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3175"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3175"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3175"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p:nvPr>
            <p:ph type="sldImg"/>
          </p:nvPr>
        </p:nvSpPr>
        <p:spPr>
          <a:xfrm>
            <a:off x="1143000" y="685800"/>
            <a:ext cx="4572000" cy="3429000"/>
          </a:xfrm>
          <a:prstGeom prst="rect">
            <a:avLst/>
          </a:prstGeom>
        </p:spPr>
        <p:txBody>
          <a:bodyPr/>
          <a:lstStyle/>
          <a:p>
            <a:pPr/>
          </a:p>
        </p:txBody>
      </p:sp>
      <p:sp>
        <p:nvSpPr>
          <p:cNvPr id="255" name="Shape 25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tif"/></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tif"/></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1.tif"/></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4.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 Id="rId3" Type="http://schemas.openxmlformats.org/officeDocument/2006/relationships/image" Target="../media/image4.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tif"/><Relationship Id="rId4" Type="http://schemas.openxmlformats.org/officeDocument/2006/relationships/image" Target="../media/image12.png"/></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itle Text"/>
          <p:cNvSpPr/>
          <p:nvPr>
            <p:ph type="title"/>
          </p:nvPr>
        </p:nvSpPr>
        <p:spPr>
          <a:xfrm>
            <a:off x="1016000" y="2032000"/>
            <a:ext cx="10972800" cy="32258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12" name="Body Level One…"/>
          <p:cNvSpPr/>
          <p:nvPr>
            <p:ph type="body" sz="quarter" idx="1"/>
          </p:nvPr>
        </p:nvSpPr>
        <p:spPr>
          <a:xfrm>
            <a:off x="1016000" y="5359400"/>
            <a:ext cx="10972800" cy="12319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p:nvPr>
            <p:ph type="body" sz="quarter" idx="13"/>
          </p:nvPr>
        </p:nvSpPr>
        <p:spPr>
          <a:xfrm>
            <a:off x="1270000" y="6362700"/>
            <a:ext cx="10464800" cy="596900"/>
          </a:xfrm>
          <a:prstGeom prst="rect">
            <a:avLst/>
          </a:prstGeom>
        </p:spPr>
        <p:txBody>
          <a:bodyPr anchor="t">
            <a:spAutoFit/>
          </a:bodyPr>
          <a:lstStyle>
            <a:lvl1pPr marL="0" indent="0" algn="ctr">
              <a:spcBef>
                <a:spcPts val="0"/>
              </a:spcBef>
              <a:buClrTx/>
              <a:buSzTx/>
              <a:buNone/>
              <a:defRPr sz="3400">
                <a:solidFill>
                  <a:srgbClr val="A29A85"/>
                </a:solidFill>
              </a:defRPr>
            </a:lvl1pPr>
          </a:lstStyle>
          <a:p>
            <a:pPr/>
            <a:r>
              <a:t>-Johnny Appleseed</a:t>
            </a:r>
          </a:p>
        </p:txBody>
      </p:sp>
      <p:sp>
        <p:nvSpPr>
          <p:cNvPr id="94" name="“Type a quote here.”"/>
          <p:cNvSpPr/>
          <p:nvPr>
            <p:ph type="body" sz="quarter" idx="14"/>
          </p:nvPr>
        </p:nvSpPr>
        <p:spPr>
          <a:xfrm>
            <a:off x="1270000" y="4210050"/>
            <a:ext cx="10464800" cy="800100"/>
          </a:xfrm>
          <a:prstGeom prst="rect">
            <a:avLst/>
          </a:prstGeom>
        </p:spPr>
        <p:txBody>
          <a:bodyPr>
            <a:spAutoFit/>
          </a:bodyPr>
          <a:lstStyle>
            <a:lvl1pPr marL="0" indent="0" algn="ctr">
              <a:spcBef>
                <a:spcPts val="3800"/>
              </a:spcBef>
              <a:buClrTx/>
              <a:buSzTx/>
              <a:buNone/>
              <a:defRPr i="1" sz="4800">
                <a:latin typeface="Baskerville SemiBold"/>
                <a:ea typeface="Baskerville SemiBold"/>
                <a:cs typeface="Baskerville SemiBold"/>
                <a:sym typeface="Baskerville SemiBold"/>
              </a:defRPr>
            </a:lvl1pPr>
          </a:lstStyle>
          <a:p>
            <a:pPr/>
            <a:r>
              <a:t>“Type a quote here.”</a:t>
            </a:r>
          </a:p>
        </p:txBody>
      </p:sp>
      <p:sp>
        <p:nvSpPr>
          <p:cNvPr id="95"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17" name="pasted-image.tif" descr="pasted-image.tif"/>
          <p:cNvPicPr>
            <a:picLocks noChangeAspect="1"/>
          </p:cNvPicPr>
          <p:nvPr/>
        </p:nvPicPr>
        <p:blipFill>
          <a:blip r:embed="rId3">
            <a:extLst/>
          </a:blip>
          <a:stretch>
            <a:fillRect/>
          </a:stretch>
        </p:blipFill>
        <p:spPr>
          <a:xfrm flipH="1">
            <a:off x="1652" y="1240"/>
            <a:ext cx="13001496" cy="9751120"/>
          </a:xfrm>
          <a:prstGeom prst="rect">
            <a:avLst/>
          </a:prstGeom>
          <a:ln w="12700">
            <a:miter lim="400000"/>
          </a:ln>
        </p:spPr>
      </p:pic>
      <p:sp>
        <p:nvSpPr>
          <p:cNvPr id="118" name="Title Text"/>
          <p:cNvSpPr/>
          <p:nvPr>
            <p:ph type="title"/>
          </p:nvPr>
        </p:nvSpPr>
        <p:spPr>
          <a:xfrm>
            <a:off x="914400" y="317500"/>
            <a:ext cx="11176000" cy="1778000"/>
          </a:xfrm>
          <a:prstGeom prst="rect">
            <a:avLst/>
          </a:prstGeom>
          <a:effectLst>
            <a:outerShdw sx="100000" sy="100000" kx="0" ky="0" algn="b" rotWithShape="0" blurRad="190500" dist="8455" dir="5400000">
              <a:srgbClr val="000000"/>
            </a:outerShdw>
          </a:effectLst>
        </p:spPr>
        <p:txBody>
          <a:bodyPr/>
          <a:lstStyle>
            <a:lvl1pPr>
              <a:defRPr sz="58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a:r>
              <a:t>Title Text</a:t>
            </a:r>
          </a:p>
        </p:txBody>
      </p:sp>
      <p:sp>
        <p:nvSpPr>
          <p:cNvPr id="119" name="Slide Number"/>
          <p:cNvSpPr/>
          <p:nvPr>
            <p:ph type="sldNum" sz="quarter" idx="2"/>
          </p:nvPr>
        </p:nvSpPr>
        <p:spPr>
          <a:xfrm>
            <a:off x="6324600" y="9118600"/>
            <a:ext cx="342900" cy="355600"/>
          </a:xfrm>
          <a:prstGeom prst="rect">
            <a:avLst/>
          </a:prstGeom>
        </p:spPr>
        <p:txBody>
          <a:bodyPr/>
          <a:lstStyle>
            <a:lvl1pPr>
              <a:defRPr>
                <a:solidFill>
                  <a:srgbClr val="434343"/>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26" name="pasted-image.tif" descr="pasted-image.tif"/>
          <p:cNvPicPr>
            <a:picLocks noChangeAspect="1"/>
          </p:cNvPicPr>
          <p:nvPr/>
        </p:nvPicPr>
        <p:blipFill>
          <a:blip r:embed="rId3">
            <a:extLst/>
          </a:blip>
          <a:stretch>
            <a:fillRect/>
          </a:stretch>
        </p:blipFill>
        <p:spPr>
          <a:xfrm>
            <a:off x="-16934" y="-8467"/>
            <a:ext cx="13027380" cy="9770534"/>
          </a:xfrm>
          <a:prstGeom prst="rect">
            <a:avLst/>
          </a:prstGeom>
          <a:ln w="12700">
            <a:miter lim="400000"/>
          </a:ln>
        </p:spPr>
      </p:pic>
      <p:sp>
        <p:nvSpPr>
          <p:cNvPr id="127" name="Slide Number"/>
          <p:cNvSpPr/>
          <p:nvPr>
            <p:ph type="sldNum" sz="quarter" idx="2"/>
          </p:nvPr>
        </p:nvSpPr>
        <p:spPr>
          <a:xfrm>
            <a:off x="6324599" y="9118600"/>
            <a:ext cx="342901" cy="355600"/>
          </a:xfrm>
          <a:prstGeom prst="rect">
            <a:avLst/>
          </a:prstGeom>
        </p:spPr>
        <p:txBody>
          <a:bodyPr/>
          <a:lstStyle>
            <a:lvl1pPr>
              <a:defRPr>
                <a:solidFill>
                  <a:srgbClr val="434343"/>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34" name="pasted-image.tif" descr="pasted-image.tif"/>
          <p:cNvPicPr>
            <a:picLocks noChangeAspect="1"/>
          </p:cNvPicPr>
          <p:nvPr/>
        </p:nvPicPr>
        <p:blipFill>
          <a:blip r:embed="rId3">
            <a:extLst/>
          </a:blip>
          <a:stretch>
            <a:fillRect/>
          </a:stretch>
        </p:blipFill>
        <p:spPr>
          <a:xfrm flipH="1">
            <a:off x="1652" y="1240"/>
            <a:ext cx="13001496" cy="9751120"/>
          </a:xfrm>
          <a:prstGeom prst="rect">
            <a:avLst/>
          </a:prstGeom>
          <a:ln w="12700">
            <a:miter lim="400000"/>
          </a:ln>
        </p:spPr>
      </p:pic>
      <p:sp>
        <p:nvSpPr>
          <p:cNvPr id="135" name="Title Text"/>
          <p:cNvSpPr/>
          <p:nvPr>
            <p:ph type="title"/>
          </p:nvPr>
        </p:nvSpPr>
        <p:spPr>
          <a:xfrm>
            <a:off x="914400" y="317500"/>
            <a:ext cx="11176000" cy="1778000"/>
          </a:xfrm>
          <a:prstGeom prst="rect">
            <a:avLst/>
          </a:prstGeom>
          <a:effectLst>
            <a:outerShdw sx="100000" sy="100000" kx="0" ky="0" algn="b" rotWithShape="0" blurRad="190500" dist="8455" dir="5400000">
              <a:srgbClr val="000000"/>
            </a:outerShdw>
          </a:effectLst>
        </p:spPr>
        <p:txBody>
          <a:bodyPr/>
          <a:lstStyle>
            <a:lvl1pPr>
              <a:defRPr sz="5800">
                <a:solidFill>
                  <a:srgbClr val="FFFFFF"/>
                </a:solidFill>
                <a:effectLst>
                  <a:outerShdw sx="100000" sy="100000" kx="0" ky="0" algn="b" rotWithShape="0" blurRad="76200" dist="63500" dir="2920767">
                    <a:srgbClr val="000000"/>
                  </a:outerShdw>
                </a:effectLst>
                <a:latin typeface="Baskerville"/>
                <a:ea typeface="Baskerville"/>
                <a:cs typeface="Baskerville"/>
                <a:sym typeface="Baskerville"/>
              </a:defRPr>
            </a:lvl1pPr>
          </a:lstStyle>
          <a:p>
            <a:pPr/>
            <a:r>
              <a:t>Title Text</a:t>
            </a:r>
          </a:p>
        </p:txBody>
      </p:sp>
      <p:sp>
        <p:nvSpPr>
          <p:cNvPr id="136" name="Slide Number"/>
          <p:cNvSpPr/>
          <p:nvPr>
            <p:ph type="sldNum" sz="quarter" idx="2"/>
          </p:nvPr>
        </p:nvSpPr>
        <p:spPr>
          <a:xfrm>
            <a:off x="6324599" y="9118600"/>
            <a:ext cx="342901" cy="355600"/>
          </a:xfrm>
          <a:prstGeom prst="rect">
            <a:avLst/>
          </a:prstGeom>
        </p:spPr>
        <p:txBody>
          <a:bodyPr/>
          <a:lstStyle>
            <a:lvl1pPr>
              <a:defRPr>
                <a:solidFill>
                  <a:srgbClr val="434343"/>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43" name="image2.png" descr="image2.png"/>
          <p:cNvPicPr>
            <a:picLocks noChangeAspect="1"/>
          </p:cNvPicPr>
          <p:nvPr/>
        </p:nvPicPr>
        <p:blipFill>
          <a:blip r:embed="rId3">
            <a:extLst/>
          </a:blip>
          <a:stretch>
            <a:fillRect/>
          </a:stretch>
        </p:blipFill>
        <p:spPr>
          <a:xfrm rot="10800000">
            <a:off x="-108374" y="-108374"/>
            <a:ext cx="13221547" cy="9970348"/>
          </a:xfrm>
          <a:prstGeom prst="rect">
            <a:avLst/>
          </a:prstGeom>
          <a:ln w="12700">
            <a:miter lim="400000"/>
          </a:ln>
        </p:spPr>
      </p:pic>
      <p:sp>
        <p:nvSpPr>
          <p:cNvPr id="144" name="Slide Number"/>
          <p:cNvSpPr/>
          <p:nvPr>
            <p:ph type="sldNum" sz="quarter" idx="2"/>
          </p:nvPr>
        </p:nvSpPr>
        <p:spPr>
          <a:xfrm>
            <a:off x="12006627" y="9144000"/>
            <a:ext cx="347933" cy="371348"/>
          </a:xfrm>
          <a:prstGeom prst="rect">
            <a:avLst/>
          </a:prstGeom>
        </p:spPr>
        <p:txBody>
          <a:bodyPr lIns="65023" tIns="65023" rIns="65023" bIns="65023"/>
          <a:lstStyle>
            <a:lvl1pPr algn="r" defTabSz="1300480">
              <a:defRPr sz="1600">
                <a:solidFill>
                  <a:srgbClr val="000000"/>
                </a:solidFill>
                <a:latin typeface="Humanst521 BT"/>
                <a:ea typeface="Humanst521 BT"/>
                <a:cs typeface="Humanst521 BT"/>
                <a:sym typeface="Humanst521 B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51"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52" name="Title Text"/>
          <p:cNvSpPr/>
          <p:nvPr>
            <p:ph type="title"/>
          </p:nvPr>
        </p:nvSpPr>
        <p:spPr>
          <a:xfrm>
            <a:off x="1079500" y="152400"/>
            <a:ext cx="10845800" cy="2095500"/>
          </a:xfrm>
          <a:prstGeom prst="rect">
            <a:avLst/>
          </a:prstGeom>
        </p:spPr>
        <p:txBody>
          <a:bodyPr>
            <a:noAutofit/>
          </a:bodyPr>
          <a:lstStyle>
            <a:lvl1pPr>
              <a:defRPr sz="7000">
                <a:solidFill>
                  <a:srgbClr val="FFFFFF"/>
                </a:solidFill>
                <a:latin typeface="American Typewriter"/>
                <a:ea typeface="American Typewriter"/>
                <a:cs typeface="American Typewriter"/>
                <a:sym typeface="American Typewriter"/>
              </a:defRPr>
            </a:lvl1pPr>
          </a:lstStyle>
          <a:p>
            <a:pPr/>
            <a:r>
              <a:t>Title Text</a:t>
            </a:r>
          </a:p>
        </p:txBody>
      </p:sp>
      <p:sp>
        <p:nvSpPr>
          <p:cNvPr id="153" name="Body Level One…"/>
          <p:cNvSpPr/>
          <p:nvPr>
            <p:ph type="body" idx="1"/>
          </p:nvPr>
        </p:nvSpPr>
        <p:spPr>
          <a:xfrm>
            <a:off x="1079500" y="2527300"/>
            <a:ext cx="10845800" cy="6108700"/>
          </a:xfrm>
          <a:prstGeom prst="rect">
            <a:avLst/>
          </a:prstGeom>
        </p:spPr>
        <p:txBody>
          <a:bodyPr>
            <a:noAutofit/>
          </a:bodyPr>
          <a:lstStyle>
            <a:lvl1pPr marL="904390" indent="-561490">
              <a:spcBef>
                <a:spcPts val="3200"/>
              </a:spcBef>
              <a:buClrTx/>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54" name="Slide Number"/>
          <p:cNvSpPr/>
          <p:nvPr>
            <p:ph type="sldNum" sz="quarter" idx="2"/>
          </p:nvPr>
        </p:nvSpPr>
        <p:spPr>
          <a:xfrm>
            <a:off x="6311900" y="9080500"/>
            <a:ext cx="384506" cy="368300"/>
          </a:xfrm>
          <a:prstGeom prst="rect">
            <a:avLst/>
          </a:prstGeom>
        </p:spPr>
        <p:txBody>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1" name="pasted-image.pdf" descr="pasted-image.pdf"/>
          <p:cNvPicPr>
            <a:picLocks noChangeAspect="0"/>
          </p:cNvPicPr>
          <p:nvPr/>
        </p:nvPicPr>
        <p:blipFill>
          <a:blip r:embed="rId3">
            <a:extLst/>
          </a:blip>
          <a:stretch>
            <a:fillRect/>
          </a:stretch>
        </p:blipFill>
        <p:spPr>
          <a:xfrm>
            <a:off x="-33380" y="-16934"/>
            <a:ext cx="13071560" cy="9787468"/>
          </a:xfrm>
          <a:prstGeom prst="rect">
            <a:avLst/>
          </a:prstGeom>
          <a:ln w="12700">
            <a:miter lim="400000"/>
          </a:ln>
        </p:spPr>
      </p:pic>
      <p:sp>
        <p:nvSpPr>
          <p:cNvPr id="162" name="Slide Number"/>
          <p:cNvSpPr/>
          <p:nvPr>
            <p:ph type="sldNum" sz="quarter" idx="2"/>
          </p:nvPr>
        </p:nvSpPr>
        <p:spPr>
          <a:xfrm>
            <a:off x="6286500" y="9258300"/>
            <a:ext cx="419100" cy="469900"/>
          </a:xfrm>
          <a:prstGeom prst="rect">
            <a:avLst/>
          </a:prstGeom>
        </p:spPr>
        <p:txBody>
          <a:bodyPr/>
          <a:lstStyle>
            <a:lvl1pPr>
              <a:defRPr sz="2400">
                <a:solidFill>
                  <a:srgbClr val="000000"/>
                </a:solidFill>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9"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70" name="Title Text"/>
          <p:cNvSpPr/>
          <p:nvPr>
            <p:ph type="title"/>
          </p:nvPr>
        </p:nvSpPr>
        <p:spPr>
          <a:xfrm>
            <a:off x="1079500" y="2921000"/>
            <a:ext cx="10845800" cy="2413000"/>
          </a:xfrm>
          <a:prstGeom prst="rect">
            <a:avLst/>
          </a:prstGeom>
        </p:spPr>
        <p:txBody>
          <a:bodyPr anchor="b">
            <a:noAutofit/>
          </a:bodyPr>
          <a:lstStyle>
            <a:lvl1pPr>
              <a:defRPr sz="8000">
                <a:solidFill>
                  <a:srgbClr val="FFFFFF"/>
                </a:solidFill>
                <a:latin typeface="American Typewriter"/>
                <a:ea typeface="American Typewriter"/>
                <a:cs typeface="American Typewriter"/>
                <a:sym typeface="American Typewriter"/>
              </a:defRPr>
            </a:lvl1pPr>
          </a:lstStyle>
          <a:p>
            <a:pPr/>
            <a:r>
              <a:t>Title Text</a:t>
            </a:r>
          </a:p>
        </p:txBody>
      </p:sp>
      <p:sp>
        <p:nvSpPr>
          <p:cNvPr id="171" name="Body Level One…"/>
          <p:cNvSpPr/>
          <p:nvPr>
            <p:ph type="body" sz="quarter" idx="1"/>
          </p:nvPr>
        </p:nvSpPr>
        <p:spPr>
          <a:xfrm>
            <a:off x="1079500" y="5359400"/>
            <a:ext cx="10845800" cy="1380067"/>
          </a:xfrm>
          <a:prstGeom prst="rect">
            <a:avLst/>
          </a:prstGeom>
        </p:spPr>
        <p:txBody>
          <a:bodyPr anchor="t">
            <a:noAutofit/>
          </a:bodyPr>
          <a:lstStyle>
            <a:lvl1pPr marL="0" indent="0" algn="ctr">
              <a:spcBef>
                <a:spcPts val="0"/>
              </a:spcBef>
              <a:buClrTx/>
              <a:buSzTx/>
              <a:buNone/>
              <a:defRPr sz="4200">
                <a:solidFill>
                  <a:srgbClr val="909696"/>
                </a:solidFill>
                <a:latin typeface="American Typewriter"/>
                <a:ea typeface="American Typewriter"/>
                <a:cs typeface="American Typewriter"/>
                <a:sym typeface="American Typewriter"/>
              </a:defRPr>
            </a:lvl1pPr>
            <a:lvl2pPr marL="0" indent="0" algn="ctr">
              <a:spcBef>
                <a:spcPts val="0"/>
              </a:spcBef>
              <a:buClrTx/>
              <a:buSzTx/>
              <a:buNone/>
              <a:defRPr sz="4200">
                <a:solidFill>
                  <a:srgbClr val="909696"/>
                </a:solidFill>
                <a:latin typeface="American Typewriter"/>
                <a:ea typeface="American Typewriter"/>
                <a:cs typeface="American Typewriter"/>
                <a:sym typeface="American Typewriter"/>
              </a:defRPr>
            </a:lvl2pPr>
            <a:lvl3pPr marL="0" indent="0" algn="ctr">
              <a:spcBef>
                <a:spcPts val="0"/>
              </a:spcBef>
              <a:buClrTx/>
              <a:buSzTx/>
              <a:buNone/>
              <a:defRPr sz="4200">
                <a:solidFill>
                  <a:srgbClr val="909696"/>
                </a:solidFill>
                <a:latin typeface="American Typewriter"/>
                <a:ea typeface="American Typewriter"/>
                <a:cs typeface="American Typewriter"/>
                <a:sym typeface="American Typewriter"/>
              </a:defRPr>
            </a:lvl3pPr>
            <a:lvl4pPr marL="0" indent="0" algn="ctr">
              <a:spcBef>
                <a:spcPts val="0"/>
              </a:spcBef>
              <a:buClrTx/>
              <a:buSzTx/>
              <a:buNone/>
              <a:defRPr sz="4200">
                <a:solidFill>
                  <a:srgbClr val="909696"/>
                </a:solidFill>
                <a:latin typeface="American Typewriter"/>
                <a:ea typeface="American Typewriter"/>
                <a:cs typeface="American Typewriter"/>
                <a:sym typeface="American Typewriter"/>
              </a:defRPr>
            </a:lvl4pPr>
            <a:lvl5pPr marL="0" indent="0" algn="ctr">
              <a:spcBef>
                <a:spcPts val="0"/>
              </a:spcBef>
              <a:buClrTx/>
              <a:buSzTx/>
              <a:buNone/>
              <a:defRPr sz="4200">
                <a:solidFill>
                  <a:srgbClr val="909696"/>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72" name="Slide Number"/>
          <p:cNvSpPr/>
          <p:nvPr>
            <p:ph type="sldNum" sz="quarter" idx="2"/>
          </p:nvPr>
        </p:nvSpPr>
        <p:spPr>
          <a:xfrm>
            <a:off x="6311900" y="9080500"/>
            <a:ext cx="384506" cy="368300"/>
          </a:xfrm>
          <a:prstGeom prst="rect">
            <a:avLst/>
          </a:prstGeom>
        </p:spPr>
        <p:txBody>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2819400" y="1257300"/>
            <a:ext cx="7366000" cy="5372100"/>
          </a:xfrm>
          <a:prstGeom prst="rect">
            <a:avLst/>
          </a:prstGeom>
          <a:ln w="9525">
            <a:round/>
          </a:ln>
        </p:spPr>
        <p:txBody>
          <a:bodyPr lIns="91439" tIns="45719" rIns="91439" bIns="45719" anchor="t">
            <a:noAutofit/>
          </a:bodyPr>
          <a:lstStyle/>
          <a:p>
            <a:pPr/>
          </a:p>
        </p:txBody>
      </p:sp>
      <p:sp>
        <p:nvSpPr>
          <p:cNvPr id="21" name="Title Text"/>
          <p:cNvSpPr/>
          <p:nvPr>
            <p:ph type="title"/>
          </p:nvPr>
        </p:nvSpPr>
        <p:spPr>
          <a:xfrm>
            <a:off x="1028700" y="6743700"/>
            <a:ext cx="10972800" cy="15240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22" name="Body Level One…"/>
          <p:cNvSpPr/>
          <p:nvPr>
            <p:ph type="body" sz="quarter" idx="1"/>
          </p:nvPr>
        </p:nvSpPr>
        <p:spPr>
          <a:xfrm>
            <a:off x="1028700" y="8255000"/>
            <a:ext cx="10972800" cy="11938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Default">
    <p:bg>
      <p:bgPr>
        <a:solidFill>
          <a:srgbClr val="FFFFFF"/>
        </a:solidFill>
      </p:bgPr>
    </p:bg>
    <p:spTree>
      <p:nvGrpSpPr>
        <p:cNvPr id="1" name=""/>
        <p:cNvGrpSpPr/>
        <p:nvPr/>
      </p:nvGrpSpPr>
      <p:grpSpPr>
        <a:xfrm>
          <a:off x="0" y="0"/>
          <a:ext cx="0" cy="0"/>
          <a:chOff x="0" y="0"/>
          <a:chExt cx="0" cy="0"/>
        </a:xfrm>
      </p:grpSpPr>
      <p:pic>
        <p:nvPicPr>
          <p:cNvPr id="179" name="image.png" descr="image.png"/>
          <p:cNvPicPr>
            <a:picLocks noChangeAspect="1"/>
          </p:cNvPicPr>
          <p:nvPr/>
        </p:nvPicPr>
        <p:blipFill>
          <a:blip r:embed="rId2">
            <a:extLst/>
          </a:blip>
          <a:srcRect l="1139" t="27105" r="14244" b="784"/>
          <a:stretch>
            <a:fillRect/>
          </a:stretch>
        </p:blipFill>
        <p:spPr>
          <a:xfrm>
            <a:off x="-1" y="0"/>
            <a:ext cx="13004801" cy="9970348"/>
          </a:xfrm>
          <a:prstGeom prst="rect">
            <a:avLst/>
          </a:prstGeom>
          <a:ln w="12700">
            <a:miter lim="400000"/>
          </a:ln>
        </p:spPr>
      </p:pic>
      <p:sp>
        <p:nvSpPr>
          <p:cNvPr id="180" name="Rectangle"/>
          <p:cNvSpPr/>
          <p:nvPr/>
        </p:nvSpPr>
        <p:spPr>
          <a:xfrm>
            <a:off x="-1" y="-1"/>
            <a:ext cx="13004802" cy="10078722"/>
          </a:xfrm>
          <a:prstGeom prst="rect">
            <a:avLst/>
          </a:prstGeom>
          <a:solidFill>
            <a:srgbClr val="333333">
              <a:alpha val="30999"/>
            </a:srgbClr>
          </a:solidFill>
          <a:ln w="12700">
            <a:miter lim="400000"/>
          </a:ln>
        </p:spPr>
        <p:txBody>
          <a:bodyPr lIns="65023" tIns="65023" rIns="65023" bIns="65023" anchor="ctr"/>
          <a:lstStyle/>
          <a:p>
            <a:pPr algn="l" defTabSz="1300480">
              <a:defRPr sz="2400">
                <a:solidFill>
                  <a:srgbClr val="000000"/>
                </a:solidFill>
                <a:latin typeface="Arial"/>
                <a:ea typeface="Arial"/>
                <a:cs typeface="Arial"/>
                <a:sym typeface="Arial"/>
              </a:defRPr>
            </a:pPr>
          </a:p>
        </p:txBody>
      </p:sp>
      <p:sp>
        <p:nvSpPr>
          <p:cNvPr id="181" name="Rectangle"/>
          <p:cNvSpPr/>
          <p:nvPr/>
        </p:nvSpPr>
        <p:spPr>
          <a:xfrm>
            <a:off x="433493" y="433493"/>
            <a:ext cx="12137814" cy="2275841"/>
          </a:xfrm>
          <a:prstGeom prst="rect">
            <a:avLst/>
          </a:prstGeom>
          <a:solidFill>
            <a:srgbClr val="01174F">
              <a:alpha val="69000"/>
            </a:srgbClr>
          </a:solidFill>
          <a:ln w="88900">
            <a:solidFill>
              <a:srgbClr val="FFFFFF"/>
            </a:solidFill>
          </a:ln>
        </p:spPr>
        <p:txBody>
          <a:bodyPr lIns="65023" tIns="65023" rIns="65023" bIns="65023" anchor="ctr"/>
          <a:lstStyle/>
          <a:p>
            <a:pPr algn="l" defTabSz="1300480">
              <a:defRPr sz="2400">
                <a:solidFill>
                  <a:srgbClr val="000000"/>
                </a:solidFill>
                <a:latin typeface="Arial"/>
                <a:ea typeface="Arial"/>
                <a:cs typeface="Arial"/>
                <a:sym typeface="Arial"/>
              </a:defRPr>
            </a:pPr>
          </a:p>
        </p:txBody>
      </p:sp>
      <p:sp>
        <p:nvSpPr>
          <p:cNvPr id="182" name="Title Text"/>
          <p:cNvSpPr/>
          <p:nvPr>
            <p:ph type="title"/>
          </p:nvPr>
        </p:nvSpPr>
        <p:spPr>
          <a:xfrm>
            <a:off x="975359" y="541866"/>
            <a:ext cx="11054082" cy="2275841"/>
          </a:xfrm>
          <a:prstGeom prst="rect">
            <a:avLst/>
          </a:prstGeom>
        </p:spPr>
        <p:txBody>
          <a:bodyPr lIns="63217" tIns="63217" rIns="63217" bIns="63217">
            <a:noAutofit/>
          </a:bodyPr>
          <a:lstStyle>
            <a:lvl1pPr defTabSz="1300480">
              <a:defRPr sz="6200">
                <a:solidFill>
                  <a:srgbClr val="000000"/>
                </a:solidFill>
                <a:latin typeface="Times New Roman"/>
                <a:ea typeface="Times New Roman"/>
                <a:cs typeface="Times New Roman"/>
                <a:sym typeface="Times New Roman"/>
              </a:defRPr>
            </a:lvl1pPr>
          </a:lstStyle>
          <a:p>
            <a:pPr/>
            <a:r>
              <a:t>Title Text</a:t>
            </a:r>
          </a:p>
        </p:txBody>
      </p:sp>
      <p:sp>
        <p:nvSpPr>
          <p:cNvPr id="183" name="Body Level One…"/>
          <p:cNvSpPr/>
          <p:nvPr>
            <p:ph type="body" idx="1"/>
          </p:nvPr>
        </p:nvSpPr>
        <p:spPr>
          <a:xfrm>
            <a:off x="975359" y="2817706"/>
            <a:ext cx="11054082" cy="6935895"/>
          </a:xfrm>
          <a:prstGeom prst="rect">
            <a:avLst/>
          </a:prstGeom>
        </p:spPr>
        <p:txBody>
          <a:bodyPr lIns="63217" tIns="63217" rIns="63217" bIns="63217" anchor="t">
            <a:noAutofit/>
          </a:bodyPr>
          <a:lstStyle>
            <a:lvl1pPr marL="471487" indent="-471487" defTabSz="1300480">
              <a:spcBef>
                <a:spcPts val="1000"/>
              </a:spcBef>
              <a:buClrTx/>
              <a:defRPr sz="4400">
                <a:solidFill>
                  <a:srgbClr val="000000"/>
                </a:solidFill>
                <a:latin typeface="Times New Roman"/>
                <a:ea typeface="Times New Roman"/>
                <a:cs typeface="Times New Roman"/>
                <a:sym typeface="Times New Roman"/>
              </a:defRPr>
            </a:lvl1pPr>
            <a:lvl2pPr marL="906235" indent="-449035" defTabSz="1300480">
              <a:spcBef>
                <a:spcPts val="1000"/>
              </a:spcBef>
              <a:buClrTx/>
              <a:buChar char="–"/>
              <a:defRPr sz="4400">
                <a:solidFill>
                  <a:srgbClr val="000000"/>
                </a:solidFill>
                <a:latin typeface="Times New Roman"/>
                <a:ea typeface="Times New Roman"/>
                <a:cs typeface="Times New Roman"/>
                <a:sym typeface="Times New Roman"/>
              </a:defRPr>
            </a:lvl2pPr>
            <a:lvl3pPr marL="1333500" defTabSz="1300480">
              <a:spcBef>
                <a:spcPts val="1000"/>
              </a:spcBef>
              <a:buClrTx/>
              <a:defRPr sz="4400">
                <a:solidFill>
                  <a:srgbClr val="000000"/>
                </a:solidFill>
                <a:latin typeface="Times New Roman"/>
                <a:ea typeface="Times New Roman"/>
                <a:cs typeface="Times New Roman"/>
                <a:sym typeface="Times New Roman"/>
              </a:defRPr>
            </a:lvl3pPr>
            <a:lvl4pPr marL="1874520" indent="-502920" defTabSz="1300480">
              <a:spcBef>
                <a:spcPts val="1000"/>
              </a:spcBef>
              <a:buClrTx/>
              <a:buChar char="–"/>
              <a:defRPr sz="4400">
                <a:solidFill>
                  <a:srgbClr val="000000"/>
                </a:solidFill>
                <a:latin typeface="Times New Roman"/>
                <a:ea typeface="Times New Roman"/>
                <a:cs typeface="Times New Roman"/>
                <a:sym typeface="Times New Roman"/>
              </a:defRPr>
            </a:lvl4pPr>
            <a:lvl5pPr marL="2387600" indent="-558800" defTabSz="1300480">
              <a:spcBef>
                <a:spcPts val="1000"/>
              </a:spcBef>
              <a:buClrTx/>
              <a:defRPr sz="4400">
                <a:solidFill>
                  <a:srgbClr val="000000"/>
                </a:solidFill>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84" name="Slide Number"/>
          <p:cNvSpPr/>
          <p:nvPr>
            <p:ph type="sldNum" sz="quarter" idx="2"/>
          </p:nvPr>
        </p:nvSpPr>
        <p:spPr>
          <a:xfrm>
            <a:off x="9320107" y="8779792"/>
            <a:ext cx="3034454" cy="520701"/>
          </a:xfrm>
          <a:prstGeom prst="rect">
            <a:avLst/>
          </a:prstGeom>
        </p:spPr>
        <p:txBody>
          <a:bodyPr wrap="square" lIns="65023" tIns="65023" rIns="65023" bIns="65023" anchor="ctr"/>
          <a:lstStyle>
            <a:lvl1pPr algn="r" defTabSz="1300480">
              <a:defRPr sz="1600">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91" name="image1.png" descr="image1.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192" name="Slide Number"/>
          <p:cNvSpPr/>
          <p:nvPr>
            <p:ph type="sldNum" sz="quarter" idx="2"/>
          </p:nvPr>
        </p:nvSpPr>
        <p:spPr>
          <a:xfrm>
            <a:off x="9970346" y="80320"/>
            <a:ext cx="3034454" cy="358649"/>
          </a:xfrm>
          <a:prstGeom prst="rect">
            <a:avLst/>
          </a:prstGeom>
        </p:spPr>
        <p:txBody>
          <a:bodyPr wrap="square" lIns="65023" tIns="65023" rIns="65023" bIns="65023" anchor="ctr"/>
          <a:lstStyle>
            <a:lvl1pPr algn="r" defTabSz="1300480">
              <a:defRPr sz="1600">
                <a:solidFill>
                  <a:srgbClr val="888888"/>
                </a:solidFill>
                <a:latin typeface="Berlin Sans FB Demi"/>
                <a:ea typeface="Berlin Sans FB Demi"/>
                <a:cs typeface="Berlin Sans FB Demi"/>
                <a:sym typeface="Berlin Sans FB Dem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pic>
        <p:nvPicPr>
          <p:cNvPr id="199" name="image1.png" descr="image1.png"/>
          <p:cNvPicPr>
            <a:picLocks noChangeAspect="1"/>
          </p:cNvPicPr>
          <p:nvPr/>
        </p:nvPicPr>
        <p:blipFill>
          <a:blip r:embed="rId2">
            <a:extLst/>
          </a:blip>
          <a:stretch>
            <a:fillRect/>
          </a:stretch>
        </p:blipFill>
        <p:spPr>
          <a:xfrm>
            <a:off x="-1" y="-1"/>
            <a:ext cx="13004801" cy="9753601"/>
          </a:xfrm>
          <a:prstGeom prst="rect">
            <a:avLst/>
          </a:prstGeom>
          <a:ln w="12700">
            <a:miter lim="400000"/>
          </a:ln>
        </p:spPr>
      </p:pic>
      <p:sp>
        <p:nvSpPr>
          <p:cNvPr id="200" name="Title Text"/>
          <p:cNvSpPr/>
          <p:nvPr>
            <p:ph type="title"/>
          </p:nvPr>
        </p:nvSpPr>
        <p:spPr>
          <a:xfrm>
            <a:off x="650239" y="130952"/>
            <a:ext cx="11704322" cy="2144888"/>
          </a:xfrm>
          <a:prstGeom prst="rect">
            <a:avLst/>
          </a:prstGeom>
        </p:spPr>
        <p:txBody>
          <a:bodyPr lIns="65023" tIns="65023" rIns="65023" bIns="65023"/>
          <a:lstStyle>
            <a:lvl1pPr defTabSz="1300480">
              <a:defRPr sz="6200">
                <a:solidFill>
                  <a:srgbClr val="000000"/>
                </a:solidFill>
                <a:latin typeface="Book Antiqua"/>
                <a:ea typeface="Book Antiqua"/>
                <a:cs typeface="Book Antiqua"/>
                <a:sym typeface="Book Antiqua"/>
              </a:defRPr>
            </a:lvl1pPr>
          </a:lstStyle>
          <a:p>
            <a:pPr/>
            <a:r>
              <a:t>Title Text</a:t>
            </a:r>
          </a:p>
        </p:txBody>
      </p:sp>
      <p:sp>
        <p:nvSpPr>
          <p:cNvPr id="201" name="Body Level One…"/>
          <p:cNvSpPr/>
          <p:nvPr>
            <p:ph type="body" idx="1"/>
          </p:nvPr>
        </p:nvSpPr>
        <p:spPr>
          <a:xfrm>
            <a:off x="650239" y="2275839"/>
            <a:ext cx="11704322" cy="7477761"/>
          </a:xfrm>
          <a:prstGeom prst="rect">
            <a:avLst/>
          </a:prstGeom>
        </p:spPr>
        <p:txBody>
          <a:bodyPr lIns="65023" tIns="65023" rIns="65023" bIns="65023" anchor="t"/>
          <a:lstStyle>
            <a:lvl1pPr marL="471487" indent="-471487" defTabSz="1300480">
              <a:spcBef>
                <a:spcPts val="1000"/>
              </a:spcBef>
              <a:buClrTx/>
              <a:buFont typeface="Arial"/>
              <a:defRPr sz="4400">
                <a:solidFill>
                  <a:srgbClr val="000000"/>
                </a:solidFill>
                <a:latin typeface="Berlin Sans FB Demi"/>
                <a:ea typeface="Berlin Sans FB Demi"/>
                <a:cs typeface="Berlin Sans FB Demi"/>
                <a:sym typeface="Berlin Sans FB Demi"/>
              </a:defRPr>
            </a:lvl1pPr>
            <a:lvl2pPr marL="906235" indent="-449035" defTabSz="1300480">
              <a:spcBef>
                <a:spcPts val="1000"/>
              </a:spcBef>
              <a:buClrTx/>
              <a:buFont typeface="Arial"/>
              <a:buChar char="–"/>
              <a:defRPr sz="4400">
                <a:solidFill>
                  <a:srgbClr val="000000"/>
                </a:solidFill>
                <a:latin typeface="Berlin Sans FB Demi"/>
                <a:ea typeface="Berlin Sans FB Demi"/>
                <a:cs typeface="Berlin Sans FB Demi"/>
                <a:sym typeface="Berlin Sans FB Demi"/>
              </a:defRPr>
            </a:lvl2pPr>
            <a:lvl3pPr marL="1333500" defTabSz="1300480">
              <a:spcBef>
                <a:spcPts val="1000"/>
              </a:spcBef>
              <a:buClrTx/>
              <a:buFont typeface="Arial"/>
              <a:defRPr sz="4400">
                <a:solidFill>
                  <a:srgbClr val="000000"/>
                </a:solidFill>
                <a:latin typeface="Berlin Sans FB Demi"/>
                <a:ea typeface="Berlin Sans FB Demi"/>
                <a:cs typeface="Berlin Sans FB Demi"/>
                <a:sym typeface="Berlin Sans FB Demi"/>
              </a:defRPr>
            </a:lvl3pPr>
            <a:lvl4pPr marL="1874520" indent="-502920" defTabSz="1300480">
              <a:spcBef>
                <a:spcPts val="1000"/>
              </a:spcBef>
              <a:buClrTx/>
              <a:buFont typeface="Arial"/>
              <a:buChar char="–"/>
              <a:defRPr sz="4400">
                <a:solidFill>
                  <a:srgbClr val="000000"/>
                </a:solidFill>
                <a:latin typeface="Berlin Sans FB Demi"/>
                <a:ea typeface="Berlin Sans FB Demi"/>
                <a:cs typeface="Berlin Sans FB Demi"/>
                <a:sym typeface="Berlin Sans FB Demi"/>
              </a:defRPr>
            </a:lvl4pPr>
            <a:lvl5pPr marL="2331720" indent="-502920" defTabSz="1300480">
              <a:spcBef>
                <a:spcPts val="1000"/>
              </a:spcBef>
              <a:buClrTx/>
              <a:buFont typeface="Arial"/>
              <a:buChar char="»"/>
              <a:defRPr sz="4400">
                <a:solidFill>
                  <a:srgbClr val="000000"/>
                </a:solidFill>
                <a:latin typeface="Berlin Sans FB Demi"/>
                <a:ea typeface="Berlin Sans FB Demi"/>
                <a:cs typeface="Berlin Sans FB Demi"/>
                <a:sym typeface="Berlin Sans FB Demi"/>
              </a:defRPr>
            </a:lvl5pPr>
          </a:lstStyle>
          <a:p>
            <a:pPr/>
            <a:r>
              <a:t>Body Level One</a:t>
            </a:r>
          </a:p>
          <a:p>
            <a:pPr lvl="1"/>
            <a:r>
              <a:t>Body Level Two</a:t>
            </a:r>
          </a:p>
          <a:p>
            <a:pPr lvl="2"/>
            <a:r>
              <a:t>Body Level Three</a:t>
            </a:r>
          </a:p>
          <a:p>
            <a:pPr lvl="3"/>
            <a:r>
              <a:t>Body Level Four</a:t>
            </a:r>
          </a:p>
          <a:p>
            <a:pPr lvl="4"/>
            <a:r>
              <a:t>Body Level Five</a:t>
            </a:r>
          </a:p>
        </p:txBody>
      </p:sp>
      <p:sp>
        <p:nvSpPr>
          <p:cNvPr id="202" name="Slide Number"/>
          <p:cNvSpPr/>
          <p:nvPr>
            <p:ph type="sldNum" sz="quarter" idx="2"/>
          </p:nvPr>
        </p:nvSpPr>
        <p:spPr>
          <a:xfrm>
            <a:off x="9970346" y="80320"/>
            <a:ext cx="3034454" cy="358649"/>
          </a:xfrm>
          <a:prstGeom prst="rect">
            <a:avLst/>
          </a:prstGeom>
        </p:spPr>
        <p:txBody>
          <a:bodyPr wrap="square" lIns="65023" tIns="65023" rIns="65023" bIns="65023" anchor="ctr"/>
          <a:lstStyle>
            <a:lvl1pPr algn="r" defTabSz="1300480">
              <a:defRPr sz="1600">
                <a:solidFill>
                  <a:srgbClr val="888888"/>
                </a:solidFill>
                <a:latin typeface="Berlin Sans FB Demi"/>
                <a:ea typeface="Berlin Sans FB Demi"/>
                <a:cs typeface="Berlin Sans FB Demi"/>
                <a:sym typeface="Berlin Sans FB Dem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Default - Blank">
    <p:bg>
      <p:bgPr>
        <a:solidFill>
          <a:srgbClr val="FFFFFF"/>
        </a:solidFill>
      </p:bgPr>
    </p:bg>
    <p:spTree>
      <p:nvGrpSpPr>
        <p:cNvPr id="1" name=""/>
        <p:cNvGrpSpPr/>
        <p:nvPr/>
      </p:nvGrpSpPr>
      <p:grpSpPr>
        <a:xfrm>
          <a:off x="0" y="0"/>
          <a:ext cx="0" cy="0"/>
          <a:chOff x="0" y="0"/>
          <a:chExt cx="0" cy="0"/>
        </a:xfrm>
      </p:grpSpPr>
      <p:pic>
        <p:nvPicPr>
          <p:cNvPr id="209"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pic>
        <p:nvPicPr>
          <p:cNvPr id="210"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sp>
        <p:nvSpPr>
          <p:cNvPr id="211" name="Don McClain"/>
          <p:cNvSpPr/>
          <p:nvPr/>
        </p:nvSpPr>
        <p:spPr>
          <a:xfrm>
            <a:off x="0" y="9323775"/>
            <a:ext cx="50038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buClr>
                <a:srgbClr val="000000"/>
              </a:buClr>
              <a:buFont typeface="Mariah"/>
              <a:defRPr sz="2200">
                <a:solidFill>
                  <a:srgbClr val="000000"/>
                </a:solidFill>
                <a:uFill>
                  <a:solidFill>
                    <a:srgbClr val="000000"/>
                  </a:solidFill>
                </a:uFill>
                <a:latin typeface="Mariah"/>
                <a:ea typeface="Mariah"/>
                <a:cs typeface="Mariah"/>
                <a:sym typeface="Mariah"/>
              </a:defRPr>
            </a:lvl1pPr>
          </a:lstStyle>
          <a:p>
            <a:pPr/>
            <a:r>
              <a:t>Don McClain</a:t>
            </a:r>
          </a:p>
        </p:txBody>
      </p:sp>
      <p:sp>
        <p:nvSpPr>
          <p:cNvPr id="212" name="W. 65th St church of Christ - 9/16/2007"/>
          <p:cNvSpPr/>
          <p:nvPr/>
        </p:nvSpPr>
        <p:spPr>
          <a:xfrm>
            <a:off x="5740400" y="9323775"/>
            <a:ext cx="72771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buClr>
                <a:srgbClr val="000000"/>
              </a:buClr>
              <a:buFont typeface="Mariah"/>
              <a:defRPr sz="2200">
                <a:solidFill>
                  <a:srgbClr val="000000"/>
                </a:solidFill>
                <a:uFill>
                  <a:solidFill>
                    <a:srgbClr val="000000"/>
                  </a:solidFill>
                </a:uFill>
                <a:latin typeface="Mariah"/>
                <a:ea typeface="Mariah"/>
                <a:cs typeface="Mariah"/>
                <a:sym typeface="Mariah"/>
              </a:defRPr>
            </a:lvl1pPr>
          </a:lstStyle>
          <a:p>
            <a:pPr/>
            <a:r>
              <a:t>W. 65th St church of Christ - 9/16/2007</a:t>
            </a:r>
          </a:p>
        </p:txBody>
      </p:sp>
      <p:pic>
        <p:nvPicPr>
          <p:cNvPr id="213" name="300_HQ_Stunning_Wallpapers-5.jpg_elephant-bleu-2560x1600.png" descr="300_HQ_Stunning_Wallpapers-5.jpg_elephant-bleu-2560x1600.png"/>
          <p:cNvPicPr>
            <a:picLocks noChangeAspect="0"/>
          </p:cNvPicPr>
          <p:nvPr/>
        </p:nvPicPr>
        <p:blipFill>
          <a:blip r:embed="rId3">
            <a:extLst/>
          </a:blip>
          <a:stretch>
            <a:fillRect/>
          </a:stretch>
        </p:blipFill>
        <p:spPr>
          <a:xfrm>
            <a:off x="0" y="2378"/>
            <a:ext cx="13017500" cy="9791701"/>
          </a:xfrm>
          <a:prstGeom prst="rect">
            <a:avLst/>
          </a:prstGeom>
          <a:ln w="12700">
            <a:miter lim="400000"/>
          </a:ln>
        </p:spPr>
      </p:pic>
      <p:sp>
        <p:nvSpPr>
          <p:cNvPr id="214" name="Slide Number"/>
          <p:cNvSpPr/>
          <p:nvPr>
            <p:ph type="sldNum" sz="quarter" idx="2"/>
          </p:nvPr>
        </p:nvSpPr>
        <p:spPr>
          <a:xfrm>
            <a:off x="12606932" y="497185"/>
            <a:ext cx="397868" cy="377230"/>
          </a:xfrm>
          <a:prstGeom prst="rect">
            <a:avLst/>
          </a:prstGeom>
          <a:ln>
            <a:round/>
          </a:ln>
        </p:spPr>
        <p:txBody>
          <a:bodyPr lIns="38100" tIns="38100" rIns="38100" bIns="38100" anchor="ctr"/>
          <a:lstStyle>
            <a:lvl1pPr algn="r" defTabSz="1295400">
              <a:defRPr sz="2400">
                <a:solidFill>
                  <a:srgbClr val="000000"/>
                </a:solidFill>
                <a:uFill>
                  <a:solidFill>
                    <a:srgbClr val="000000"/>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1"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22" name="Title Text"/>
          <p:cNvSpPr/>
          <p:nvPr>
            <p:ph type="title"/>
          </p:nvPr>
        </p:nvSpPr>
        <p:spPr>
          <a:xfrm>
            <a:off x="1270000" y="254000"/>
            <a:ext cx="10464800" cy="1714500"/>
          </a:xfrm>
          <a:prstGeom prst="rect">
            <a:avLst/>
          </a:prstGeom>
        </p:spPr>
        <p:txBody>
          <a:bodyPr anchor="b"/>
          <a:lstStyle>
            <a:lvl1pPr>
              <a:defRPr sz="6400">
                <a:solidFill>
                  <a:srgbClr val="000000"/>
                </a:solidFill>
              </a:defRPr>
            </a:lvl1pPr>
          </a:lstStyle>
          <a:p>
            <a:pPr/>
            <a:r>
              <a:t>Title Text</a:t>
            </a:r>
          </a:p>
        </p:txBody>
      </p:sp>
      <p:sp>
        <p:nvSpPr>
          <p:cNvPr id="223" name="Slide Number"/>
          <p:cNvSpPr/>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Slide Number"/>
          <p:cNvSpPr/>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37"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38" name="Title Text"/>
          <p:cNvSpPr/>
          <p:nvPr>
            <p:ph type="title"/>
          </p:nvPr>
        </p:nvSpPr>
        <p:spPr>
          <a:xfrm>
            <a:off x="1270000" y="635000"/>
            <a:ext cx="10464800" cy="2108200"/>
          </a:xfrm>
          <a:prstGeom prst="rect">
            <a:avLst/>
          </a:prstGeom>
        </p:spPr>
        <p:txBody>
          <a:bodyPr/>
          <a:lstStyle>
            <a:lvl1pPr algn="l">
              <a:defRPr sz="7200">
                <a:solidFill>
                  <a:srgbClr val="3E231A"/>
                </a:solidFill>
                <a:latin typeface="Papyrus"/>
                <a:ea typeface="Papyrus"/>
                <a:cs typeface="Papyrus"/>
                <a:sym typeface="Papyrus"/>
              </a:defRPr>
            </a:lvl1pPr>
          </a:lstStyle>
          <a:p>
            <a:pPr/>
            <a:r>
              <a:t>Title Text</a:t>
            </a:r>
          </a:p>
        </p:txBody>
      </p:sp>
      <p:sp>
        <p:nvSpPr>
          <p:cNvPr id="239" name="Body Level One…"/>
          <p:cNvSpPr/>
          <p:nvPr>
            <p:ph type="body" idx="1"/>
          </p:nvPr>
        </p:nvSpPr>
        <p:spPr>
          <a:xfrm>
            <a:off x="1270000" y="2819400"/>
            <a:ext cx="10464800" cy="5842000"/>
          </a:xfrm>
          <a:prstGeom prst="rect">
            <a:avLst/>
          </a:prstGeom>
        </p:spPr>
        <p:txBody>
          <a:bodyPr/>
          <a:lstStyle>
            <a:lvl1pPr marL="863600" indent="-558800">
              <a:spcBef>
                <a:spcPts val="1200"/>
              </a:spcBef>
              <a:buClrTx/>
              <a:buSzPct val="30000"/>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40" name="Slide Number"/>
          <p:cNvSpPr/>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247" name="Body Level One…"/>
          <p:cNvSpPr/>
          <p:nvPr>
            <p:ph type="body" idx="1"/>
          </p:nvPr>
        </p:nvSpPr>
        <p:spPr>
          <a:xfrm>
            <a:off x="1270000" y="1270000"/>
            <a:ext cx="10464800" cy="7213600"/>
          </a:xfrm>
          <a:prstGeom prst="rect">
            <a:avLst/>
          </a:prstGeom>
        </p:spPr>
        <p:txBody>
          <a:bodyPr/>
          <a:lstStyle>
            <a:lvl1pPr marL="889000" indent="-571500">
              <a:spcBef>
                <a:spcPts val="4800"/>
              </a:spcBef>
              <a:buClrTx/>
              <a:buSzPct val="171000"/>
              <a:defRPr sz="4200">
                <a:solidFill>
                  <a:srgbClr val="FFFFFF"/>
                </a:solidFill>
                <a:latin typeface="Gill Sans"/>
                <a:ea typeface="Gill Sans"/>
                <a:cs typeface="Gill Sans"/>
                <a:sym typeface="Gill Sans"/>
              </a:defRPr>
            </a:lvl1pPr>
            <a:lvl2pPr marL="1333500" indent="-571500">
              <a:spcBef>
                <a:spcPts val="4800"/>
              </a:spcBef>
              <a:buClrTx/>
              <a:buSzPct val="171000"/>
              <a:defRPr sz="4200">
                <a:solidFill>
                  <a:srgbClr val="FFFFFF"/>
                </a:solidFill>
                <a:latin typeface="Gill Sans"/>
                <a:ea typeface="Gill Sans"/>
                <a:cs typeface="Gill Sans"/>
                <a:sym typeface="Gill Sans"/>
              </a:defRPr>
            </a:lvl2pPr>
            <a:lvl3pPr marL="1778000" indent="-571500">
              <a:spcBef>
                <a:spcPts val="4800"/>
              </a:spcBef>
              <a:buClrTx/>
              <a:buSzPct val="171000"/>
              <a:defRPr sz="4200">
                <a:solidFill>
                  <a:srgbClr val="FFFFFF"/>
                </a:solidFill>
                <a:latin typeface="Gill Sans"/>
                <a:ea typeface="Gill Sans"/>
                <a:cs typeface="Gill Sans"/>
                <a:sym typeface="Gill Sans"/>
              </a:defRPr>
            </a:lvl3pPr>
            <a:lvl4pPr marL="2222500" indent="-571500">
              <a:spcBef>
                <a:spcPts val="4800"/>
              </a:spcBef>
              <a:buClrTx/>
              <a:buSzPct val="171000"/>
              <a:defRPr sz="4200">
                <a:solidFill>
                  <a:srgbClr val="FFFFFF"/>
                </a:solidFill>
                <a:latin typeface="Gill Sans"/>
                <a:ea typeface="Gill Sans"/>
                <a:cs typeface="Gill Sans"/>
                <a:sym typeface="Gill Sans"/>
              </a:defRPr>
            </a:lvl4pPr>
            <a:lvl5pPr marL="2667000" indent="-571500">
              <a:spcBef>
                <a:spcPts val="4800"/>
              </a:spcBef>
              <a:buClrTx/>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48" name="Slide Number"/>
          <p:cNvSpPr/>
          <p:nvPr>
            <p:ph type="sldNum" sz="quarter" idx="2"/>
          </p:nvPr>
        </p:nvSpPr>
        <p:spPr>
          <a:xfrm>
            <a:off x="6324600" y="9258300"/>
            <a:ext cx="342900" cy="368300"/>
          </a:xfrm>
          <a:prstGeom prst="rect">
            <a:avLst/>
          </a:prstGeom>
        </p:spPr>
        <p:txBody>
          <a:bodyPr>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itle Text"/>
          <p:cNvSpPr/>
          <p:nvPr>
            <p:ph type="title"/>
          </p:nvPr>
        </p:nvSpPr>
        <p:spPr>
          <a:xfrm>
            <a:off x="1016000" y="3263900"/>
            <a:ext cx="10972800" cy="32258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31"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
          <p:cNvSpPr/>
          <p:nvPr>
            <p:ph type="pic" sz="quarter" idx="13"/>
          </p:nvPr>
        </p:nvSpPr>
        <p:spPr>
          <a:xfrm>
            <a:off x="7664450" y="2044700"/>
            <a:ext cx="4267200" cy="5638800"/>
          </a:xfrm>
          <a:prstGeom prst="rect">
            <a:avLst/>
          </a:prstGeom>
          <a:ln w="9525">
            <a:round/>
          </a:ln>
        </p:spPr>
        <p:txBody>
          <a:bodyPr lIns="91439" tIns="45719" rIns="91439" bIns="45719" anchor="t">
            <a:noAutofit/>
          </a:bodyPr>
          <a:lstStyle/>
          <a:p>
            <a:pPr/>
          </a:p>
        </p:txBody>
      </p:sp>
      <p:sp>
        <p:nvSpPr>
          <p:cNvPr id="39" name="Title Text"/>
          <p:cNvSpPr/>
          <p:nvPr>
            <p:ph type="title"/>
          </p:nvPr>
        </p:nvSpPr>
        <p:spPr>
          <a:xfrm>
            <a:off x="762000" y="2311400"/>
            <a:ext cx="6324600" cy="31877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Title Text</a:t>
            </a:r>
          </a:p>
        </p:txBody>
      </p:sp>
      <p:sp>
        <p:nvSpPr>
          <p:cNvPr id="40" name="Body Level One…"/>
          <p:cNvSpPr/>
          <p:nvPr>
            <p:ph type="body" sz="quarter" idx="1"/>
          </p:nvPr>
        </p:nvSpPr>
        <p:spPr>
          <a:xfrm>
            <a:off x="762000" y="5626100"/>
            <a:ext cx="6324600" cy="3238500"/>
          </a:xfrm>
          <a:prstGeom prst="rect">
            <a:avLst/>
          </a:prstGeom>
        </p:spPr>
        <p:txBody>
          <a:bodyPr anchor="t"/>
          <a:lstStyle>
            <a:lvl1pPr marL="0" indent="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2286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4572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6858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914400" algn="ctr">
              <a:spcBef>
                <a:spcPts val="0"/>
              </a:spcBef>
              <a:buClrTx/>
              <a:buSzTx/>
              <a:buNone/>
              <a:defRPr sz="42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p:nvPr>
            <p:ph type="sldNum" sz="quarter" idx="2"/>
          </p:nvPr>
        </p:nvSpPr>
        <p:spPr>
          <a:xfrm>
            <a:off x="6299225" y="9258300"/>
            <a:ext cx="393650" cy="325858"/>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p:nvPr>
            <p:ph type="title"/>
          </p:nvPr>
        </p:nvSpPr>
        <p:spPr>
          <a:prstGeom prst="rect">
            <a:avLst/>
          </a:prstGeom>
        </p:spPr>
        <p:txBody>
          <a:bodyPr/>
          <a:lstStyle/>
          <a:p>
            <a:pPr/>
            <a:r>
              <a:t>Title Text</a:t>
            </a:r>
          </a:p>
        </p:txBody>
      </p:sp>
      <p:sp>
        <p:nvSpPr>
          <p:cNvPr id="49"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p:nvPr>
            <p:ph type="title"/>
          </p:nvPr>
        </p:nvSpPr>
        <p:spPr>
          <a:prstGeom prst="rect">
            <a:avLst/>
          </a:prstGeom>
        </p:spPr>
        <p:txBody>
          <a:bodyPr/>
          <a:lstStyle/>
          <a:p>
            <a:pPr/>
            <a:r>
              <a:t>Title Text</a:t>
            </a:r>
          </a:p>
        </p:txBody>
      </p:sp>
      <p:sp>
        <p:nvSpPr>
          <p:cNvPr id="57" name="Body Level One…"/>
          <p:cNvSpPr/>
          <p:nvPr>
            <p:ph type="body" idx="1"/>
          </p:nvPr>
        </p:nvSpPr>
        <p:spPr>
          <a:xfrm>
            <a:off x="1016000" y="2768600"/>
            <a:ext cx="10972800" cy="57150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7410450" y="2806700"/>
            <a:ext cx="4267200" cy="5638800"/>
          </a:xfrm>
          <a:prstGeom prst="rect">
            <a:avLst/>
          </a:prstGeom>
          <a:ln w="9525">
            <a:round/>
          </a:ln>
        </p:spPr>
        <p:txBody>
          <a:bodyPr lIns="91439" tIns="45719" rIns="91439" bIns="45719" anchor="t">
            <a:noAutofit/>
          </a:bodyPr>
          <a:lstStyle/>
          <a:p>
            <a:pPr/>
          </a:p>
        </p:txBody>
      </p:sp>
      <p:sp>
        <p:nvSpPr>
          <p:cNvPr id="66" name="Title Text"/>
          <p:cNvSpPr/>
          <p:nvPr>
            <p:ph type="title"/>
          </p:nvPr>
        </p:nvSpPr>
        <p:spPr>
          <a:prstGeom prst="rect">
            <a:avLst/>
          </a:prstGeom>
        </p:spPr>
        <p:txBody>
          <a:bodyPr/>
          <a:lstStyle/>
          <a:p>
            <a:pPr/>
            <a:r>
              <a:t>Title Text</a:t>
            </a:r>
          </a:p>
        </p:txBody>
      </p:sp>
      <p:sp>
        <p:nvSpPr>
          <p:cNvPr id="67" name="Body Level One…"/>
          <p:cNvSpPr/>
          <p:nvPr>
            <p:ph type="body" sz="half" idx="1"/>
          </p:nvPr>
        </p:nvSpPr>
        <p:spPr>
          <a:xfrm>
            <a:off x="1016000" y="2768600"/>
            <a:ext cx="5486400" cy="5715000"/>
          </a:xfrm>
          <a:prstGeom prst="rect">
            <a:avLst/>
          </a:prstGeom>
        </p:spPr>
        <p:txBody>
          <a:bodyPr/>
          <a:lstStyle>
            <a:lvl1pPr>
              <a:spcBef>
                <a:spcPts val="3800"/>
              </a:spcBef>
              <a:defRPr sz="3400"/>
            </a:lvl1pPr>
            <a:lvl2pPr>
              <a:spcBef>
                <a:spcPts val="3800"/>
              </a:spcBef>
              <a:defRPr sz="3400"/>
            </a:lvl2pPr>
            <a:lvl3pPr>
              <a:spcBef>
                <a:spcPts val="3800"/>
              </a:spcBef>
              <a:defRPr sz="3400"/>
            </a:lvl3pPr>
            <a:lvl4pPr marL="1625600">
              <a:spcBef>
                <a:spcPts val="3800"/>
              </a:spcBef>
              <a:defRPr sz="3400"/>
            </a:lvl4pPr>
            <a:lvl5pPr marL="2070100">
              <a:spcBef>
                <a:spcPts val="3800"/>
              </a:spcBef>
              <a:defRPr sz="34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7394351" y="4637752"/>
            <a:ext cx="4686301" cy="41529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394351" y="927100"/>
            <a:ext cx="4686301" cy="2857500"/>
          </a:xfrm>
          <a:prstGeom prst="rect">
            <a:avLst/>
          </a:prstGeom>
          <a:ln w="9525">
            <a:round/>
          </a:ln>
        </p:spPr>
        <p:txBody>
          <a:bodyPr lIns="91439" tIns="45719" rIns="91439" bIns="45719" anchor="t">
            <a:noAutofit/>
          </a:bodyPr>
          <a:lstStyle/>
          <a:p>
            <a:pPr/>
          </a:p>
        </p:txBody>
      </p:sp>
      <p:sp>
        <p:nvSpPr>
          <p:cNvPr id="85" name="Image"/>
          <p:cNvSpPr/>
          <p:nvPr>
            <p:ph type="pic" sz="half" idx="15"/>
          </p:nvPr>
        </p:nvSpPr>
        <p:spPr>
          <a:xfrm>
            <a:off x="914400" y="927100"/>
            <a:ext cx="5626100" cy="7861300"/>
          </a:xfrm>
          <a:prstGeom prst="rect">
            <a:avLst/>
          </a:prstGeom>
          <a:ln w="9525">
            <a:round/>
          </a:ln>
        </p:spPr>
        <p:txBody>
          <a:bodyPr lIns="91439" tIns="45719" rIns="91439" bIns="45719" anchor="t">
            <a:noAutofit/>
          </a:bodyPr>
          <a:lstStyle/>
          <a:p>
            <a:pPr/>
          </a:p>
        </p:txBody>
      </p:sp>
      <p:sp>
        <p:nvSpPr>
          <p:cNvPr id="86" name="Slide Number"/>
          <p:cNvSpPr/>
          <p:nvPr>
            <p:ph type="sldNum" sz="quarter" idx="2"/>
          </p:nvPr>
        </p:nvSpPr>
        <p:spPr>
          <a:xfrm>
            <a:off x="6324599" y="9004300"/>
            <a:ext cx="342901" cy="3683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p:nvPr>
            <p:ph type="body" idx="1"/>
          </p:nvPr>
        </p:nvSpPr>
        <p:spPr>
          <a:xfrm>
            <a:off x="1016000" y="1270000"/>
            <a:ext cx="10972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3" name="Title Text"/>
          <p:cNvSpPr/>
          <p:nvPr>
            <p:ph type="title"/>
          </p:nvPr>
        </p:nvSpPr>
        <p:spPr>
          <a:xfrm>
            <a:off x="1016000" y="546100"/>
            <a:ext cx="10972800" cy="185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p:nvPr>
            <p:ph type="sldNum" sz="quarter" idx="2"/>
          </p:nvPr>
        </p:nvSpPr>
        <p:spPr>
          <a:xfrm>
            <a:off x="6324599" y="9004300"/>
            <a:ext cx="342901" cy="368300"/>
          </a:xfrm>
          <a:prstGeom prst="rect">
            <a:avLst/>
          </a:prstGeom>
          <a:ln w="12700">
            <a:miter lim="400000"/>
          </a:ln>
        </p:spPr>
        <p:txBody>
          <a:bodyPr wrap="none" lIns="50800" tIns="50800" rIns="50800" bIns="50800">
            <a:spAutoFit/>
          </a:bodyPr>
          <a:lstStyle>
            <a:lvl1pPr>
              <a:defRPr sz="18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1pPr>
      <a:lvl2pPr marL="0" marR="0" indent="228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2pPr>
      <a:lvl3pPr marL="0" marR="0" indent="457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3pPr>
      <a:lvl4pPr marL="0" marR="0" indent="685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4pPr>
      <a:lvl5pPr marL="0" marR="0" indent="9144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7800" u="none">
          <a:ln>
            <a:noFill/>
          </a:ln>
          <a:solidFill>
            <a:srgbClr val="6F6A5A"/>
          </a:solidFill>
          <a:uFillTx/>
          <a:latin typeface="+mn-lt"/>
          <a:ea typeface="+mn-ea"/>
          <a:cs typeface="+mn-cs"/>
          <a:sym typeface="Copperplate"/>
        </a:defRPr>
      </a:lvl9pPr>
    </p:titleStyle>
    <p:bodyStyle>
      <a:lvl1pPr marL="419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1pPr>
      <a:lvl2pPr marL="8382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2pPr>
      <a:lvl3pPr marL="1181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3pPr>
      <a:lvl4pPr marL="1562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4pPr>
      <a:lvl5pPr marL="1943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5pPr>
      <a:lvl6pPr marL="2324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6pPr>
      <a:lvl7pPr marL="2705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7pPr>
      <a:lvl8pPr marL="3086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8pPr>
      <a:lvl9pPr marL="3467100" marR="0" indent="-419100" algn="l" defTabSz="584200" rtl="0" latinLnBrk="0">
        <a:lnSpc>
          <a:spcPct val="100000"/>
        </a:lnSpc>
        <a:spcBef>
          <a:spcPts val="3000"/>
        </a:spcBef>
        <a:spcAft>
          <a:spcPts val="0"/>
        </a:spcAft>
        <a:buClr>
          <a:srgbClr val="A29A85"/>
        </a:buClr>
        <a:buSzPct val="100000"/>
        <a:buFontTx/>
        <a:buChar char="•"/>
        <a:tabLst/>
        <a:defRPr b="0" baseline="0" cap="none" i="0" spc="0" strike="noStrike" sz="4000" u="none">
          <a:ln>
            <a:noFill/>
          </a:ln>
          <a:solidFill>
            <a:srgbClr val="6F6A5A"/>
          </a:solidFill>
          <a:uFillTx/>
          <a:latin typeface="Baskerville"/>
          <a:ea typeface="Baskerville"/>
          <a:cs typeface="Baskerville"/>
          <a:sym typeface="Baskervill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1pPr>
      <a:lvl2pPr marL="0" marR="0" indent="228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2pPr>
      <a:lvl3pPr marL="0" marR="0" indent="457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3pPr>
      <a:lvl4pPr marL="0" marR="0" indent="685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4pPr>
      <a:lvl5pPr marL="0" marR="0" indent="9144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Cochin"/>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tif"/></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7.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19.png"/><Relationship Id="rId4" Type="http://schemas.openxmlformats.org/officeDocument/2006/relationships/image" Target="../media/image20.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1.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1.tif"/><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1.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4.tif"/><Relationship Id="rId5" Type="http://schemas.openxmlformats.org/officeDocument/2006/relationships/image" Target="../media/image27.png"/><Relationship Id="rId6" Type="http://schemas.openxmlformats.org/officeDocument/2006/relationships/image" Target="../media/image28.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4.tif"/><Relationship Id="rId5" Type="http://schemas.openxmlformats.org/officeDocument/2006/relationships/image" Target="../media/image29.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 Id="rId3" Type="http://schemas.openxmlformats.org/officeDocument/2006/relationships/image" Target="../media/image3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 Id="rId3" Type="http://schemas.openxmlformats.org/officeDocument/2006/relationships/image" Target="../media/image31.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 Id="rId3" Type="http://schemas.openxmlformats.org/officeDocument/2006/relationships/image" Target="../media/image31.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 Id="rId3" Type="http://schemas.openxmlformats.org/officeDocument/2006/relationships/image" Target="../media/image31.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34.png"/><Relationship Id="rId4" Type="http://schemas.openxmlformats.org/officeDocument/2006/relationships/image" Target="../media/image20.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tif"/><Relationship Id="rId3" Type="http://schemas.openxmlformats.org/officeDocument/2006/relationships/image" Target="../media/image34.png"/><Relationship Id="rId4" Type="http://schemas.openxmlformats.org/officeDocument/2006/relationships/image" Target="../media/image20.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tif"/><Relationship Id="rId4" Type="http://schemas.openxmlformats.org/officeDocument/2006/relationships/hyperlink" Target="mailto:donmcclain@sbcglobal.net?subject=" TargetMode="External"/><Relationship Id="rId5" Type="http://schemas.openxmlformats.org/officeDocument/2006/relationships/hyperlink" Target="http://w65stchurchofchrist.org/coc/sermons/" TargetMode="Externa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7.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7.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7.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7.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7.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7.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7" name="The Law of…"/>
          <p:cNvSpPr/>
          <p:nvPr/>
        </p:nvSpPr>
        <p:spPr>
          <a:xfrm>
            <a:off x="3984203" y="2194034"/>
            <a:ext cx="8876443" cy="25049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914400">
              <a:defRPr sz="7000">
                <a:solidFill>
                  <a:srgbClr val="E8A433">
                    <a:alpha val="88626"/>
                  </a:srgbClr>
                </a:solidFill>
                <a:effectLst>
                  <a:outerShdw sx="100000" sy="100000" kx="0" ky="0" algn="b" rotWithShape="0" blurRad="63500" dist="63500" dir="2241696">
                    <a:srgbClr val="000000"/>
                  </a:outerShdw>
                </a:effectLst>
                <a:latin typeface="Angelou"/>
                <a:ea typeface="Angelou"/>
                <a:cs typeface="Angelou"/>
                <a:sym typeface="Angelou"/>
              </a:defRPr>
            </a:pPr>
            <a:r>
              <a:rPr>
                <a:ln w="6562">
                  <a:solidFill>
                    <a:srgbClr val="E8A433">
                      <a:alpha val="88626"/>
                    </a:srgbClr>
                  </a:solidFill>
                </a:ln>
              </a:rPr>
              <a:t>The Law of </a:t>
            </a:r>
            <a:endParaRPr>
              <a:ln w="6562">
                <a:solidFill>
                  <a:srgbClr val="E8A433">
                    <a:alpha val="88626"/>
                  </a:srgbClr>
                </a:solidFill>
              </a:ln>
            </a:endParaRPr>
          </a:p>
          <a:p>
            <a:pPr defTabSz="914400">
              <a:defRPr sz="7000">
                <a:solidFill>
                  <a:srgbClr val="E8A433">
                    <a:alpha val="88626"/>
                  </a:srgbClr>
                </a:solidFill>
                <a:effectLst>
                  <a:outerShdw sx="100000" sy="100000" kx="0" ky="0" algn="b" rotWithShape="0" blurRad="63500" dist="63500" dir="2241696">
                    <a:srgbClr val="000000"/>
                  </a:outerShdw>
                </a:effectLst>
                <a:latin typeface="Thames Nude Roman"/>
                <a:ea typeface="Thames Nude Roman"/>
                <a:cs typeface="Thames Nude Roman"/>
                <a:sym typeface="Thames Nude Roman"/>
              </a:defRPr>
            </a:pPr>
            <a:r>
              <a:rPr>
                <a:ln w="6562">
                  <a:solidFill>
                    <a:srgbClr val="E8A433">
                      <a:alpha val="88626"/>
                    </a:srgbClr>
                  </a:solidFill>
                </a:ln>
              </a:rPr>
              <a:t>Exclusion</a:t>
            </a:r>
          </a:p>
        </p:txBody>
      </p:sp>
      <p:grpSp>
        <p:nvGrpSpPr>
          <p:cNvPr id="260" name="Walking By Faith"/>
          <p:cNvGrpSpPr/>
          <p:nvPr/>
        </p:nvGrpSpPr>
        <p:grpSpPr>
          <a:xfrm>
            <a:off x="4381653" y="521643"/>
            <a:ext cx="8081543" cy="1434717"/>
            <a:chOff x="0" y="0"/>
            <a:chExt cx="8081542" cy="1434715"/>
          </a:xfrm>
        </p:grpSpPr>
        <p:sp>
          <p:nvSpPr>
            <p:cNvPr id="259" name="Walking By Faith"/>
            <p:cNvSpPr/>
            <p:nvPr/>
          </p:nvSpPr>
          <p:spPr>
            <a:xfrm>
              <a:off x="114300" y="76200"/>
              <a:ext cx="7852943" cy="1129916"/>
            </a:xfrm>
            <a:prstGeom prst="rect">
              <a:avLst/>
            </a:prstGeom>
            <a:solidFill>
              <a:schemeClr val="accent5">
                <a:hueOff val="74999"/>
                <a:satOff val="18651"/>
                <a:lumOff val="-19807"/>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spcBef>
                  <a:spcPts val="2000"/>
                </a:spcBef>
                <a:defRPr sz="66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lvl1pPr>
            </a:lstStyle>
            <a:p>
              <a:pPr/>
              <a:r>
                <a:t>Walking By Faith</a:t>
              </a:r>
            </a:p>
          </p:txBody>
        </p:sp>
        <p:pic>
          <p:nvPicPr>
            <p:cNvPr id="258" name="Walking By Faith" descr="Walking By Faith"/>
            <p:cNvPicPr>
              <a:picLocks noChangeAspect="0"/>
            </p:cNvPicPr>
            <p:nvPr/>
          </p:nvPicPr>
          <p:blipFill>
            <a:blip r:embed="rId2">
              <a:extLst/>
            </a:blip>
            <a:stretch>
              <a:fillRect/>
            </a:stretch>
          </p:blipFill>
          <p:spPr>
            <a:xfrm>
              <a:off x="0" y="-1"/>
              <a:ext cx="8081543" cy="1434717"/>
            </a:xfrm>
            <a:prstGeom prst="rect">
              <a:avLst/>
            </a:prstGeom>
            <a:effectLst/>
          </p:spPr>
        </p:pic>
      </p:grpSp>
      <p:pic>
        <p:nvPicPr>
          <p:cNvPr id="261" name="pasted-image.tif" descr="pasted-image.tif"/>
          <p:cNvPicPr>
            <a:picLocks noChangeAspect="1"/>
          </p:cNvPicPr>
          <p:nvPr/>
        </p:nvPicPr>
        <p:blipFill>
          <a:blip r:embed="rId3">
            <a:extLst/>
          </a:blip>
          <a:srcRect l="67096" t="0" r="0" b="1"/>
          <a:stretch>
            <a:fillRect/>
          </a:stretch>
        </p:blipFill>
        <p:spPr>
          <a:xfrm flipH="1">
            <a:off x="1652" y="1240"/>
            <a:ext cx="4319503" cy="9845676"/>
          </a:xfrm>
          <a:custGeom>
            <a:avLst/>
            <a:gdLst/>
            <a:ahLst/>
            <a:cxnLst>
              <a:cxn ang="0">
                <a:pos x="wd2" y="hd2"/>
              </a:cxn>
              <a:cxn ang="5400000">
                <a:pos x="wd2" y="hd2"/>
              </a:cxn>
              <a:cxn ang="10800000">
                <a:pos x="wd2" y="hd2"/>
              </a:cxn>
              <a:cxn ang="16200000">
                <a:pos x="wd2" y="hd2"/>
              </a:cxn>
            </a:cxnLst>
            <a:rect l="0" t="0" r="r" b="b"/>
            <a:pathLst>
              <a:path w="21553" h="21600" fill="norm" stroke="1" extrusionOk="0">
                <a:moveTo>
                  <a:pt x="21553" y="0"/>
                </a:moveTo>
                <a:lnTo>
                  <a:pt x="9276" y="16"/>
                </a:lnTo>
                <a:lnTo>
                  <a:pt x="8985" y="234"/>
                </a:lnTo>
                <a:cubicBezTo>
                  <a:pt x="8351" y="708"/>
                  <a:pt x="7978" y="980"/>
                  <a:pt x="7699" y="1179"/>
                </a:cubicBezTo>
                <a:cubicBezTo>
                  <a:pt x="7698" y="1258"/>
                  <a:pt x="7594" y="1393"/>
                  <a:pt x="7379" y="1564"/>
                </a:cubicBezTo>
                <a:cubicBezTo>
                  <a:pt x="7140" y="1753"/>
                  <a:pt x="6889" y="1940"/>
                  <a:pt x="6820" y="1980"/>
                </a:cubicBezTo>
                <a:cubicBezTo>
                  <a:pt x="6751" y="2020"/>
                  <a:pt x="6601" y="2182"/>
                  <a:pt x="6487" y="2340"/>
                </a:cubicBezTo>
                <a:cubicBezTo>
                  <a:pt x="6374" y="2499"/>
                  <a:pt x="6220" y="2660"/>
                  <a:pt x="6149" y="2700"/>
                </a:cubicBezTo>
                <a:cubicBezTo>
                  <a:pt x="5891" y="2844"/>
                  <a:pt x="4538" y="4729"/>
                  <a:pt x="4262" y="5328"/>
                </a:cubicBezTo>
                <a:cubicBezTo>
                  <a:pt x="4106" y="5664"/>
                  <a:pt x="3915" y="5978"/>
                  <a:pt x="3836" y="6023"/>
                </a:cubicBezTo>
                <a:cubicBezTo>
                  <a:pt x="3757" y="6069"/>
                  <a:pt x="3660" y="6230"/>
                  <a:pt x="3616" y="6383"/>
                </a:cubicBezTo>
                <a:cubicBezTo>
                  <a:pt x="3573" y="6536"/>
                  <a:pt x="3427" y="6697"/>
                  <a:pt x="3293" y="6741"/>
                </a:cubicBezTo>
                <a:cubicBezTo>
                  <a:pt x="3281" y="6745"/>
                  <a:pt x="3276" y="6752"/>
                  <a:pt x="3264" y="6757"/>
                </a:cubicBezTo>
                <a:cubicBezTo>
                  <a:pt x="3008" y="6960"/>
                  <a:pt x="2355" y="7792"/>
                  <a:pt x="1804" y="8559"/>
                </a:cubicBezTo>
                <a:cubicBezTo>
                  <a:pt x="1803" y="8561"/>
                  <a:pt x="1802" y="8564"/>
                  <a:pt x="1800" y="8566"/>
                </a:cubicBezTo>
                <a:cubicBezTo>
                  <a:pt x="1588" y="8857"/>
                  <a:pt x="1327" y="9290"/>
                  <a:pt x="1222" y="9531"/>
                </a:cubicBezTo>
                <a:cubicBezTo>
                  <a:pt x="1160" y="9673"/>
                  <a:pt x="1067" y="9800"/>
                  <a:pt x="971" y="9907"/>
                </a:cubicBezTo>
                <a:cubicBezTo>
                  <a:pt x="971" y="9909"/>
                  <a:pt x="960" y="9930"/>
                  <a:pt x="961" y="9932"/>
                </a:cubicBezTo>
                <a:cubicBezTo>
                  <a:pt x="974" y="9955"/>
                  <a:pt x="860" y="10076"/>
                  <a:pt x="705" y="10204"/>
                </a:cubicBezTo>
                <a:cubicBezTo>
                  <a:pt x="393" y="10461"/>
                  <a:pt x="118" y="11460"/>
                  <a:pt x="228" y="11936"/>
                </a:cubicBezTo>
                <a:cubicBezTo>
                  <a:pt x="269" y="12114"/>
                  <a:pt x="218" y="12287"/>
                  <a:pt x="105" y="12346"/>
                </a:cubicBezTo>
                <a:cubicBezTo>
                  <a:pt x="-47" y="12427"/>
                  <a:pt x="-35" y="12495"/>
                  <a:pt x="153" y="12652"/>
                </a:cubicBezTo>
                <a:cubicBezTo>
                  <a:pt x="517" y="12956"/>
                  <a:pt x="816" y="13755"/>
                  <a:pt x="602" y="13849"/>
                </a:cubicBezTo>
                <a:cubicBezTo>
                  <a:pt x="366" y="13953"/>
                  <a:pt x="383" y="14044"/>
                  <a:pt x="634" y="14022"/>
                </a:cubicBezTo>
                <a:cubicBezTo>
                  <a:pt x="779" y="14010"/>
                  <a:pt x="840" y="14131"/>
                  <a:pt x="848" y="14436"/>
                </a:cubicBezTo>
                <a:cubicBezTo>
                  <a:pt x="854" y="14686"/>
                  <a:pt x="970" y="14929"/>
                  <a:pt x="1151" y="15127"/>
                </a:cubicBezTo>
                <a:cubicBezTo>
                  <a:pt x="1168" y="15137"/>
                  <a:pt x="1170" y="15151"/>
                  <a:pt x="1176" y="15163"/>
                </a:cubicBezTo>
                <a:cubicBezTo>
                  <a:pt x="1185" y="15172"/>
                  <a:pt x="1187" y="15184"/>
                  <a:pt x="1196" y="15193"/>
                </a:cubicBezTo>
                <a:cubicBezTo>
                  <a:pt x="1382" y="15371"/>
                  <a:pt x="1584" y="15581"/>
                  <a:pt x="1642" y="15660"/>
                </a:cubicBezTo>
                <a:cubicBezTo>
                  <a:pt x="1690" y="15726"/>
                  <a:pt x="2635" y="16185"/>
                  <a:pt x="3775" y="16711"/>
                </a:cubicBezTo>
                <a:cubicBezTo>
                  <a:pt x="4116" y="16800"/>
                  <a:pt x="4491" y="16949"/>
                  <a:pt x="4549" y="17062"/>
                </a:cubicBezTo>
                <a:cubicBezTo>
                  <a:pt x="4554" y="17072"/>
                  <a:pt x="4582" y="17083"/>
                  <a:pt x="4594" y="17093"/>
                </a:cubicBezTo>
                <a:cubicBezTo>
                  <a:pt x="4706" y="17144"/>
                  <a:pt x="4756" y="17172"/>
                  <a:pt x="4860" y="17220"/>
                </a:cubicBezTo>
                <a:cubicBezTo>
                  <a:pt x="4885" y="17227"/>
                  <a:pt x="4905" y="17238"/>
                  <a:pt x="4931" y="17244"/>
                </a:cubicBezTo>
                <a:cubicBezTo>
                  <a:pt x="5078" y="17278"/>
                  <a:pt x="5183" y="17337"/>
                  <a:pt x="5224" y="17390"/>
                </a:cubicBezTo>
                <a:cubicBezTo>
                  <a:pt x="5395" y="17470"/>
                  <a:pt x="5572" y="17555"/>
                  <a:pt x="5715" y="17624"/>
                </a:cubicBezTo>
                <a:cubicBezTo>
                  <a:pt x="5925" y="17699"/>
                  <a:pt x="6196" y="17805"/>
                  <a:pt x="6513" y="17947"/>
                </a:cubicBezTo>
                <a:cubicBezTo>
                  <a:pt x="7155" y="18234"/>
                  <a:pt x="7605" y="18374"/>
                  <a:pt x="7986" y="18403"/>
                </a:cubicBezTo>
                <a:cubicBezTo>
                  <a:pt x="8203" y="18419"/>
                  <a:pt x="8248" y="18431"/>
                  <a:pt x="8381" y="18444"/>
                </a:cubicBezTo>
                <a:cubicBezTo>
                  <a:pt x="8494" y="18437"/>
                  <a:pt x="8552" y="18426"/>
                  <a:pt x="8697" y="18421"/>
                </a:cubicBezTo>
                <a:cubicBezTo>
                  <a:pt x="9360" y="18401"/>
                  <a:pt x="9506" y="18417"/>
                  <a:pt x="9460" y="18505"/>
                </a:cubicBezTo>
                <a:cubicBezTo>
                  <a:pt x="9455" y="18513"/>
                  <a:pt x="9451" y="18538"/>
                  <a:pt x="9446" y="18549"/>
                </a:cubicBezTo>
                <a:cubicBezTo>
                  <a:pt x="9932" y="18589"/>
                  <a:pt x="10453" y="18638"/>
                  <a:pt x="10674" y="18675"/>
                </a:cubicBezTo>
                <a:cubicBezTo>
                  <a:pt x="10954" y="18723"/>
                  <a:pt x="10997" y="19344"/>
                  <a:pt x="10745" y="19728"/>
                </a:cubicBezTo>
                <a:cubicBezTo>
                  <a:pt x="10654" y="19866"/>
                  <a:pt x="10468" y="20254"/>
                  <a:pt x="10335" y="20588"/>
                </a:cubicBezTo>
                <a:cubicBezTo>
                  <a:pt x="10202" y="20922"/>
                  <a:pt x="10028" y="21225"/>
                  <a:pt x="9947" y="21260"/>
                </a:cubicBezTo>
                <a:cubicBezTo>
                  <a:pt x="9866" y="21296"/>
                  <a:pt x="9834" y="21387"/>
                  <a:pt x="9880" y="21463"/>
                </a:cubicBezTo>
                <a:cubicBezTo>
                  <a:pt x="9958" y="21596"/>
                  <a:pt x="10189" y="21600"/>
                  <a:pt x="15761" y="21600"/>
                </a:cubicBezTo>
                <a:lnTo>
                  <a:pt x="21553" y="21600"/>
                </a:lnTo>
                <a:lnTo>
                  <a:pt x="21553" y="10800"/>
                </a:lnTo>
                <a:lnTo>
                  <a:pt x="21553" y="0"/>
                </a:lnTo>
                <a:close/>
              </a:path>
            </a:pathLst>
          </a:custGeom>
          <a:ln w="12700">
            <a:miter lim="400000"/>
          </a:ln>
          <a:effectLst>
            <a:outerShdw sx="100000" sy="100000" kx="0" ky="0" algn="b" rotWithShape="0" blurRad="190500" dist="188430" dir="3218735">
              <a:srgbClr val="000000"/>
            </a:outerShdw>
          </a:effectLst>
        </p:spPr>
      </p:pic>
      <p:sp>
        <p:nvSpPr>
          <p:cNvPr id="262" name="Genesis 6:8-7:7…"/>
          <p:cNvSpPr/>
          <p:nvPr/>
        </p:nvSpPr>
        <p:spPr>
          <a:xfrm>
            <a:off x="4940938" y="5659966"/>
            <a:ext cx="6962973" cy="297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914400">
              <a:spcBef>
                <a:spcPts val="1400"/>
              </a:spcBef>
              <a:defRPr sz="4600">
                <a:solidFill>
                  <a:srgbClr val="000000"/>
                </a:solidFill>
                <a:effectLst>
                  <a:outerShdw sx="100000" sy="100000" kx="0" ky="0" algn="b" rotWithShape="0" blurRad="76200" dist="63500" dir="3031083">
                    <a:srgbClr val="000000">
                      <a:alpha val="32000"/>
                    </a:srgbClr>
                  </a:outerShdw>
                </a:effectLst>
                <a:latin typeface="Herculanum"/>
                <a:ea typeface="Herculanum"/>
                <a:cs typeface="Herculanum"/>
                <a:sym typeface="Herculanum"/>
              </a:defRPr>
            </a:pPr>
            <a:r>
              <a:t>Genesis 6:8-7:7</a:t>
            </a:r>
          </a:p>
          <a:p>
            <a:pPr defTabSz="914400">
              <a:spcBef>
                <a:spcPts val="1400"/>
              </a:spcBef>
              <a:defRPr sz="4600">
                <a:solidFill>
                  <a:srgbClr val="000000"/>
                </a:solidFill>
                <a:effectLst>
                  <a:outerShdw sx="100000" sy="100000" kx="0" ky="0" algn="b" rotWithShape="0" blurRad="76200" dist="63500" dir="3031083">
                    <a:srgbClr val="000000">
                      <a:alpha val="32000"/>
                    </a:srgbClr>
                  </a:outerShdw>
                </a:effectLst>
                <a:latin typeface="Herculanum"/>
                <a:ea typeface="Herculanum"/>
                <a:cs typeface="Herculanum"/>
                <a:sym typeface="Herculanum"/>
              </a:defRPr>
            </a:pPr>
            <a:r>
              <a:t>Hebrews 7:11-14</a:t>
            </a:r>
          </a:p>
          <a:p>
            <a:pPr defTabSz="914400">
              <a:spcBef>
                <a:spcPts val="1400"/>
              </a:spcBef>
              <a:defRPr sz="4600">
                <a:solidFill>
                  <a:srgbClr val="000000"/>
                </a:solidFill>
                <a:effectLst>
                  <a:outerShdw sx="100000" sy="100000" kx="0" ky="0" algn="b" rotWithShape="0" blurRad="76200" dist="63500" dir="3031083">
                    <a:srgbClr val="000000">
                      <a:alpha val="32000"/>
                    </a:srgbClr>
                  </a:outerShdw>
                </a:effectLst>
                <a:latin typeface="Herculanum"/>
                <a:ea typeface="Herculanum"/>
                <a:cs typeface="Herculanum"/>
                <a:sym typeface="Herculanum"/>
              </a:defRPr>
            </a:pPr>
            <a:r>
              <a:t>Leviticus 10:1,2</a:t>
            </a:r>
          </a:p>
          <a:p>
            <a:pPr defTabSz="914400">
              <a:spcBef>
                <a:spcPts val="1400"/>
              </a:spcBef>
              <a:defRPr sz="4600">
                <a:solidFill>
                  <a:srgbClr val="000000"/>
                </a:solidFill>
                <a:effectLst>
                  <a:outerShdw sx="100000" sy="100000" kx="0" ky="0" algn="b" rotWithShape="0" blurRad="76200" dist="63500" dir="3031083">
                    <a:srgbClr val="000000">
                      <a:alpha val="32000"/>
                    </a:srgbClr>
                  </a:outerShdw>
                </a:effectLst>
                <a:latin typeface="Herculanum"/>
                <a:ea typeface="Herculanum"/>
                <a:cs typeface="Herculanum"/>
                <a:sym typeface="Herculanum"/>
              </a:defRPr>
            </a:pPr>
            <a:r>
              <a:t>1 Chronicles 13:7-12; 15:2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2" name="pasted-image.pdf" descr="pasted-image.pdf"/>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323" name="Revelation 22:18–19 (NKJV)…"/>
          <p:cNvSpPr/>
          <p:nvPr/>
        </p:nvSpPr>
        <p:spPr>
          <a:xfrm>
            <a:off x="5888811" y="4301066"/>
            <a:ext cx="6658564" cy="5308601"/>
          </a:xfrm>
          <a:prstGeom prst="rect">
            <a:avLst/>
          </a:prstGeom>
          <a:ln w="12700">
            <a:miter lim="400000"/>
          </a:ln>
          <a:effectLst>
            <a:outerShdw sx="100000" sy="100000" kx="0" ky="0" algn="b" rotWithShape="0" blurRad="88900" dist="105471" dir="3218735">
              <a:srgbClr val="000000">
                <a:alpha val="3808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900">
                <a:solidFill>
                  <a:srgbClr val="000000"/>
                </a:solidFill>
                <a:latin typeface="Abject Failure"/>
                <a:ea typeface="Abject Failure"/>
                <a:cs typeface="Abject Failure"/>
                <a:sym typeface="Abject Failure"/>
              </a:defRPr>
            </a:pPr>
            <a:r>
              <a:t>Revelation 22:18–19 (NKJV)</a:t>
            </a:r>
          </a:p>
          <a:p>
            <a:pPr defTabSz="457200">
              <a:defRPr sz="3900">
                <a:solidFill>
                  <a:srgbClr val="000000"/>
                </a:solidFill>
                <a:latin typeface="Hoefler Text"/>
                <a:ea typeface="Hoefler Text"/>
                <a:cs typeface="Hoefler Text"/>
                <a:sym typeface="Hoefler Text"/>
              </a:defRPr>
            </a:pPr>
            <a:r>
              <a:rPr baseline="31999"/>
              <a:t>19</a:t>
            </a:r>
            <a:r>
              <a:t> and if anyone takes away from the words of the book of this prophecy, God shall take away his part from the Book of Life, from the holy city, and </a:t>
            </a:r>
            <a:r>
              <a:rPr i="1"/>
              <a:t>from</a:t>
            </a:r>
            <a:r>
              <a:t> the things which are written in this book.</a:t>
            </a:r>
          </a:p>
        </p:txBody>
      </p:sp>
      <p:grpSp>
        <p:nvGrpSpPr>
          <p:cNvPr id="326" name="The Law of Exclusion"/>
          <p:cNvGrpSpPr/>
          <p:nvPr/>
        </p:nvGrpSpPr>
        <p:grpSpPr>
          <a:xfrm>
            <a:off x="5304751" y="199910"/>
            <a:ext cx="7438473" cy="1434716"/>
            <a:chOff x="0" y="0"/>
            <a:chExt cx="7438472" cy="1434715"/>
          </a:xfrm>
        </p:grpSpPr>
        <p:sp>
          <p:nvSpPr>
            <p:cNvPr id="325" name="The Law of Exclusion"/>
            <p:cNvSpPr/>
            <p:nvPr/>
          </p:nvSpPr>
          <p:spPr>
            <a:xfrm>
              <a:off x="114300" y="76200"/>
              <a:ext cx="7209873" cy="1129916"/>
            </a:xfrm>
            <a:prstGeom prst="rect">
              <a:avLst/>
            </a:prstGeom>
            <a:solidFill>
              <a:schemeClr val="accent5">
                <a:hueOff val="74999"/>
                <a:satOff val="18651"/>
                <a:lumOff val="-19807"/>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spcBef>
                  <a:spcPts val="2000"/>
                </a:spcBef>
                <a:defRPr sz="66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lvl1pPr>
            </a:lstStyle>
            <a:p>
              <a:pPr/>
              <a:r>
                <a:t>The Law of Exclusion</a:t>
              </a:r>
            </a:p>
          </p:txBody>
        </p:sp>
        <p:pic>
          <p:nvPicPr>
            <p:cNvPr id="324" name="The Law of Exclusion" descr="The Law of Exclusion"/>
            <p:cNvPicPr>
              <a:picLocks noChangeAspect="0"/>
            </p:cNvPicPr>
            <p:nvPr/>
          </p:nvPicPr>
          <p:blipFill>
            <a:blip r:embed="rId3">
              <a:extLst/>
            </a:blip>
            <a:stretch>
              <a:fillRect/>
            </a:stretch>
          </p:blipFill>
          <p:spPr>
            <a:xfrm>
              <a:off x="0" y="-1"/>
              <a:ext cx="7438473" cy="1434717"/>
            </a:xfrm>
            <a:prstGeom prst="rect">
              <a:avLst/>
            </a:prstGeom>
            <a:effectLst/>
          </p:spPr>
        </p:pic>
      </p:grpSp>
      <p:sp>
        <p:nvSpPr>
          <p:cNvPr id="327" name="Cannot ADD to or SUBTRACT From God’s Word"/>
          <p:cNvSpPr/>
          <p:nvPr/>
        </p:nvSpPr>
        <p:spPr>
          <a:xfrm>
            <a:off x="5466734" y="1496483"/>
            <a:ext cx="7114507" cy="3035301"/>
          </a:xfrm>
          <a:prstGeom prst="rect">
            <a:avLst/>
          </a:prstGeom>
          <a:ln w="12700">
            <a:miter lim="400000"/>
          </a:ln>
          <a:effectLst>
            <a:outerShdw sx="100000" sy="100000" kx="0" ky="0" algn="b" rotWithShape="0" blurRad="76200" dist="76200" dir="5400000">
              <a:srgbClr val="000000">
                <a:alpha val="4536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6300">
                <a:solidFill>
                  <a:schemeClr val="accent5">
                    <a:hueOff val="74999"/>
                    <a:satOff val="18651"/>
                    <a:lumOff val="-19807"/>
                  </a:schemeClr>
                </a:solidFill>
                <a:effectLst>
                  <a:outerShdw sx="100000" sy="100000" kx="0" ky="0" algn="b" rotWithShape="0" blurRad="88900" dist="76200" dir="2700000">
                    <a:srgbClr val="000000">
                      <a:alpha val="32000"/>
                    </a:srgbClr>
                  </a:outerShdw>
                </a:effectLst>
                <a:latin typeface="Century Gothic"/>
                <a:ea typeface="Century Gothic"/>
                <a:cs typeface="Century Gothic"/>
                <a:sym typeface="Century Gothic"/>
              </a:defRPr>
            </a:lvl1pPr>
          </a:lstStyle>
          <a:p>
            <a:pPr/>
            <a:r>
              <a:t>Cannot ADD to or SUBTRACT From God’s Word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9" name="pasted-image.tif" descr="pasted-image.tif"/>
          <p:cNvPicPr>
            <a:picLocks noChangeAspect="1"/>
          </p:cNvPicPr>
          <p:nvPr/>
        </p:nvPicPr>
        <p:blipFill>
          <a:blip r:embed="rId2">
            <a:extLst/>
          </a:blip>
          <a:srcRect l="67096" t="0" r="0" b="1"/>
          <a:stretch>
            <a:fillRect/>
          </a:stretch>
        </p:blipFill>
        <p:spPr>
          <a:xfrm flipH="1">
            <a:off x="1652" y="1240"/>
            <a:ext cx="4319503" cy="9845676"/>
          </a:xfrm>
          <a:custGeom>
            <a:avLst/>
            <a:gdLst/>
            <a:ahLst/>
            <a:cxnLst>
              <a:cxn ang="0">
                <a:pos x="wd2" y="hd2"/>
              </a:cxn>
              <a:cxn ang="5400000">
                <a:pos x="wd2" y="hd2"/>
              </a:cxn>
              <a:cxn ang="10800000">
                <a:pos x="wd2" y="hd2"/>
              </a:cxn>
              <a:cxn ang="16200000">
                <a:pos x="wd2" y="hd2"/>
              </a:cxn>
            </a:cxnLst>
            <a:rect l="0" t="0" r="r" b="b"/>
            <a:pathLst>
              <a:path w="21553" h="21600" fill="norm" stroke="1" extrusionOk="0">
                <a:moveTo>
                  <a:pt x="21553" y="0"/>
                </a:moveTo>
                <a:lnTo>
                  <a:pt x="9276" y="16"/>
                </a:lnTo>
                <a:lnTo>
                  <a:pt x="8985" y="234"/>
                </a:lnTo>
                <a:cubicBezTo>
                  <a:pt x="8351" y="708"/>
                  <a:pt x="7978" y="980"/>
                  <a:pt x="7699" y="1179"/>
                </a:cubicBezTo>
                <a:cubicBezTo>
                  <a:pt x="7698" y="1258"/>
                  <a:pt x="7594" y="1393"/>
                  <a:pt x="7379" y="1564"/>
                </a:cubicBezTo>
                <a:cubicBezTo>
                  <a:pt x="7140" y="1753"/>
                  <a:pt x="6889" y="1940"/>
                  <a:pt x="6820" y="1980"/>
                </a:cubicBezTo>
                <a:cubicBezTo>
                  <a:pt x="6751" y="2020"/>
                  <a:pt x="6601" y="2182"/>
                  <a:pt x="6487" y="2340"/>
                </a:cubicBezTo>
                <a:cubicBezTo>
                  <a:pt x="6374" y="2499"/>
                  <a:pt x="6220" y="2660"/>
                  <a:pt x="6149" y="2700"/>
                </a:cubicBezTo>
                <a:cubicBezTo>
                  <a:pt x="5891" y="2844"/>
                  <a:pt x="4538" y="4729"/>
                  <a:pt x="4262" y="5328"/>
                </a:cubicBezTo>
                <a:cubicBezTo>
                  <a:pt x="4106" y="5664"/>
                  <a:pt x="3915" y="5978"/>
                  <a:pt x="3836" y="6023"/>
                </a:cubicBezTo>
                <a:cubicBezTo>
                  <a:pt x="3757" y="6069"/>
                  <a:pt x="3660" y="6230"/>
                  <a:pt x="3616" y="6383"/>
                </a:cubicBezTo>
                <a:cubicBezTo>
                  <a:pt x="3573" y="6536"/>
                  <a:pt x="3427" y="6697"/>
                  <a:pt x="3293" y="6741"/>
                </a:cubicBezTo>
                <a:cubicBezTo>
                  <a:pt x="3281" y="6745"/>
                  <a:pt x="3276" y="6752"/>
                  <a:pt x="3264" y="6757"/>
                </a:cubicBezTo>
                <a:cubicBezTo>
                  <a:pt x="3008" y="6960"/>
                  <a:pt x="2355" y="7792"/>
                  <a:pt x="1804" y="8559"/>
                </a:cubicBezTo>
                <a:cubicBezTo>
                  <a:pt x="1803" y="8561"/>
                  <a:pt x="1802" y="8564"/>
                  <a:pt x="1800" y="8566"/>
                </a:cubicBezTo>
                <a:cubicBezTo>
                  <a:pt x="1588" y="8857"/>
                  <a:pt x="1327" y="9290"/>
                  <a:pt x="1222" y="9531"/>
                </a:cubicBezTo>
                <a:cubicBezTo>
                  <a:pt x="1160" y="9673"/>
                  <a:pt x="1067" y="9800"/>
                  <a:pt x="971" y="9907"/>
                </a:cubicBezTo>
                <a:cubicBezTo>
                  <a:pt x="971" y="9909"/>
                  <a:pt x="960" y="9930"/>
                  <a:pt x="961" y="9932"/>
                </a:cubicBezTo>
                <a:cubicBezTo>
                  <a:pt x="974" y="9955"/>
                  <a:pt x="860" y="10076"/>
                  <a:pt x="705" y="10204"/>
                </a:cubicBezTo>
                <a:cubicBezTo>
                  <a:pt x="393" y="10461"/>
                  <a:pt x="118" y="11460"/>
                  <a:pt x="228" y="11936"/>
                </a:cubicBezTo>
                <a:cubicBezTo>
                  <a:pt x="269" y="12114"/>
                  <a:pt x="218" y="12287"/>
                  <a:pt x="105" y="12346"/>
                </a:cubicBezTo>
                <a:cubicBezTo>
                  <a:pt x="-47" y="12427"/>
                  <a:pt x="-35" y="12495"/>
                  <a:pt x="153" y="12652"/>
                </a:cubicBezTo>
                <a:cubicBezTo>
                  <a:pt x="517" y="12956"/>
                  <a:pt x="816" y="13755"/>
                  <a:pt x="602" y="13849"/>
                </a:cubicBezTo>
                <a:cubicBezTo>
                  <a:pt x="366" y="13953"/>
                  <a:pt x="383" y="14044"/>
                  <a:pt x="634" y="14022"/>
                </a:cubicBezTo>
                <a:cubicBezTo>
                  <a:pt x="779" y="14010"/>
                  <a:pt x="840" y="14131"/>
                  <a:pt x="848" y="14436"/>
                </a:cubicBezTo>
                <a:cubicBezTo>
                  <a:pt x="854" y="14686"/>
                  <a:pt x="970" y="14929"/>
                  <a:pt x="1151" y="15127"/>
                </a:cubicBezTo>
                <a:cubicBezTo>
                  <a:pt x="1168" y="15137"/>
                  <a:pt x="1170" y="15151"/>
                  <a:pt x="1176" y="15163"/>
                </a:cubicBezTo>
                <a:cubicBezTo>
                  <a:pt x="1185" y="15172"/>
                  <a:pt x="1187" y="15184"/>
                  <a:pt x="1196" y="15193"/>
                </a:cubicBezTo>
                <a:cubicBezTo>
                  <a:pt x="1382" y="15371"/>
                  <a:pt x="1584" y="15581"/>
                  <a:pt x="1642" y="15660"/>
                </a:cubicBezTo>
                <a:cubicBezTo>
                  <a:pt x="1690" y="15726"/>
                  <a:pt x="2635" y="16185"/>
                  <a:pt x="3775" y="16711"/>
                </a:cubicBezTo>
                <a:cubicBezTo>
                  <a:pt x="4116" y="16800"/>
                  <a:pt x="4491" y="16949"/>
                  <a:pt x="4549" y="17062"/>
                </a:cubicBezTo>
                <a:cubicBezTo>
                  <a:pt x="4554" y="17072"/>
                  <a:pt x="4582" y="17083"/>
                  <a:pt x="4594" y="17093"/>
                </a:cubicBezTo>
                <a:cubicBezTo>
                  <a:pt x="4706" y="17144"/>
                  <a:pt x="4756" y="17172"/>
                  <a:pt x="4860" y="17220"/>
                </a:cubicBezTo>
                <a:cubicBezTo>
                  <a:pt x="4885" y="17227"/>
                  <a:pt x="4905" y="17238"/>
                  <a:pt x="4931" y="17244"/>
                </a:cubicBezTo>
                <a:cubicBezTo>
                  <a:pt x="5078" y="17278"/>
                  <a:pt x="5183" y="17337"/>
                  <a:pt x="5224" y="17390"/>
                </a:cubicBezTo>
                <a:cubicBezTo>
                  <a:pt x="5395" y="17470"/>
                  <a:pt x="5572" y="17555"/>
                  <a:pt x="5715" y="17624"/>
                </a:cubicBezTo>
                <a:cubicBezTo>
                  <a:pt x="5925" y="17699"/>
                  <a:pt x="6196" y="17805"/>
                  <a:pt x="6513" y="17947"/>
                </a:cubicBezTo>
                <a:cubicBezTo>
                  <a:pt x="7155" y="18234"/>
                  <a:pt x="7605" y="18374"/>
                  <a:pt x="7986" y="18403"/>
                </a:cubicBezTo>
                <a:cubicBezTo>
                  <a:pt x="8203" y="18419"/>
                  <a:pt x="8248" y="18431"/>
                  <a:pt x="8381" y="18444"/>
                </a:cubicBezTo>
                <a:cubicBezTo>
                  <a:pt x="8494" y="18437"/>
                  <a:pt x="8552" y="18426"/>
                  <a:pt x="8697" y="18421"/>
                </a:cubicBezTo>
                <a:cubicBezTo>
                  <a:pt x="9360" y="18401"/>
                  <a:pt x="9506" y="18417"/>
                  <a:pt x="9460" y="18505"/>
                </a:cubicBezTo>
                <a:cubicBezTo>
                  <a:pt x="9455" y="18513"/>
                  <a:pt x="9451" y="18538"/>
                  <a:pt x="9446" y="18549"/>
                </a:cubicBezTo>
                <a:cubicBezTo>
                  <a:pt x="9932" y="18589"/>
                  <a:pt x="10453" y="18638"/>
                  <a:pt x="10674" y="18675"/>
                </a:cubicBezTo>
                <a:cubicBezTo>
                  <a:pt x="10954" y="18723"/>
                  <a:pt x="10997" y="19344"/>
                  <a:pt x="10745" y="19728"/>
                </a:cubicBezTo>
                <a:cubicBezTo>
                  <a:pt x="10654" y="19866"/>
                  <a:pt x="10468" y="20254"/>
                  <a:pt x="10335" y="20588"/>
                </a:cubicBezTo>
                <a:cubicBezTo>
                  <a:pt x="10202" y="20922"/>
                  <a:pt x="10028" y="21225"/>
                  <a:pt x="9947" y="21260"/>
                </a:cubicBezTo>
                <a:cubicBezTo>
                  <a:pt x="9866" y="21296"/>
                  <a:pt x="9834" y="21387"/>
                  <a:pt x="9880" y="21463"/>
                </a:cubicBezTo>
                <a:cubicBezTo>
                  <a:pt x="9958" y="21596"/>
                  <a:pt x="10189" y="21600"/>
                  <a:pt x="15761" y="21600"/>
                </a:cubicBezTo>
                <a:lnTo>
                  <a:pt x="21553" y="21600"/>
                </a:lnTo>
                <a:lnTo>
                  <a:pt x="21553" y="10800"/>
                </a:lnTo>
                <a:lnTo>
                  <a:pt x="21553" y="0"/>
                </a:lnTo>
                <a:close/>
              </a:path>
            </a:pathLst>
          </a:custGeom>
          <a:ln w="12700">
            <a:miter lim="400000"/>
          </a:ln>
          <a:effectLst>
            <a:outerShdw sx="100000" sy="100000" kx="0" ky="0" algn="b" rotWithShape="0" blurRad="190500" dist="188430" dir="3218735">
              <a:srgbClr val="000000"/>
            </a:outerShdw>
          </a:effectLst>
        </p:spPr>
      </p:pic>
      <p:grpSp>
        <p:nvGrpSpPr>
          <p:cNvPr id="332" name="Comprehensive Nature of The New Testament Scriptures"/>
          <p:cNvGrpSpPr/>
          <p:nvPr/>
        </p:nvGrpSpPr>
        <p:grpSpPr>
          <a:xfrm>
            <a:off x="3279597" y="199910"/>
            <a:ext cx="9657732" cy="2463416"/>
            <a:chOff x="0" y="0"/>
            <a:chExt cx="9657731" cy="2463415"/>
          </a:xfrm>
        </p:grpSpPr>
        <p:sp>
          <p:nvSpPr>
            <p:cNvPr id="331" name="Comprehensive Nature of The New Testament Scriptures"/>
            <p:cNvSpPr/>
            <p:nvPr/>
          </p:nvSpPr>
          <p:spPr>
            <a:xfrm>
              <a:off x="114300" y="76200"/>
              <a:ext cx="9429132" cy="2158616"/>
            </a:xfrm>
            <a:prstGeom prst="rect">
              <a:avLst/>
            </a:prstGeom>
            <a:solidFill>
              <a:schemeClr val="accent5">
                <a:hueOff val="74999"/>
                <a:satOff val="18651"/>
                <a:lumOff val="-19807"/>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spcBef>
                  <a:spcPts val="2000"/>
                </a:spcBef>
                <a:defRPr sz="66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lvl1pPr>
            </a:lstStyle>
            <a:p>
              <a:pPr/>
              <a:r>
                <a:t>Comprehensive Nature of The New Testament Scriptures</a:t>
              </a:r>
            </a:p>
          </p:txBody>
        </p:sp>
        <p:pic>
          <p:nvPicPr>
            <p:cNvPr id="330" name="Comprehensive Nature of The New Testament Scriptures" descr="Comprehensive Nature of The New Testament Scriptures"/>
            <p:cNvPicPr>
              <a:picLocks noChangeAspect="0"/>
            </p:cNvPicPr>
            <p:nvPr/>
          </p:nvPicPr>
          <p:blipFill>
            <a:blip r:embed="rId3">
              <a:extLst/>
            </a:blip>
            <a:stretch>
              <a:fillRect/>
            </a:stretch>
          </p:blipFill>
          <p:spPr>
            <a:xfrm>
              <a:off x="-1" y="-1"/>
              <a:ext cx="9657733" cy="2463417"/>
            </a:xfrm>
            <a:prstGeom prst="rect">
              <a:avLst/>
            </a:prstGeom>
            <a:effectLst/>
          </p:spPr>
        </p:pic>
      </p:grpSp>
      <p:sp>
        <p:nvSpPr>
          <p:cNvPr id="333" name="Fully Instructs - 2 Tim 3:16,17…"/>
          <p:cNvSpPr/>
          <p:nvPr/>
        </p:nvSpPr>
        <p:spPr>
          <a:xfrm>
            <a:off x="4978442" y="3012016"/>
            <a:ext cx="7416270" cy="623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81964" indent="-481964" algn="l" defTabSz="914400">
              <a:spcBef>
                <a:spcPts val="1400"/>
              </a:spcBef>
              <a:buClr>
                <a:srgbClr val="A29A85"/>
              </a:buClr>
              <a:buSzPct val="52000"/>
              <a:buBlip>
                <a:blip r:embed="rId4"/>
              </a:buBlip>
              <a:defRPr sz="4000">
                <a:solidFill>
                  <a:srgbClr val="000000"/>
                </a:solidFill>
                <a:effectLst>
                  <a:outerShdw sx="100000" sy="100000" kx="0" ky="0" algn="b" rotWithShape="0" blurRad="76200" dist="63500" dir="3031083">
                    <a:srgbClr val="000000">
                      <a:alpha val="32000"/>
                    </a:srgbClr>
                  </a:outerShdw>
                </a:effectLst>
                <a:latin typeface="Century Gothic"/>
                <a:ea typeface="Century Gothic"/>
                <a:cs typeface="Century Gothic"/>
                <a:sym typeface="Century Gothic"/>
              </a:defRPr>
            </a:pPr>
            <a:r>
              <a:t>Fully Instructs - 2 Tim 3:16,17</a:t>
            </a:r>
          </a:p>
          <a:p>
            <a:pPr marL="481964" indent="-481964" algn="l" defTabSz="914400">
              <a:spcBef>
                <a:spcPts val="1400"/>
              </a:spcBef>
              <a:buClr>
                <a:srgbClr val="A29A85"/>
              </a:buClr>
              <a:buSzPct val="52000"/>
              <a:buBlip>
                <a:blip r:embed="rId4"/>
              </a:buBlip>
              <a:defRPr sz="4000">
                <a:solidFill>
                  <a:srgbClr val="000000"/>
                </a:solidFill>
                <a:effectLst>
                  <a:outerShdw sx="100000" sy="100000" kx="0" ky="0" algn="b" rotWithShape="0" blurRad="76200" dist="63500" dir="3031083">
                    <a:srgbClr val="000000">
                      <a:alpha val="32000"/>
                    </a:srgbClr>
                  </a:outerShdw>
                </a:effectLst>
                <a:latin typeface="Century Gothic"/>
                <a:ea typeface="Century Gothic"/>
                <a:cs typeface="Century Gothic"/>
                <a:sym typeface="Century Gothic"/>
              </a:defRPr>
            </a:pPr>
            <a:r>
              <a:t>Cannot Be Transgressed –  2 John 9</a:t>
            </a:r>
          </a:p>
          <a:p>
            <a:pPr marL="481964" indent="-481964" algn="l" defTabSz="914400">
              <a:spcBef>
                <a:spcPts val="1400"/>
              </a:spcBef>
              <a:buClr>
                <a:srgbClr val="A29A85"/>
              </a:buClr>
              <a:buSzPct val="52000"/>
              <a:buBlip>
                <a:blip r:embed="rId4"/>
              </a:buBlip>
              <a:defRPr sz="4000">
                <a:solidFill>
                  <a:srgbClr val="000000"/>
                </a:solidFill>
                <a:effectLst>
                  <a:outerShdw sx="100000" sy="100000" kx="0" ky="0" algn="b" rotWithShape="0" blurRad="76200" dist="63500" dir="3031083">
                    <a:srgbClr val="000000">
                      <a:alpha val="32000"/>
                    </a:srgbClr>
                  </a:outerShdw>
                </a:effectLst>
                <a:latin typeface="Century Gothic"/>
                <a:ea typeface="Century Gothic"/>
                <a:cs typeface="Century Gothic"/>
                <a:sym typeface="Century Gothic"/>
              </a:defRPr>
            </a:pPr>
            <a:r>
              <a:t>The totality of information revealed regarding any act of righteousness forms the pattern for that act – 2 Tim 1:13; 3:16,17; 2 Pet 1:3;</a:t>
            </a:r>
          </a:p>
          <a:p>
            <a:pPr marL="481964" indent="-481964" algn="l" defTabSz="914400">
              <a:spcBef>
                <a:spcPts val="1400"/>
              </a:spcBef>
              <a:buClr>
                <a:srgbClr val="A29A85"/>
              </a:buClr>
              <a:buSzPct val="52000"/>
              <a:buBlip>
                <a:blip r:embed="rId4"/>
              </a:buBlip>
              <a:defRPr sz="4000">
                <a:solidFill>
                  <a:srgbClr val="000000"/>
                </a:solidFill>
                <a:effectLst>
                  <a:outerShdw sx="100000" sy="100000" kx="0" ky="0" algn="b" rotWithShape="0" blurRad="76200" dist="63500" dir="3031083">
                    <a:srgbClr val="000000">
                      <a:alpha val="32000"/>
                    </a:srgbClr>
                  </a:outerShdw>
                </a:effectLst>
                <a:latin typeface="Century Gothic"/>
                <a:ea typeface="Century Gothic"/>
                <a:cs typeface="Century Gothic"/>
                <a:sym typeface="Century Gothic"/>
              </a:defRPr>
            </a:pPr>
            <a:r>
              <a:t>Understandable – Eph 3:3-5</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3">
                                            <p:bg/>
                                          </p:spTgt>
                                        </p:tgtEl>
                                        <p:attrNameLst>
                                          <p:attrName>style.visibility</p:attrName>
                                        </p:attrNameLst>
                                      </p:cBhvr>
                                      <p:to>
                                        <p:strVal val="visible"/>
                                      </p:to>
                                    </p:set>
                                    <p:animEffect filter="wipe(left)" transition="in">
                                      <p:cBhvr>
                                        <p:cTn id="7" dur="1500"/>
                                        <p:tgtEl>
                                          <p:spTgt spid="33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33">
                                            <p:txEl>
                                              <p:pRg st="0" end="0"/>
                                            </p:txEl>
                                          </p:spTgt>
                                        </p:tgtEl>
                                        <p:attrNameLst>
                                          <p:attrName>style.visibility</p:attrName>
                                        </p:attrNameLst>
                                      </p:cBhvr>
                                      <p:to>
                                        <p:strVal val="visible"/>
                                      </p:to>
                                    </p:set>
                                    <p:animEffect filter="wipe(left)" transition="in">
                                      <p:cBhvr>
                                        <p:cTn id="10" dur="1500"/>
                                        <p:tgtEl>
                                          <p:spTgt spid="33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33">
                                            <p:txEl>
                                              <p:pRg st="1" end="1"/>
                                            </p:txEl>
                                          </p:spTgt>
                                        </p:tgtEl>
                                        <p:attrNameLst>
                                          <p:attrName>style.visibility</p:attrName>
                                        </p:attrNameLst>
                                      </p:cBhvr>
                                      <p:to>
                                        <p:strVal val="visible"/>
                                      </p:to>
                                    </p:set>
                                    <p:animEffect filter="wipe(left)" transition="in">
                                      <p:cBhvr>
                                        <p:cTn id="15" dur="1500"/>
                                        <p:tgtEl>
                                          <p:spTgt spid="33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33">
                                            <p:txEl>
                                              <p:pRg st="2" end="2"/>
                                            </p:txEl>
                                          </p:spTgt>
                                        </p:tgtEl>
                                        <p:attrNameLst>
                                          <p:attrName>style.visibility</p:attrName>
                                        </p:attrNameLst>
                                      </p:cBhvr>
                                      <p:to>
                                        <p:strVal val="visible"/>
                                      </p:to>
                                    </p:set>
                                    <p:animEffect filter="wipe(left)" transition="in">
                                      <p:cBhvr>
                                        <p:cTn id="20" dur="1500"/>
                                        <p:tgtEl>
                                          <p:spTgt spid="33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33">
                                            <p:txEl>
                                              <p:pRg st="3" end="3"/>
                                            </p:txEl>
                                          </p:spTgt>
                                        </p:tgtEl>
                                        <p:attrNameLst>
                                          <p:attrName>style.visibility</p:attrName>
                                        </p:attrNameLst>
                                      </p:cBhvr>
                                      <p:to>
                                        <p:strVal val="visible"/>
                                      </p:to>
                                    </p:set>
                                    <p:animEffect filter="wipe(left)" transition="in">
                                      <p:cBhvr>
                                        <p:cTn id="25" dur="1500"/>
                                        <p:tgtEl>
                                          <p:spTgt spid="33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3"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35" name="pasted-image.tif" descr="pasted-image.tif"/>
          <p:cNvPicPr>
            <a:picLocks noChangeAspect="1"/>
          </p:cNvPicPr>
          <p:nvPr/>
        </p:nvPicPr>
        <p:blipFill>
          <a:blip r:embed="rId2">
            <a:extLst/>
          </a:blip>
          <a:srcRect l="67096" t="0" r="0" b="1"/>
          <a:stretch>
            <a:fillRect/>
          </a:stretch>
        </p:blipFill>
        <p:spPr>
          <a:xfrm flipH="1">
            <a:off x="1652" y="1240"/>
            <a:ext cx="4319503" cy="9845676"/>
          </a:xfrm>
          <a:custGeom>
            <a:avLst/>
            <a:gdLst/>
            <a:ahLst/>
            <a:cxnLst>
              <a:cxn ang="0">
                <a:pos x="wd2" y="hd2"/>
              </a:cxn>
              <a:cxn ang="5400000">
                <a:pos x="wd2" y="hd2"/>
              </a:cxn>
              <a:cxn ang="10800000">
                <a:pos x="wd2" y="hd2"/>
              </a:cxn>
              <a:cxn ang="16200000">
                <a:pos x="wd2" y="hd2"/>
              </a:cxn>
            </a:cxnLst>
            <a:rect l="0" t="0" r="r" b="b"/>
            <a:pathLst>
              <a:path w="21553" h="21600" fill="norm" stroke="1" extrusionOk="0">
                <a:moveTo>
                  <a:pt x="21553" y="0"/>
                </a:moveTo>
                <a:lnTo>
                  <a:pt x="9276" y="16"/>
                </a:lnTo>
                <a:lnTo>
                  <a:pt x="8985" y="234"/>
                </a:lnTo>
                <a:cubicBezTo>
                  <a:pt x="8351" y="708"/>
                  <a:pt x="7978" y="980"/>
                  <a:pt x="7699" y="1179"/>
                </a:cubicBezTo>
                <a:cubicBezTo>
                  <a:pt x="7698" y="1258"/>
                  <a:pt x="7594" y="1393"/>
                  <a:pt x="7379" y="1564"/>
                </a:cubicBezTo>
                <a:cubicBezTo>
                  <a:pt x="7140" y="1753"/>
                  <a:pt x="6889" y="1940"/>
                  <a:pt x="6820" y="1980"/>
                </a:cubicBezTo>
                <a:cubicBezTo>
                  <a:pt x="6751" y="2020"/>
                  <a:pt x="6601" y="2182"/>
                  <a:pt x="6487" y="2340"/>
                </a:cubicBezTo>
                <a:cubicBezTo>
                  <a:pt x="6374" y="2499"/>
                  <a:pt x="6220" y="2660"/>
                  <a:pt x="6149" y="2700"/>
                </a:cubicBezTo>
                <a:cubicBezTo>
                  <a:pt x="5891" y="2844"/>
                  <a:pt x="4538" y="4729"/>
                  <a:pt x="4262" y="5328"/>
                </a:cubicBezTo>
                <a:cubicBezTo>
                  <a:pt x="4106" y="5664"/>
                  <a:pt x="3915" y="5978"/>
                  <a:pt x="3836" y="6023"/>
                </a:cubicBezTo>
                <a:cubicBezTo>
                  <a:pt x="3757" y="6069"/>
                  <a:pt x="3660" y="6230"/>
                  <a:pt x="3616" y="6383"/>
                </a:cubicBezTo>
                <a:cubicBezTo>
                  <a:pt x="3573" y="6536"/>
                  <a:pt x="3427" y="6697"/>
                  <a:pt x="3293" y="6741"/>
                </a:cubicBezTo>
                <a:cubicBezTo>
                  <a:pt x="3281" y="6745"/>
                  <a:pt x="3276" y="6752"/>
                  <a:pt x="3264" y="6757"/>
                </a:cubicBezTo>
                <a:cubicBezTo>
                  <a:pt x="3008" y="6960"/>
                  <a:pt x="2355" y="7792"/>
                  <a:pt x="1804" y="8559"/>
                </a:cubicBezTo>
                <a:cubicBezTo>
                  <a:pt x="1803" y="8561"/>
                  <a:pt x="1802" y="8564"/>
                  <a:pt x="1800" y="8566"/>
                </a:cubicBezTo>
                <a:cubicBezTo>
                  <a:pt x="1588" y="8857"/>
                  <a:pt x="1327" y="9290"/>
                  <a:pt x="1222" y="9531"/>
                </a:cubicBezTo>
                <a:cubicBezTo>
                  <a:pt x="1160" y="9673"/>
                  <a:pt x="1067" y="9800"/>
                  <a:pt x="971" y="9907"/>
                </a:cubicBezTo>
                <a:cubicBezTo>
                  <a:pt x="971" y="9909"/>
                  <a:pt x="960" y="9930"/>
                  <a:pt x="961" y="9932"/>
                </a:cubicBezTo>
                <a:cubicBezTo>
                  <a:pt x="974" y="9955"/>
                  <a:pt x="860" y="10076"/>
                  <a:pt x="705" y="10204"/>
                </a:cubicBezTo>
                <a:cubicBezTo>
                  <a:pt x="393" y="10461"/>
                  <a:pt x="118" y="11460"/>
                  <a:pt x="228" y="11936"/>
                </a:cubicBezTo>
                <a:cubicBezTo>
                  <a:pt x="269" y="12114"/>
                  <a:pt x="218" y="12287"/>
                  <a:pt x="105" y="12346"/>
                </a:cubicBezTo>
                <a:cubicBezTo>
                  <a:pt x="-47" y="12427"/>
                  <a:pt x="-35" y="12495"/>
                  <a:pt x="153" y="12652"/>
                </a:cubicBezTo>
                <a:cubicBezTo>
                  <a:pt x="517" y="12956"/>
                  <a:pt x="816" y="13755"/>
                  <a:pt x="602" y="13849"/>
                </a:cubicBezTo>
                <a:cubicBezTo>
                  <a:pt x="366" y="13953"/>
                  <a:pt x="383" y="14044"/>
                  <a:pt x="634" y="14022"/>
                </a:cubicBezTo>
                <a:cubicBezTo>
                  <a:pt x="779" y="14010"/>
                  <a:pt x="840" y="14131"/>
                  <a:pt x="848" y="14436"/>
                </a:cubicBezTo>
                <a:cubicBezTo>
                  <a:pt x="854" y="14686"/>
                  <a:pt x="970" y="14929"/>
                  <a:pt x="1151" y="15127"/>
                </a:cubicBezTo>
                <a:cubicBezTo>
                  <a:pt x="1168" y="15137"/>
                  <a:pt x="1170" y="15151"/>
                  <a:pt x="1176" y="15163"/>
                </a:cubicBezTo>
                <a:cubicBezTo>
                  <a:pt x="1185" y="15172"/>
                  <a:pt x="1187" y="15184"/>
                  <a:pt x="1196" y="15193"/>
                </a:cubicBezTo>
                <a:cubicBezTo>
                  <a:pt x="1382" y="15371"/>
                  <a:pt x="1584" y="15581"/>
                  <a:pt x="1642" y="15660"/>
                </a:cubicBezTo>
                <a:cubicBezTo>
                  <a:pt x="1690" y="15726"/>
                  <a:pt x="2635" y="16185"/>
                  <a:pt x="3775" y="16711"/>
                </a:cubicBezTo>
                <a:cubicBezTo>
                  <a:pt x="4116" y="16800"/>
                  <a:pt x="4491" y="16949"/>
                  <a:pt x="4549" y="17062"/>
                </a:cubicBezTo>
                <a:cubicBezTo>
                  <a:pt x="4554" y="17072"/>
                  <a:pt x="4582" y="17083"/>
                  <a:pt x="4594" y="17093"/>
                </a:cubicBezTo>
                <a:cubicBezTo>
                  <a:pt x="4706" y="17144"/>
                  <a:pt x="4756" y="17172"/>
                  <a:pt x="4860" y="17220"/>
                </a:cubicBezTo>
                <a:cubicBezTo>
                  <a:pt x="4885" y="17227"/>
                  <a:pt x="4905" y="17238"/>
                  <a:pt x="4931" y="17244"/>
                </a:cubicBezTo>
                <a:cubicBezTo>
                  <a:pt x="5078" y="17278"/>
                  <a:pt x="5183" y="17337"/>
                  <a:pt x="5224" y="17390"/>
                </a:cubicBezTo>
                <a:cubicBezTo>
                  <a:pt x="5395" y="17470"/>
                  <a:pt x="5572" y="17555"/>
                  <a:pt x="5715" y="17624"/>
                </a:cubicBezTo>
                <a:cubicBezTo>
                  <a:pt x="5925" y="17699"/>
                  <a:pt x="6196" y="17805"/>
                  <a:pt x="6513" y="17947"/>
                </a:cubicBezTo>
                <a:cubicBezTo>
                  <a:pt x="7155" y="18234"/>
                  <a:pt x="7605" y="18374"/>
                  <a:pt x="7986" y="18403"/>
                </a:cubicBezTo>
                <a:cubicBezTo>
                  <a:pt x="8203" y="18419"/>
                  <a:pt x="8248" y="18431"/>
                  <a:pt x="8381" y="18444"/>
                </a:cubicBezTo>
                <a:cubicBezTo>
                  <a:pt x="8494" y="18437"/>
                  <a:pt x="8552" y="18426"/>
                  <a:pt x="8697" y="18421"/>
                </a:cubicBezTo>
                <a:cubicBezTo>
                  <a:pt x="9360" y="18401"/>
                  <a:pt x="9506" y="18417"/>
                  <a:pt x="9460" y="18505"/>
                </a:cubicBezTo>
                <a:cubicBezTo>
                  <a:pt x="9455" y="18513"/>
                  <a:pt x="9451" y="18538"/>
                  <a:pt x="9446" y="18549"/>
                </a:cubicBezTo>
                <a:cubicBezTo>
                  <a:pt x="9932" y="18589"/>
                  <a:pt x="10453" y="18638"/>
                  <a:pt x="10674" y="18675"/>
                </a:cubicBezTo>
                <a:cubicBezTo>
                  <a:pt x="10954" y="18723"/>
                  <a:pt x="10997" y="19344"/>
                  <a:pt x="10745" y="19728"/>
                </a:cubicBezTo>
                <a:cubicBezTo>
                  <a:pt x="10654" y="19866"/>
                  <a:pt x="10468" y="20254"/>
                  <a:pt x="10335" y="20588"/>
                </a:cubicBezTo>
                <a:cubicBezTo>
                  <a:pt x="10202" y="20922"/>
                  <a:pt x="10028" y="21225"/>
                  <a:pt x="9947" y="21260"/>
                </a:cubicBezTo>
                <a:cubicBezTo>
                  <a:pt x="9866" y="21296"/>
                  <a:pt x="9834" y="21387"/>
                  <a:pt x="9880" y="21463"/>
                </a:cubicBezTo>
                <a:cubicBezTo>
                  <a:pt x="9958" y="21596"/>
                  <a:pt x="10189" y="21600"/>
                  <a:pt x="15761" y="21600"/>
                </a:cubicBezTo>
                <a:lnTo>
                  <a:pt x="21553" y="21600"/>
                </a:lnTo>
                <a:lnTo>
                  <a:pt x="21553" y="10800"/>
                </a:lnTo>
                <a:lnTo>
                  <a:pt x="21553" y="0"/>
                </a:lnTo>
                <a:close/>
              </a:path>
            </a:pathLst>
          </a:custGeom>
          <a:ln w="12700">
            <a:miter lim="400000"/>
          </a:ln>
          <a:effectLst>
            <a:outerShdw sx="100000" sy="100000" kx="0" ky="0" algn="b" rotWithShape="0" blurRad="190500" dist="188430" dir="3218735">
              <a:srgbClr val="000000"/>
            </a:outerShdw>
          </a:effectLst>
        </p:spPr>
      </p:pic>
      <p:grpSp>
        <p:nvGrpSpPr>
          <p:cNvPr id="338" name="Comprehensive Nature of The New Testament Scriptures"/>
          <p:cNvGrpSpPr/>
          <p:nvPr/>
        </p:nvGrpSpPr>
        <p:grpSpPr>
          <a:xfrm>
            <a:off x="3279597" y="199910"/>
            <a:ext cx="9657732" cy="2463416"/>
            <a:chOff x="0" y="0"/>
            <a:chExt cx="9657731" cy="2463415"/>
          </a:xfrm>
        </p:grpSpPr>
        <p:sp>
          <p:nvSpPr>
            <p:cNvPr id="337" name="Comprehensive Nature of The New Testament Scriptures"/>
            <p:cNvSpPr/>
            <p:nvPr/>
          </p:nvSpPr>
          <p:spPr>
            <a:xfrm>
              <a:off x="114300" y="76200"/>
              <a:ext cx="9429132" cy="2158616"/>
            </a:xfrm>
            <a:prstGeom prst="rect">
              <a:avLst/>
            </a:prstGeom>
            <a:solidFill>
              <a:schemeClr val="accent5">
                <a:hueOff val="74999"/>
                <a:satOff val="18651"/>
                <a:lumOff val="-19807"/>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spcBef>
                  <a:spcPts val="2000"/>
                </a:spcBef>
                <a:defRPr sz="66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lvl1pPr>
            </a:lstStyle>
            <a:p>
              <a:pPr/>
              <a:r>
                <a:t>Comprehensive Nature of The New Testament Scriptures</a:t>
              </a:r>
            </a:p>
          </p:txBody>
        </p:sp>
        <p:pic>
          <p:nvPicPr>
            <p:cNvPr id="336" name="Comprehensive Nature of The New Testament Scriptures" descr="Comprehensive Nature of The New Testament Scriptures"/>
            <p:cNvPicPr>
              <a:picLocks noChangeAspect="0"/>
            </p:cNvPicPr>
            <p:nvPr/>
          </p:nvPicPr>
          <p:blipFill>
            <a:blip r:embed="rId3">
              <a:extLst/>
            </a:blip>
            <a:stretch>
              <a:fillRect/>
            </a:stretch>
          </p:blipFill>
          <p:spPr>
            <a:xfrm>
              <a:off x="-1" y="-1"/>
              <a:ext cx="9657733" cy="2463417"/>
            </a:xfrm>
            <a:prstGeom prst="rect">
              <a:avLst/>
            </a:prstGeom>
            <a:effectLst/>
          </p:spPr>
        </p:pic>
      </p:grpSp>
      <p:grpSp>
        <p:nvGrpSpPr>
          <p:cNvPr id="341" name="Group"/>
          <p:cNvGrpSpPr/>
          <p:nvPr/>
        </p:nvGrpSpPr>
        <p:grpSpPr>
          <a:xfrm>
            <a:off x="-21167" y="2839931"/>
            <a:ext cx="4702387" cy="5603112"/>
            <a:chOff x="-292099" y="-342900"/>
            <a:chExt cx="4702386" cy="5603110"/>
          </a:xfrm>
        </p:grpSpPr>
        <p:pic>
          <p:nvPicPr>
            <p:cNvPr id="339" name="Shape" descr="Shape"/>
            <p:cNvPicPr>
              <a:picLocks noChangeAspect="0"/>
            </p:cNvPicPr>
            <p:nvPr/>
          </p:nvPicPr>
          <p:blipFill>
            <a:blip r:embed="rId4">
              <a:extLst/>
            </a:blip>
            <a:stretch>
              <a:fillRect/>
            </a:stretch>
          </p:blipFill>
          <p:spPr>
            <a:xfrm>
              <a:off x="-292100" y="-342900"/>
              <a:ext cx="4702387" cy="5603111"/>
            </a:xfrm>
            <a:prstGeom prst="rect">
              <a:avLst/>
            </a:prstGeom>
            <a:effectLst/>
          </p:spPr>
        </p:pic>
        <p:sp>
          <p:nvSpPr>
            <p:cNvPr id="340" name="We cannot know the mind of God except through revelation…"/>
            <p:cNvSpPr/>
            <p:nvPr/>
          </p:nvSpPr>
          <p:spPr>
            <a:xfrm>
              <a:off x="95185" y="88581"/>
              <a:ext cx="3901441" cy="4740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defTabSz="914400">
                <a:defRPr sz="3800">
                  <a:solidFill>
                    <a:srgbClr val="000000"/>
                  </a:solidFill>
                  <a:latin typeface="Denmark"/>
                  <a:ea typeface="Denmark"/>
                  <a:cs typeface="Denmark"/>
                  <a:sym typeface="Denmark"/>
                </a:defRPr>
              </a:pPr>
              <a:r>
                <a:t>We cannot know the mind of God except through revelation </a:t>
              </a:r>
            </a:p>
            <a:p>
              <a:pPr defTabSz="914400">
                <a:defRPr sz="3800">
                  <a:solidFill>
                    <a:srgbClr val="000000"/>
                  </a:solidFill>
                  <a:latin typeface="Berlin Sans FB Demi"/>
                  <a:ea typeface="Berlin Sans FB Demi"/>
                  <a:cs typeface="Berlin Sans FB Demi"/>
                  <a:sym typeface="Berlin Sans FB Demi"/>
                </a:defRPr>
              </a:pPr>
              <a:r>
                <a:rPr>
                  <a:latin typeface="Book Antiqua"/>
                  <a:ea typeface="Book Antiqua"/>
                  <a:cs typeface="Book Antiqua"/>
                  <a:sym typeface="Book Antiqua"/>
                </a:rPr>
                <a:t>1 Cor 2:10, 11,14</a:t>
              </a:r>
              <a:endParaRPr>
                <a:latin typeface="Book Antiqua"/>
                <a:ea typeface="Book Antiqua"/>
                <a:cs typeface="Book Antiqua"/>
                <a:sym typeface="Book Antiqua"/>
              </a:endParaRPr>
            </a:p>
            <a:p>
              <a:pPr defTabSz="914400">
                <a:defRPr sz="3800">
                  <a:solidFill>
                    <a:srgbClr val="000000"/>
                  </a:solidFill>
                  <a:latin typeface="Berlin Sans FB Demi"/>
                  <a:ea typeface="Berlin Sans FB Demi"/>
                  <a:cs typeface="Berlin Sans FB Demi"/>
                  <a:sym typeface="Berlin Sans FB Demi"/>
                </a:defRPr>
              </a:pPr>
              <a:r>
                <a:rPr>
                  <a:latin typeface="Book Antiqua"/>
                  <a:ea typeface="Book Antiqua"/>
                  <a:cs typeface="Book Antiqua"/>
                  <a:sym typeface="Book Antiqua"/>
                </a:rPr>
                <a:t>Eph 3:3-5</a:t>
              </a:r>
              <a:endParaRPr>
                <a:latin typeface="Book Antiqua"/>
                <a:ea typeface="Book Antiqua"/>
                <a:cs typeface="Book Antiqua"/>
                <a:sym typeface="Book Antiqua"/>
              </a:endParaRPr>
            </a:p>
            <a:p>
              <a:pPr defTabSz="914400">
                <a:defRPr sz="3800">
                  <a:solidFill>
                    <a:srgbClr val="000000"/>
                  </a:solidFill>
                  <a:latin typeface="Berlin Sans FB Demi"/>
                  <a:ea typeface="Berlin Sans FB Demi"/>
                  <a:cs typeface="Berlin Sans FB Demi"/>
                  <a:sym typeface="Berlin Sans FB Demi"/>
                </a:defRPr>
              </a:pPr>
              <a:r>
                <a:rPr>
                  <a:latin typeface="Book Antiqua"/>
                  <a:ea typeface="Book Antiqua"/>
                  <a:cs typeface="Book Antiqua"/>
                  <a:sym typeface="Book Antiqua"/>
                </a:rPr>
                <a:t>Isaiah 55:8,9</a:t>
              </a:r>
            </a:p>
          </p:txBody>
        </p:sp>
      </p:grpSp>
      <p:grpSp>
        <p:nvGrpSpPr>
          <p:cNvPr id="344" name="Group"/>
          <p:cNvGrpSpPr/>
          <p:nvPr/>
        </p:nvGrpSpPr>
        <p:grpSpPr>
          <a:xfrm>
            <a:off x="8323580" y="2839932"/>
            <a:ext cx="4702387" cy="5603111"/>
            <a:chOff x="-292100" y="-342900"/>
            <a:chExt cx="4702386" cy="5603109"/>
          </a:xfrm>
        </p:grpSpPr>
        <p:pic>
          <p:nvPicPr>
            <p:cNvPr id="342" name="Shape" descr="Shape"/>
            <p:cNvPicPr>
              <a:picLocks noChangeAspect="0"/>
            </p:cNvPicPr>
            <p:nvPr/>
          </p:nvPicPr>
          <p:blipFill>
            <a:blip r:embed="rId4">
              <a:extLst/>
            </a:blip>
            <a:stretch>
              <a:fillRect/>
            </a:stretch>
          </p:blipFill>
          <p:spPr>
            <a:xfrm flipH="1">
              <a:off x="-292101" y="-342900"/>
              <a:ext cx="4702388" cy="5603110"/>
            </a:xfrm>
            <a:prstGeom prst="rect">
              <a:avLst/>
            </a:prstGeom>
            <a:effectLst/>
          </p:spPr>
        </p:pic>
        <p:sp>
          <p:nvSpPr>
            <p:cNvPr id="343" name="God has revealed everything He wants us to know &amp; do –…"/>
            <p:cNvSpPr/>
            <p:nvPr/>
          </p:nvSpPr>
          <p:spPr>
            <a:xfrm>
              <a:off x="229934" y="88580"/>
              <a:ext cx="3786294" cy="47401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spAutoFit/>
            </a:bodyPr>
            <a:lstStyle/>
            <a:p>
              <a:pPr defTabSz="914400">
                <a:defRPr sz="3800">
                  <a:solidFill>
                    <a:srgbClr val="000000"/>
                  </a:solidFill>
                  <a:latin typeface="Denmark"/>
                  <a:ea typeface="Denmark"/>
                  <a:cs typeface="Denmark"/>
                  <a:sym typeface="Denmark"/>
                </a:defRPr>
              </a:pPr>
              <a:r>
                <a:t>God has revealed everything He wants us to know &amp; do – </a:t>
              </a:r>
            </a:p>
            <a:p>
              <a:pPr defTabSz="914400">
                <a:defRPr sz="3800">
                  <a:solidFill>
                    <a:srgbClr val="000000"/>
                  </a:solidFill>
                  <a:latin typeface="Berlin Sans FB Demi"/>
                  <a:ea typeface="Berlin Sans FB Demi"/>
                  <a:cs typeface="Berlin Sans FB Demi"/>
                  <a:sym typeface="Berlin Sans FB Demi"/>
                </a:defRPr>
              </a:pPr>
              <a:r>
                <a:rPr>
                  <a:latin typeface="Book Antiqua"/>
                  <a:ea typeface="Book Antiqua"/>
                  <a:cs typeface="Book Antiqua"/>
                  <a:sym typeface="Book Antiqua"/>
                </a:rPr>
                <a:t>2 Pet 1:3; </a:t>
              </a:r>
              <a:endParaRPr>
                <a:latin typeface="Book Antiqua"/>
                <a:ea typeface="Book Antiqua"/>
                <a:cs typeface="Book Antiqua"/>
                <a:sym typeface="Book Antiqua"/>
              </a:endParaRPr>
            </a:p>
            <a:p>
              <a:pPr defTabSz="914400">
                <a:defRPr sz="3800">
                  <a:solidFill>
                    <a:srgbClr val="000000"/>
                  </a:solidFill>
                  <a:latin typeface="Berlin Sans FB Demi"/>
                  <a:ea typeface="Berlin Sans FB Demi"/>
                  <a:cs typeface="Berlin Sans FB Demi"/>
                  <a:sym typeface="Berlin Sans FB Demi"/>
                </a:defRPr>
              </a:pPr>
              <a:r>
                <a:rPr>
                  <a:latin typeface="Book Antiqua"/>
                  <a:ea typeface="Book Antiqua"/>
                  <a:cs typeface="Book Antiqua"/>
                  <a:sym typeface="Book Antiqua"/>
                </a:rPr>
                <a:t>2 Tim 3:16,17</a:t>
              </a:r>
              <a:endParaRPr>
                <a:latin typeface="Book Antiqua"/>
                <a:ea typeface="Book Antiqua"/>
                <a:cs typeface="Book Antiqua"/>
                <a:sym typeface="Book Antiqua"/>
              </a:endParaRPr>
            </a:p>
            <a:p>
              <a:pPr defTabSz="914400">
                <a:defRPr sz="3800">
                  <a:solidFill>
                    <a:srgbClr val="000000"/>
                  </a:solidFill>
                  <a:latin typeface="Berlin Sans FB Demi"/>
                  <a:ea typeface="Berlin Sans FB Demi"/>
                  <a:cs typeface="Berlin Sans FB Demi"/>
                  <a:sym typeface="Berlin Sans FB Demi"/>
                </a:defRPr>
              </a:pPr>
              <a:r>
                <a:rPr>
                  <a:latin typeface="Book Antiqua"/>
                  <a:ea typeface="Book Antiqua"/>
                  <a:cs typeface="Book Antiqua"/>
                  <a:sym typeface="Book Antiqua"/>
                </a:rPr>
                <a:t>Jude 3</a:t>
              </a:r>
            </a:p>
          </p:txBody>
        </p:sp>
      </p:grpSp>
      <p:grpSp>
        <p:nvGrpSpPr>
          <p:cNvPr id="355" name="Group"/>
          <p:cNvGrpSpPr/>
          <p:nvPr/>
        </p:nvGrpSpPr>
        <p:grpSpPr>
          <a:xfrm>
            <a:off x="4309749" y="3074324"/>
            <a:ext cx="4493675" cy="5134327"/>
            <a:chOff x="0" y="0"/>
            <a:chExt cx="4493673" cy="5134326"/>
          </a:xfrm>
        </p:grpSpPr>
        <p:sp>
          <p:nvSpPr>
            <p:cNvPr id="345" name="Shape"/>
            <p:cNvSpPr/>
            <p:nvPr/>
          </p:nvSpPr>
          <p:spPr>
            <a:xfrm>
              <a:off x="262130" y="0"/>
              <a:ext cx="3847709" cy="5054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337" y="21600"/>
                  </a:lnTo>
                  <a:lnTo>
                    <a:pt x="18709" y="21600"/>
                  </a:lnTo>
                  <a:lnTo>
                    <a:pt x="21600" y="0"/>
                  </a:lnTo>
                  <a:lnTo>
                    <a:pt x="0" y="0"/>
                  </a:lnTo>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914400">
                <a:defRPr sz="2400">
                  <a:solidFill>
                    <a:srgbClr val="000000"/>
                  </a:solidFill>
                  <a:latin typeface="Berlin Sans FB Demi"/>
                  <a:ea typeface="Berlin Sans FB Demi"/>
                  <a:cs typeface="Berlin Sans FB Demi"/>
                  <a:sym typeface="Berlin Sans FB Demi"/>
                </a:defRPr>
              </a:pPr>
            </a:p>
          </p:txBody>
        </p:sp>
        <p:grpSp>
          <p:nvGrpSpPr>
            <p:cNvPr id="354" name="Group"/>
            <p:cNvGrpSpPr/>
            <p:nvPr/>
          </p:nvGrpSpPr>
          <p:grpSpPr>
            <a:xfrm>
              <a:off x="0" y="-1"/>
              <a:ext cx="4493674" cy="5134328"/>
              <a:chOff x="0" y="0"/>
              <a:chExt cx="4493673" cy="5134326"/>
            </a:xfrm>
          </p:grpSpPr>
          <p:sp>
            <p:nvSpPr>
              <p:cNvPr id="346" name="Shape"/>
              <p:cNvSpPr/>
              <p:nvPr/>
            </p:nvSpPr>
            <p:spPr>
              <a:xfrm>
                <a:off x="3005144" y="1722526"/>
                <a:ext cx="1488530" cy="21149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49"/>
                    </a:moveTo>
                    <a:lnTo>
                      <a:pt x="21600" y="21600"/>
                    </a:lnTo>
                    <a:lnTo>
                      <a:pt x="68" y="6725"/>
                    </a:lnTo>
                    <a:lnTo>
                      <a:pt x="0" y="7336"/>
                    </a:lnTo>
                    <a:lnTo>
                      <a:pt x="3125" y="0"/>
                    </a:lnTo>
                    <a:lnTo>
                      <a:pt x="21600" y="13449"/>
                    </a:lnTo>
                  </a:path>
                </a:pathLst>
              </a:custGeom>
              <a:solidFill>
                <a:srgbClr val="FFD479"/>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914400">
                  <a:defRPr sz="2400">
                    <a:solidFill>
                      <a:srgbClr val="000000"/>
                    </a:solidFill>
                    <a:latin typeface="Berlin Sans FB Demi"/>
                    <a:ea typeface="Berlin Sans FB Demi"/>
                    <a:cs typeface="Berlin Sans FB Demi"/>
                    <a:sym typeface="Berlin Sans FB Demi"/>
                  </a:defRPr>
                </a:pPr>
              </a:p>
            </p:txBody>
          </p:sp>
          <p:sp>
            <p:nvSpPr>
              <p:cNvPr id="347" name="Shape"/>
              <p:cNvSpPr/>
              <p:nvPr/>
            </p:nvSpPr>
            <p:spPr>
              <a:xfrm>
                <a:off x="0" y="1722526"/>
                <a:ext cx="1488530" cy="21149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49"/>
                    </a:moveTo>
                    <a:lnTo>
                      <a:pt x="0" y="21600"/>
                    </a:lnTo>
                    <a:lnTo>
                      <a:pt x="21464" y="6725"/>
                    </a:lnTo>
                    <a:lnTo>
                      <a:pt x="21600" y="7336"/>
                    </a:lnTo>
                    <a:lnTo>
                      <a:pt x="18408" y="0"/>
                    </a:lnTo>
                    <a:lnTo>
                      <a:pt x="0" y="13449"/>
                    </a:lnTo>
                  </a:path>
                </a:pathLst>
              </a:custGeom>
              <a:solidFill>
                <a:srgbClr val="FFD479"/>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914400">
                  <a:defRPr sz="2400">
                    <a:solidFill>
                      <a:srgbClr val="000000"/>
                    </a:solidFill>
                    <a:latin typeface="Berlin Sans FB Demi"/>
                    <a:ea typeface="Berlin Sans FB Demi"/>
                    <a:cs typeface="Berlin Sans FB Demi"/>
                    <a:sym typeface="Berlin Sans FB Demi"/>
                  </a:defRPr>
                </a:pPr>
              </a:p>
            </p:txBody>
          </p:sp>
          <p:sp>
            <p:nvSpPr>
              <p:cNvPr id="348" name="Triangle"/>
              <p:cNvSpPr/>
              <p:nvPr/>
            </p:nvSpPr>
            <p:spPr>
              <a:xfrm flipH="1" rot="10800000">
                <a:off x="262130" y="0"/>
                <a:ext cx="3847709" cy="5134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799" y="0"/>
                    </a:lnTo>
                    <a:lnTo>
                      <a:pt x="21600" y="21600"/>
                    </a:lnTo>
                    <a:close/>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914400">
                  <a:defRPr sz="2400">
                    <a:solidFill>
                      <a:srgbClr val="000000"/>
                    </a:solidFill>
                    <a:latin typeface="Berlin Sans FB Demi"/>
                    <a:ea typeface="Berlin Sans FB Demi"/>
                    <a:cs typeface="Berlin Sans FB Demi"/>
                    <a:sym typeface="Berlin Sans FB Demi"/>
                  </a:defRPr>
                </a:pPr>
              </a:p>
            </p:txBody>
          </p:sp>
          <p:sp>
            <p:nvSpPr>
              <p:cNvPr id="349" name="Shape"/>
              <p:cNvSpPr/>
              <p:nvPr/>
            </p:nvSpPr>
            <p:spPr>
              <a:xfrm>
                <a:off x="262130" y="0"/>
                <a:ext cx="1923855" cy="5134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823"/>
                    </a:lnTo>
                    <a:lnTo>
                      <a:pt x="6674" y="2098"/>
                    </a:lnTo>
                    <a:lnTo>
                      <a:pt x="0" y="0"/>
                    </a:lnTo>
                    <a:lnTo>
                      <a:pt x="21600" y="21600"/>
                    </a:lnTo>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914400">
                  <a:defRPr sz="2400">
                    <a:solidFill>
                      <a:srgbClr val="000000"/>
                    </a:solidFill>
                    <a:latin typeface="Berlin Sans FB Demi"/>
                    <a:ea typeface="Berlin Sans FB Demi"/>
                    <a:cs typeface="Berlin Sans FB Demi"/>
                    <a:sym typeface="Berlin Sans FB Demi"/>
                  </a:defRPr>
                </a:pPr>
              </a:p>
            </p:txBody>
          </p:sp>
          <p:sp>
            <p:nvSpPr>
              <p:cNvPr id="350" name="Shape"/>
              <p:cNvSpPr/>
              <p:nvPr/>
            </p:nvSpPr>
            <p:spPr>
              <a:xfrm>
                <a:off x="2185984" y="0"/>
                <a:ext cx="1923856" cy="51343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7823"/>
                    </a:lnTo>
                    <a:lnTo>
                      <a:pt x="14873" y="2098"/>
                    </a:lnTo>
                    <a:lnTo>
                      <a:pt x="21600" y="0"/>
                    </a:lnTo>
                    <a:lnTo>
                      <a:pt x="0" y="21600"/>
                    </a:lnTo>
                  </a:path>
                </a:pathLst>
              </a:custGeom>
              <a:solidFill>
                <a:srgbClr val="FFD479"/>
              </a:solidFill>
              <a:ln w="9525" cap="flat">
                <a:solidFill>
                  <a:srgbClr val="BC8027"/>
                </a:solidFill>
                <a:prstDash val="solid"/>
                <a:bevel/>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914400">
                  <a:defRPr sz="2400">
                    <a:solidFill>
                      <a:srgbClr val="000000"/>
                    </a:solidFill>
                    <a:latin typeface="Berlin Sans FB Demi"/>
                    <a:ea typeface="Berlin Sans FB Demi"/>
                    <a:cs typeface="Berlin Sans FB Demi"/>
                    <a:sym typeface="Berlin Sans FB Demi"/>
                  </a:defRPr>
                </a:pPr>
              </a:p>
            </p:txBody>
          </p:sp>
          <p:sp>
            <p:nvSpPr>
              <p:cNvPr id="351" name="Rectangle"/>
              <p:cNvSpPr/>
              <p:nvPr/>
            </p:nvSpPr>
            <p:spPr>
              <a:xfrm>
                <a:off x="0" y="3112519"/>
                <a:ext cx="4488992" cy="724924"/>
              </a:xfrm>
              <a:prstGeom prst="rect">
                <a:avLst/>
              </a:prstGeom>
              <a:solidFill>
                <a:srgbClr val="FFD98F">
                  <a:alpha val="81000"/>
                </a:srgbClr>
              </a:solidFill>
              <a:ln w="12700" cap="flat">
                <a:noFill/>
                <a:miter lim="400000"/>
              </a:ln>
              <a:effectLst>
                <a:outerShdw sx="100000" sy="100000" kx="0" ky="0" algn="b" rotWithShape="0" blurRad="63500" dist="38100" dir="5400000">
                  <a:srgbClr val="000000">
                    <a:alpha val="32000"/>
                  </a:srgbClr>
                </a:outerShdw>
              </a:effectLst>
            </p:spPr>
            <p:txBody>
              <a:bodyPr wrap="square" lIns="65023" tIns="65023" rIns="65023" bIns="65023" numCol="1" anchor="t">
                <a:noAutofit/>
              </a:bodyPr>
              <a:lstStyle/>
              <a:p>
                <a:pPr algn="l" defTabSz="914400">
                  <a:defRPr sz="2400">
                    <a:solidFill>
                      <a:srgbClr val="000000"/>
                    </a:solidFill>
                    <a:latin typeface="Berlin Sans FB Demi"/>
                    <a:ea typeface="Berlin Sans FB Demi"/>
                    <a:cs typeface="Berlin Sans FB Demi"/>
                    <a:sym typeface="Berlin Sans FB Demi"/>
                  </a:defRPr>
                </a:pPr>
              </a:p>
            </p:txBody>
          </p:sp>
          <p:sp>
            <p:nvSpPr>
              <p:cNvPr id="352" name="ROMANS 10:17"/>
              <p:cNvSpPr/>
              <p:nvPr/>
            </p:nvSpPr>
            <p:spPr>
              <a:xfrm>
                <a:off x="770952" y="3300003"/>
                <a:ext cx="3192791" cy="622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algn="l" defTabSz="914400">
                  <a:defRPr sz="2800">
                    <a:ln w="25781">
                      <a:solidFill>
                        <a:srgbClr val="720C04"/>
                      </a:solidFill>
                    </a:ln>
                    <a:solidFill>
                      <a:srgbClr val="720C04"/>
                    </a:solidFill>
                    <a:effectLst>
                      <a:outerShdw sx="100000" sy="100000" kx="0" ky="0" algn="b" rotWithShape="0" blurRad="63500" dist="0" dir="3600000">
                        <a:srgbClr val="000000">
                          <a:alpha val="70000"/>
                        </a:srgbClr>
                      </a:outerShdw>
                    </a:effectLst>
                    <a:latin typeface="Arial"/>
                    <a:ea typeface="Arial"/>
                    <a:cs typeface="Arial"/>
                    <a:sym typeface="Arial"/>
                  </a:defRPr>
                </a:lvl1pPr>
              </a:lstStyle>
              <a:p>
                <a:pPr>
                  <a:defRPr>
                    <a:ln>
                      <a:noFill/>
                    </a:ln>
                    <a:effectLst/>
                    <a:latin typeface="Berlin Sans FB Demi"/>
                    <a:ea typeface="Berlin Sans FB Demi"/>
                    <a:cs typeface="Berlin Sans FB Demi"/>
                    <a:sym typeface="Berlin Sans FB Demi"/>
                  </a:defRPr>
                </a:pPr>
                <a:r>
                  <a:rPr>
                    <a:ln w="25781">
                      <a:solidFill>
                        <a:srgbClr val="720C04"/>
                      </a:solidFill>
                    </a:ln>
                    <a:effectLst>
                      <a:outerShdw sx="100000" sy="100000" kx="0" ky="0" algn="b" rotWithShape="0" blurRad="63500" dist="0" dir="3600000">
                        <a:srgbClr val="000000">
                          <a:alpha val="70000"/>
                        </a:srgbClr>
                      </a:outerShdw>
                    </a:effectLst>
                    <a:latin typeface="Arial"/>
                    <a:ea typeface="Arial"/>
                    <a:cs typeface="Arial"/>
                    <a:sym typeface="Arial"/>
                  </a:rPr>
                  <a:t>ROMANS 10:17</a:t>
                </a:r>
              </a:p>
            </p:txBody>
          </p:sp>
          <p:sp>
            <p:nvSpPr>
              <p:cNvPr id="353" name="Faith comes by hearing the word of CHRIST"/>
              <p:cNvSpPr/>
              <p:nvPr/>
            </p:nvSpPr>
            <p:spPr>
              <a:xfrm>
                <a:off x="1042463" y="151692"/>
                <a:ext cx="2363187" cy="29855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3" tIns="65023" rIns="65023" bIns="65023" numCol="1" anchor="t">
                <a:noAutofit/>
              </a:bodyPr>
              <a:lstStyle>
                <a:lvl1pPr defTabSz="914400">
                  <a:defRPr sz="3200">
                    <a:solidFill>
                      <a:srgbClr val="000000"/>
                    </a:solidFill>
                    <a:effectLst>
                      <a:outerShdw sx="100000" sy="100000" kx="0" ky="0" algn="b" rotWithShape="0" blurRad="63500" dist="0" dir="3600000">
                        <a:srgbClr val="000000">
                          <a:alpha val="70000"/>
                        </a:srgbClr>
                      </a:outerShdw>
                    </a:effectLst>
                    <a:latin typeface="Denmark"/>
                    <a:ea typeface="Denmark"/>
                    <a:cs typeface="Denmark"/>
                    <a:sym typeface="Denmark"/>
                  </a:defRPr>
                </a:lvl1pPr>
              </a:lstStyle>
              <a:p>
                <a:pPr>
                  <a:defRPr>
                    <a:effectLst/>
                  </a:defRPr>
                </a:pPr>
                <a:r>
                  <a:rPr>
                    <a:effectLst>
                      <a:outerShdw sx="100000" sy="100000" kx="0" ky="0" algn="b" rotWithShape="0" blurRad="63500" dist="0" dir="3600000">
                        <a:srgbClr val="000000">
                          <a:alpha val="70000"/>
                        </a:srgbClr>
                      </a:outerShdw>
                    </a:effectLst>
                  </a:rPr>
                  <a:t>Faith comes by hearing the word of CHRIST</a:t>
                </a:r>
              </a:p>
            </p:txBody>
          </p:sp>
        </p:grpSp>
      </p:grpSp>
      <p:sp>
        <p:nvSpPr>
          <p:cNvPr id="356" name="Walking by faith means walking by what God has said…"/>
          <p:cNvSpPr/>
          <p:nvPr/>
        </p:nvSpPr>
        <p:spPr>
          <a:xfrm>
            <a:off x="-1" y="8467249"/>
            <a:ext cx="13004801" cy="1031749"/>
          </a:xfrm>
          <a:prstGeom prst="rect">
            <a:avLst/>
          </a:prstGeom>
          <a:blipFill>
            <a:blip r:embed="rId5"/>
          </a:blip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914400">
              <a:defRPr sz="2100">
                <a:solidFill>
                  <a:srgbClr val="FFFC79"/>
                </a:solidFill>
                <a:effectLst>
                  <a:outerShdw sx="100000" sy="100000" kx="0" ky="0" algn="b" rotWithShape="0" blurRad="63500" dist="63500" dir="2931536">
                    <a:srgbClr val="000000"/>
                  </a:outerShdw>
                </a:effectLst>
                <a:latin typeface="Thames Nude Roman"/>
                <a:ea typeface="Thames Nude Roman"/>
                <a:cs typeface="Thames Nude Roman"/>
                <a:sym typeface="Thames Nude Roman"/>
              </a:defRPr>
            </a:pPr>
            <a:r>
              <a:t>Walking by faith means walking by what God has said</a:t>
            </a:r>
          </a:p>
          <a:p>
            <a:pPr defTabSz="914400">
              <a:defRPr sz="3400">
                <a:solidFill>
                  <a:srgbClr val="FFFC79"/>
                </a:solidFill>
                <a:effectLst>
                  <a:outerShdw sx="100000" sy="100000" kx="0" ky="0" algn="b" rotWithShape="0" blurRad="63500" dist="63500" dir="2931536">
                    <a:srgbClr val="000000"/>
                  </a:outerShdw>
                </a:effectLst>
                <a:latin typeface="Berlin Sans FB Demi"/>
                <a:ea typeface="Berlin Sans FB Demi"/>
                <a:cs typeface="Berlin Sans FB Demi"/>
                <a:sym typeface="Berlin Sans FB Demi"/>
              </a:defRPr>
            </a:pPr>
            <a:r>
              <a:rPr b="1">
                <a:latin typeface="Book Antiqua"/>
                <a:ea typeface="Book Antiqua"/>
                <a:cs typeface="Book Antiqua"/>
                <a:sym typeface="Book Antiqua"/>
              </a:rPr>
              <a:t>2 Cor. 5:7; 1 Cor. 4:6; Gal. 1:6-9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15" grpId="1" fill="hold">
                                  <p:stCondLst>
                                    <p:cond delay="0"/>
                                  </p:stCondLst>
                                  <p:iterate type="el" backwards="0">
                                    <p:tmAbs val="0"/>
                                  </p:iterate>
                                  <p:childTnLst>
                                    <p:set>
                                      <p:cBhvr>
                                        <p:cTn id="6" fill="hold"/>
                                        <p:tgtEl>
                                          <p:spTgt spid="355"/>
                                        </p:tgtEl>
                                        <p:attrNameLst>
                                          <p:attrName>style.visibility</p:attrName>
                                        </p:attrNameLst>
                                      </p:cBhvr>
                                      <p:to>
                                        <p:strVal val="visible"/>
                                      </p:to>
                                    </p:set>
                                    <p:anim calcmode="lin" valueType="num">
                                      <p:cBhvr>
                                        <p:cTn id="7" dur="1000" fill="hold"/>
                                        <p:tgtEl>
                                          <p:spTgt spid="355"/>
                                        </p:tgtEl>
                                        <p:attrNameLst>
                                          <p:attrName>ppt_w</p:attrName>
                                        </p:attrNameLst>
                                      </p:cBhvr>
                                      <p:tavLst>
                                        <p:tav tm="0">
                                          <p:val>
                                            <p:fltVal val="0"/>
                                          </p:val>
                                        </p:tav>
                                        <p:tav tm="100000">
                                          <p:val>
                                            <p:strVal val="#ppt_w"/>
                                          </p:val>
                                        </p:tav>
                                      </p:tavLst>
                                    </p:anim>
                                    <p:anim calcmode="lin" valueType="num">
                                      <p:cBhvr>
                                        <p:cTn id="8" dur="1000" fill="hold"/>
                                        <p:tgtEl>
                                          <p:spTgt spid="355"/>
                                        </p:tgtEl>
                                        <p:attrNameLst>
                                          <p:attrName>ppt_h</p:attrName>
                                        </p:attrNameLst>
                                      </p:cBhvr>
                                      <p:tavLst>
                                        <p:tav tm="0">
                                          <p:val>
                                            <p:fltVal val="0"/>
                                          </p:val>
                                        </p:tav>
                                        <p:tav tm="100000">
                                          <p:val>
                                            <p:strVal val="#ppt_h"/>
                                          </p:val>
                                        </p:tav>
                                      </p:tavLst>
                                    </p:anim>
                                    <p:anim calcmode="lin" valueType="num">
                                      <p:cBhvr>
                                        <p:cTn id="9" dur="1000" fill="hold"/>
                                        <p:tgtEl>
                                          <p:spTgt spid="35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2" fill="hold">
                                  <p:stCondLst>
                                    <p:cond delay="0"/>
                                  </p:stCondLst>
                                  <p:iterate type="el" backwards="0">
                                    <p:tmAbs val="0"/>
                                  </p:iterate>
                                  <p:childTnLst>
                                    <p:set>
                                      <p:cBhvr>
                                        <p:cTn id="14" fill="hold"/>
                                        <p:tgtEl>
                                          <p:spTgt spid="341"/>
                                        </p:tgtEl>
                                        <p:attrNameLst>
                                          <p:attrName>style.visibility</p:attrName>
                                        </p:attrNameLst>
                                      </p:cBhvr>
                                      <p:to>
                                        <p:strVal val="visible"/>
                                      </p:to>
                                    </p:set>
                                    <p:animEffect filter="wipe(right)" transition="in">
                                      <p:cBhvr>
                                        <p:cTn id="15" dur="2000"/>
                                        <p:tgtEl>
                                          <p:spTgt spid="341"/>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3" fill="hold">
                                  <p:stCondLst>
                                    <p:cond delay="0"/>
                                  </p:stCondLst>
                                  <p:iterate type="el" backwards="0">
                                    <p:tmAbs val="0"/>
                                  </p:iterate>
                                  <p:childTnLst>
                                    <p:set>
                                      <p:cBhvr>
                                        <p:cTn id="19" fill="hold"/>
                                        <p:tgtEl>
                                          <p:spTgt spid="344"/>
                                        </p:tgtEl>
                                        <p:attrNameLst>
                                          <p:attrName>style.visibility</p:attrName>
                                        </p:attrNameLst>
                                      </p:cBhvr>
                                      <p:to>
                                        <p:strVal val="visible"/>
                                      </p:to>
                                    </p:set>
                                    <p:animEffect filter="wipe(left)" transition="in">
                                      <p:cBhvr>
                                        <p:cTn id="20" dur="2000"/>
                                        <p:tgtEl>
                                          <p:spTgt spid="344"/>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4" fill="hold">
                                  <p:stCondLst>
                                    <p:cond delay="0"/>
                                  </p:stCondLst>
                                  <p:iterate type="el" backwards="0">
                                    <p:tmAbs val="0"/>
                                  </p:iterate>
                                  <p:childTnLst>
                                    <p:set>
                                      <p:cBhvr>
                                        <p:cTn id="24" fill="hold"/>
                                        <p:tgtEl>
                                          <p:spTgt spid="356"/>
                                        </p:tgtEl>
                                        <p:attrNameLst>
                                          <p:attrName>style.visibility</p:attrName>
                                        </p:attrNameLst>
                                      </p:cBhvr>
                                      <p:to>
                                        <p:strVal val="visible"/>
                                      </p:to>
                                    </p:set>
                                    <p:animEffect filter="wipe(left)" transition="in">
                                      <p:cBhvr>
                                        <p:cTn id="25" dur="1500"/>
                                        <p:tgtEl>
                                          <p:spTgt spid="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1" grpId="2"/>
      <p:bldP build="whole" bldLvl="1" animBg="1" rev="0" advAuto="0" spid="355" grpId="1"/>
      <p:bldP build="whole" bldLvl="1" animBg="1" rev="0" advAuto="0" spid="356" grpId="4"/>
      <p:bldP build="whole" bldLvl="1" animBg="1" rev="0" advAuto="0" spid="344" grpId="3"/>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8" name="Matthew 21:25-26…" descr="Matthew 21:25-26…"/>
          <p:cNvPicPr>
            <a:picLocks noChangeAspect="0"/>
          </p:cNvPicPr>
          <p:nvPr/>
        </p:nvPicPr>
        <p:blipFill>
          <a:blip r:embed="rId2">
            <a:extLst/>
          </a:blip>
          <a:stretch>
            <a:fillRect/>
          </a:stretch>
        </p:blipFill>
        <p:spPr>
          <a:xfrm>
            <a:off x="4201159" y="2517901"/>
            <a:ext cx="4526281" cy="5556506"/>
          </a:xfrm>
          <a:prstGeom prst="rect">
            <a:avLst/>
          </a:prstGeom>
          <a:effectLst>
            <a:outerShdw sx="100000" sy="100000" kx="0" ky="0" algn="b" rotWithShape="0" blurRad="101600" dist="127000" dir="4534215">
              <a:srgbClr val="000000"/>
            </a:outerShdw>
          </a:effectLst>
        </p:spPr>
      </p:pic>
      <p:pic>
        <p:nvPicPr>
          <p:cNvPr id="359" name="http://exposingsatanism.com/images/jewish/Pharisees.jpg" descr="http://exposingsatanism.com/images/jewish/Pharisees.jpg"/>
          <p:cNvPicPr>
            <a:picLocks noChangeAspect="0"/>
          </p:cNvPicPr>
          <p:nvPr/>
        </p:nvPicPr>
        <p:blipFill>
          <a:blip r:embed="rId3">
            <a:extLst/>
          </a:blip>
          <a:stretch>
            <a:fillRect/>
          </a:stretch>
        </p:blipFill>
        <p:spPr>
          <a:xfrm>
            <a:off x="10349727" y="2012338"/>
            <a:ext cx="2469653" cy="2346114"/>
          </a:xfrm>
          <a:prstGeom prst="rect">
            <a:avLst/>
          </a:prstGeom>
        </p:spPr>
      </p:pic>
      <p:pic>
        <p:nvPicPr>
          <p:cNvPr id="360" name="pasted-image.tif" descr="pasted-image.tif"/>
          <p:cNvPicPr>
            <a:picLocks noChangeAspect="1"/>
          </p:cNvPicPr>
          <p:nvPr/>
        </p:nvPicPr>
        <p:blipFill>
          <a:blip r:embed="rId4">
            <a:extLst/>
          </a:blip>
          <a:srcRect l="67096" t="0" r="0" b="1"/>
          <a:stretch>
            <a:fillRect/>
          </a:stretch>
        </p:blipFill>
        <p:spPr>
          <a:xfrm flipH="1">
            <a:off x="1652" y="1240"/>
            <a:ext cx="4319503" cy="9845676"/>
          </a:xfrm>
          <a:custGeom>
            <a:avLst/>
            <a:gdLst/>
            <a:ahLst/>
            <a:cxnLst>
              <a:cxn ang="0">
                <a:pos x="wd2" y="hd2"/>
              </a:cxn>
              <a:cxn ang="5400000">
                <a:pos x="wd2" y="hd2"/>
              </a:cxn>
              <a:cxn ang="10800000">
                <a:pos x="wd2" y="hd2"/>
              </a:cxn>
              <a:cxn ang="16200000">
                <a:pos x="wd2" y="hd2"/>
              </a:cxn>
            </a:cxnLst>
            <a:rect l="0" t="0" r="r" b="b"/>
            <a:pathLst>
              <a:path w="21553" h="21600" fill="norm" stroke="1" extrusionOk="0">
                <a:moveTo>
                  <a:pt x="21553" y="0"/>
                </a:moveTo>
                <a:lnTo>
                  <a:pt x="9276" y="16"/>
                </a:lnTo>
                <a:lnTo>
                  <a:pt x="8985" y="234"/>
                </a:lnTo>
                <a:cubicBezTo>
                  <a:pt x="8351" y="708"/>
                  <a:pt x="7978" y="980"/>
                  <a:pt x="7699" y="1179"/>
                </a:cubicBezTo>
                <a:cubicBezTo>
                  <a:pt x="7698" y="1258"/>
                  <a:pt x="7594" y="1393"/>
                  <a:pt x="7379" y="1564"/>
                </a:cubicBezTo>
                <a:cubicBezTo>
                  <a:pt x="7140" y="1753"/>
                  <a:pt x="6889" y="1940"/>
                  <a:pt x="6820" y="1980"/>
                </a:cubicBezTo>
                <a:cubicBezTo>
                  <a:pt x="6751" y="2020"/>
                  <a:pt x="6601" y="2182"/>
                  <a:pt x="6487" y="2340"/>
                </a:cubicBezTo>
                <a:cubicBezTo>
                  <a:pt x="6374" y="2499"/>
                  <a:pt x="6220" y="2660"/>
                  <a:pt x="6149" y="2700"/>
                </a:cubicBezTo>
                <a:cubicBezTo>
                  <a:pt x="5891" y="2844"/>
                  <a:pt x="4538" y="4729"/>
                  <a:pt x="4262" y="5328"/>
                </a:cubicBezTo>
                <a:cubicBezTo>
                  <a:pt x="4106" y="5664"/>
                  <a:pt x="3915" y="5978"/>
                  <a:pt x="3836" y="6023"/>
                </a:cubicBezTo>
                <a:cubicBezTo>
                  <a:pt x="3757" y="6069"/>
                  <a:pt x="3660" y="6230"/>
                  <a:pt x="3616" y="6383"/>
                </a:cubicBezTo>
                <a:cubicBezTo>
                  <a:pt x="3573" y="6536"/>
                  <a:pt x="3427" y="6697"/>
                  <a:pt x="3293" y="6741"/>
                </a:cubicBezTo>
                <a:cubicBezTo>
                  <a:pt x="3281" y="6745"/>
                  <a:pt x="3276" y="6752"/>
                  <a:pt x="3264" y="6757"/>
                </a:cubicBezTo>
                <a:cubicBezTo>
                  <a:pt x="3008" y="6960"/>
                  <a:pt x="2355" y="7792"/>
                  <a:pt x="1804" y="8559"/>
                </a:cubicBezTo>
                <a:cubicBezTo>
                  <a:pt x="1803" y="8561"/>
                  <a:pt x="1802" y="8564"/>
                  <a:pt x="1800" y="8566"/>
                </a:cubicBezTo>
                <a:cubicBezTo>
                  <a:pt x="1588" y="8857"/>
                  <a:pt x="1327" y="9290"/>
                  <a:pt x="1222" y="9531"/>
                </a:cubicBezTo>
                <a:cubicBezTo>
                  <a:pt x="1160" y="9673"/>
                  <a:pt x="1067" y="9800"/>
                  <a:pt x="971" y="9907"/>
                </a:cubicBezTo>
                <a:cubicBezTo>
                  <a:pt x="971" y="9909"/>
                  <a:pt x="960" y="9930"/>
                  <a:pt x="961" y="9932"/>
                </a:cubicBezTo>
                <a:cubicBezTo>
                  <a:pt x="974" y="9955"/>
                  <a:pt x="860" y="10076"/>
                  <a:pt x="705" y="10204"/>
                </a:cubicBezTo>
                <a:cubicBezTo>
                  <a:pt x="393" y="10461"/>
                  <a:pt x="118" y="11460"/>
                  <a:pt x="228" y="11936"/>
                </a:cubicBezTo>
                <a:cubicBezTo>
                  <a:pt x="269" y="12114"/>
                  <a:pt x="218" y="12287"/>
                  <a:pt x="105" y="12346"/>
                </a:cubicBezTo>
                <a:cubicBezTo>
                  <a:pt x="-47" y="12427"/>
                  <a:pt x="-35" y="12495"/>
                  <a:pt x="153" y="12652"/>
                </a:cubicBezTo>
                <a:cubicBezTo>
                  <a:pt x="517" y="12956"/>
                  <a:pt x="816" y="13755"/>
                  <a:pt x="602" y="13849"/>
                </a:cubicBezTo>
                <a:cubicBezTo>
                  <a:pt x="366" y="13953"/>
                  <a:pt x="383" y="14044"/>
                  <a:pt x="634" y="14022"/>
                </a:cubicBezTo>
                <a:cubicBezTo>
                  <a:pt x="779" y="14010"/>
                  <a:pt x="840" y="14131"/>
                  <a:pt x="848" y="14436"/>
                </a:cubicBezTo>
                <a:cubicBezTo>
                  <a:pt x="854" y="14686"/>
                  <a:pt x="970" y="14929"/>
                  <a:pt x="1151" y="15127"/>
                </a:cubicBezTo>
                <a:cubicBezTo>
                  <a:pt x="1168" y="15137"/>
                  <a:pt x="1170" y="15151"/>
                  <a:pt x="1176" y="15163"/>
                </a:cubicBezTo>
                <a:cubicBezTo>
                  <a:pt x="1185" y="15172"/>
                  <a:pt x="1187" y="15184"/>
                  <a:pt x="1196" y="15193"/>
                </a:cubicBezTo>
                <a:cubicBezTo>
                  <a:pt x="1382" y="15371"/>
                  <a:pt x="1584" y="15581"/>
                  <a:pt x="1642" y="15660"/>
                </a:cubicBezTo>
                <a:cubicBezTo>
                  <a:pt x="1690" y="15726"/>
                  <a:pt x="2635" y="16185"/>
                  <a:pt x="3775" y="16711"/>
                </a:cubicBezTo>
                <a:cubicBezTo>
                  <a:pt x="4116" y="16800"/>
                  <a:pt x="4491" y="16949"/>
                  <a:pt x="4549" y="17062"/>
                </a:cubicBezTo>
                <a:cubicBezTo>
                  <a:pt x="4554" y="17072"/>
                  <a:pt x="4582" y="17083"/>
                  <a:pt x="4594" y="17093"/>
                </a:cubicBezTo>
                <a:cubicBezTo>
                  <a:pt x="4706" y="17144"/>
                  <a:pt x="4756" y="17172"/>
                  <a:pt x="4860" y="17220"/>
                </a:cubicBezTo>
                <a:cubicBezTo>
                  <a:pt x="4885" y="17227"/>
                  <a:pt x="4905" y="17238"/>
                  <a:pt x="4931" y="17244"/>
                </a:cubicBezTo>
                <a:cubicBezTo>
                  <a:pt x="5078" y="17278"/>
                  <a:pt x="5183" y="17337"/>
                  <a:pt x="5224" y="17390"/>
                </a:cubicBezTo>
                <a:cubicBezTo>
                  <a:pt x="5395" y="17470"/>
                  <a:pt x="5572" y="17555"/>
                  <a:pt x="5715" y="17624"/>
                </a:cubicBezTo>
                <a:cubicBezTo>
                  <a:pt x="5925" y="17699"/>
                  <a:pt x="6196" y="17805"/>
                  <a:pt x="6513" y="17947"/>
                </a:cubicBezTo>
                <a:cubicBezTo>
                  <a:pt x="7155" y="18234"/>
                  <a:pt x="7605" y="18374"/>
                  <a:pt x="7986" y="18403"/>
                </a:cubicBezTo>
                <a:cubicBezTo>
                  <a:pt x="8203" y="18419"/>
                  <a:pt x="8248" y="18431"/>
                  <a:pt x="8381" y="18444"/>
                </a:cubicBezTo>
                <a:cubicBezTo>
                  <a:pt x="8494" y="18437"/>
                  <a:pt x="8552" y="18426"/>
                  <a:pt x="8697" y="18421"/>
                </a:cubicBezTo>
                <a:cubicBezTo>
                  <a:pt x="9360" y="18401"/>
                  <a:pt x="9506" y="18417"/>
                  <a:pt x="9460" y="18505"/>
                </a:cubicBezTo>
                <a:cubicBezTo>
                  <a:pt x="9455" y="18513"/>
                  <a:pt x="9451" y="18538"/>
                  <a:pt x="9446" y="18549"/>
                </a:cubicBezTo>
                <a:cubicBezTo>
                  <a:pt x="9932" y="18589"/>
                  <a:pt x="10453" y="18638"/>
                  <a:pt x="10674" y="18675"/>
                </a:cubicBezTo>
                <a:cubicBezTo>
                  <a:pt x="10954" y="18723"/>
                  <a:pt x="10997" y="19344"/>
                  <a:pt x="10745" y="19728"/>
                </a:cubicBezTo>
                <a:cubicBezTo>
                  <a:pt x="10654" y="19866"/>
                  <a:pt x="10468" y="20254"/>
                  <a:pt x="10335" y="20588"/>
                </a:cubicBezTo>
                <a:cubicBezTo>
                  <a:pt x="10202" y="20922"/>
                  <a:pt x="10028" y="21225"/>
                  <a:pt x="9947" y="21260"/>
                </a:cubicBezTo>
                <a:cubicBezTo>
                  <a:pt x="9866" y="21296"/>
                  <a:pt x="9834" y="21387"/>
                  <a:pt x="9880" y="21463"/>
                </a:cubicBezTo>
                <a:cubicBezTo>
                  <a:pt x="9958" y="21596"/>
                  <a:pt x="10189" y="21600"/>
                  <a:pt x="15761" y="21600"/>
                </a:cubicBezTo>
                <a:lnTo>
                  <a:pt x="21553" y="21600"/>
                </a:lnTo>
                <a:lnTo>
                  <a:pt x="21553" y="10800"/>
                </a:lnTo>
                <a:lnTo>
                  <a:pt x="21553" y="0"/>
                </a:lnTo>
                <a:close/>
              </a:path>
            </a:pathLst>
          </a:custGeom>
          <a:ln w="12700">
            <a:miter lim="400000"/>
          </a:ln>
          <a:effectLst>
            <a:outerShdw sx="100000" sy="100000" kx="0" ky="0" algn="b" rotWithShape="0" blurRad="190500" dist="188430" dir="3218735">
              <a:srgbClr val="000000"/>
            </a:outerShdw>
          </a:effectLst>
        </p:spPr>
      </p:pic>
      <p:grpSp>
        <p:nvGrpSpPr>
          <p:cNvPr id="363" name="From Heaven or Men?"/>
          <p:cNvGrpSpPr/>
          <p:nvPr/>
        </p:nvGrpSpPr>
        <p:grpSpPr>
          <a:xfrm>
            <a:off x="1187527" y="606310"/>
            <a:ext cx="10629746" cy="1620138"/>
            <a:chOff x="0" y="0"/>
            <a:chExt cx="10629744" cy="1620136"/>
          </a:xfrm>
        </p:grpSpPr>
        <p:sp>
          <p:nvSpPr>
            <p:cNvPr id="362" name="From Heaven or Men?"/>
            <p:cNvSpPr/>
            <p:nvPr/>
          </p:nvSpPr>
          <p:spPr>
            <a:xfrm>
              <a:off x="114300" y="76200"/>
              <a:ext cx="10401145" cy="1315337"/>
            </a:xfrm>
            <a:prstGeom prst="rect">
              <a:avLst/>
            </a:prstGeom>
            <a:solidFill>
              <a:schemeClr val="accent5">
                <a:hueOff val="74999"/>
                <a:satOff val="18651"/>
                <a:lumOff val="-19807"/>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spcBef>
                  <a:spcPts val="2000"/>
                </a:spcBef>
                <a:defRPr sz="79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lvl1pPr>
            </a:lstStyle>
            <a:p>
              <a:pPr/>
              <a:r>
                <a:t>From Heaven or Men?</a:t>
              </a:r>
            </a:p>
          </p:txBody>
        </p:sp>
        <p:pic>
          <p:nvPicPr>
            <p:cNvPr id="361" name="From Heaven or Men?" descr="From Heaven or Men?"/>
            <p:cNvPicPr>
              <a:picLocks noChangeAspect="0"/>
            </p:cNvPicPr>
            <p:nvPr/>
          </p:nvPicPr>
          <p:blipFill>
            <a:blip r:embed="rId5">
              <a:extLst/>
            </a:blip>
            <a:stretch>
              <a:fillRect/>
            </a:stretch>
          </p:blipFill>
          <p:spPr>
            <a:xfrm>
              <a:off x="0" y="-1"/>
              <a:ext cx="10629745" cy="1620138"/>
            </a:xfrm>
            <a:prstGeom prst="rect">
              <a:avLst/>
            </a:prstGeom>
            <a:effectLst/>
          </p:spPr>
        </p:pic>
      </p:grpSp>
      <p:sp>
        <p:nvSpPr>
          <p:cNvPr id="364" name="Shape"/>
          <p:cNvSpPr/>
          <p:nvPr/>
        </p:nvSpPr>
        <p:spPr>
          <a:xfrm>
            <a:off x="102446" y="4015078"/>
            <a:ext cx="4009814" cy="4414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21600" y="0"/>
                </a:lnTo>
                <a:lnTo>
                  <a:pt x="21600" y="18704"/>
                </a:lnTo>
                <a:cubicBezTo>
                  <a:pt x="21600" y="20304"/>
                  <a:pt x="19988" y="21600"/>
                  <a:pt x="18000" y="21600"/>
                </a:cubicBezTo>
                <a:lnTo>
                  <a:pt x="0" y="21600"/>
                </a:lnTo>
                <a:lnTo>
                  <a:pt x="0" y="2896"/>
                </a:lnTo>
                <a:cubicBezTo>
                  <a:pt x="0" y="1296"/>
                  <a:pt x="1612" y="0"/>
                  <a:pt x="3600" y="0"/>
                </a:cubicBezTo>
                <a:close/>
              </a:path>
            </a:pathLst>
          </a:custGeom>
          <a:solidFill>
            <a:srgbClr val="EAE9B3"/>
          </a:solidFill>
          <a:ln w="12700">
            <a:solidFill>
              <a:srgbClr val="F69240"/>
            </a:solidFill>
            <a:bevel/>
          </a:ln>
          <a:effectLst>
            <a:outerShdw sx="100000" sy="100000" kx="0" ky="0" algn="b" rotWithShape="0" blurRad="50800" dist="25400" dir="5400000">
              <a:srgbClr val="000000">
                <a:alpha val="38000"/>
              </a:srgbClr>
            </a:outerShdw>
          </a:effectLst>
        </p:spPr>
        <p:txBody>
          <a:bodyPr lIns="65023" tIns="65023" rIns="65023" bIns="65023" anchor="ctr"/>
          <a:lstStyle/>
          <a:p>
            <a:pPr defTabSz="914400">
              <a:defRPr sz="2400">
                <a:solidFill>
                  <a:srgbClr val="000000"/>
                </a:solidFill>
                <a:latin typeface="Berlin Sans FB Demi"/>
                <a:ea typeface="Berlin Sans FB Demi"/>
                <a:cs typeface="Berlin Sans FB Demi"/>
                <a:sym typeface="Berlin Sans FB Demi"/>
              </a:defRPr>
            </a:pPr>
          </a:p>
        </p:txBody>
      </p:sp>
      <p:sp>
        <p:nvSpPr>
          <p:cNvPr id="365" name="Shape"/>
          <p:cNvSpPr/>
          <p:nvPr/>
        </p:nvSpPr>
        <p:spPr>
          <a:xfrm flipH="1">
            <a:off x="8816340" y="4015078"/>
            <a:ext cx="4009814" cy="4414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0"/>
                </a:moveTo>
                <a:lnTo>
                  <a:pt x="21600" y="0"/>
                </a:lnTo>
                <a:lnTo>
                  <a:pt x="21600" y="18704"/>
                </a:lnTo>
                <a:cubicBezTo>
                  <a:pt x="21600" y="20304"/>
                  <a:pt x="19988" y="21600"/>
                  <a:pt x="18000" y="21600"/>
                </a:cubicBezTo>
                <a:lnTo>
                  <a:pt x="0" y="21600"/>
                </a:lnTo>
                <a:lnTo>
                  <a:pt x="0" y="2896"/>
                </a:lnTo>
                <a:cubicBezTo>
                  <a:pt x="0" y="1296"/>
                  <a:pt x="1612" y="0"/>
                  <a:pt x="3600" y="0"/>
                </a:cubicBezTo>
                <a:close/>
              </a:path>
            </a:pathLst>
          </a:custGeom>
          <a:gradFill>
            <a:gsLst>
              <a:gs pos="0">
                <a:schemeClr val="accent5">
                  <a:satOff val="11168"/>
                  <a:lumOff val="10673"/>
                </a:schemeClr>
              </a:gs>
              <a:gs pos="100000">
                <a:schemeClr val="accent5"/>
              </a:gs>
            </a:gsLst>
            <a:lin ang="5400000"/>
          </a:gradFill>
          <a:ln w="12700">
            <a:solidFill>
              <a:srgbClr val="F69240"/>
            </a:solidFill>
            <a:bevel/>
          </a:ln>
          <a:effectLst>
            <a:outerShdw sx="100000" sy="100000" kx="0" ky="0" algn="b" rotWithShape="0" blurRad="50800" dist="25400" dir="5400000">
              <a:srgbClr val="000000">
                <a:alpha val="38000"/>
              </a:srgbClr>
            </a:outerShdw>
          </a:effectLst>
        </p:spPr>
        <p:txBody>
          <a:bodyPr lIns="65023" tIns="65023" rIns="65023" bIns="65023" anchor="ctr"/>
          <a:lstStyle/>
          <a:p>
            <a:pPr defTabSz="914400">
              <a:defRPr sz="2400">
                <a:solidFill>
                  <a:srgbClr val="000000"/>
                </a:solidFill>
                <a:latin typeface="Berlin Sans FB Demi"/>
                <a:ea typeface="Berlin Sans FB Demi"/>
                <a:cs typeface="Berlin Sans FB Demi"/>
                <a:sym typeface="Berlin Sans FB Demi"/>
              </a:defRPr>
            </a:pPr>
          </a:p>
        </p:txBody>
      </p:sp>
      <p:sp>
        <p:nvSpPr>
          <p:cNvPr id="366" name="From Men…"/>
          <p:cNvSpPr/>
          <p:nvPr/>
        </p:nvSpPr>
        <p:spPr>
          <a:xfrm>
            <a:off x="8897232" y="4332562"/>
            <a:ext cx="3901442" cy="3919729"/>
          </a:xfrm>
          <a:prstGeom prst="rect">
            <a:avLst/>
          </a:prstGeom>
          <a:ln w="12700">
            <a:miter lim="400000"/>
          </a:ln>
          <a:effectLst>
            <a:outerShdw sx="100000" sy="100000" kx="0" ky="0" algn="b" rotWithShape="0" blurRad="50800" dist="25400" dir="5400000">
              <a:srgbClr val="000000">
                <a:alpha val="99369"/>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342900" indent="-342900" defTabSz="914400">
              <a:spcBef>
                <a:spcPts val="700"/>
              </a:spcBef>
              <a:defRPr>
                <a:solidFill>
                  <a:schemeClr val="accent3">
                    <a:hueOff val="286721"/>
                    <a:satOff val="29410"/>
                    <a:lumOff val="9202"/>
                  </a:schemeClr>
                </a:solidFill>
                <a:effectLst>
                  <a:outerShdw sx="100000" sy="100000" kx="0" ky="0" algn="b" rotWithShape="0" blurRad="63500" dist="63500" dir="1626736">
                    <a:srgbClr val="000000"/>
                  </a:outerShdw>
                </a:effectLst>
                <a:latin typeface="Denmark"/>
                <a:ea typeface="Denmark"/>
                <a:cs typeface="Denmark"/>
                <a:sym typeface="Denmark"/>
              </a:defRPr>
            </a:pPr>
            <a:r>
              <a:rPr u="sng"/>
              <a:t>From Men</a:t>
            </a:r>
          </a:p>
          <a:p>
            <a:pPr marL="342900" indent="-342900" defTabSz="914400">
              <a:spcBef>
                <a:spcPts val="700"/>
              </a:spcBef>
              <a:defRPr sz="3600">
                <a:solidFill>
                  <a:schemeClr val="accent3">
                    <a:hueOff val="286721"/>
                    <a:satOff val="29410"/>
                    <a:lumOff val="9202"/>
                  </a:schemeClr>
                </a:solidFill>
                <a:effectLst>
                  <a:outerShdw sx="100000" sy="100000" kx="0" ky="0" algn="b" rotWithShape="0" blurRad="63500" dist="63500" dir="1626736">
                    <a:srgbClr val="000000"/>
                  </a:outerShdw>
                </a:effectLst>
                <a:latin typeface="Denmark"/>
                <a:ea typeface="Denmark"/>
                <a:cs typeface="Denmark"/>
                <a:sym typeface="Denmark"/>
              </a:defRPr>
            </a:pPr>
            <a:r>
              <a:t>Mt. 15:1-9</a:t>
            </a:r>
          </a:p>
          <a:p>
            <a:pPr marL="342900" indent="-342900" defTabSz="914400">
              <a:spcBef>
                <a:spcPts val="700"/>
              </a:spcBef>
              <a:defRPr sz="3600">
                <a:solidFill>
                  <a:schemeClr val="accent3">
                    <a:hueOff val="286721"/>
                    <a:satOff val="29410"/>
                    <a:lumOff val="9202"/>
                  </a:schemeClr>
                </a:solidFill>
                <a:effectLst>
                  <a:outerShdw sx="100000" sy="100000" kx="0" ky="0" algn="b" rotWithShape="0" blurRad="63500" dist="63500" dir="1626736">
                    <a:srgbClr val="000000"/>
                  </a:outerShdw>
                </a:effectLst>
                <a:latin typeface="Denmark"/>
                <a:ea typeface="Denmark"/>
                <a:cs typeface="Denmark"/>
                <a:sym typeface="Denmark"/>
              </a:defRPr>
            </a:pPr>
            <a:r>
              <a:t>1 Cor. 4:6</a:t>
            </a:r>
          </a:p>
          <a:p>
            <a:pPr marL="342900" indent="-342900" defTabSz="914400">
              <a:spcBef>
                <a:spcPts val="700"/>
              </a:spcBef>
              <a:defRPr sz="3600">
                <a:solidFill>
                  <a:schemeClr val="accent3">
                    <a:hueOff val="286721"/>
                    <a:satOff val="29410"/>
                    <a:lumOff val="9202"/>
                  </a:schemeClr>
                </a:solidFill>
                <a:effectLst>
                  <a:outerShdw sx="100000" sy="100000" kx="0" ky="0" algn="b" rotWithShape="0" blurRad="63500" dist="63500" dir="1626736">
                    <a:srgbClr val="000000"/>
                  </a:outerShdw>
                </a:effectLst>
                <a:latin typeface="Denmark"/>
                <a:ea typeface="Denmark"/>
                <a:cs typeface="Denmark"/>
                <a:sym typeface="Denmark"/>
              </a:defRPr>
            </a:pPr>
            <a:r>
              <a:t>Gal. 1:10-17</a:t>
            </a:r>
          </a:p>
          <a:p>
            <a:pPr marL="342900" indent="-342900" defTabSz="914400">
              <a:spcBef>
                <a:spcPts val="700"/>
              </a:spcBef>
              <a:defRPr sz="3600">
                <a:solidFill>
                  <a:schemeClr val="accent3">
                    <a:hueOff val="286721"/>
                    <a:satOff val="29410"/>
                    <a:lumOff val="9202"/>
                  </a:schemeClr>
                </a:solidFill>
                <a:effectLst>
                  <a:outerShdw sx="100000" sy="100000" kx="0" ky="0" algn="b" rotWithShape="0" blurRad="63500" dist="63500" dir="1626736">
                    <a:srgbClr val="000000"/>
                  </a:outerShdw>
                </a:effectLst>
                <a:latin typeface="Denmark"/>
                <a:ea typeface="Denmark"/>
                <a:cs typeface="Denmark"/>
                <a:sym typeface="Denmark"/>
              </a:defRPr>
            </a:pPr>
            <a:r>
              <a:t>Col. 2:8</a:t>
            </a:r>
          </a:p>
          <a:p>
            <a:pPr marL="342900" indent="-342900" defTabSz="914400">
              <a:spcBef>
                <a:spcPts val="700"/>
              </a:spcBef>
              <a:defRPr sz="3600">
                <a:solidFill>
                  <a:schemeClr val="accent3">
                    <a:hueOff val="286721"/>
                    <a:satOff val="29410"/>
                    <a:lumOff val="9202"/>
                  </a:schemeClr>
                </a:solidFill>
                <a:effectLst>
                  <a:outerShdw sx="100000" sy="100000" kx="0" ky="0" algn="b" rotWithShape="0" blurRad="63500" dist="63500" dir="1626736">
                    <a:srgbClr val="000000"/>
                  </a:outerShdw>
                </a:effectLst>
                <a:latin typeface="Denmark"/>
                <a:ea typeface="Denmark"/>
                <a:cs typeface="Denmark"/>
                <a:sym typeface="Denmark"/>
              </a:defRPr>
            </a:pPr>
            <a:r>
              <a:t>2 Thess. 2:2-4</a:t>
            </a:r>
          </a:p>
        </p:txBody>
      </p:sp>
      <p:sp>
        <p:nvSpPr>
          <p:cNvPr id="367" name="From Heaven…"/>
          <p:cNvSpPr/>
          <p:nvPr/>
        </p:nvSpPr>
        <p:spPr>
          <a:xfrm>
            <a:off x="-182034" y="4332562"/>
            <a:ext cx="4443308" cy="3919729"/>
          </a:xfrm>
          <a:prstGeom prst="rect">
            <a:avLst/>
          </a:prstGeom>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marL="342900" indent="-342900" defTabSz="914400">
              <a:spcBef>
                <a:spcPts val="700"/>
              </a:spcBef>
              <a:defRPr>
                <a:solidFill>
                  <a:srgbClr val="971817"/>
                </a:solidFill>
                <a:latin typeface="Denmark"/>
                <a:ea typeface="Denmark"/>
                <a:cs typeface="Denmark"/>
                <a:sym typeface="Denmark"/>
              </a:defRPr>
            </a:pPr>
            <a:r>
              <a:rPr u="sng"/>
              <a:t>From Heaven</a:t>
            </a:r>
            <a:endParaRPr u="sng"/>
          </a:p>
          <a:p>
            <a:pPr marL="342900" indent="-342900" defTabSz="914400">
              <a:spcBef>
                <a:spcPts val="700"/>
              </a:spcBef>
              <a:defRPr sz="3600">
                <a:solidFill>
                  <a:srgbClr val="000000"/>
                </a:solidFill>
                <a:latin typeface="Denmark"/>
                <a:ea typeface="Denmark"/>
                <a:cs typeface="Denmark"/>
                <a:sym typeface="Denmark"/>
              </a:defRPr>
            </a:pPr>
            <a:r>
              <a:t>Mt. 21:23-27</a:t>
            </a:r>
          </a:p>
          <a:p>
            <a:pPr marL="342900" indent="-342900" defTabSz="914400">
              <a:spcBef>
                <a:spcPts val="700"/>
              </a:spcBef>
              <a:defRPr sz="3600">
                <a:solidFill>
                  <a:srgbClr val="000000"/>
                </a:solidFill>
                <a:latin typeface="Denmark"/>
                <a:ea typeface="Denmark"/>
                <a:cs typeface="Denmark"/>
                <a:sym typeface="Denmark"/>
              </a:defRPr>
            </a:pPr>
            <a:r>
              <a:t>1 John 4:4-6</a:t>
            </a:r>
          </a:p>
          <a:p>
            <a:pPr marL="342900" indent="-342900" defTabSz="914400">
              <a:spcBef>
                <a:spcPts val="700"/>
              </a:spcBef>
              <a:defRPr sz="3600">
                <a:solidFill>
                  <a:srgbClr val="000000"/>
                </a:solidFill>
                <a:latin typeface="Denmark"/>
                <a:ea typeface="Denmark"/>
                <a:cs typeface="Denmark"/>
                <a:sym typeface="Denmark"/>
              </a:defRPr>
            </a:pPr>
            <a:r>
              <a:t>Gal. 1:6-9</a:t>
            </a:r>
          </a:p>
          <a:p>
            <a:pPr marL="342900" indent="-342900" defTabSz="914400">
              <a:spcBef>
                <a:spcPts val="700"/>
              </a:spcBef>
              <a:defRPr sz="3600">
                <a:solidFill>
                  <a:srgbClr val="000000"/>
                </a:solidFill>
                <a:latin typeface="Denmark"/>
                <a:ea typeface="Denmark"/>
                <a:cs typeface="Denmark"/>
                <a:sym typeface="Denmark"/>
              </a:defRPr>
            </a:pPr>
            <a:r>
              <a:t>Col. 2:6-10</a:t>
            </a:r>
          </a:p>
          <a:p>
            <a:pPr marL="342900" indent="-342900" defTabSz="914400">
              <a:spcBef>
                <a:spcPts val="700"/>
              </a:spcBef>
              <a:defRPr sz="3600">
                <a:solidFill>
                  <a:srgbClr val="000000"/>
                </a:solidFill>
                <a:latin typeface="Denmark"/>
                <a:ea typeface="Denmark"/>
                <a:cs typeface="Denmark"/>
                <a:sym typeface="Denmark"/>
              </a:defRPr>
            </a:pPr>
            <a:r>
              <a:t>2 Thess. 2:15</a:t>
            </a:r>
          </a:p>
        </p:txBody>
      </p:sp>
      <p:pic>
        <p:nvPicPr>
          <p:cNvPr id="368" name="image7.png" descr="image7.png"/>
          <p:cNvPicPr>
            <a:picLocks noChangeAspect="1"/>
          </p:cNvPicPr>
          <p:nvPr/>
        </p:nvPicPr>
        <p:blipFill>
          <a:blip r:embed="rId6">
            <a:extLst/>
          </a:blip>
          <a:stretch>
            <a:fillRect/>
          </a:stretch>
        </p:blipFill>
        <p:spPr>
          <a:xfrm rot="4429752">
            <a:off x="8480859" y="2028692"/>
            <a:ext cx="1444701" cy="1989573"/>
          </a:xfrm>
          <a:prstGeom prst="rect">
            <a:avLst/>
          </a:prstGeom>
          <a:ln w="12700">
            <a:miter lim="400000"/>
          </a:ln>
        </p:spPr>
      </p:pic>
      <p:pic>
        <p:nvPicPr>
          <p:cNvPr id="369" name="image8.png" descr="image8.png"/>
          <p:cNvPicPr>
            <a:picLocks noChangeAspect="1"/>
          </p:cNvPicPr>
          <p:nvPr/>
        </p:nvPicPr>
        <p:blipFill>
          <a:blip r:embed="rId7">
            <a:extLst/>
          </a:blip>
          <a:stretch>
            <a:fillRect/>
          </a:stretch>
        </p:blipFill>
        <p:spPr>
          <a:xfrm rot="17186021">
            <a:off x="2907585" y="2190609"/>
            <a:ext cx="1651088" cy="1989572"/>
          </a:xfrm>
          <a:prstGeom prst="rect">
            <a:avLst/>
          </a:prstGeom>
          <a:ln w="12700">
            <a:miter lim="400000"/>
          </a:ln>
        </p:spPr>
      </p:pic>
      <p:sp>
        <p:nvSpPr>
          <p:cNvPr id="370" name="Walking by faith means walking by what God has said…"/>
          <p:cNvSpPr/>
          <p:nvPr/>
        </p:nvSpPr>
        <p:spPr>
          <a:xfrm>
            <a:off x="-1" y="8467249"/>
            <a:ext cx="13004801" cy="1031749"/>
          </a:xfrm>
          <a:prstGeom prst="rect">
            <a:avLst/>
          </a:prstGeom>
          <a:blipFill>
            <a:blip r:embed="rId8"/>
          </a:blipFill>
          <a:ln w="12700">
            <a:miter lim="400000"/>
          </a:ln>
          <a:extLst>
            <a:ext uri="{C572A759-6A51-4108-AA02-DFA0A04FC94B}">
              <ma14:wrappingTextBoxFlag xmlns:ma14="http://schemas.microsoft.com/office/mac/drawingml/2011/main" val="1"/>
            </a:ext>
          </a:extLst>
        </p:spPr>
        <p:txBody>
          <a:bodyPr lIns="65023" tIns="65023" rIns="65023" bIns="65023">
            <a:spAutoFit/>
          </a:bodyPr>
          <a:lstStyle/>
          <a:p>
            <a:pPr defTabSz="914400">
              <a:defRPr sz="2100">
                <a:solidFill>
                  <a:srgbClr val="FFFC79"/>
                </a:solidFill>
                <a:effectLst>
                  <a:outerShdw sx="100000" sy="100000" kx="0" ky="0" algn="b" rotWithShape="0" blurRad="63500" dist="63500" dir="2931536">
                    <a:srgbClr val="000000"/>
                  </a:outerShdw>
                </a:effectLst>
                <a:latin typeface="Thames Nude Roman"/>
                <a:ea typeface="Thames Nude Roman"/>
                <a:cs typeface="Thames Nude Roman"/>
                <a:sym typeface="Thames Nude Roman"/>
              </a:defRPr>
            </a:pPr>
            <a:r>
              <a:t>Walking by faith means walking by what God has said</a:t>
            </a:r>
          </a:p>
          <a:p>
            <a:pPr defTabSz="914400">
              <a:defRPr sz="3400">
                <a:solidFill>
                  <a:srgbClr val="FFFC79"/>
                </a:solidFill>
                <a:effectLst>
                  <a:outerShdw sx="100000" sy="100000" kx="0" ky="0" algn="b" rotWithShape="0" blurRad="63500" dist="63500" dir="2931536">
                    <a:srgbClr val="000000"/>
                  </a:outerShdw>
                </a:effectLst>
                <a:latin typeface="Berlin Sans FB Demi"/>
                <a:ea typeface="Berlin Sans FB Demi"/>
                <a:cs typeface="Berlin Sans FB Demi"/>
                <a:sym typeface="Berlin Sans FB Demi"/>
              </a:defRPr>
            </a:pPr>
            <a:r>
              <a:rPr b="1">
                <a:latin typeface="Book Antiqua"/>
                <a:ea typeface="Book Antiqua"/>
                <a:cs typeface="Book Antiqua"/>
                <a:sym typeface="Book Antiqua"/>
              </a:rPr>
              <a:t>2 Cor. 5:7; 1 Cor. 4:6; Gal. 1:6-9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364"/>
                                        </p:tgtEl>
                                        <p:attrNameLst>
                                          <p:attrName>style.visibility</p:attrName>
                                        </p:attrNameLst>
                                      </p:cBhvr>
                                      <p:to>
                                        <p:strVal val="visible"/>
                                      </p:to>
                                    </p:set>
                                    <p:anim calcmode="lin" valueType="num">
                                      <p:cBhvr>
                                        <p:cTn id="7" dur="500" fill="hold"/>
                                        <p:tgtEl>
                                          <p:spTgt spid="364"/>
                                        </p:tgtEl>
                                        <p:attrNameLst>
                                          <p:attrName>ppt_w</p:attrName>
                                        </p:attrNameLst>
                                      </p:cBhvr>
                                      <p:tavLst>
                                        <p:tav tm="0">
                                          <p:val>
                                            <p:fltVal val="0"/>
                                          </p:val>
                                        </p:tav>
                                        <p:tav tm="100000">
                                          <p:val>
                                            <p:strVal val="#ppt_w"/>
                                          </p:val>
                                        </p:tav>
                                      </p:tavLst>
                                    </p:anim>
                                    <p:anim calcmode="lin" valueType="num">
                                      <p:cBhvr>
                                        <p:cTn id="8" dur="500" fill="hold"/>
                                        <p:tgtEl>
                                          <p:spTgt spid="36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367">
                                            <p:bg/>
                                          </p:spTgt>
                                        </p:tgtEl>
                                        <p:attrNameLst>
                                          <p:attrName>style.visibility</p:attrName>
                                        </p:attrNameLst>
                                      </p:cBhvr>
                                      <p:to>
                                        <p:strVal val="visible"/>
                                      </p:to>
                                    </p:set>
                                    <p:anim calcmode="lin" valueType="num">
                                      <p:cBhvr>
                                        <p:cTn id="12" dur="500" fill="hold"/>
                                        <p:tgtEl>
                                          <p:spTgt spid="367">
                                            <p:bg/>
                                          </p:spTgt>
                                        </p:tgtEl>
                                        <p:attrNameLst>
                                          <p:attrName>ppt_w</p:attrName>
                                        </p:attrNameLst>
                                      </p:cBhvr>
                                      <p:tavLst>
                                        <p:tav tm="0">
                                          <p:val>
                                            <p:fltVal val="0"/>
                                          </p:val>
                                        </p:tav>
                                        <p:tav tm="100000">
                                          <p:val>
                                            <p:strVal val="#ppt_w"/>
                                          </p:val>
                                        </p:tav>
                                      </p:tavLst>
                                    </p:anim>
                                    <p:anim calcmode="lin" valueType="num">
                                      <p:cBhvr>
                                        <p:cTn id="13" dur="500" fill="hold"/>
                                        <p:tgtEl>
                                          <p:spTgt spid="367">
                                            <p:bg/>
                                          </p:spTgt>
                                        </p:tgtEl>
                                        <p:attrNameLst>
                                          <p:attrName>ppt_h</p:attrName>
                                        </p:attrNameLst>
                                      </p:cBhvr>
                                      <p:tavLst>
                                        <p:tav tm="0">
                                          <p:val>
                                            <p:fltVal val="0"/>
                                          </p:val>
                                        </p:tav>
                                        <p:tav tm="100000">
                                          <p:val>
                                            <p:strVal val="#ppt_h"/>
                                          </p:val>
                                        </p:tav>
                                      </p:tavLst>
                                    </p:anim>
                                  </p:childTnLst>
                                </p:cTn>
                              </p:par>
                              <p:par>
                                <p:cTn id="14" presetClass="entr" nodeType="withEffect" presetSubtype="16" presetID="23" grpId="2" fill="hold">
                                  <p:stCondLst>
                                    <p:cond delay="0"/>
                                  </p:stCondLst>
                                  <p:iterate type="el" backwards="0">
                                    <p:tmAbs val="0"/>
                                  </p:iterate>
                                  <p:childTnLst>
                                    <p:set>
                                      <p:cBhvr>
                                        <p:cTn id="15" fill="hold"/>
                                        <p:tgtEl>
                                          <p:spTgt spid="367">
                                            <p:txEl>
                                              <p:pRg st="0" end="0"/>
                                            </p:txEl>
                                          </p:spTgt>
                                        </p:tgtEl>
                                        <p:attrNameLst>
                                          <p:attrName>style.visibility</p:attrName>
                                        </p:attrNameLst>
                                      </p:cBhvr>
                                      <p:to>
                                        <p:strVal val="visible"/>
                                      </p:to>
                                    </p:set>
                                    <p:anim calcmode="lin" valueType="num">
                                      <p:cBhvr>
                                        <p:cTn id="16" dur="500" fill="hold"/>
                                        <p:tgtEl>
                                          <p:spTgt spid="36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67">
                                            <p:txEl>
                                              <p:pRg st="0" end="0"/>
                                            </p:txEl>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Class="entr" nodeType="afterEffect" presetSubtype="16" presetID="23" grpId="2" fill="hold">
                                  <p:stCondLst>
                                    <p:cond delay="0"/>
                                  </p:stCondLst>
                                  <p:iterate type="el" backwards="0">
                                    <p:tmAbs val="0"/>
                                  </p:iterate>
                                  <p:childTnLst>
                                    <p:set>
                                      <p:cBhvr>
                                        <p:cTn id="20" fill="hold"/>
                                        <p:tgtEl>
                                          <p:spTgt spid="367">
                                            <p:txEl>
                                              <p:pRg st="1" end="1"/>
                                            </p:txEl>
                                          </p:spTgt>
                                        </p:tgtEl>
                                        <p:attrNameLst>
                                          <p:attrName>style.visibility</p:attrName>
                                        </p:attrNameLst>
                                      </p:cBhvr>
                                      <p:to>
                                        <p:strVal val="visible"/>
                                      </p:to>
                                    </p:set>
                                    <p:anim calcmode="lin" valueType="num">
                                      <p:cBhvr>
                                        <p:cTn id="21" dur="500" fill="hold"/>
                                        <p:tgtEl>
                                          <p:spTgt spid="36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6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16" presetID="23" grpId="2" fill="hold">
                                  <p:stCondLst>
                                    <p:cond delay="0"/>
                                  </p:stCondLst>
                                  <p:iterate type="el" backwards="0">
                                    <p:tmAbs val="0"/>
                                  </p:iterate>
                                  <p:childTnLst>
                                    <p:set>
                                      <p:cBhvr>
                                        <p:cTn id="26" fill="hold"/>
                                        <p:tgtEl>
                                          <p:spTgt spid="367">
                                            <p:txEl>
                                              <p:pRg st="2" end="2"/>
                                            </p:txEl>
                                          </p:spTgt>
                                        </p:tgtEl>
                                        <p:attrNameLst>
                                          <p:attrName>style.visibility</p:attrName>
                                        </p:attrNameLst>
                                      </p:cBhvr>
                                      <p:to>
                                        <p:strVal val="visible"/>
                                      </p:to>
                                    </p:set>
                                    <p:anim calcmode="lin" valueType="num">
                                      <p:cBhvr>
                                        <p:cTn id="27" dur="500" fill="hold"/>
                                        <p:tgtEl>
                                          <p:spTgt spid="367">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36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16" presetID="23" grpId="2" fill="hold">
                                  <p:stCondLst>
                                    <p:cond delay="0"/>
                                  </p:stCondLst>
                                  <p:iterate type="el" backwards="0">
                                    <p:tmAbs val="0"/>
                                  </p:iterate>
                                  <p:childTnLst>
                                    <p:set>
                                      <p:cBhvr>
                                        <p:cTn id="32" fill="hold"/>
                                        <p:tgtEl>
                                          <p:spTgt spid="367">
                                            <p:txEl>
                                              <p:pRg st="3" end="3"/>
                                            </p:txEl>
                                          </p:spTgt>
                                        </p:tgtEl>
                                        <p:attrNameLst>
                                          <p:attrName>style.visibility</p:attrName>
                                        </p:attrNameLst>
                                      </p:cBhvr>
                                      <p:to>
                                        <p:strVal val="visible"/>
                                      </p:to>
                                    </p:set>
                                    <p:anim calcmode="lin" valueType="num">
                                      <p:cBhvr>
                                        <p:cTn id="33" dur="500" fill="hold"/>
                                        <p:tgtEl>
                                          <p:spTgt spid="36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6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16" presetID="23" grpId="2" fill="hold">
                                  <p:stCondLst>
                                    <p:cond delay="0"/>
                                  </p:stCondLst>
                                  <p:iterate type="el" backwards="0">
                                    <p:tmAbs val="0"/>
                                  </p:iterate>
                                  <p:childTnLst>
                                    <p:set>
                                      <p:cBhvr>
                                        <p:cTn id="38" fill="hold"/>
                                        <p:tgtEl>
                                          <p:spTgt spid="367">
                                            <p:txEl>
                                              <p:pRg st="4" end="4"/>
                                            </p:txEl>
                                          </p:spTgt>
                                        </p:tgtEl>
                                        <p:attrNameLst>
                                          <p:attrName>style.visibility</p:attrName>
                                        </p:attrNameLst>
                                      </p:cBhvr>
                                      <p:to>
                                        <p:strVal val="visible"/>
                                      </p:to>
                                    </p:set>
                                    <p:anim calcmode="lin" valueType="num">
                                      <p:cBhvr>
                                        <p:cTn id="39" dur="500" fill="hold"/>
                                        <p:tgtEl>
                                          <p:spTgt spid="367">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6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16" presetID="23" grpId="2" fill="hold">
                                  <p:stCondLst>
                                    <p:cond delay="0"/>
                                  </p:stCondLst>
                                  <p:iterate type="el" backwards="0">
                                    <p:tmAbs val="0"/>
                                  </p:iterate>
                                  <p:childTnLst>
                                    <p:set>
                                      <p:cBhvr>
                                        <p:cTn id="44" fill="hold"/>
                                        <p:tgtEl>
                                          <p:spTgt spid="367">
                                            <p:txEl>
                                              <p:pRg st="5" end="5"/>
                                            </p:txEl>
                                          </p:spTgt>
                                        </p:tgtEl>
                                        <p:attrNameLst>
                                          <p:attrName>style.visibility</p:attrName>
                                        </p:attrNameLst>
                                      </p:cBhvr>
                                      <p:to>
                                        <p:strVal val="visible"/>
                                      </p:to>
                                    </p:set>
                                    <p:anim calcmode="lin" valueType="num">
                                      <p:cBhvr>
                                        <p:cTn id="45" dur="500" fill="hold"/>
                                        <p:tgtEl>
                                          <p:spTgt spid="367">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36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Class="entr" nodeType="clickEffect" presetSubtype="16" presetID="23" grpId="3" fill="hold">
                                  <p:stCondLst>
                                    <p:cond delay="0"/>
                                  </p:stCondLst>
                                  <p:iterate type="el" backwards="0">
                                    <p:tmAbs val="0"/>
                                  </p:iterate>
                                  <p:childTnLst>
                                    <p:set>
                                      <p:cBhvr>
                                        <p:cTn id="50" fill="hold"/>
                                        <p:tgtEl>
                                          <p:spTgt spid="365"/>
                                        </p:tgtEl>
                                        <p:attrNameLst>
                                          <p:attrName>style.visibility</p:attrName>
                                        </p:attrNameLst>
                                      </p:cBhvr>
                                      <p:to>
                                        <p:strVal val="visible"/>
                                      </p:to>
                                    </p:set>
                                    <p:anim calcmode="lin" valueType="num">
                                      <p:cBhvr>
                                        <p:cTn id="51" dur="500" fill="hold"/>
                                        <p:tgtEl>
                                          <p:spTgt spid="365"/>
                                        </p:tgtEl>
                                        <p:attrNameLst>
                                          <p:attrName>ppt_w</p:attrName>
                                        </p:attrNameLst>
                                      </p:cBhvr>
                                      <p:tavLst>
                                        <p:tav tm="0">
                                          <p:val>
                                            <p:fltVal val="0"/>
                                          </p:val>
                                        </p:tav>
                                        <p:tav tm="100000">
                                          <p:val>
                                            <p:strVal val="#ppt_w"/>
                                          </p:val>
                                        </p:tav>
                                      </p:tavLst>
                                    </p:anim>
                                    <p:anim calcmode="lin" valueType="num">
                                      <p:cBhvr>
                                        <p:cTn id="52" dur="500" fill="hold"/>
                                        <p:tgtEl>
                                          <p:spTgt spid="365"/>
                                        </p:tgtEl>
                                        <p:attrNameLst>
                                          <p:attrName>ppt_h</p:attrName>
                                        </p:attrNameLst>
                                      </p:cBhvr>
                                      <p:tavLst>
                                        <p:tav tm="0">
                                          <p:val>
                                            <p:fltVal val="0"/>
                                          </p:val>
                                        </p:tav>
                                        <p:tav tm="100000">
                                          <p:val>
                                            <p:strVal val="#ppt_h"/>
                                          </p:val>
                                        </p:tav>
                                      </p:tavLst>
                                    </p:anim>
                                  </p:childTnLst>
                                </p:cTn>
                              </p:par>
                            </p:childTnLst>
                          </p:cTn>
                        </p:par>
                        <p:par>
                          <p:cTn id="53" fill="hold">
                            <p:stCondLst>
                              <p:cond delay="500"/>
                            </p:stCondLst>
                            <p:childTnLst>
                              <p:par>
                                <p:cTn id="54" presetClass="entr" nodeType="afterEffect" presetSubtype="16" presetID="23" grpId="4" fill="hold">
                                  <p:stCondLst>
                                    <p:cond delay="0"/>
                                  </p:stCondLst>
                                  <p:iterate type="el" backwards="0">
                                    <p:tmAbs val="0"/>
                                  </p:iterate>
                                  <p:childTnLst>
                                    <p:set>
                                      <p:cBhvr>
                                        <p:cTn id="55" fill="hold"/>
                                        <p:tgtEl>
                                          <p:spTgt spid="366">
                                            <p:bg/>
                                          </p:spTgt>
                                        </p:tgtEl>
                                        <p:attrNameLst>
                                          <p:attrName>style.visibility</p:attrName>
                                        </p:attrNameLst>
                                      </p:cBhvr>
                                      <p:to>
                                        <p:strVal val="visible"/>
                                      </p:to>
                                    </p:set>
                                    <p:anim calcmode="lin" valueType="num">
                                      <p:cBhvr>
                                        <p:cTn id="56" dur="500" fill="hold"/>
                                        <p:tgtEl>
                                          <p:spTgt spid="366">
                                            <p:bg/>
                                          </p:spTgt>
                                        </p:tgtEl>
                                        <p:attrNameLst>
                                          <p:attrName>ppt_w</p:attrName>
                                        </p:attrNameLst>
                                      </p:cBhvr>
                                      <p:tavLst>
                                        <p:tav tm="0">
                                          <p:val>
                                            <p:fltVal val="0"/>
                                          </p:val>
                                        </p:tav>
                                        <p:tav tm="100000">
                                          <p:val>
                                            <p:strVal val="#ppt_w"/>
                                          </p:val>
                                        </p:tav>
                                      </p:tavLst>
                                    </p:anim>
                                    <p:anim calcmode="lin" valueType="num">
                                      <p:cBhvr>
                                        <p:cTn id="57" dur="500" fill="hold"/>
                                        <p:tgtEl>
                                          <p:spTgt spid="366">
                                            <p:bg/>
                                          </p:spTgt>
                                        </p:tgtEl>
                                        <p:attrNameLst>
                                          <p:attrName>ppt_h</p:attrName>
                                        </p:attrNameLst>
                                      </p:cBhvr>
                                      <p:tavLst>
                                        <p:tav tm="0">
                                          <p:val>
                                            <p:fltVal val="0"/>
                                          </p:val>
                                        </p:tav>
                                        <p:tav tm="100000">
                                          <p:val>
                                            <p:strVal val="#ppt_h"/>
                                          </p:val>
                                        </p:tav>
                                      </p:tavLst>
                                    </p:anim>
                                  </p:childTnLst>
                                </p:cTn>
                              </p:par>
                              <p:par>
                                <p:cTn id="58" presetClass="entr" nodeType="withEffect" presetSubtype="16" presetID="23" grpId="4" fill="hold">
                                  <p:stCondLst>
                                    <p:cond delay="0"/>
                                  </p:stCondLst>
                                  <p:iterate type="el" backwards="0">
                                    <p:tmAbs val="0"/>
                                  </p:iterate>
                                  <p:childTnLst>
                                    <p:set>
                                      <p:cBhvr>
                                        <p:cTn id="59" fill="hold"/>
                                        <p:tgtEl>
                                          <p:spTgt spid="366">
                                            <p:txEl>
                                              <p:pRg st="0" end="0"/>
                                            </p:txEl>
                                          </p:spTgt>
                                        </p:tgtEl>
                                        <p:attrNameLst>
                                          <p:attrName>style.visibility</p:attrName>
                                        </p:attrNameLst>
                                      </p:cBhvr>
                                      <p:to>
                                        <p:strVal val="visible"/>
                                      </p:to>
                                    </p:set>
                                    <p:anim calcmode="lin" valueType="num">
                                      <p:cBhvr>
                                        <p:cTn id="60" dur="500" fill="hold"/>
                                        <p:tgtEl>
                                          <p:spTgt spid="366">
                                            <p:txEl>
                                              <p:pRg st="0" end="0"/>
                                            </p:txEl>
                                          </p:spTgt>
                                        </p:tgtEl>
                                        <p:attrNameLst>
                                          <p:attrName>ppt_w</p:attrName>
                                        </p:attrNameLst>
                                      </p:cBhvr>
                                      <p:tavLst>
                                        <p:tav tm="0">
                                          <p:val>
                                            <p:fltVal val="0"/>
                                          </p:val>
                                        </p:tav>
                                        <p:tav tm="100000">
                                          <p:val>
                                            <p:strVal val="#ppt_w"/>
                                          </p:val>
                                        </p:tav>
                                      </p:tavLst>
                                    </p:anim>
                                    <p:anim calcmode="lin" valueType="num">
                                      <p:cBhvr>
                                        <p:cTn id="61" dur="500" fill="hold"/>
                                        <p:tgtEl>
                                          <p:spTgt spid="36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62" fill="hold">
                      <p:stCondLst>
                        <p:cond delay="indefinite"/>
                      </p:stCondLst>
                      <p:childTnLst>
                        <p:par>
                          <p:cTn id="63" fill="hold">
                            <p:stCondLst>
                              <p:cond delay="0"/>
                            </p:stCondLst>
                            <p:childTnLst>
                              <p:par>
                                <p:cTn id="64" presetClass="entr" nodeType="clickEffect" presetSubtype="16" presetID="23" grpId="4" fill="hold">
                                  <p:stCondLst>
                                    <p:cond delay="0"/>
                                  </p:stCondLst>
                                  <p:iterate type="el" backwards="0">
                                    <p:tmAbs val="0"/>
                                  </p:iterate>
                                  <p:childTnLst>
                                    <p:set>
                                      <p:cBhvr>
                                        <p:cTn id="65" fill="hold"/>
                                        <p:tgtEl>
                                          <p:spTgt spid="366">
                                            <p:txEl>
                                              <p:pRg st="1" end="1"/>
                                            </p:txEl>
                                          </p:spTgt>
                                        </p:tgtEl>
                                        <p:attrNameLst>
                                          <p:attrName>style.visibility</p:attrName>
                                        </p:attrNameLst>
                                      </p:cBhvr>
                                      <p:to>
                                        <p:strVal val="visible"/>
                                      </p:to>
                                    </p:set>
                                    <p:anim calcmode="lin" valueType="num">
                                      <p:cBhvr>
                                        <p:cTn id="66" dur="500" fill="hold"/>
                                        <p:tgtEl>
                                          <p:spTgt spid="366">
                                            <p:txEl>
                                              <p:pRg st="1" end="1"/>
                                            </p:txEl>
                                          </p:spTgt>
                                        </p:tgtEl>
                                        <p:attrNameLst>
                                          <p:attrName>ppt_w</p:attrName>
                                        </p:attrNameLst>
                                      </p:cBhvr>
                                      <p:tavLst>
                                        <p:tav tm="0">
                                          <p:val>
                                            <p:fltVal val="0"/>
                                          </p:val>
                                        </p:tav>
                                        <p:tav tm="100000">
                                          <p:val>
                                            <p:strVal val="#ppt_w"/>
                                          </p:val>
                                        </p:tav>
                                      </p:tavLst>
                                    </p:anim>
                                    <p:anim calcmode="lin" valueType="num">
                                      <p:cBhvr>
                                        <p:cTn id="67" dur="500" fill="hold"/>
                                        <p:tgtEl>
                                          <p:spTgt spid="36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Class="entr" nodeType="clickEffect" presetSubtype="16" presetID="23" grpId="4" fill="hold">
                                  <p:stCondLst>
                                    <p:cond delay="0"/>
                                  </p:stCondLst>
                                  <p:iterate type="el" backwards="0">
                                    <p:tmAbs val="0"/>
                                  </p:iterate>
                                  <p:childTnLst>
                                    <p:set>
                                      <p:cBhvr>
                                        <p:cTn id="71" fill="hold"/>
                                        <p:tgtEl>
                                          <p:spTgt spid="366">
                                            <p:txEl>
                                              <p:pRg st="2" end="2"/>
                                            </p:txEl>
                                          </p:spTgt>
                                        </p:tgtEl>
                                        <p:attrNameLst>
                                          <p:attrName>style.visibility</p:attrName>
                                        </p:attrNameLst>
                                      </p:cBhvr>
                                      <p:to>
                                        <p:strVal val="visible"/>
                                      </p:to>
                                    </p:set>
                                    <p:anim calcmode="lin" valueType="num">
                                      <p:cBhvr>
                                        <p:cTn id="72" dur="500" fill="hold"/>
                                        <p:tgtEl>
                                          <p:spTgt spid="366">
                                            <p:txEl>
                                              <p:pRg st="2" end="2"/>
                                            </p:txEl>
                                          </p:spTgt>
                                        </p:tgtEl>
                                        <p:attrNameLst>
                                          <p:attrName>ppt_w</p:attrName>
                                        </p:attrNameLst>
                                      </p:cBhvr>
                                      <p:tavLst>
                                        <p:tav tm="0">
                                          <p:val>
                                            <p:fltVal val="0"/>
                                          </p:val>
                                        </p:tav>
                                        <p:tav tm="100000">
                                          <p:val>
                                            <p:strVal val="#ppt_w"/>
                                          </p:val>
                                        </p:tav>
                                      </p:tavLst>
                                    </p:anim>
                                    <p:anim calcmode="lin" valueType="num">
                                      <p:cBhvr>
                                        <p:cTn id="73" dur="500" fill="hold"/>
                                        <p:tgtEl>
                                          <p:spTgt spid="36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Class="entr" nodeType="clickEffect" presetSubtype="16" presetID="23" grpId="4" fill="hold">
                                  <p:stCondLst>
                                    <p:cond delay="0"/>
                                  </p:stCondLst>
                                  <p:iterate type="el" backwards="0">
                                    <p:tmAbs val="0"/>
                                  </p:iterate>
                                  <p:childTnLst>
                                    <p:set>
                                      <p:cBhvr>
                                        <p:cTn id="77" fill="hold"/>
                                        <p:tgtEl>
                                          <p:spTgt spid="366">
                                            <p:txEl>
                                              <p:pRg st="3" end="3"/>
                                            </p:txEl>
                                          </p:spTgt>
                                        </p:tgtEl>
                                        <p:attrNameLst>
                                          <p:attrName>style.visibility</p:attrName>
                                        </p:attrNameLst>
                                      </p:cBhvr>
                                      <p:to>
                                        <p:strVal val="visible"/>
                                      </p:to>
                                    </p:set>
                                    <p:anim calcmode="lin" valueType="num">
                                      <p:cBhvr>
                                        <p:cTn id="78" dur="500" fill="hold"/>
                                        <p:tgtEl>
                                          <p:spTgt spid="366">
                                            <p:txEl>
                                              <p:pRg st="3" end="3"/>
                                            </p:txEl>
                                          </p:spTgt>
                                        </p:tgtEl>
                                        <p:attrNameLst>
                                          <p:attrName>ppt_w</p:attrName>
                                        </p:attrNameLst>
                                      </p:cBhvr>
                                      <p:tavLst>
                                        <p:tav tm="0">
                                          <p:val>
                                            <p:fltVal val="0"/>
                                          </p:val>
                                        </p:tav>
                                        <p:tav tm="100000">
                                          <p:val>
                                            <p:strVal val="#ppt_w"/>
                                          </p:val>
                                        </p:tav>
                                      </p:tavLst>
                                    </p:anim>
                                    <p:anim calcmode="lin" valueType="num">
                                      <p:cBhvr>
                                        <p:cTn id="79" dur="500" fill="hold"/>
                                        <p:tgtEl>
                                          <p:spTgt spid="36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80" fill="hold">
                      <p:stCondLst>
                        <p:cond delay="indefinite"/>
                      </p:stCondLst>
                      <p:childTnLst>
                        <p:par>
                          <p:cTn id="81" fill="hold">
                            <p:stCondLst>
                              <p:cond delay="0"/>
                            </p:stCondLst>
                            <p:childTnLst>
                              <p:par>
                                <p:cTn id="82" presetClass="entr" nodeType="clickEffect" presetSubtype="16" presetID="23" grpId="4" fill="hold">
                                  <p:stCondLst>
                                    <p:cond delay="0"/>
                                  </p:stCondLst>
                                  <p:iterate type="el" backwards="0">
                                    <p:tmAbs val="0"/>
                                  </p:iterate>
                                  <p:childTnLst>
                                    <p:set>
                                      <p:cBhvr>
                                        <p:cTn id="83" fill="hold"/>
                                        <p:tgtEl>
                                          <p:spTgt spid="366">
                                            <p:txEl>
                                              <p:pRg st="4" end="4"/>
                                            </p:txEl>
                                          </p:spTgt>
                                        </p:tgtEl>
                                        <p:attrNameLst>
                                          <p:attrName>style.visibility</p:attrName>
                                        </p:attrNameLst>
                                      </p:cBhvr>
                                      <p:to>
                                        <p:strVal val="visible"/>
                                      </p:to>
                                    </p:set>
                                    <p:anim calcmode="lin" valueType="num">
                                      <p:cBhvr>
                                        <p:cTn id="84" dur="500" fill="hold"/>
                                        <p:tgtEl>
                                          <p:spTgt spid="366">
                                            <p:txEl>
                                              <p:pRg st="4" end="4"/>
                                            </p:txEl>
                                          </p:spTgt>
                                        </p:tgtEl>
                                        <p:attrNameLst>
                                          <p:attrName>ppt_w</p:attrName>
                                        </p:attrNameLst>
                                      </p:cBhvr>
                                      <p:tavLst>
                                        <p:tav tm="0">
                                          <p:val>
                                            <p:fltVal val="0"/>
                                          </p:val>
                                        </p:tav>
                                        <p:tav tm="100000">
                                          <p:val>
                                            <p:strVal val="#ppt_w"/>
                                          </p:val>
                                        </p:tav>
                                      </p:tavLst>
                                    </p:anim>
                                    <p:anim calcmode="lin" valueType="num">
                                      <p:cBhvr>
                                        <p:cTn id="85" dur="500" fill="hold"/>
                                        <p:tgtEl>
                                          <p:spTgt spid="366">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86" fill="hold">
                      <p:stCondLst>
                        <p:cond delay="indefinite"/>
                      </p:stCondLst>
                      <p:childTnLst>
                        <p:par>
                          <p:cTn id="87" fill="hold">
                            <p:stCondLst>
                              <p:cond delay="0"/>
                            </p:stCondLst>
                            <p:childTnLst>
                              <p:par>
                                <p:cTn id="88" presetClass="entr" nodeType="clickEffect" presetSubtype="16" presetID="23" grpId="4" fill="hold">
                                  <p:stCondLst>
                                    <p:cond delay="0"/>
                                  </p:stCondLst>
                                  <p:iterate type="el" backwards="0">
                                    <p:tmAbs val="0"/>
                                  </p:iterate>
                                  <p:childTnLst>
                                    <p:set>
                                      <p:cBhvr>
                                        <p:cTn id="89" fill="hold"/>
                                        <p:tgtEl>
                                          <p:spTgt spid="366">
                                            <p:txEl>
                                              <p:pRg st="5" end="5"/>
                                            </p:txEl>
                                          </p:spTgt>
                                        </p:tgtEl>
                                        <p:attrNameLst>
                                          <p:attrName>style.visibility</p:attrName>
                                        </p:attrNameLst>
                                      </p:cBhvr>
                                      <p:to>
                                        <p:strVal val="visible"/>
                                      </p:to>
                                    </p:set>
                                    <p:anim calcmode="lin" valueType="num">
                                      <p:cBhvr>
                                        <p:cTn id="90" dur="500" fill="hold"/>
                                        <p:tgtEl>
                                          <p:spTgt spid="366">
                                            <p:txEl>
                                              <p:pRg st="5" end="5"/>
                                            </p:txEl>
                                          </p:spTgt>
                                        </p:tgtEl>
                                        <p:attrNameLst>
                                          <p:attrName>ppt_w</p:attrName>
                                        </p:attrNameLst>
                                      </p:cBhvr>
                                      <p:tavLst>
                                        <p:tav tm="0">
                                          <p:val>
                                            <p:fltVal val="0"/>
                                          </p:val>
                                        </p:tav>
                                        <p:tav tm="100000">
                                          <p:val>
                                            <p:strVal val="#ppt_w"/>
                                          </p:val>
                                        </p:tav>
                                      </p:tavLst>
                                    </p:anim>
                                    <p:anim calcmode="lin" valueType="num">
                                      <p:cBhvr>
                                        <p:cTn id="91" dur="500" fill="hold"/>
                                        <p:tgtEl>
                                          <p:spTgt spid="366">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7" grpId="2"/>
      <p:bldP build="whole" bldLvl="1" animBg="1" rev="0" advAuto="0" spid="364" grpId="1"/>
      <p:bldP build="whole" bldLvl="1" animBg="1" rev="0" advAuto="0" spid="365" grpId="3"/>
      <p:bldP build="p" bldLvl="5" animBg="1" rev="0" advAuto="0" spid="366" grpId="4"/>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2"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pic>
        <p:nvPicPr>
          <p:cNvPr id="373"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sp>
        <p:nvSpPr>
          <p:cNvPr id="374" name="Don McClain"/>
          <p:cNvSpPr/>
          <p:nvPr/>
        </p:nvSpPr>
        <p:spPr>
          <a:xfrm>
            <a:off x="0" y="9323775"/>
            <a:ext cx="50038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buClr>
                <a:srgbClr val="000000"/>
              </a:buClr>
              <a:buFont typeface="Mariah"/>
              <a:defRPr sz="2200">
                <a:solidFill>
                  <a:srgbClr val="000000"/>
                </a:solidFill>
                <a:uFill>
                  <a:solidFill>
                    <a:srgbClr val="000000"/>
                  </a:solidFill>
                </a:uFill>
                <a:latin typeface="Mariah"/>
                <a:ea typeface="Mariah"/>
                <a:cs typeface="Mariah"/>
                <a:sym typeface="Mariah"/>
              </a:defRPr>
            </a:lvl1pPr>
          </a:lstStyle>
          <a:p>
            <a:pPr/>
            <a:r>
              <a:t>Don McClain</a:t>
            </a:r>
          </a:p>
        </p:txBody>
      </p:sp>
      <p:sp>
        <p:nvSpPr>
          <p:cNvPr id="375" name="W. 65th St church of Christ - 9/16/2007"/>
          <p:cNvSpPr/>
          <p:nvPr/>
        </p:nvSpPr>
        <p:spPr>
          <a:xfrm>
            <a:off x="5740400" y="9323775"/>
            <a:ext cx="72771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buClr>
                <a:srgbClr val="000000"/>
              </a:buClr>
              <a:buFont typeface="Mariah"/>
              <a:defRPr sz="2200">
                <a:solidFill>
                  <a:srgbClr val="000000"/>
                </a:solidFill>
                <a:uFill>
                  <a:solidFill>
                    <a:srgbClr val="000000"/>
                  </a:solidFill>
                </a:uFill>
                <a:latin typeface="Mariah"/>
                <a:ea typeface="Mariah"/>
                <a:cs typeface="Mariah"/>
                <a:sym typeface="Mariah"/>
              </a:defRPr>
            </a:lvl1pPr>
          </a:lstStyle>
          <a:p>
            <a:pPr/>
            <a:r>
              <a:t>W. 65th St church of Christ - 9/16/2007</a:t>
            </a:r>
          </a:p>
        </p:txBody>
      </p:sp>
      <p:pic>
        <p:nvPicPr>
          <p:cNvPr id="376" name="300_HQ_Stunning_Wallpapers-5.jpg_elephant-bleu-2560x1600.png" descr="300_HQ_Stunning_Wallpapers-5.jpg_elephant-bleu-2560x1600.png"/>
          <p:cNvPicPr>
            <a:picLocks noChangeAspect="0"/>
          </p:cNvPicPr>
          <p:nvPr/>
        </p:nvPicPr>
        <p:blipFill>
          <a:blip r:embed="rId3">
            <a:extLst/>
          </a:blip>
          <a:stretch>
            <a:fillRect/>
          </a:stretch>
        </p:blipFill>
        <p:spPr>
          <a:xfrm>
            <a:off x="0" y="2378"/>
            <a:ext cx="13017500" cy="9791701"/>
          </a:xfrm>
          <a:prstGeom prst="rect">
            <a:avLst/>
          </a:prstGeom>
          <a:ln w="12700">
            <a:miter lim="400000"/>
          </a:ln>
        </p:spPr>
      </p:pic>
      <p:sp>
        <p:nvSpPr>
          <p:cNvPr id="377"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8" name="pasted-image.tif" descr="pasted-image.tif"/>
          <p:cNvPicPr>
            <a:picLocks noChangeAspect="0"/>
          </p:cNvPicPr>
          <p:nvPr/>
        </p:nvPicPr>
        <p:blipFill>
          <a:blip r:embed="rId4">
            <a:extLst/>
          </a:blip>
          <a:stretch>
            <a:fillRect/>
          </a:stretch>
        </p:blipFill>
        <p:spPr>
          <a:xfrm>
            <a:off x="133582" y="149365"/>
            <a:ext cx="12737636" cy="9497727"/>
          </a:xfrm>
          <a:prstGeom prst="rect">
            <a:avLst/>
          </a:prstGeom>
          <a:ln w="12700">
            <a:miter lim="400000"/>
          </a:ln>
        </p:spPr>
      </p:pic>
      <p:pic>
        <p:nvPicPr>
          <p:cNvPr id="379" name="Rounded Rectangle" descr="Rounded Rectangle"/>
          <p:cNvPicPr>
            <a:picLocks noChangeAspect="0"/>
          </p:cNvPicPr>
          <p:nvPr/>
        </p:nvPicPr>
        <p:blipFill>
          <a:blip r:embed="rId5">
            <a:alphaModFix amt="79092"/>
            <a:extLst/>
          </a:blip>
          <a:stretch>
            <a:fillRect/>
          </a:stretch>
        </p:blipFill>
        <p:spPr>
          <a:xfrm>
            <a:off x="5365022" y="4119892"/>
            <a:ext cx="7717367" cy="5815278"/>
          </a:xfrm>
          <a:prstGeom prst="rect">
            <a:avLst/>
          </a:prstGeom>
          <a:effectLst>
            <a:outerShdw sx="100000" sy="100000" kx="0" ky="0" algn="b" rotWithShape="0" blurRad="38100" dist="25400" dir="5400000">
              <a:srgbClr val="000000">
                <a:alpha val="44023"/>
              </a:srgbClr>
            </a:outerShdw>
          </a:effectLst>
        </p:spPr>
      </p:pic>
      <p:pic>
        <p:nvPicPr>
          <p:cNvPr id="380" name="Rounded Rectangle" descr="Rounded Rectangle"/>
          <p:cNvPicPr>
            <a:picLocks noChangeAspect="0"/>
          </p:cNvPicPr>
          <p:nvPr/>
        </p:nvPicPr>
        <p:blipFill>
          <a:blip r:embed="rId6">
            <a:alphaModFix amt="79092"/>
            <a:extLst/>
          </a:blip>
          <a:stretch>
            <a:fillRect/>
          </a:stretch>
        </p:blipFill>
        <p:spPr>
          <a:xfrm>
            <a:off x="-12700" y="4175124"/>
            <a:ext cx="5929908" cy="5704815"/>
          </a:xfrm>
          <a:prstGeom prst="rect">
            <a:avLst/>
          </a:prstGeom>
          <a:effectLst>
            <a:outerShdw sx="100000" sy="100000" kx="0" ky="0" algn="b" rotWithShape="0" blurRad="38100" dist="25400" dir="5400000">
              <a:srgbClr val="000000">
                <a:alpha val="44023"/>
              </a:srgbClr>
            </a:outerShdw>
          </a:effectLst>
        </p:spPr>
      </p:pic>
      <p:sp>
        <p:nvSpPr>
          <p:cNvPr id="381" name="Generic &amp; Specific:…"/>
          <p:cNvSpPr/>
          <p:nvPr/>
        </p:nvSpPr>
        <p:spPr>
          <a:xfrm>
            <a:off x="5835525" y="4468481"/>
            <a:ext cx="6776361" cy="51181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295400">
              <a:buClr>
                <a:srgbClr val="000000"/>
              </a:buClr>
              <a:defRPr sz="4000">
                <a:solidFill>
                  <a:srgbClr val="F5D328"/>
                </a:solidFill>
                <a:effectLst>
                  <a:outerShdw sx="100000" sy="100000" kx="0" ky="0" algn="b" rotWithShape="0" blurRad="63500" dist="63500" dir="18900000">
                    <a:srgbClr val="000000"/>
                  </a:outerShdw>
                </a:effectLst>
                <a:uFill>
                  <a:solidFill>
                    <a:srgbClr val="000000"/>
                  </a:solidFill>
                </a:uFill>
                <a:latin typeface="Denmark"/>
                <a:ea typeface="Denmark"/>
                <a:cs typeface="Denmark"/>
                <a:sym typeface="Denmark"/>
              </a:defRPr>
            </a:pPr>
            <a:r>
              <a:t>Generic &amp; Specific: </a:t>
            </a:r>
          </a:p>
          <a:p>
            <a:pPr defTabSz="1295400">
              <a:buClr>
                <a:srgbClr val="000000"/>
              </a:buClr>
              <a:defRPr sz="4300">
                <a:solidFill>
                  <a:srgbClr val="FFFFFF"/>
                </a:solidFill>
                <a:effectLst>
                  <a:outerShdw sx="100000" sy="100000" kx="0" ky="0" algn="b" rotWithShape="0" blurRad="63500" dist="63500" dir="18900000">
                    <a:srgbClr val="000000"/>
                  </a:outerShdw>
                </a:effectLst>
                <a:uFill>
                  <a:solidFill>
                    <a:srgbClr val="000000"/>
                  </a:solidFill>
                </a:uFill>
              </a:defRPr>
            </a:pPr>
            <a:r>
              <a:t>Build an ark of gopher wood  </a:t>
            </a:r>
          </a:p>
          <a:p>
            <a:pPr defTabSz="1295400">
              <a:buClr>
                <a:srgbClr val="000000"/>
              </a:buClr>
              <a:defRPr sz="4000">
                <a:solidFill>
                  <a:srgbClr val="F5D328"/>
                </a:solidFill>
                <a:effectLst>
                  <a:outerShdw sx="100000" sy="100000" kx="0" ky="0" algn="b" rotWithShape="0" blurRad="63500" dist="63500" dir="18900000">
                    <a:srgbClr val="000000"/>
                  </a:outerShdw>
                </a:effectLst>
                <a:uFill>
                  <a:solidFill>
                    <a:srgbClr val="000000"/>
                  </a:solidFill>
                </a:uFill>
                <a:latin typeface="Denmark"/>
                <a:ea typeface="Denmark"/>
                <a:cs typeface="Denmark"/>
                <a:sym typeface="Denmark"/>
              </a:defRPr>
            </a:pPr>
            <a:r>
              <a:t>Expedients</a:t>
            </a:r>
          </a:p>
          <a:p>
            <a:pPr defTabSz="1295400">
              <a:buClr>
                <a:srgbClr val="000000"/>
              </a:buClr>
              <a:defRPr sz="4300">
                <a:solidFill>
                  <a:srgbClr val="FFFFFF"/>
                </a:solidFill>
                <a:effectLst>
                  <a:outerShdw sx="100000" sy="100000" kx="0" ky="0" algn="b" rotWithShape="0" blurRad="63500" dist="63500" dir="18900000">
                    <a:srgbClr val="000000"/>
                  </a:outerShdw>
                </a:effectLst>
                <a:uFill>
                  <a:solidFill>
                    <a:srgbClr val="000000"/>
                  </a:solidFill>
                </a:uFill>
              </a:defRPr>
            </a:pPr>
            <a:r>
              <a:t>Tools &amp; Size of material dependent upon specific need </a:t>
            </a:r>
          </a:p>
          <a:p>
            <a:pPr defTabSz="1295400">
              <a:buClr>
                <a:srgbClr val="000000"/>
              </a:buClr>
              <a:defRPr sz="4300">
                <a:solidFill>
                  <a:srgbClr val="F5D328"/>
                </a:solidFill>
                <a:effectLst>
                  <a:outerShdw sx="100000" sy="100000" kx="0" ky="0" algn="b" rotWithShape="0" blurRad="63500" dist="63500" dir="18900000">
                    <a:srgbClr val="000000"/>
                  </a:outerShdw>
                </a:effectLst>
                <a:uFill>
                  <a:solidFill>
                    <a:srgbClr val="000000"/>
                  </a:solidFill>
                </a:uFill>
                <a:latin typeface="Denmark"/>
                <a:ea typeface="Denmark"/>
                <a:cs typeface="Denmark"/>
                <a:sym typeface="Denmark"/>
              </a:defRPr>
            </a:pPr>
            <a:r>
              <a:t>Liberty: </a:t>
            </a:r>
          </a:p>
          <a:p>
            <a:pPr defTabSz="1295400">
              <a:buClr>
                <a:srgbClr val="000000"/>
              </a:buClr>
              <a:defRPr sz="4300">
                <a:solidFill>
                  <a:srgbClr val="FFFFFF"/>
                </a:solidFill>
                <a:effectLst>
                  <a:outerShdw sx="100000" sy="100000" kx="0" ky="0" algn="b" rotWithShape="0" blurRad="63500" dist="63500" dir="18900000">
                    <a:srgbClr val="000000"/>
                  </a:outerShdw>
                </a:effectLst>
                <a:uFill>
                  <a:solidFill>
                    <a:srgbClr val="000000"/>
                  </a:solidFill>
                </a:uFill>
              </a:defRPr>
            </a:pPr>
            <a:r>
              <a:t>Source and means of transporting materials</a:t>
            </a:r>
          </a:p>
        </p:txBody>
      </p:sp>
      <p:sp>
        <p:nvSpPr>
          <p:cNvPr id="382" name="Specific authority:…"/>
          <p:cNvSpPr/>
          <p:nvPr/>
        </p:nvSpPr>
        <p:spPr>
          <a:xfrm>
            <a:off x="352763" y="4525631"/>
            <a:ext cx="5198981" cy="50038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295400">
              <a:buClr>
                <a:srgbClr val="000000"/>
              </a:buClr>
              <a:defRPr sz="3800">
                <a:solidFill>
                  <a:srgbClr val="DCDEE0"/>
                </a:solidFill>
                <a:effectLst>
                  <a:outerShdw sx="100000" sy="100000" kx="0" ky="0" algn="b" rotWithShape="0" blurRad="63500" dist="63500" dir="18900000">
                    <a:srgbClr val="000000"/>
                  </a:outerShdw>
                </a:effectLst>
                <a:uFill>
                  <a:solidFill>
                    <a:srgbClr val="000000"/>
                  </a:solidFill>
                </a:uFill>
                <a:latin typeface="Denmark"/>
                <a:ea typeface="Denmark"/>
                <a:cs typeface="Denmark"/>
                <a:sym typeface="Denmark"/>
              </a:defRPr>
            </a:pPr>
            <a:r>
              <a:rPr sz="4200"/>
              <a:t>Specific authority:</a:t>
            </a:r>
            <a:endParaRPr sz="4200"/>
          </a:p>
          <a:p>
            <a:pPr defTabSz="1295400">
              <a:buClr>
                <a:srgbClr val="000000"/>
              </a:buClr>
              <a:defRPr sz="3800">
                <a:solidFill>
                  <a:srgbClr val="F5D328"/>
                </a:solidFill>
                <a:effectLst>
                  <a:outerShdw sx="100000" sy="100000" kx="0" ky="0" algn="b" rotWithShape="0" blurRad="63500" dist="63500" dir="18900000">
                    <a:srgbClr val="000000"/>
                  </a:outerShdw>
                </a:effectLst>
                <a:uFill>
                  <a:solidFill>
                    <a:srgbClr val="000000"/>
                  </a:solidFill>
                </a:uFill>
              </a:defRPr>
            </a:pPr>
            <a:r>
              <a:rPr sz="4200"/>
              <a:t>Gopher wood (14)</a:t>
            </a:r>
            <a:endParaRPr sz="4200"/>
          </a:p>
          <a:p>
            <a:pPr defTabSz="1295400">
              <a:buClr>
                <a:srgbClr val="000000"/>
              </a:buClr>
              <a:defRPr sz="3800">
                <a:solidFill>
                  <a:srgbClr val="F5D328"/>
                </a:solidFill>
                <a:effectLst>
                  <a:outerShdw sx="100000" sy="100000" kx="0" ky="0" algn="b" rotWithShape="0" blurRad="63500" dist="63500" dir="18900000">
                    <a:srgbClr val="000000"/>
                  </a:outerShdw>
                </a:effectLst>
                <a:uFill>
                  <a:solidFill>
                    <a:srgbClr val="000000"/>
                  </a:solidFill>
                </a:uFill>
              </a:defRPr>
            </a:pPr>
            <a:r>
              <a:rPr sz="4200"/>
              <a:t>Compartments (14)</a:t>
            </a:r>
            <a:endParaRPr sz="4200"/>
          </a:p>
          <a:p>
            <a:pPr defTabSz="1295400">
              <a:buClr>
                <a:srgbClr val="000000"/>
              </a:buClr>
              <a:defRPr sz="3800">
                <a:solidFill>
                  <a:srgbClr val="F5D328"/>
                </a:solidFill>
                <a:effectLst>
                  <a:outerShdw sx="100000" sy="100000" kx="0" ky="0" algn="b" rotWithShape="0" blurRad="63500" dist="63500" dir="18900000">
                    <a:srgbClr val="000000"/>
                  </a:outerShdw>
                </a:effectLst>
                <a:uFill>
                  <a:solidFill>
                    <a:srgbClr val="000000"/>
                  </a:solidFill>
                </a:uFill>
              </a:defRPr>
            </a:pPr>
            <a:r>
              <a:rPr sz="4200"/>
              <a:t>450’ Long (15)</a:t>
            </a:r>
            <a:endParaRPr sz="4200"/>
          </a:p>
          <a:p>
            <a:pPr defTabSz="1295400">
              <a:buClr>
                <a:srgbClr val="000000"/>
              </a:buClr>
              <a:defRPr sz="3800">
                <a:solidFill>
                  <a:srgbClr val="F5D328"/>
                </a:solidFill>
                <a:effectLst>
                  <a:outerShdw sx="100000" sy="100000" kx="0" ky="0" algn="b" rotWithShape="0" blurRad="63500" dist="63500" dir="18900000">
                    <a:srgbClr val="000000"/>
                  </a:outerShdw>
                </a:effectLst>
                <a:uFill>
                  <a:solidFill>
                    <a:srgbClr val="000000"/>
                  </a:solidFill>
                </a:uFill>
              </a:defRPr>
            </a:pPr>
            <a:r>
              <a:rPr sz="4200"/>
              <a:t>75’ Wide (15)</a:t>
            </a:r>
            <a:endParaRPr sz="4200"/>
          </a:p>
          <a:p>
            <a:pPr defTabSz="1295400">
              <a:buClr>
                <a:srgbClr val="000000"/>
              </a:buClr>
              <a:defRPr sz="3800">
                <a:solidFill>
                  <a:srgbClr val="F5D328"/>
                </a:solidFill>
                <a:effectLst>
                  <a:outerShdw sx="100000" sy="100000" kx="0" ky="0" algn="b" rotWithShape="0" blurRad="63500" dist="63500" dir="18900000">
                    <a:srgbClr val="000000"/>
                  </a:outerShdw>
                </a:effectLst>
                <a:uFill>
                  <a:solidFill>
                    <a:srgbClr val="000000"/>
                  </a:solidFill>
                </a:uFill>
              </a:defRPr>
            </a:pPr>
            <a:r>
              <a:rPr sz="4200"/>
              <a:t>45’ Tall (15)</a:t>
            </a:r>
            <a:endParaRPr sz="4200"/>
          </a:p>
          <a:p>
            <a:pPr defTabSz="1295400">
              <a:buClr>
                <a:srgbClr val="000000"/>
              </a:buClr>
              <a:defRPr sz="3800">
                <a:solidFill>
                  <a:srgbClr val="F5D328"/>
                </a:solidFill>
                <a:effectLst>
                  <a:outerShdw sx="100000" sy="100000" kx="0" ky="0" algn="b" rotWithShape="0" blurRad="63500" dist="63500" dir="18900000">
                    <a:srgbClr val="000000"/>
                  </a:outerShdw>
                </a:effectLst>
                <a:uFill>
                  <a:solidFill>
                    <a:srgbClr val="000000"/>
                  </a:solidFill>
                </a:uFill>
              </a:defRPr>
            </a:pPr>
            <a:r>
              <a:rPr sz="4200"/>
              <a:t>1 Window &amp; Door (16)</a:t>
            </a:r>
            <a:endParaRPr sz="4200"/>
          </a:p>
          <a:p>
            <a:pPr defTabSz="1295400">
              <a:buClr>
                <a:srgbClr val="000000"/>
              </a:buClr>
              <a:defRPr sz="3800">
                <a:solidFill>
                  <a:srgbClr val="F5D328"/>
                </a:solidFill>
                <a:effectLst>
                  <a:outerShdw sx="100000" sy="100000" kx="0" ky="0" algn="b" rotWithShape="0" blurRad="63500" dist="63500" dir="18900000">
                    <a:srgbClr val="000000"/>
                  </a:outerShdw>
                </a:effectLst>
                <a:uFill>
                  <a:solidFill>
                    <a:srgbClr val="000000"/>
                  </a:solidFill>
                </a:uFill>
              </a:defRPr>
            </a:pPr>
            <a:r>
              <a:rPr sz="4200"/>
              <a:t>3 Stories (16)</a:t>
            </a:r>
          </a:p>
        </p:txBody>
      </p:sp>
      <p:sp>
        <p:nvSpPr>
          <p:cNvPr id="383" name="Exclusive &amp; Inclusive"/>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8800">
                <a:solidFill>
                  <a:srgbClr val="FFD479"/>
                </a:solidFill>
                <a:effectLst>
                  <a:outerShdw sx="100000" sy="100000" kx="0" ky="0" algn="b" rotWithShape="0" blurRad="203200" dist="152400" dir="2700000">
                    <a:srgbClr val="000000"/>
                  </a:outerShdw>
                </a:effectLst>
                <a:latin typeface="Pythagoras"/>
                <a:ea typeface="Pythagoras"/>
                <a:cs typeface="Pythagoras"/>
                <a:sym typeface="Pythagoras"/>
              </a:defRPr>
            </a:lvl1pPr>
          </a:lstStyle>
          <a:p>
            <a:pPr>
              <a:defRPr>
                <a:latin typeface="Berlin Sans FB Demi"/>
                <a:ea typeface="Berlin Sans FB Demi"/>
                <a:cs typeface="Berlin Sans FB Demi"/>
                <a:sym typeface="Berlin Sans FB Demi"/>
              </a:defRPr>
            </a:pPr>
            <a:r>
              <a:rPr>
                <a:latin typeface="Pythagoras"/>
                <a:ea typeface="Pythagoras"/>
                <a:cs typeface="Pythagoras"/>
                <a:sym typeface="Pythagoras"/>
              </a:rPr>
              <a:t>Exclusive &amp; Inclusive</a:t>
            </a:r>
          </a:p>
        </p:txBody>
      </p:sp>
      <p:sp>
        <p:nvSpPr>
          <p:cNvPr id="384" name="Heb 11:7  By faith Noah, being divinely warned of things not yet seen, moved with godly fear, prepared an ark for the saving of his household,"/>
          <p:cNvSpPr/>
          <p:nvPr/>
        </p:nvSpPr>
        <p:spPr>
          <a:xfrm>
            <a:off x="474437" y="1652198"/>
            <a:ext cx="12055926" cy="1041401"/>
          </a:xfrm>
          <a:prstGeom prst="rect">
            <a:avLst/>
          </a:prstGeom>
          <a:gradFill>
            <a:gsLst>
              <a:gs pos="0">
                <a:srgbClr val="3393FF">
                  <a:alpha val="62000"/>
                </a:srgbClr>
              </a:gs>
              <a:gs pos="100000">
                <a:srgbClr val="2DF3E3">
                  <a:alpha val="57000"/>
                </a:srgbClr>
              </a:gs>
            </a:gsLst>
            <a:lin ang="13500000"/>
          </a:gradFill>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FFFFFF"/>
                </a:solidFill>
                <a:effectLst>
                  <a:outerShdw sx="100000" sy="100000" kx="0" ky="0" algn="b" rotWithShape="0" blurRad="76200" dist="63500" dir="2920767">
                    <a:srgbClr val="000000"/>
                  </a:outerShdw>
                </a:effectLst>
              </a:defRPr>
            </a:lvl1pPr>
          </a:lstStyle>
          <a:p>
            <a:pPr/>
            <a:r>
              <a:t>Heb 11:7  By faith Noah, being divinely warned of things not yet seen, moved with godly fear, prepared an ark for the saving of his household,</a:t>
            </a:r>
          </a:p>
        </p:txBody>
      </p:sp>
      <p:sp>
        <p:nvSpPr>
          <p:cNvPr id="385" name="22Thus Noah did; according to all that God commanded him, so he did. . . . 7:5  5And Noah did according to all that the Lord commanded him."/>
          <p:cNvSpPr/>
          <p:nvPr/>
        </p:nvSpPr>
        <p:spPr>
          <a:xfrm>
            <a:off x="130782" y="2763755"/>
            <a:ext cx="12743236" cy="1023598"/>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914400">
              <a:defRPr sz="3300">
                <a:solidFill>
                  <a:srgbClr val="EAEAEA"/>
                </a:solidFill>
                <a:effectLst>
                  <a:outerShdw sx="100000" sy="100000" kx="0" ky="0" algn="b" rotWithShape="0" blurRad="63500" dist="63500" dir="3195847">
                    <a:srgbClr val="000000"/>
                  </a:outerShdw>
                </a:effectLst>
                <a:latin typeface="Arial"/>
                <a:ea typeface="Arial"/>
                <a:cs typeface="Arial"/>
                <a:sym typeface="Arial"/>
              </a:defRPr>
            </a:pPr>
            <a:r>
              <a:rPr baseline="30060">
                <a:latin typeface="Times New Roman"/>
                <a:ea typeface="Times New Roman"/>
                <a:cs typeface="Times New Roman"/>
                <a:sym typeface="Times New Roman"/>
              </a:rPr>
              <a:t>22</a:t>
            </a:r>
            <a:r>
              <a:rPr>
                <a:latin typeface="Times New Roman"/>
                <a:ea typeface="Times New Roman"/>
                <a:cs typeface="Times New Roman"/>
                <a:sym typeface="Times New Roman"/>
              </a:rPr>
              <a:t>Thus Noah did; according to all that God commanded him, so he did. . . . 7:5  </a:t>
            </a:r>
            <a:r>
              <a:rPr baseline="30060">
                <a:latin typeface="Times New Roman"/>
                <a:ea typeface="Times New Roman"/>
                <a:cs typeface="Times New Roman"/>
                <a:sym typeface="Times New Roman"/>
              </a:rPr>
              <a:t>5</a:t>
            </a:r>
            <a:r>
              <a:rPr>
                <a:latin typeface="Times New Roman"/>
                <a:ea typeface="Times New Roman"/>
                <a:cs typeface="Times New Roman"/>
                <a:sym typeface="Times New Roman"/>
              </a:rPr>
              <a:t>And Noah did according to all that the Lord commanded him.</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9"/>
                                        </p:tgtEl>
                                        <p:attrNameLst>
                                          <p:attrName>style.visibility</p:attrName>
                                        </p:attrNameLst>
                                      </p:cBhvr>
                                      <p:to>
                                        <p:strVal val="visible"/>
                                      </p:to>
                                    </p:set>
                                    <p:animEffect filter="wipe(left)" transition="in">
                                      <p:cBhvr>
                                        <p:cTn id="7" dur="2000"/>
                                        <p:tgtEl>
                                          <p:spTgt spid="379"/>
                                        </p:tgtEl>
                                      </p:cBhvr>
                                    </p:animEffect>
                                  </p:childTnLst>
                                </p:cTn>
                              </p:par>
                            </p:childTnLst>
                          </p:cTn>
                        </p:par>
                        <p:par>
                          <p:cTn id="8" fill="hold">
                            <p:stCondLst>
                              <p:cond delay="2000"/>
                            </p:stCondLst>
                            <p:childTnLst>
                              <p:par>
                                <p:cTn id="9" presetClass="entr" nodeType="afterEffect" presetSubtype="8" presetID="22" grpId="2" fill="hold">
                                  <p:stCondLst>
                                    <p:cond delay="0"/>
                                  </p:stCondLst>
                                  <p:iterate type="el" backwards="0">
                                    <p:tmAbs val="0"/>
                                  </p:iterate>
                                  <p:childTnLst>
                                    <p:set>
                                      <p:cBhvr>
                                        <p:cTn id="10" fill="hold"/>
                                        <p:tgtEl>
                                          <p:spTgt spid="381">
                                            <p:bg/>
                                          </p:spTgt>
                                        </p:tgtEl>
                                        <p:attrNameLst>
                                          <p:attrName>style.visibility</p:attrName>
                                        </p:attrNameLst>
                                      </p:cBhvr>
                                      <p:to>
                                        <p:strVal val="visible"/>
                                      </p:to>
                                    </p:set>
                                    <p:animEffect filter="wipe(left)" transition="in">
                                      <p:cBhvr>
                                        <p:cTn id="11" dur="2000"/>
                                        <p:tgtEl>
                                          <p:spTgt spid="381">
                                            <p:bg/>
                                          </p:spTgt>
                                        </p:tgtEl>
                                      </p:cBhvr>
                                    </p:animEffect>
                                  </p:childTnLst>
                                </p:cTn>
                              </p:par>
                              <p:par>
                                <p:cTn id="12" presetClass="entr" nodeType="withEffect" presetSubtype="8" presetID="22" grpId="2" fill="hold">
                                  <p:stCondLst>
                                    <p:cond delay="0"/>
                                  </p:stCondLst>
                                  <p:iterate type="el" backwards="0">
                                    <p:tmAbs val="0"/>
                                  </p:iterate>
                                  <p:childTnLst>
                                    <p:set>
                                      <p:cBhvr>
                                        <p:cTn id="13" fill="hold"/>
                                        <p:tgtEl>
                                          <p:spTgt spid="381">
                                            <p:txEl>
                                              <p:pRg st="0" end="0"/>
                                            </p:txEl>
                                          </p:spTgt>
                                        </p:tgtEl>
                                        <p:attrNameLst>
                                          <p:attrName>style.visibility</p:attrName>
                                        </p:attrNameLst>
                                      </p:cBhvr>
                                      <p:to>
                                        <p:strVal val="visible"/>
                                      </p:to>
                                    </p:set>
                                    <p:animEffect filter="wipe(left)" transition="in">
                                      <p:cBhvr>
                                        <p:cTn id="14" dur="2000"/>
                                        <p:tgtEl>
                                          <p:spTgt spid="38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2" grpId="2" fill="hold">
                                  <p:stCondLst>
                                    <p:cond delay="0"/>
                                  </p:stCondLst>
                                  <p:iterate type="el" backwards="0">
                                    <p:tmAbs val="0"/>
                                  </p:iterate>
                                  <p:childTnLst>
                                    <p:set>
                                      <p:cBhvr>
                                        <p:cTn id="18" fill="hold"/>
                                        <p:tgtEl>
                                          <p:spTgt spid="381">
                                            <p:txEl>
                                              <p:pRg st="1" end="1"/>
                                            </p:txEl>
                                          </p:spTgt>
                                        </p:tgtEl>
                                        <p:attrNameLst>
                                          <p:attrName>style.visibility</p:attrName>
                                        </p:attrNameLst>
                                      </p:cBhvr>
                                      <p:to>
                                        <p:strVal val="visible"/>
                                      </p:to>
                                    </p:set>
                                    <p:animEffect filter="wipe(left)" transition="in">
                                      <p:cBhvr>
                                        <p:cTn id="19" dur="2000"/>
                                        <p:tgtEl>
                                          <p:spTgt spid="381">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2" fill="hold">
                                  <p:stCondLst>
                                    <p:cond delay="0"/>
                                  </p:stCondLst>
                                  <p:iterate type="el" backwards="0">
                                    <p:tmAbs val="0"/>
                                  </p:iterate>
                                  <p:childTnLst>
                                    <p:set>
                                      <p:cBhvr>
                                        <p:cTn id="23" fill="hold"/>
                                        <p:tgtEl>
                                          <p:spTgt spid="381">
                                            <p:txEl>
                                              <p:pRg st="2" end="2"/>
                                            </p:txEl>
                                          </p:spTgt>
                                        </p:tgtEl>
                                        <p:attrNameLst>
                                          <p:attrName>style.visibility</p:attrName>
                                        </p:attrNameLst>
                                      </p:cBhvr>
                                      <p:to>
                                        <p:strVal val="visible"/>
                                      </p:to>
                                    </p:set>
                                    <p:animEffect filter="wipe(left)" transition="in">
                                      <p:cBhvr>
                                        <p:cTn id="24" dur="2000"/>
                                        <p:tgtEl>
                                          <p:spTgt spid="381">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2" grpId="2" fill="hold">
                                  <p:stCondLst>
                                    <p:cond delay="0"/>
                                  </p:stCondLst>
                                  <p:iterate type="el" backwards="0">
                                    <p:tmAbs val="0"/>
                                  </p:iterate>
                                  <p:childTnLst>
                                    <p:set>
                                      <p:cBhvr>
                                        <p:cTn id="28" fill="hold"/>
                                        <p:tgtEl>
                                          <p:spTgt spid="381">
                                            <p:txEl>
                                              <p:pRg st="3" end="3"/>
                                            </p:txEl>
                                          </p:spTgt>
                                        </p:tgtEl>
                                        <p:attrNameLst>
                                          <p:attrName>style.visibility</p:attrName>
                                        </p:attrNameLst>
                                      </p:cBhvr>
                                      <p:to>
                                        <p:strVal val="visible"/>
                                      </p:to>
                                    </p:set>
                                    <p:animEffect filter="wipe(left)" transition="in">
                                      <p:cBhvr>
                                        <p:cTn id="29" dur="2000"/>
                                        <p:tgtEl>
                                          <p:spTgt spid="381">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8" presetID="22" grpId="2" fill="hold">
                                  <p:stCondLst>
                                    <p:cond delay="0"/>
                                  </p:stCondLst>
                                  <p:iterate type="el" backwards="0">
                                    <p:tmAbs val="0"/>
                                  </p:iterate>
                                  <p:childTnLst>
                                    <p:set>
                                      <p:cBhvr>
                                        <p:cTn id="33" fill="hold"/>
                                        <p:tgtEl>
                                          <p:spTgt spid="381">
                                            <p:txEl>
                                              <p:pRg st="4" end="4"/>
                                            </p:txEl>
                                          </p:spTgt>
                                        </p:tgtEl>
                                        <p:attrNameLst>
                                          <p:attrName>style.visibility</p:attrName>
                                        </p:attrNameLst>
                                      </p:cBhvr>
                                      <p:to>
                                        <p:strVal val="visible"/>
                                      </p:to>
                                    </p:set>
                                    <p:animEffect filter="wipe(left)" transition="in">
                                      <p:cBhvr>
                                        <p:cTn id="34" dur="2000"/>
                                        <p:tgtEl>
                                          <p:spTgt spid="381">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8" presetID="22" grpId="2" fill="hold">
                                  <p:stCondLst>
                                    <p:cond delay="0"/>
                                  </p:stCondLst>
                                  <p:iterate type="el" backwards="0">
                                    <p:tmAbs val="0"/>
                                  </p:iterate>
                                  <p:childTnLst>
                                    <p:set>
                                      <p:cBhvr>
                                        <p:cTn id="38" fill="hold"/>
                                        <p:tgtEl>
                                          <p:spTgt spid="381">
                                            <p:txEl>
                                              <p:pRg st="5" end="5"/>
                                            </p:txEl>
                                          </p:spTgt>
                                        </p:tgtEl>
                                        <p:attrNameLst>
                                          <p:attrName>style.visibility</p:attrName>
                                        </p:attrNameLst>
                                      </p:cBhvr>
                                      <p:to>
                                        <p:strVal val="visible"/>
                                      </p:to>
                                    </p:set>
                                    <p:animEffect filter="wipe(left)" transition="in">
                                      <p:cBhvr>
                                        <p:cTn id="39" dur="2000"/>
                                        <p:tgtEl>
                                          <p:spTgt spid="381">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1" grpId="2"/>
      <p:bldP build="whole" bldLvl="1" animBg="1" rev="0" advAuto="0" spid="379"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7"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pic>
        <p:nvPicPr>
          <p:cNvPr id="388"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sp>
        <p:nvSpPr>
          <p:cNvPr id="389" name="Don McClain"/>
          <p:cNvSpPr/>
          <p:nvPr/>
        </p:nvSpPr>
        <p:spPr>
          <a:xfrm>
            <a:off x="0" y="9323775"/>
            <a:ext cx="50038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buClr>
                <a:srgbClr val="000000"/>
              </a:buClr>
              <a:buFont typeface="Mariah"/>
              <a:defRPr sz="2200">
                <a:solidFill>
                  <a:srgbClr val="000000"/>
                </a:solidFill>
                <a:uFill>
                  <a:solidFill>
                    <a:srgbClr val="000000"/>
                  </a:solidFill>
                </a:uFill>
                <a:latin typeface="Mariah"/>
                <a:ea typeface="Mariah"/>
                <a:cs typeface="Mariah"/>
                <a:sym typeface="Mariah"/>
              </a:defRPr>
            </a:lvl1pPr>
          </a:lstStyle>
          <a:p>
            <a:pPr/>
            <a:r>
              <a:t>Don McClain</a:t>
            </a:r>
          </a:p>
        </p:txBody>
      </p:sp>
      <p:sp>
        <p:nvSpPr>
          <p:cNvPr id="390" name="W. 65th St church of Christ - 9/16/2007"/>
          <p:cNvSpPr/>
          <p:nvPr/>
        </p:nvSpPr>
        <p:spPr>
          <a:xfrm>
            <a:off x="5740400" y="9323775"/>
            <a:ext cx="72771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buClr>
                <a:srgbClr val="000000"/>
              </a:buClr>
              <a:buFont typeface="Mariah"/>
              <a:defRPr sz="2200">
                <a:solidFill>
                  <a:srgbClr val="000000"/>
                </a:solidFill>
                <a:uFill>
                  <a:solidFill>
                    <a:srgbClr val="000000"/>
                  </a:solidFill>
                </a:uFill>
                <a:latin typeface="Mariah"/>
                <a:ea typeface="Mariah"/>
                <a:cs typeface="Mariah"/>
                <a:sym typeface="Mariah"/>
              </a:defRPr>
            </a:lvl1pPr>
          </a:lstStyle>
          <a:p>
            <a:pPr/>
            <a:r>
              <a:t>W. 65th St church of Christ - 9/16/2007</a:t>
            </a:r>
          </a:p>
        </p:txBody>
      </p:sp>
      <p:pic>
        <p:nvPicPr>
          <p:cNvPr id="391" name="300_HQ_Stunning_Wallpapers-5.jpg_elephant-bleu-2560x1600.png" descr="300_HQ_Stunning_Wallpapers-5.jpg_elephant-bleu-2560x1600.png"/>
          <p:cNvPicPr>
            <a:picLocks noChangeAspect="0"/>
          </p:cNvPicPr>
          <p:nvPr/>
        </p:nvPicPr>
        <p:blipFill>
          <a:blip r:embed="rId3">
            <a:extLst/>
          </a:blip>
          <a:stretch>
            <a:fillRect/>
          </a:stretch>
        </p:blipFill>
        <p:spPr>
          <a:xfrm>
            <a:off x="0" y="2378"/>
            <a:ext cx="13017500" cy="9791701"/>
          </a:xfrm>
          <a:prstGeom prst="rect">
            <a:avLst/>
          </a:prstGeom>
          <a:ln w="12700">
            <a:miter lim="400000"/>
          </a:ln>
        </p:spPr>
      </p:pic>
      <p:sp>
        <p:nvSpPr>
          <p:cNvPr id="392" name="Slide Number"/>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3" name="pasted-image.tif" descr="pasted-image.tif"/>
          <p:cNvPicPr>
            <a:picLocks noChangeAspect="0"/>
          </p:cNvPicPr>
          <p:nvPr/>
        </p:nvPicPr>
        <p:blipFill>
          <a:blip r:embed="rId4">
            <a:extLst/>
          </a:blip>
          <a:stretch>
            <a:fillRect/>
          </a:stretch>
        </p:blipFill>
        <p:spPr>
          <a:xfrm>
            <a:off x="133582" y="149365"/>
            <a:ext cx="12737636" cy="9497727"/>
          </a:xfrm>
          <a:prstGeom prst="rect">
            <a:avLst/>
          </a:prstGeom>
          <a:ln w="12700">
            <a:miter lim="400000"/>
          </a:ln>
        </p:spPr>
      </p:pic>
      <p:sp>
        <p:nvSpPr>
          <p:cNvPr id="394" name="Exclusive &amp; Inclusive"/>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8800">
                <a:solidFill>
                  <a:srgbClr val="FFD479"/>
                </a:solidFill>
                <a:effectLst>
                  <a:outerShdw sx="100000" sy="100000" kx="0" ky="0" algn="b" rotWithShape="0" blurRad="203200" dist="152400" dir="2700000">
                    <a:srgbClr val="000000"/>
                  </a:outerShdw>
                </a:effectLst>
                <a:latin typeface="Pythagoras"/>
                <a:ea typeface="Pythagoras"/>
                <a:cs typeface="Pythagoras"/>
                <a:sym typeface="Pythagoras"/>
              </a:defRPr>
            </a:lvl1pPr>
          </a:lstStyle>
          <a:p>
            <a:pPr>
              <a:defRPr>
                <a:latin typeface="Berlin Sans FB Demi"/>
                <a:ea typeface="Berlin Sans FB Demi"/>
                <a:cs typeface="Berlin Sans FB Demi"/>
                <a:sym typeface="Berlin Sans FB Demi"/>
              </a:defRPr>
            </a:pPr>
            <a:r>
              <a:rPr>
                <a:latin typeface="Pythagoras"/>
                <a:ea typeface="Pythagoras"/>
                <a:cs typeface="Pythagoras"/>
                <a:sym typeface="Pythagoras"/>
              </a:rPr>
              <a:t>Exclusive &amp; Inclusive</a:t>
            </a:r>
          </a:p>
        </p:txBody>
      </p:sp>
      <p:sp>
        <p:nvSpPr>
          <p:cNvPr id="395" name="Heb 11:7  By faith Noah, being divinely warned of things not yet seen, moved with godly fear, prepared an ark for the saving of his household,"/>
          <p:cNvSpPr/>
          <p:nvPr/>
        </p:nvSpPr>
        <p:spPr>
          <a:xfrm>
            <a:off x="474437" y="1652198"/>
            <a:ext cx="12055926" cy="1041401"/>
          </a:xfrm>
          <a:prstGeom prst="rect">
            <a:avLst/>
          </a:prstGeom>
          <a:gradFill>
            <a:gsLst>
              <a:gs pos="0">
                <a:srgbClr val="3393FF">
                  <a:alpha val="62000"/>
                </a:srgbClr>
              </a:gs>
              <a:gs pos="100000">
                <a:srgbClr val="2DF3E3">
                  <a:alpha val="57000"/>
                </a:srgbClr>
              </a:gs>
            </a:gsLst>
            <a:lin ang="13500000"/>
          </a:gradFill>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FFFFFF"/>
                </a:solidFill>
                <a:effectLst>
                  <a:outerShdw sx="100000" sy="100000" kx="0" ky="0" algn="b" rotWithShape="0" blurRad="76200" dist="63500" dir="2920767">
                    <a:srgbClr val="000000"/>
                  </a:outerShdw>
                </a:effectLst>
              </a:defRPr>
            </a:lvl1pPr>
          </a:lstStyle>
          <a:p>
            <a:pPr/>
            <a:r>
              <a:t>Heb 11:7  By faith Noah, being divinely warned of things not yet seen, moved with godly fear, prepared an ark for the saving of his household,</a:t>
            </a:r>
          </a:p>
        </p:txBody>
      </p:sp>
      <p:sp>
        <p:nvSpPr>
          <p:cNvPr id="396" name="22Thus Noah did; according to all that God commanded him, so he did. . . . 7:5  5And Noah did according to all that the Lord commanded him."/>
          <p:cNvSpPr/>
          <p:nvPr/>
        </p:nvSpPr>
        <p:spPr>
          <a:xfrm>
            <a:off x="130782" y="2763755"/>
            <a:ext cx="12743236" cy="1023598"/>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914400">
              <a:defRPr sz="3300">
                <a:solidFill>
                  <a:srgbClr val="EAEAEA"/>
                </a:solidFill>
                <a:effectLst>
                  <a:outerShdw sx="100000" sy="100000" kx="0" ky="0" algn="b" rotWithShape="0" blurRad="63500" dist="63500" dir="3195847">
                    <a:srgbClr val="000000"/>
                  </a:outerShdw>
                </a:effectLst>
                <a:latin typeface="Arial"/>
                <a:ea typeface="Arial"/>
                <a:cs typeface="Arial"/>
                <a:sym typeface="Arial"/>
              </a:defRPr>
            </a:pPr>
            <a:r>
              <a:rPr baseline="30060">
                <a:latin typeface="Times New Roman"/>
                <a:ea typeface="Times New Roman"/>
                <a:cs typeface="Times New Roman"/>
                <a:sym typeface="Times New Roman"/>
              </a:rPr>
              <a:t>22</a:t>
            </a:r>
            <a:r>
              <a:rPr>
                <a:latin typeface="Times New Roman"/>
                <a:ea typeface="Times New Roman"/>
                <a:cs typeface="Times New Roman"/>
                <a:sym typeface="Times New Roman"/>
              </a:rPr>
              <a:t>Thus Noah did; according to all that God commanded him, so he did. . . . 7:5  </a:t>
            </a:r>
            <a:r>
              <a:rPr baseline="30060">
                <a:latin typeface="Times New Roman"/>
                <a:ea typeface="Times New Roman"/>
                <a:cs typeface="Times New Roman"/>
                <a:sym typeface="Times New Roman"/>
              </a:rPr>
              <a:t>5</a:t>
            </a:r>
            <a:r>
              <a:rPr>
                <a:latin typeface="Times New Roman"/>
                <a:ea typeface="Times New Roman"/>
                <a:cs typeface="Times New Roman"/>
                <a:sym typeface="Times New Roman"/>
              </a:rPr>
              <a:t>And Noah did according to all that the Lord commanded him.</a:t>
            </a:r>
          </a:p>
        </p:txBody>
      </p:sp>
      <p:sp>
        <p:nvSpPr>
          <p:cNvPr id="397" name="Rectangle"/>
          <p:cNvSpPr/>
          <p:nvPr/>
        </p:nvSpPr>
        <p:spPr>
          <a:xfrm>
            <a:off x="325119" y="3863858"/>
            <a:ext cx="4991101" cy="5781369"/>
          </a:xfrm>
          <a:prstGeom prst="rect">
            <a:avLst/>
          </a:prstGeom>
          <a:solidFill>
            <a:srgbClr val="271A0D">
              <a:alpha val="77000"/>
            </a:srgbClr>
          </a:solidFill>
          <a:ln w="12700">
            <a:solidFill>
              <a:srgbClr val="FFFFCC"/>
            </a:solidFill>
          </a:ln>
        </p:spPr>
        <p:txBody>
          <a:bodyPr lIns="65023" tIns="65023" rIns="65023" bIns="65023" anchor="ctr"/>
          <a:lstStyle/>
          <a:p>
            <a:pPr defTabSz="914400">
              <a:defRPr sz="4800">
                <a:solidFill>
                  <a:srgbClr val="EAEAEA">
                    <a:alpha val="78000"/>
                  </a:srgbClr>
                </a:solidFill>
                <a:latin typeface="Times New Roman"/>
                <a:ea typeface="Times New Roman"/>
                <a:cs typeface="Times New Roman"/>
                <a:sym typeface="Times New Roman"/>
              </a:defRPr>
            </a:pPr>
          </a:p>
        </p:txBody>
      </p:sp>
      <p:sp>
        <p:nvSpPr>
          <p:cNvPr id="398" name="Oval"/>
          <p:cNvSpPr/>
          <p:nvPr/>
        </p:nvSpPr>
        <p:spPr>
          <a:xfrm>
            <a:off x="572346" y="4713217"/>
            <a:ext cx="4419059" cy="3684694"/>
          </a:xfrm>
          <a:prstGeom prst="ellipse">
            <a:avLst/>
          </a:prstGeom>
          <a:solidFill>
            <a:srgbClr val="FFFFFF"/>
          </a:solidFill>
          <a:ln w="12700">
            <a:solidFill>
              <a:srgbClr val="EAEAEA"/>
            </a:solidFill>
          </a:ln>
        </p:spPr>
        <p:txBody>
          <a:bodyPr lIns="65023" tIns="65023" rIns="65023" bIns="65023" anchor="ctr"/>
          <a:lstStyle/>
          <a:p>
            <a:pPr defTabSz="914400">
              <a:defRPr sz="7800">
                <a:solidFill>
                  <a:srgbClr val="EAEAEA"/>
                </a:solidFill>
                <a:latin typeface="Times New Roman"/>
                <a:ea typeface="Times New Roman"/>
                <a:cs typeface="Times New Roman"/>
                <a:sym typeface="Times New Roman"/>
              </a:defRPr>
            </a:pPr>
          </a:p>
        </p:txBody>
      </p:sp>
      <p:sp>
        <p:nvSpPr>
          <p:cNvPr id="399" name="Incidental"/>
          <p:cNvSpPr/>
          <p:nvPr/>
        </p:nvSpPr>
        <p:spPr>
          <a:xfrm>
            <a:off x="1192762" y="5052859"/>
            <a:ext cx="2914437" cy="8001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1295400">
              <a:buClr>
                <a:srgbClr val="000000"/>
              </a:buClr>
              <a:defRPr sz="4800">
                <a:solidFill>
                  <a:srgbClr val="F5D328"/>
                </a:solidFill>
                <a:effectLst>
                  <a:outerShdw sx="100000" sy="100000" kx="0" ky="0" algn="b" rotWithShape="0" blurRad="63500" dist="63500" dir="18900000">
                    <a:srgbClr val="000000"/>
                  </a:outerShdw>
                </a:effectLst>
                <a:uFill>
                  <a:solidFill>
                    <a:srgbClr val="000000"/>
                  </a:solidFill>
                </a:uFill>
              </a:defRPr>
            </a:lvl1pPr>
          </a:lstStyle>
          <a:p>
            <a:pPr/>
            <a:r>
              <a:t>Incidental</a:t>
            </a:r>
          </a:p>
        </p:txBody>
      </p:sp>
      <p:sp>
        <p:nvSpPr>
          <p:cNvPr id="400" name="Tools…"/>
          <p:cNvSpPr/>
          <p:nvPr/>
        </p:nvSpPr>
        <p:spPr>
          <a:xfrm>
            <a:off x="1472775" y="5937481"/>
            <a:ext cx="2354412" cy="2020963"/>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defTabSz="914400">
              <a:defRPr sz="4400">
                <a:solidFill>
                  <a:srgbClr val="EAEAEA"/>
                </a:solidFill>
                <a:latin typeface="Arial"/>
                <a:ea typeface="Arial"/>
                <a:cs typeface="Arial"/>
                <a:sym typeface="Arial"/>
              </a:defRPr>
            </a:pPr>
            <a:r>
              <a:rPr>
                <a:solidFill>
                  <a:srgbClr val="000000"/>
                </a:solidFill>
                <a:latin typeface="Times New Roman"/>
                <a:ea typeface="Times New Roman"/>
                <a:cs typeface="Times New Roman"/>
                <a:sym typeface="Times New Roman"/>
              </a:rPr>
              <a:t>Tools </a:t>
            </a:r>
            <a:endParaRPr>
              <a:latin typeface="Times New Roman"/>
              <a:ea typeface="Times New Roman"/>
              <a:cs typeface="Times New Roman"/>
              <a:sym typeface="Times New Roman"/>
            </a:endParaRPr>
          </a:p>
          <a:p>
            <a:pPr defTabSz="914400">
              <a:defRPr sz="4400">
                <a:solidFill>
                  <a:srgbClr val="EAEAEA"/>
                </a:solidFill>
                <a:latin typeface="Arial"/>
                <a:ea typeface="Arial"/>
                <a:cs typeface="Arial"/>
                <a:sym typeface="Arial"/>
              </a:defRPr>
            </a:pPr>
            <a:r>
              <a:rPr>
                <a:solidFill>
                  <a:srgbClr val="000000"/>
                </a:solidFill>
                <a:latin typeface="Times New Roman"/>
                <a:ea typeface="Times New Roman"/>
                <a:cs typeface="Times New Roman"/>
                <a:sym typeface="Times New Roman"/>
              </a:rPr>
              <a:t>Scaffolds</a:t>
            </a:r>
            <a:endParaRPr>
              <a:latin typeface="Times New Roman"/>
              <a:ea typeface="Times New Roman"/>
              <a:cs typeface="Times New Roman"/>
              <a:sym typeface="Times New Roman"/>
            </a:endParaRPr>
          </a:p>
          <a:p>
            <a:pPr defTabSz="914400">
              <a:defRPr sz="4400">
                <a:solidFill>
                  <a:srgbClr val="EAEAEA"/>
                </a:solidFill>
                <a:latin typeface="Arial"/>
                <a:ea typeface="Arial"/>
                <a:cs typeface="Arial"/>
                <a:sym typeface="Arial"/>
              </a:defRPr>
            </a:pPr>
            <a:r>
              <a:rPr>
                <a:solidFill>
                  <a:srgbClr val="000000"/>
                </a:solidFill>
                <a:latin typeface="Times New Roman"/>
                <a:ea typeface="Times New Roman"/>
                <a:cs typeface="Times New Roman"/>
                <a:sym typeface="Times New Roman"/>
              </a:rPr>
              <a:t>Help</a:t>
            </a:r>
          </a:p>
        </p:txBody>
      </p:sp>
      <p:sp>
        <p:nvSpPr>
          <p:cNvPr id="401" name="Build An Ark of Gopher Wood"/>
          <p:cNvSpPr/>
          <p:nvPr/>
        </p:nvSpPr>
        <p:spPr>
          <a:xfrm>
            <a:off x="245364" y="8326966"/>
            <a:ext cx="4809234" cy="129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295400">
              <a:buClr>
                <a:srgbClr val="000000"/>
              </a:buClr>
              <a:defRPr sz="4000">
                <a:solidFill>
                  <a:srgbClr val="F5D328"/>
                </a:solidFill>
                <a:effectLst>
                  <a:outerShdw sx="100000" sy="100000" kx="0" ky="0" algn="b" rotWithShape="0" blurRad="63500" dist="63500" dir="18900000">
                    <a:srgbClr val="000000"/>
                  </a:outerShdw>
                </a:effectLst>
                <a:uFill>
                  <a:solidFill>
                    <a:srgbClr val="000000"/>
                  </a:solidFill>
                </a:uFill>
                <a:latin typeface="Denmark"/>
                <a:ea typeface="Denmark"/>
                <a:cs typeface="Denmark"/>
                <a:sym typeface="Denmark"/>
              </a:defRPr>
            </a:lvl1pPr>
          </a:lstStyle>
          <a:p>
            <a:pPr/>
            <a:r>
              <a:t>Build An Ark of Gopher Wood</a:t>
            </a:r>
          </a:p>
        </p:txBody>
      </p:sp>
      <p:sp>
        <p:nvSpPr>
          <p:cNvPr id="402" name="Authorized"/>
          <p:cNvSpPr/>
          <p:nvPr/>
        </p:nvSpPr>
        <p:spPr>
          <a:xfrm>
            <a:off x="1117819" y="3857508"/>
            <a:ext cx="3328113"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295400">
              <a:buClr>
                <a:srgbClr val="000000"/>
              </a:buClr>
              <a:defRPr sz="4800">
                <a:solidFill>
                  <a:srgbClr val="DCDEE0"/>
                </a:solidFill>
                <a:effectLst>
                  <a:outerShdw sx="100000" sy="100000" kx="0" ky="0" algn="b" rotWithShape="0" blurRad="63500" dist="63500" dir="18900000">
                    <a:srgbClr val="000000"/>
                  </a:outerShdw>
                </a:effectLst>
                <a:uFill>
                  <a:solidFill>
                    <a:srgbClr val="000000"/>
                  </a:solidFill>
                </a:uFill>
                <a:latin typeface="Denmark"/>
                <a:ea typeface="Denmark"/>
                <a:cs typeface="Denmark"/>
                <a:sym typeface="Denmark"/>
              </a:defRPr>
            </a:lvl1pPr>
          </a:lstStyle>
          <a:p>
            <a:pPr/>
            <a:r>
              <a:t>Authorized</a:t>
            </a:r>
          </a:p>
        </p:txBody>
      </p:sp>
      <p:pic>
        <p:nvPicPr>
          <p:cNvPr id="403" name="Rounded Rectangle" descr="Rounded Rectangle"/>
          <p:cNvPicPr>
            <a:picLocks noChangeAspect="0"/>
          </p:cNvPicPr>
          <p:nvPr/>
        </p:nvPicPr>
        <p:blipFill>
          <a:blip r:embed="rId5">
            <a:alphaModFix amt="79092"/>
            <a:extLst/>
          </a:blip>
          <a:stretch>
            <a:fillRect/>
          </a:stretch>
        </p:blipFill>
        <p:spPr>
          <a:xfrm>
            <a:off x="7152480" y="4119892"/>
            <a:ext cx="5929909" cy="5815278"/>
          </a:xfrm>
          <a:prstGeom prst="rect">
            <a:avLst/>
          </a:prstGeom>
          <a:effectLst>
            <a:outerShdw sx="100000" sy="100000" kx="0" ky="0" algn="b" rotWithShape="0" blurRad="38100" dist="25400" dir="5400000">
              <a:srgbClr val="000000">
                <a:alpha val="44023"/>
              </a:srgbClr>
            </a:outerShdw>
          </a:effectLst>
        </p:spPr>
      </p:pic>
      <p:sp>
        <p:nvSpPr>
          <p:cNvPr id="404" name="Excluded / Unauthorized…"/>
          <p:cNvSpPr/>
          <p:nvPr/>
        </p:nvSpPr>
        <p:spPr>
          <a:xfrm>
            <a:off x="7622983" y="4706867"/>
            <a:ext cx="4988902" cy="46482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1295400">
              <a:buClr>
                <a:srgbClr val="000000"/>
              </a:buClr>
              <a:defRPr sz="5100">
                <a:solidFill>
                  <a:srgbClr val="F5D328"/>
                </a:solidFill>
                <a:effectLst>
                  <a:outerShdw sx="100000" sy="100000" kx="0" ky="0" algn="b" rotWithShape="0" blurRad="63500" dist="63500" dir="18900000">
                    <a:srgbClr val="000000"/>
                  </a:outerShdw>
                </a:effectLst>
                <a:uFill>
                  <a:solidFill>
                    <a:srgbClr val="000000"/>
                  </a:solidFill>
                </a:uFill>
                <a:latin typeface="Denmark"/>
                <a:ea typeface="Denmark"/>
                <a:cs typeface="Denmark"/>
                <a:sym typeface="Denmark"/>
              </a:defRPr>
            </a:pPr>
            <a:r>
              <a:t>Excluded / Unauthorized </a:t>
            </a:r>
          </a:p>
          <a:p>
            <a:pPr defTabSz="1295400">
              <a:buClr>
                <a:srgbClr val="000000"/>
              </a:buClr>
              <a:defRPr sz="5100">
                <a:solidFill>
                  <a:srgbClr val="FFFFFF"/>
                </a:solidFill>
                <a:effectLst>
                  <a:outerShdw sx="100000" sy="100000" kx="0" ky="0" algn="b" rotWithShape="0" blurRad="63500" dist="63500" dir="18900000">
                    <a:srgbClr val="000000"/>
                  </a:outerShdw>
                </a:effectLst>
                <a:uFill>
                  <a:solidFill>
                    <a:srgbClr val="000000"/>
                  </a:solidFill>
                </a:uFill>
              </a:defRPr>
            </a:pPr>
            <a:r>
              <a:t>Another door</a:t>
            </a:r>
          </a:p>
          <a:p>
            <a:pPr defTabSz="1295400">
              <a:buClr>
                <a:srgbClr val="000000"/>
              </a:buClr>
              <a:defRPr sz="5100">
                <a:solidFill>
                  <a:srgbClr val="FFFFFF"/>
                </a:solidFill>
                <a:effectLst>
                  <a:outerShdw sx="100000" sy="100000" kx="0" ky="0" algn="b" rotWithShape="0" blurRad="63500" dist="63500" dir="18900000">
                    <a:srgbClr val="000000"/>
                  </a:outerShdw>
                </a:effectLst>
                <a:uFill>
                  <a:solidFill>
                    <a:srgbClr val="000000"/>
                  </a:solidFill>
                </a:uFill>
              </a:defRPr>
            </a:pPr>
            <a:r>
              <a:t>Different wood</a:t>
            </a:r>
          </a:p>
          <a:p>
            <a:pPr defTabSz="1295400">
              <a:buClr>
                <a:srgbClr val="000000"/>
              </a:buClr>
              <a:defRPr sz="5100">
                <a:solidFill>
                  <a:srgbClr val="FFFFFF"/>
                </a:solidFill>
                <a:effectLst>
                  <a:outerShdw sx="100000" sy="100000" kx="0" ky="0" algn="b" rotWithShape="0" blurRad="63500" dist="63500" dir="18900000">
                    <a:srgbClr val="000000"/>
                  </a:outerShdw>
                </a:effectLst>
                <a:uFill>
                  <a:solidFill>
                    <a:srgbClr val="000000"/>
                  </a:solidFill>
                </a:uFill>
              </a:defRPr>
            </a:pPr>
            <a:r>
              <a:t>Different size</a:t>
            </a:r>
          </a:p>
          <a:p>
            <a:pPr defTabSz="1295400">
              <a:buClr>
                <a:srgbClr val="000000"/>
              </a:buClr>
              <a:defRPr sz="5100">
                <a:solidFill>
                  <a:srgbClr val="FFFFFF"/>
                </a:solidFill>
                <a:effectLst>
                  <a:outerShdw sx="100000" sy="100000" kx="0" ky="0" algn="b" rotWithShape="0" blurRad="63500" dist="63500" dir="18900000">
                    <a:srgbClr val="000000"/>
                  </a:outerShdw>
                </a:effectLst>
                <a:uFill>
                  <a:solidFill>
                    <a:srgbClr val="000000"/>
                  </a:solidFill>
                </a:uFill>
              </a:defRPr>
            </a:pPr>
            <a:r>
              <a:t>Additional boats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403"/>
                                        </p:tgtEl>
                                        <p:attrNameLst>
                                          <p:attrName>style.visibility</p:attrName>
                                        </p:attrNameLst>
                                      </p:cBhvr>
                                      <p:to>
                                        <p:strVal val="visible"/>
                                      </p:to>
                                    </p:set>
                                    <p:anim calcmode="lin" valueType="num">
                                      <p:cBhvr>
                                        <p:cTn id="7" dur="1500" fill="hold"/>
                                        <p:tgtEl>
                                          <p:spTgt spid="403"/>
                                        </p:tgtEl>
                                        <p:attrNameLst>
                                          <p:attrName>ppt_x</p:attrName>
                                        </p:attrNameLst>
                                      </p:cBhvr>
                                      <p:tavLst>
                                        <p:tav tm="0">
                                          <p:val>
                                            <p:strVal val="#ppt_x"/>
                                          </p:val>
                                        </p:tav>
                                        <p:tav tm="100000">
                                          <p:val>
                                            <p:strVal val="#ppt_x"/>
                                          </p:val>
                                        </p:tav>
                                      </p:tavLst>
                                    </p:anim>
                                    <p:anim calcmode="lin" valueType="num">
                                      <p:cBhvr>
                                        <p:cTn id="8" dur="1500" fill="hold"/>
                                        <p:tgtEl>
                                          <p:spTgt spid="403"/>
                                        </p:tgtEl>
                                        <p:attrNameLst>
                                          <p:attrName>ppt_y</p:attrName>
                                        </p:attrNameLst>
                                      </p:cBhvr>
                                      <p:tavLst>
                                        <p:tav tm="0">
                                          <p:val>
                                            <p:strVal val="0-#ppt_h/2"/>
                                          </p:val>
                                        </p:tav>
                                        <p:tav tm="100000">
                                          <p:val>
                                            <p:strVal val="#ppt_y"/>
                                          </p:val>
                                        </p:tav>
                                      </p:tavLst>
                                    </p:anim>
                                  </p:childTnLst>
                                </p:cTn>
                              </p:par>
                            </p:childTnLst>
                          </p:cTn>
                        </p:par>
                        <p:par>
                          <p:cTn id="9" fill="hold">
                            <p:stCondLst>
                              <p:cond delay="1500"/>
                            </p:stCondLst>
                            <p:childTnLst>
                              <p:par>
                                <p:cTn id="10" presetClass="entr" nodeType="afterEffect" presetSubtype="1" presetID="2" grpId="2" fill="hold">
                                  <p:stCondLst>
                                    <p:cond delay="0"/>
                                  </p:stCondLst>
                                  <p:iterate type="el" backwards="0">
                                    <p:tmAbs val="0"/>
                                  </p:iterate>
                                  <p:childTnLst>
                                    <p:set>
                                      <p:cBhvr>
                                        <p:cTn id="11" fill="hold"/>
                                        <p:tgtEl>
                                          <p:spTgt spid="404"/>
                                        </p:tgtEl>
                                        <p:attrNameLst>
                                          <p:attrName>style.visibility</p:attrName>
                                        </p:attrNameLst>
                                      </p:cBhvr>
                                      <p:to>
                                        <p:strVal val="visible"/>
                                      </p:to>
                                    </p:set>
                                    <p:anim calcmode="lin" valueType="num">
                                      <p:cBhvr>
                                        <p:cTn id="12" dur="1500" fill="hold"/>
                                        <p:tgtEl>
                                          <p:spTgt spid="404"/>
                                        </p:tgtEl>
                                        <p:attrNameLst>
                                          <p:attrName>ppt_x</p:attrName>
                                        </p:attrNameLst>
                                      </p:cBhvr>
                                      <p:tavLst>
                                        <p:tav tm="0">
                                          <p:val>
                                            <p:strVal val="#ppt_x"/>
                                          </p:val>
                                        </p:tav>
                                        <p:tav tm="100000">
                                          <p:val>
                                            <p:strVal val="#ppt_x"/>
                                          </p:val>
                                        </p:tav>
                                      </p:tavLst>
                                    </p:anim>
                                    <p:anim calcmode="lin" valueType="num">
                                      <p:cBhvr>
                                        <p:cTn id="13" dur="1500" fill="hold"/>
                                        <p:tgtEl>
                                          <p:spTgt spid="4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3" grpId="1"/>
      <p:bldP build="whole" bldLvl="1" animBg="1" rev="0" advAuto="0" spid="404" grpId="2"/>
    </p:bldLst>
  </p:timing>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6" name="Exclusive &amp; Inclusive"/>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8800">
                <a:solidFill>
                  <a:srgbClr val="FFD479"/>
                </a:solidFill>
                <a:effectLst>
                  <a:outerShdw sx="100000" sy="100000" kx="0" ky="0" algn="b" rotWithShape="0" blurRad="203200" dist="152400" dir="2700000">
                    <a:srgbClr val="000000"/>
                  </a:outerShdw>
                </a:effectLst>
                <a:latin typeface="Pythagoras"/>
                <a:ea typeface="Pythagoras"/>
                <a:cs typeface="Pythagoras"/>
                <a:sym typeface="Pythagoras"/>
              </a:defRPr>
            </a:lvl1pPr>
          </a:lstStyle>
          <a:p>
            <a:pPr>
              <a:defRPr>
                <a:latin typeface="Berlin Sans FB Demi"/>
                <a:ea typeface="Berlin Sans FB Demi"/>
                <a:cs typeface="Berlin Sans FB Demi"/>
                <a:sym typeface="Berlin Sans FB Demi"/>
              </a:defRPr>
            </a:pPr>
            <a:r>
              <a:rPr>
                <a:latin typeface="Pythagoras"/>
                <a:ea typeface="Pythagoras"/>
                <a:cs typeface="Pythagoras"/>
                <a:sym typeface="Pythagoras"/>
              </a:rPr>
              <a:t>Exclusive &amp; Inclusive</a:t>
            </a:r>
          </a:p>
        </p:txBody>
      </p:sp>
      <p:sp>
        <p:nvSpPr>
          <p:cNvPr id="407" name="The method of moving the ark of the covenant was specified, thus excluding any other method"/>
          <p:cNvSpPr/>
          <p:nvPr/>
        </p:nvSpPr>
        <p:spPr>
          <a:xfrm>
            <a:off x="-127504" y="1500511"/>
            <a:ext cx="13004801" cy="16764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5500">
                <a:solidFill>
                  <a:srgbClr val="FFFFFF"/>
                </a:solidFill>
                <a:effectLst>
                  <a:outerShdw sx="100000" sy="100000" kx="0" ky="0" algn="b" rotWithShape="0" blurRad="76200" dist="63500" dir="2920767">
                    <a:srgbClr val="000000"/>
                  </a:outerShdw>
                </a:effectLst>
              </a:defRPr>
            </a:lvl1pPr>
          </a:lstStyle>
          <a:p>
            <a:pPr/>
            <a:r>
              <a:t>The method of moving the ark of the covenant was specified, thus excluding any other method</a:t>
            </a:r>
          </a:p>
        </p:txBody>
      </p:sp>
      <p:pic>
        <p:nvPicPr>
          <p:cNvPr id="408" name="pasted-image.pdf" descr="pasted-image.pdf"/>
          <p:cNvPicPr>
            <a:picLocks noChangeAspect="0"/>
          </p:cNvPicPr>
          <p:nvPr/>
        </p:nvPicPr>
        <p:blipFill>
          <a:blip r:embed="rId2">
            <a:extLst/>
          </a:blip>
          <a:stretch>
            <a:fillRect/>
          </a:stretch>
        </p:blipFill>
        <p:spPr>
          <a:xfrm>
            <a:off x="-141817" y="3079028"/>
            <a:ext cx="4922722" cy="6784639"/>
          </a:xfrm>
          <a:prstGeom prst="rect">
            <a:avLst/>
          </a:prstGeom>
          <a:ln w="12700">
            <a:miter lim="400000"/>
          </a:ln>
        </p:spPr>
      </p:pic>
      <p:sp>
        <p:nvSpPr>
          <p:cNvPr id="409" name="Shape"/>
          <p:cNvSpPr/>
          <p:nvPr/>
        </p:nvSpPr>
        <p:spPr>
          <a:xfrm>
            <a:off x="4685451" y="3226858"/>
            <a:ext cx="7994230" cy="621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6" y="0"/>
                </a:moveTo>
                <a:lnTo>
                  <a:pt x="21600" y="0"/>
                </a:lnTo>
                <a:lnTo>
                  <a:pt x="21600" y="18000"/>
                </a:lnTo>
                <a:cubicBezTo>
                  <a:pt x="21600" y="19988"/>
                  <a:pt x="20738" y="21600"/>
                  <a:pt x="19674" y="21600"/>
                </a:cubicBezTo>
                <a:lnTo>
                  <a:pt x="0" y="21600"/>
                </a:lnTo>
                <a:lnTo>
                  <a:pt x="0" y="3600"/>
                </a:lnTo>
                <a:cubicBezTo>
                  <a:pt x="0" y="1612"/>
                  <a:pt x="862" y="0"/>
                  <a:pt x="1926" y="0"/>
                </a:cubicBezTo>
                <a:close/>
              </a:path>
            </a:pathLst>
          </a:custGeom>
          <a:gradFill>
            <a:gsLst>
              <a:gs pos="0">
                <a:srgbClr val="DF8F63">
                  <a:alpha val="64000"/>
                </a:srgbClr>
              </a:gs>
              <a:gs pos="35000">
                <a:srgbClr val="B88355">
                  <a:alpha val="52999"/>
                </a:srgbClr>
              </a:gs>
              <a:gs pos="100000">
                <a:srgbClr val="C2A771">
                  <a:alpha val="81000"/>
                </a:srgbClr>
              </a:gs>
            </a:gsLst>
            <a:lin ang="16200000"/>
          </a:gradFill>
          <a:ln w="12700">
            <a:solidFill>
              <a:srgbClr val="F69240"/>
            </a:solidFill>
            <a:bevel/>
          </a:ln>
          <a:effectLst>
            <a:outerShdw sx="100000" sy="100000" kx="0" ky="0" algn="b" rotWithShape="0" blurRad="63500" dist="88900" dir="2325005">
              <a:srgbClr val="000000">
                <a:alpha val="38000"/>
              </a:srgbClr>
            </a:outerShdw>
          </a:effectLst>
        </p:spPr>
        <p:txBody>
          <a:bodyPr lIns="50800" tIns="50800" rIns="50800" bIns="50800" anchor="ctr"/>
          <a:lstStyle/>
          <a:p>
            <a:pPr defTabSz="914400">
              <a:defRPr sz="2400">
                <a:solidFill>
                  <a:srgbClr val="FFFFFF"/>
                </a:solidFill>
                <a:effectLst>
                  <a:outerShdw sx="100000" sy="100000" kx="0" ky="0" algn="b" rotWithShape="0" blurRad="25400" dist="23998" dir="2700000">
                    <a:srgbClr val="000000">
                      <a:alpha val="31034"/>
                    </a:srgbClr>
                  </a:outerShdw>
                </a:effectLst>
                <a:latin typeface="Berlin Sans FB Demi"/>
                <a:ea typeface="Berlin Sans FB Demi"/>
                <a:cs typeface="Berlin Sans FB Demi"/>
                <a:sym typeface="Berlin Sans FB Demi"/>
              </a:defRPr>
            </a:pPr>
          </a:p>
        </p:txBody>
      </p:sp>
      <p:sp>
        <p:nvSpPr>
          <p:cNvPr id="410" name="Consulted with every leader – (1 Chron 13:1) but forgot to consult God’s word (1 Chron 15:13)…"/>
          <p:cNvSpPr/>
          <p:nvPr/>
        </p:nvSpPr>
        <p:spPr>
          <a:xfrm>
            <a:off x="4894505" y="3593782"/>
            <a:ext cx="7689430" cy="5651501"/>
          </a:xfrm>
          <a:prstGeom prst="rect">
            <a:avLst/>
          </a:prstGeom>
          <a:ln w="12700">
            <a:miter lim="400000"/>
          </a:ln>
          <a:effectLst>
            <a:outerShdw sx="100000" sy="100000" kx="0" ky="0" algn="b" rotWithShape="0" blurRad="63500" dist="63500" dir="27159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83507" indent="-483507" algn="l" defTabSz="457200">
              <a:spcBef>
                <a:spcPts val="1000"/>
              </a:spcBef>
              <a:buSzPct val="50000"/>
              <a:buBlip>
                <a:blip r:embed="rId3"/>
              </a:buBlip>
              <a:defRPr>
                <a:solidFill>
                  <a:srgbClr val="FFFFFF"/>
                </a:solidFill>
                <a:effectLst>
                  <a:outerShdw sx="100000" sy="100000" kx="0" ky="0" algn="b" rotWithShape="0" blurRad="63500" dist="63500" dir="3434358">
                    <a:srgbClr val="000000"/>
                  </a:outerShdw>
                </a:effectLst>
                <a:latin typeface="Adelon"/>
                <a:ea typeface="Adelon"/>
                <a:cs typeface="Adelon"/>
                <a:sym typeface="Adelon"/>
              </a:defRPr>
            </a:pPr>
            <a:r>
              <a:rPr sz="4100">
                <a:latin typeface="Denmark"/>
                <a:ea typeface="Denmark"/>
                <a:cs typeface="Denmark"/>
                <a:sym typeface="Denmark"/>
              </a:rPr>
              <a:t>Consulted with every leader – (1 Chron 13:1) but forgot to consult God’s word (1 Chron 15:13)</a:t>
            </a:r>
          </a:p>
          <a:p>
            <a:pPr lvl="1" marL="952500" indent="-495300" algn="l" defTabSz="457200">
              <a:spcBef>
                <a:spcPts val="1000"/>
              </a:spcBef>
              <a:buSzPct val="50000"/>
              <a:buBlip>
                <a:blip r:embed="rId3"/>
              </a:buBlip>
              <a:defRPr sz="4000">
                <a:solidFill>
                  <a:srgbClr val="FFFFFF"/>
                </a:solidFill>
                <a:effectLst>
                  <a:outerShdw sx="100000" sy="100000" kx="0" ky="0" algn="b" rotWithShape="0" blurRad="63500" dist="63500" dir="3434358">
                    <a:srgbClr val="000000"/>
                  </a:outerShdw>
                </a:effectLst>
                <a:latin typeface="Adelon"/>
                <a:ea typeface="Adelon"/>
                <a:cs typeface="Adelon"/>
                <a:sym typeface="Adelon"/>
              </a:defRPr>
            </a:pPr>
            <a:r>
              <a:t>The Ox Cart was unauthorized –NOT an expedient -</a:t>
            </a:r>
          </a:p>
          <a:p>
            <a:pPr lvl="1" marL="952500" indent="-495300" algn="l" defTabSz="457200">
              <a:spcBef>
                <a:spcPts val="1000"/>
              </a:spcBef>
              <a:buSzPct val="50000"/>
              <a:buBlip>
                <a:blip r:embed="rId3"/>
              </a:buBlip>
              <a:defRPr sz="4000">
                <a:solidFill>
                  <a:srgbClr val="FFFFFF"/>
                </a:solidFill>
                <a:effectLst>
                  <a:outerShdw sx="100000" sy="100000" kx="0" ky="0" algn="b" rotWithShape="0" blurRad="63500" dist="63500" dir="3434358">
                    <a:srgbClr val="000000"/>
                  </a:outerShdw>
                </a:effectLst>
                <a:latin typeface="Adelon"/>
                <a:ea typeface="Adelon"/>
                <a:cs typeface="Adelon"/>
                <a:sym typeface="Adelon"/>
              </a:defRPr>
            </a:pPr>
            <a:r>
              <a:t>Was not specifically condemned – but was condemned because the method was specified!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0">
                                            <p:txEl>
                                              <p:pRg st="1" end="1"/>
                                            </p:txEl>
                                          </p:spTgt>
                                        </p:tgtEl>
                                        <p:attrNameLst>
                                          <p:attrName>style.visibility</p:attrName>
                                        </p:attrNameLst>
                                      </p:cBhvr>
                                      <p:to>
                                        <p:strVal val="visible"/>
                                      </p:to>
                                    </p:set>
                                    <p:animEffect filter="fade" transition="in">
                                      <p:cBhvr>
                                        <p:cTn id="7" dur="1500"/>
                                        <p:tgtEl>
                                          <p:spTgt spid="4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10">
                                            <p:txEl>
                                              <p:pRg st="2" end="2"/>
                                            </p:txEl>
                                          </p:spTgt>
                                        </p:tgtEl>
                                        <p:attrNameLst>
                                          <p:attrName>style.visibility</p:attrName>
                                        </p:attrNameLst>
                                      </p:cBhvr>
                                      <p:to>
                                        <p:strVal val="visible"/>
                                      </p:to>
                                    </p:set>
                                    <p:animEffect filter="fade" transition="in">
                                      <p:cBhvr>
                                        <p:cTn id="12" dur="1500"/>
                                        <p:tgtEl>
                                          <p:spTgt spid="410">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0"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2" name="Exclusive &amp; Inclusive"/>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8800">
                <a:solidFill>
                  <a:srgbClr val="FFD479"/>
                </a:solidFill>
                <a:effectLst>
                  <a:outerShdw sx="100000" sy="100000" kx="0" ky="0" algn="b" rotWithShape="0" blurRad="203200" dist="152400" dir="2700000">
                    <a:srgbClr val="000000"/>
                  </a:outerShdw>
                </a:effectLst>
                <a:latin typeface="Pythagoras"/>
                <a:ea typeface="Pythagoras"/>
                <a:cs typeface="Pythagoras"/>
                <a:sym typeface="Pythagoras"/>
              </a:defRPr>
            </a:lvl1pPr>
          </a:lstStyle>
          <a:p>
            <a:pPr>
              <a:defRPr>
                <a:latin typeface="Berlin Sans FB Demi"/>
                <a:ea typeface="Berlin Sans FB Demi"/>
                <a:cs typeface="Berlin Sans FB Demi"/>
                <a:sym typeface="Berlin Sans FB Demi"/>
              </a:defRPr>
            </a:pPr>
            <a:r>
              <a:rPr>
                <a:latin typeface="Pythagoras"/>
                <a:ea typeface="Pythagoras"/>
                <a:cs typeface="Pythagoras"/>
                <a:sym typeface="Pythagoras"/>
              </a:rPr>
              <a:t>Exclusive &amp; Inclusive</a:t>
            </a:r>
          </a:p>
        </p:txBody>
      </p:sp>
      <p:sp>
        <p:nvSpPr>
          <p:cNvPr id="413" name="The method of moving the ark of the covenant was specified, thus excluding any other method"/>
          <p:cNvSpPr/>
          <p:nvPr/>
        </p:nvSpPr>
        <p:spPr>
          <a:xfrm>
            <a:off x="-127504" y="1500511"/>
            <a:ext cx="13004801" cy="16764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5500">
                <a:solidFill>
                  <a:srgbClr val="FFFFFF"/>
                </a:solidFill>
                <a:effectLst>
                  <a:outerShdw sx="100000" sy="100000" kx="0" ky="0" algn="b" rotWithShape="0" blurRad="76200" dist="63500" dir="2920767">
                    <a:srgbClr val="000000"/>
                  </a:outerShdw>
                </a:effectLst>
              </a:defRPr>
            </a:lvl1pPr>
          </a:lstStyle>
          <a:p>
            <a:pPr/>
            <a:r>
              <a:t>The method of moving the ark of the covenant was specified, thus excluding any other method</a:t>
            </a:r>
          </a:p>
        </p:txBody>
      </p:sp>
      <p:pic>
        <p:nvPicPr>
          <p:cNvPr id="414" name="pasted-image.pdf" descr="pasted-image.pdf"/>
          <p:cNvPicPr>
            <a:picLocks noChangeAspect="0"/>
          </p:cNvPicPr>
          <p:nvPr/>
        </p:nvPicPr>
        <p:blipFill>
          <a:blip r:embed="rId2">
            <a:extLst/>
          </a:blip>
          <a:stretch>
            <a:fillRect/>
          </a:stretch>
        </p:blipFill>
        <p:spPr>
          <a:xfrm>
            <a:off x="-141817" y="3079028"/>
            <a:ext cx="4922722" cy="6784639"/>
          </a:xfrm>
          <a:prstGeom prst="rect">
            <a:avLst/>
          </a:prstGeom>
          <a:ln w="12700">
            <a:miter lim="400000"/>
          </a:ln>
        </p:spPr>
      </p:pic>
      <p:sp>
        <p:nvSpPr>
          <p:cNvPr id="415" name="Shape"/>
          <p:cNvSpPr/>
          <p:nvPr/>
        </p:nvSpPr>
        <p:spPr>
          <a:xfrm>
            <a:off x="4685451" y="3226858"/>
            <a:ext cx="7994230" cy="621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6" y="0"/>
                </a:moveTo>
                <a:lnTo>
                  <a:pt x="21600" y="0"/>
                </a:lnTo>
                <a:lnTo>
                  <a:pt x="21600" y="18000"/>
                </a:lnTo>
                <a:cubicBezTo>
                  <a:pt x="21600" y="19988"/>
                  <a:pt x="20738" y="21600"/>
                  <a:pt x="19674" y="21600"/>
                </a:cubicBezTo>
                <a:lnTo>
                  <a:pt x="0" y="21600"/>
                </a:lnTo>
                <a:lnTo>
                  <a:pt x="0" y="3600"/>
                </a:lnTo>
                <a:cubicBezTo>
                  <a:pt x="0" y="1612"/>
                  <a:pt x="862" y="0"/>
                  <a:pt x="1926" y="0"/>
                </a:cubicBezTo>
                <a:close/>
              </a:path>
            </a:pathLst>
          </a:custGeom>
          <a:gradFill>
            <a:gsLst>
              <a:gs pos="0">
                <a:srgbClr val="DF8F63">
                  <a:alpha val="64000"/>
                </a:srgbClr>
              </a:gs>
              <a:gs pos="35000">
                <a:srgbClr val="B88355">
                  <a:alpha val="52999"/>
                </a:srgbClr>
              </a:gs>
              <a:gs pos="100000">
                <a:srgbClr val="C2A771">
                  <a:alpha val="81000"/>
                </a:srgbClr>
              </a:gs>
            </a:gsLst>
            <a:lin ang="16200000"/>
          </a:gradFill>
          <a:ln w="12700">
            <a:solidFill>
              <a:srgbClr val="F69240"/>
            </a:solidFill>
            <a:bevel/>
          </a:ln>
          <a:effectLst>
            <a:outerShdw sx="100000" sy="100000" kx="0" ky="0" algn="b" rotWithShape="0" blurRad="63500" dist="88900" dir="2325005">
              <a:srgbClr val="000000">
                <a:alpha val="38000"/>
              </a:srgbClr>
            </a:outerShdw>
          </a:effectLst>
        </p:spPr>
        <p:txBody>
          <a:bodyPr lIns="50800" tIns="50800" rIns="50800" bIns="50800" anchor="ctr"/>
          <a:lstStyle/>
          <a:p>
            <a:pPr defTabSz="914400">
              <a:defRPr sz="2400">
                <a:solidFill>
                  <a:srgbClr val="FFFFFF"/>
                </a:solidFill>
                <a:effectLst>
                  <a:outerShdw sx="100000" sy="100000" kx="0" ky="0" algn="b" rotWithShape="0" blurRad="25400" dist="23998" dir="2700000">
                    <a:srgbClr val="000000">
                      <a:alpha val="31034"/>
                    </a:srgbClr>
                  </a:outerShdw>
                </a:effectLst>
                <a:latin typeface="Berlin Sans FB Demi"/>
                <a:ea typeface="Berlin Sans FB Demi"/>
                <a:cs typeface="Berlin Sans FB Demi"/>
                <a:sym typeface="Berlin Sans FB Demi"/>
              </a:defRPr>
            </a:pPr>
          </a:p>
        </p:txBody>
      </p:sp>
      <p:sp>
        <p:nvSpPr>
          <p:cNvPr id="416" name="When God specifies - we CANNOT substitute.         (1 Chron 13:5-8)…"/>
          <p:cNvSpPr/>
          <p:nvPr/>
        </p:nvSpPr>
        <p:spPr>
          <a:xfrm>
            <a:off x="4894505" y="3593782"/>
            <a:ext cx="7689430" cy="5499468"/>
          </a:xfrm>
          <a:prstGeom prst="rect">
            <a:avLst/>
          </a:prstGeom>
          <a:ln w="12700">
            <a:miter lim="400000"/>
          </a:ln>
          <a:effectLst>
            <a:outerShdw sx="100000" sy="100000" kx="0" ky="0" algn="b" rotWithShape="0" blurRad="63500" dist="63500" dir="27159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83507" indent="-483507" algn="l" defTabSz="457200">
              <a:spcBef>
                <a:spcPts val="1000"/>
              </a:spcBef>
              <a:buSzPct val="50000"/>
              <a:buBlip>
                <a:blip r:embed="rId3"/>
              </a:buBlip>
              <a:defRPr>
                <a:solidFill>
                  <a:srgbClr val="FFFFFF"/>
                </a:solidFill>
                <a:effectLst>
                  <a:outerShdw sx="100000" sy="100000" kx="0" ky="0" algn="b" rotWithShape="0" blurRad="63500" dist="63500" dir="3434358">
                    <a:srgbClr val="000000"/>
                  </a:outerShdw>
                </a:effectLst>
                <a:latin typeface="Adelon"/>
                <a:ea typeface="Adelon"/>
                <a:cs typeface="Adelon"/>
                <a:sym typeface="Adelon"/>
              </a:defRPr>
            </a:pPr>
            <a:r>
              <a:rPr sz="4100">
                <a:latin typeface="Denmark"/>
                <a:ea typeface="Denmark"/>
                <a:cs typeface="Denmark"/>
                <a:sym typeface="Denmark"/>
              </a:rPr>
              <a:t>When God specifies - we CANNOT substitute. </a:t>
            </a:r>
            <a:r>
              <a:t>        (1 Chron 13:5-8)</a:t>
            </a:r>
          </a:p>
          <a:p>
            <a:pPr lvl="1" marL="952500" indent="-495300" algn="l" defTabSz="457200">
              <a:spcBef>
                <a:spcPts val="1000"/>
              </a:spcBef>
              <a:buSzPct val="50000"/>
              <a:buBlip>
                <a:blip r:embed="rId3"/>
              </a:buBlip>
              <a:defRPr sz="4000">
                <a:solidFill>
                  <a:srgbClr val="FFFFFF"/>
                </a:solidFill>
                <a:effectLst>
                  <a:outerShdw sx="100000" sy="100000" kx="0" ky="0" algn="b" rotWithShape="0" blurRad="63500" dist="63500" dir="3434358">
                    <a:srgbClr val="000000"/>
                  </a:outerShdw>
                </a:effectLst>
                <a:latin typeface="Adelon"/>
                <a:ea typeface="Adelon"/>
                <a:cs typeface="Adelon"/>
                <a:sym typeface="Adelon"/>
              </a:defRPr>
            </a:pPr>
            <a:r>
              <a:t>David’s best attempt to serve God according to his own thinking dishonored God instead of honoring Him - (Lev 10:1-4; 1 Chron 15:2,13; Isa 55:6-9; Hos 14:9; Col. 3:17)</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16">
                                            <p:txEl>
                                              <p:pRg st="1" end="1"/>
                                            </p:txEl>
                                          </p:spTgt>
                                        </p:tgtEl>
                                        <p:attrNameLst>
                                          <p:attrName>style.visibility</p:attrName>
                                        </p:attrNameLst>
                                      </p:cBhvr>
                                      <p:to>
                                        <p:strVal val="visible"/>
                                      </p:to>
                                    </p:set>
                                    <p:animEffect filter="fade" transition="in">
                                      <p:cBhvr>
                                        <p:cTn id="7" dur="1500"/>
                                        <p:tgtEl>
                                          <p:spTgt spid="41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6"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8" name="Exclusive &amp; Inclusive"/>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8800">
                <a:solidFill>
                  <a:srgbClr val="FFD479"/>
                </a:solidFill>
                <a:effectLst>
                  <a:outerShdw sx="100000" sy="100000" kx="0" ky="0" algn="b" rotWithShape="0" blurRad="203200" dist="152400" dir="2700000">
                    <a:srgbClr val="000000"/>
                  </a:outerShdw>
                </a:effectLst>
                <a:latin typeface="Pythagoras"/>
                <a:ea typeface="Pythagoras"/>
                <a:cs typeface="Pythagoras"/>
                <a:sym typeface="Pythagoras"/>
              </a:defRPr>
            </a:lvl1pPr>
          </a:lstStyle>
          <a:p>
            <a:pPr>
              <a:defRPr>
                <a:latin typeface="Berlin Sans FB Demi"/>
                <a:ea typeface="Berlin Sans FB Demi"/>
                <a:cs typeface="Berlin Sans FB Demi"/>
                <a:sym typeface="Berlin Sans FB Demi"/>
              </a:defRPr>
            </a:pPr>
            <a:r>
              <a:rPr>
                <a:latin typeface="Pythagoras"/>
                <a:ea typeface="Pythagoras"/>
                <a:cs typeface="Pythagoras"/>
                <a:sym typeface="Pythagoras"/>
              </a:rPr>
              <a:t>Exclusive &amp; Inclusive</a:t>
            </a:r>
          </a:p>
        </p:txBody>
      </p:sp>
      <p:sp>
        <p:nvSpPr>
          <p:cNvPr id="419" name="The method of moving the ark of the covenant was specified, thus excluding any other method"/>
          <p:cNvSpPr/>
          <p:nvPr/>
        </p:nvSpPr>
        <p:spPr>
          <a:xfrm>
            <a:off x="-127504" y="1500511"/>
            <a:ext cx="13004801" cy="16764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5500">
                <a:solidFill>
                  <a:srgbClr val="FFFFFF"/>
                </a:solidFill>
                <a:effectLst>
                  <a:outerShdw sx="100000" sy="100000" kx="0" ky="0" algn="b" rotWithShape="0" blurRad="76200" dist="63500" dir="2920767">
                    <a:srgbClr val="000000"/>
                  </a:outerShdw>
                </a:effectLst>
              </a:defRPr>
            </a:lvl1pPr>
          </a:lstStyle>
          <a:p>
            <a:pPr/>
            <a:r>
              <a:t>The method of moving the ark of the covenant was specified, thus excluding any other method</a:t>
            </a:r>
          </a:p>
        </p:txBody>
      </p:sp>
      <p:pic>
        <p:nvPicPr>
          <p:cNvPr id="420" name="pasted-image.pdf" descr="pasted-image.pdf"/>
          <p:cNvPicPr>
            <a:picLocks noChangeAspect="0"/>
          </p:cNvPicPr>
          <p:nvPr/>
        </p:nvPicPr>
        <p:blipFill>
          <a:blip r:embed="rId2">
            <a:extLst/>
          </a:blip>
          <a:stretch>
            <a:fillRect/>
          </a:stretch>
        </p:blipFill>
        <p:spPr>
          <a:xfrm>
            <a:off x="-141817" y="3079028"/>
            <a:ext cx="4922722" cy="6784639"/>
          </a:xfrm>
          <a:prstGeom prst="rect">
            <a:avLst/>
          </a:prstGeom>
          <a:ln w="12700">
            <a:miter lim="400000"/>
          </a:ln>
        </p:spPr>
      </p:pic>
      <p:sp>
        <p:nvSpPr>
          <p:cNvPr id="421" name="Shape"/>
          <p:cNvSpPr/>
          <p:nvPr/>
        </p:nvSpPr>
        <p:spPr>
          <a:xfrm>
            <a:off x="4685451" y="3226858"/>
            <a:ext cx="7994230" cy="621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6" y="0"/>
                </a:moveTo>
                <a:lnTo>
                  <a:pt x="21600" y="0"/>
                </a:lnTo>
                <a:lnTo>
                  <a:pt x="21600" y="18000"/>
                </a:lnTo>
                <a:cubicBezTo>
                  <a:pt x="21600" y="19988"/>
                  <a:pt x="20738" y="21600"/>
                  <a:pt x="19674" y="21600"/>
                </a:cubicBezTo>
                <a:lnTo>
                  <a:pt x="0" y="21600"/>
                </a:lnTo>
                <a:lnTo>
                  <a:pt x="0" y="3600"/>
                </a:lnTo>
                <a:cubicBezTo>
                  <a:pt x="0" y="1612"/>
                  <a:pt x="862" y="0"/>
                  <a:pt x="1926" y="0"/>
                </a:cubicBezTo>
                <a:close/>
              </a:path>
            </a:pathLst>
          </a:custGeom>
          <a:gradFill>
            <a:gsLst>
              <a:gs pos="0">
                <a:srgbClr val="DF8F63">
                  <a:alpha val="64000"/>
                </a:srgbClr>
              </a:gs>
              <a:gs pos="35000">
                <a:srgbClr val="B88355">
                  <a:alpha val="52999"/>
                </a:srgbClr>
              </a:gs>
              <a:gs pos="100000">
                <a:srgbClr val="C2A771">
                  <a:alpha val="81000"/>
                </a:srgbClr>
              </a:gs>
            </a:gsLst>
            <a:lin ang="16200000"/>
          </a:gradFill>
          <a:ln w="12700">
            <a:solidFill>
              <a:srgbClr val="F69240"/>
            </a:solidFill>
            <a:bevel/>
          </a:ln>
          <a:effectLst>
            <a:outerShdw sx="100000" sy="100000" kx="0" ky="0" algn="b" rotWithShape="0" blurRad="63500" dist="88900" dir="2325005">
              <a:srgbClr val="000000">
                <a:alpha val="38000"/>
              </a:srgbClr>
            </a:outerShdw>
          </a:effectLst>
        </p:spPr>
        <p:txBody>
          <a:bodyPr lIns="50800" tIns="50800" rIns="50800" bIns="50800" anchor="ctr"/>
          <a:lstStyle/>
          <a:p>
            <a:pPr defTabSz="914400">
              <a:defRPr sz="2400">
                <a:solidFill>
                  <a:srgbClr val="FFFFFF"/>
                </a:solidFill>
                <a:effectLst>
                  <a:outerShdw sx="100000" sy="100000" kx="0" ky="0" algn="b" rotWithShape="0" blurRad="25400" dist="23998" dir="2700000">
                    <a:srgbClr val="000000">
                      <a:alpha val="31034"/>
                    </a:srgbClr>
                  </a:outerShdw>
                </a:effectLst>
                <a:latin typeface="Berlin Sans FB Demi"/>
                <a:ea typeface="Berlin Sans FB Demi"/>
                <a:cs typeface="Berlin Sans FB Demi"/>
                <a:sym typeface="Berlin Sans FB Demi"/>
              </a:defRPr>
            </a:pPr>
          </a:p>
        </p:txBody>
      </p:sp>
      <p:sp>
        <p:nvSpPr>
          <p:cNvPr id="422" name="When God specifies - we CANNOT substitute.        (1 Chron 13:5-8)…"/>
          <p:cNvSpPr/>
          <p:nvPr/>
        </p:nvSpPr>
        <p:spPr>
          <a:xfrm>
            <a:off x="4894505" y="3593782"/>
            <a:ext cx="7689430" cy="5359401"/>
          </a:xfrm>
          <a:prstGeom prst="rect">
            <a:avLst/>
          </a:prstGeom>
          <a:ln w="12700">
            <a:miter lim="400000"/>
          </a:ln>
          <a:effectLst>
            <a:outerShdw sx="100000" sy="100000" kx="0" ky="0" algn="b" rotWithShape="0" blurRad="63500" dist="63500" dir="27159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83507" indent="-483507" algn="l" defTabSz="457200">
              <a:spcBef>
                <a:spcPts val="1000"/>
              </a:spcBef>
              <a:buSzPct val="50000"/>
              <a:buBlip>
                <a:blip r:embed="rId3"/>
              </a:buBlip>
              <a:defRPr>
                <a:solidFill>
                  <a:srgbClr val="FFFFFF"/>
                </a:solidFill>
                <a:effectLst>
                  <a:outerShdw sx="100000" sy="100000" kx="0" ky="0" algn="b" rotWithShape="0" blurRad="63500" dist="63500" dir="3434358">
                    <a:srgbClr val="000000"/>
                  </a:outerShdw>
                </a:effectLst>
                <a:latin typeface="Adelon"/>
                <a:ea typeface="Adelon"/>
                <a:cs typeface="Adelon"/>
                <a:sym typeface="Adelon"/>
              </a:defRPr>
            </a:pPr>
            <a:r>
              <a:rPr sz="4100">
                <a:latin typeface="Denmark"/>
                <a:ea typeface="Denmark"/>
                <a:cs typeface="Denmark"/>
                <a:sym typeface="Denmark"/>
              </a:rPr>
              <a:t>When God specifies - we CANNOT substitute.        </a:t>
            </a:r>
            <a:r>
              <a:t>(1 Chron 13:5-8)</a:t>
            </a:r>
          </a:p>
          <a:p>
            <a:pPr lvl="1" marL="952500" indent="-495300" algn="l" defTabSz="457200">
              <a:spcBef>
                <a:spcPts val="1000"/>
              </a:spcBef>
              <a:buSzPct val="50000"/>
              <a:buBlip>
                <a:blip r:embed="rId3"/>
              </a:buBlip>
              <a:defRPr sz="3900">
                <a:solidFill>
                  <a:srgbClr val="FFFFFF"/>
                </a:solidFill>
                <a:effectLst>
                  <a:outerShdw sx="100000" sy="100000" kx="0" ky="0" algn="b" rotWithShape="0" blurRad="63500" dist="63500" dir="3434358">
                    <a:srgbClr val="000000"/>
                  </a:outerShdw>
                </a:effectLst>
                <a:latin typeface="Adelon"/>
                <a:ea typeface="Adelon"/>
                <a:cs typeface="Adelon"/>
                <a:sym typeface="Adelon"/>
              </a:defRPr>
            </a:pPr>
            <a:r>
              <a:t>Nadab and Abihu – (Lev. 10:1,2)</a:t>
            </a:r>
          </a:p>
          <a:p>
            <a:pPr lvl="1" marL="952500" indent="-495300" algn="l" defTabSz="457200">
              <a:spcBef>
                <a:spcPts val="1000"/>
              </a:spcBef>
              <a:buSzPct val="50000"/>
              <a:buBlip>
                <a:blip r:embed="rId3"/>
              </a:buBlip>
              <a:defRPr sz="3900">
                <a:solidFill>
                  <a:srgbClr val="FFFFFF"/>
                </a:solidFill>
                <a:effectLst>
                  <a:outerShdw sx="100000" sy="100000" kx="0" ky="0" algn="b" rotWithShape="0" blurRad="63500" dist="63500" dir="3434358">
                    <a:srgbClr val="000000"/>
                  </a:outerShdw>
                </a:effectLst>
                <a:latin typeface="Adelon"/>
                <a:ea typeface="Adelon"/>
                <a:cs typeface="Adelon"/>
                <a:sym typeface="Adelon"/>
              </a:defRPr>
            </a:pPr>
            <a:r>
              <a:t>Moses –  (Num 20:8-24)</a:t>
            </a:r>
          </a:p>
          <a:p>
            <a:pPr lvl="1" marL="952500" indent="-495300" algn="l" defTabSz="457200">
              <a:spcBef>
                <a:spcPts val="1000"/>
              </a:spcBef>
              <a:buSzPct val="50000"/>
              <a:buBlip>
                <a:blip r:embed="rId3"/>
              </a:buBlip>
              <a:defRPr sz="3900">
                <a:solidFill>
                  <a:srgbClr val="FFFFFF"/>
                </a:solidFill>
                <a:effectLst>
                  <a:outerShdw sx="100000" sy="100000" kx="0" ky="0" algn="b" rotWithShape="0" blurRad="63500" dist="63500" dir="3434358">
                    <a:srgbClr val="000000"/>
                  </a:outerShdw>
                </a:effectLst>
                <a:latin typeface="Adelon"/>
                <a:ea typeface="Adelon"/>
                <a:cs typeface="Adelon"/>
                <a:sym typeface="Adelon"/>
              </a:defRPr>
            </a:pPr>
            <a:r>
              <a:t>King Saul – (1 Sam. 13 &amp; 15)</a:t>
            </a:r>
          </a:p>
          <a:p>
            <a:pPr lvl="1" marL="952500" indent="-495300" algn="l" defTabSz="457200">
              <a:spcBef>
                <a:spcPts val="1000"/>
              </a:spcBef>
              <a:buSzPct val="50000"/>
              <a:buBlip>
                <a:blip r:embed="rId3"/>
              </a:buBlip>
              <a:defRPr sz="3900">
                <a:solidFill>
                  <a:srgbClr val="FFFFFF"/>
                </a:solidFill>
                <a:effectLst>
                  <a:outerShdw sx="100000" sy="100000" kx="0" ky="0" algn="b" rotWithShape="0" blurRad="63500" dist="63500" dir="3434358">
                    <a:srgbClr val="000000"/>
                  </a:outerShdw>
                </a:effectLst>
                <a:latin typeface="Adelon"/>
                <a:ea typeface="Adelon"/>
                <a:cs typeface="Adelon"/>
                <a:sym typeface="Adelon"/>
              </a:defRPr>
            </a:pPr>
            <a:r>
              <a:t>Jeroboam – (1 Kings 12:25-33)</a:t>
            </a:r>
          </a:p>
          <a:p>
            <a:pPr lvl="1" marL="952500" indent="-495300" algn="l" defTabSz="457200">
              <a:spcBef>
                <a:spcPts val="1000"/>
              </a:spcBef>
              <a:buSzPct val="50000"/>
              <a:buBlip>
                <a:blip r:embed="rId3"/>
              </a:buBlip>
              <a:defRPr sz="3900">
                <a:solidFill>
                  <a:srgbClr val="FFFFFF"/>
                </a:solidFill>
                <a:effectLst>
                  <a:outerShdw sx="100000" sy="100000" kx="0" ky="0" algn="b" rotWithShape="0" blurRad="63500" dist="63500" dir="3434358">
                    <a:srgbClr val="000000"/>
                  </a:outerShdw>
                </a:effectLst>
                <a:latin typeface="Adelon"/>
                <a:ea typeface="Adelon"/>
                <a:cs typeface="Adelon"/>
                <a:sym typeface="Adelon"/>
              </a:defRPr>
            </a:pPr>
            <a:r>
              <a:t>Uzziah – (2 Chr. 26:16-23)</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22">
                                            <p:txEl>
                                              <p:pRg st="2" end="2"/>
                                            </p:txEl>
                                          </p:spTgt>
                                        </p:tgtEl>
                                        <p:attrNameLst>
                                          <p:attrName>style.visibility</p:attrName>
                                        </p:attrNameLst>
                                      </p:cBhvr>
                                      <p:to>
                                        <p:strVal val="visible"/>
                                      </p:to>
                                    </p:set>
                                    <p:animEffect filter="fade" transition="in">
                                      <p:cBhvr>
                                        <p:cTn id="7" dur="1500"/>
                                        <p:tgtEl>
                                          <p:spTgt spid="42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422">
                                            <p:txEl>
                                              <p:pRg st="3" end="3"/>
                                            </p:txEl>
                                          </p:spTgt>
                                        </p:tgtEl>
                                        <p:attrNameLst>
                                          <p:attrName>style.visibility</p:attrName>
                                        </p:attrNameLst>
                                      </p:cBhvr>
                                      <p:to>
                                        <p:strVal val="visible"/>
                                      </p:to>
                                    </p:set>
                                    <p:animEffect filter="fade" transition="in">
                                      <p:cBhvr>
                                        <p:cTn id="12" dur="1500"/>
                                        <p:tgtEl>
                                          <p:spTgt spid="42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422">
                                            <p:txEl>
                                              <p:pRg st="4" end="4"/>
                                            </p:txEl>
                                          </p:spTgt>
                                        </p:tgtEl>
                                        <p:attrNameLst>
                                          <p:attrName>style.visibility</p:attrName>
                                        </p:attrNameLst>
                                      </p:cBhvr>
                                      <p:to>
                                        <p:strVal val="visible"/>
                                      </p:to>
                                    </p:set>
                                    <p:animEffect filter="fade" transition="in">
                                      <p:cBhvr>
                                        <p:cTn id="17" dur="1500"/>
                                        <p:tgtEl>
                                          <p:spTgt spid="42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422">
                                            <p:txEl>
                                              <p:pRg st="5" end="5"/>
                                            </p:txEl>
                                          </p:spTgt>
                                        </p:tgtEl>
                                        <p:attrNameLst>
                                          <p:attrName>style.visibility</p:attrName>
                                        </p:attrNameLst>
                                      </p:cBhvr>
                                      <p:to>
                                        <p:strVal val="visible"/>
                                      </p:to>
                                    </p:set>
                                    <p:animEffect filter="fade" transition="in">
                                      <p:cBhvr>
                                        <p:cTn id="22" dur="1500"/>
                                        <p:tgtEl>
                                          <p:spTgt spid="422">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2" grpId="1"/>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4" name="Exclusive &amp; Inclusive"/>
          <p:cNvSpPr/>
          <p:nvPr/>
        </p:nvSpPr>
        <p:spPr>
          <a:xfrm>
            <a:off x="604089" y="156594"/>
            <a:ext cx="11796621" cy="14254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lvl1pPr defTabSz="914400">
              <a:defRPr sz="8800">
                <a:solidFill>
                  <a:srgbClr val="FFD479"/>
                </a:solidFill>
                <a:effectLst>
                  <a:outerShdw sx="100000" sy="100000" kx="0" ky="0" algn="b" rotWithShape="0" blurRad="203200" dist="152400" dir="2700000">
                    <a:srgbClr val="000000"/>
                  </a:outerShdw>
                </a:effectLst>
                <a:latin typeface="Pythagoras"/>
                <a:ea typeface="Pythagoras"/>
                <a:cs typeface="Pythagoras"/>
                <a:sym typeface="Pythagoras"/>
              </a:defRPr>
            </a:lvl1pPr>
          </a:lstStyle>
          <a:p>
            <a:pPr>
              <a:defRPr>
                <a:latin typeface="Berlin Sans FB Demi"/>
                <a:ea typeface="Berlin Sans FB Demi"/>
                <a:cs typeface="Berlin Sans FB Demi"/>
                <a:sym typeface="Berlin Sans FB Demi"/>
              </a:defRPr>
            </a:pPr>
            <a:r>
              <a:rPr>
                <a:latin typeface="Pythagoras"/>
                <a:ea typeface="Pythagoras"/>
                <a:cs typeface="Pythagoras"/>
                <a:sym typeface="Pythagoras"/>
              </a:rPr>
              <a:t>Exclusive &amp; Inclusive</a:t>
            </a:r>
          </a:p>
        </p:txBody>
      </p:sp>
      <p:sp>
        <p:nvSpPr>
          <p:cNvPr id="425" name="The method of moving the ark of the covenant was specified, thus excluding any other method"/>
          <p:cNvSpPr/>
          <p:nvPr/>
        </p:nvSpPr>
        <p:spPr>
          <a:xfrm>
            <a:off x="-127504" y="1500511"/>
            <a:ext cx="13004801" cy="1676401"/>
          </a:xfrm>
          <a:prstGeom prst="rect">
            <a:avLst/>
          </a:prstGeom>
          <a:ln w="12700">
            <a:miter lim="400000"/>
          </a:ln>
          <a:effectLst>
            <a:outerShdw sx="100000" sy="100000" kx="0" ky="0" algn="b" rotWithShape="0" blurRad="88900" dist="508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i="1" sz="5500">
                <a:solidFill>
                  <a:srgbClr val="FFFFFF"/>
                </a:solidFill>
                <a:effectLst>
                  <a:outerShdw sx="100000" sy="100000" kx="0" ky="0" algn="b" rotWithShape="0" blurRad="76200" dist="63500" dir="2920767">
                    <a:srgbClr val="000000"/>
                  </a:outerShdw>
                </a:effectLst>
              </a:defRPr>
            </a:lvl1pPr>
          </a:lstStyle>
          <a:p>
            <a:pPr/>
            <a:r>
              <a:t>The method of moving the ark of the covenant was specified, thus excluding any other method</a:t>
            </a:r>
          </a:p>
        </p:txBody>
      </p:sp>
      <p:pic>
        <p:nvPicPr>
          <p:cNvPr id="426" name="pasted-image.pdf" descr="pasted-image.pdf"/>
          <p:cNvPicPr>
            <a:picLocks noChangeAspect="0"/>
          </p:cNvPicPr>
          <p:nvPr/>
        </p:nvPicPr>
        <p:blipFill>
          <a:blip r:embed="rId2">
            <a:extLst/>
          </a:blip>
          <a:stretch>
            <a:fillRect/>
          </a:stretch>
        </p:blipFill>
        <p:spPr>
          <a:xfrm>
            <a:off x="-141817" y="3079028"/>
            <a:ext cx="4922722" cy="6784639"/>
          </a:xfrm>
          <a:prstGeom prst="rect">
            <a:avLst/>
          </a:prstGeom>
          <a:ln w="12700">
            <a:miter lim="400000"/>
          </a:ln>
        </p:spPr>
      </p:pic>
      <p:sp>
        <p:nvSpPr>
          <p:cNvPr id="427" name="Shape"/>
          <p:cNvSpPr/>
          <p:nvPr/>
        </p:nvSpPr>
        <p:spPr>
          <a:xfrm>
            <a:off x="4685451" y="3226858"/>
            <a:ext cx="7994230" cy="621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6" y="0"/>
                </a:moveTo>
                <a:lnTo>
                  <a:pt x="21600" y="0"/>
                </a:lnTo>
                <a:lnTo>
                  <a:pt x="21600" y="18000"/>
                </a:lnTo>
                <a:cubicBezTo>
                  <a:pt x="21600" y="19988"/>
                  <a:pt x="20738" y="21600"/>
                  <a:pt x="19674" y="21600"/>
                </a:cubicBezTo>
                <a:lnTo>
                  <a:pt x="0" y="21600"/>
                </a:lnTo>
                <a:lnTo>
                  <a:pt x="0" y="3600"/>
                </a:lnTo>
                <a:cubicBezTo>
                  <a:pt x="0" y="1612"/>
                  <a:pt x="862" y="0"/>
                  <a:pt x="1926" y="0"/>
                </a:cubicBezTo>
                <a:close/>
              </a:path>
            </a:pathLst>
          </a:custGeom>
          <a:gradFill>
            <a:gsLst>
              <a:gs pos="0">
                <a:srgbClr val="DF8F63">
                  <a:alpha val="64000"/>
                </a:srgbClr>
              </a:gs>
              <a:gs pos="35000">
                <a:srgbClr val="B88355">
                  <a:alpha val="52999"/>
                </a:srgbClr>
              </a:gs>
              <a:gs pos="100000">
                <a:srgbClr val="C2A771">
                  <a:alpha val="81000"/>
                </a:srgbClr>
              </a:gs>
            </a:gsLst>
            <a:lin ang="16200000"/>
          </a:gradFill>
          <a:ln w="12700">
            <a:solidFill>
              <a:srgbClr val="F69240"/>
            </a:solidFill>
            <a:bevel/>
          </a:ln>
          <a:effectLst>
            <a:outerShdw sx="100000" sy="100000" kx="0" ky="0" algn="b" rotWithShape="0" blurRad="63500" dist="88900" dir="2325005">
              <a:srgbClr val="000000">
                <a:alpha val="38000"/>
              </a:srgbClr>
            </a:outerShdw>
          </a:effectLst>
        </p:spPr>
        <p:txBody>
          <a:bodyPr lIns="50800" tIns="50800" rIns="50800" bIns="50800" anchor="ctr"/>
          <a:lstStyle/>
          <a:p>
            <a:pPr defTabSz="914400">
              <a:defRPr sz="2400">
                <a:solidFill>
                  <a:srgbClr val="FFFFFF"/>
                </a:solidFill>
                <a:effectLst>
                  <a:outerShdw sx="100000" sy="100000" kx="0" ky="0" algn="b" rotWithShape="0" blurRad="25400" dist="23998" dir="2700000">
                    <a:srgbClr val="000000">
                      <a:alpha val="31034"/>
                    </a:srgbClr>
                  </a:outerShdw>
                </a:effectLst>
                <a:latin typeface="Berlin Sans FB Demi"/>
                <a:ea typeface="Berlin Sans FB Demi"/>
                <a:cs typeface="Berlin Sans FB Demi"/>
                <a:sym typeface="Berlin Sans FB Demi"/>
              </a:defRPr>
            </a:pPr>
          </a:p>
        </p:txBody>
      </p:sp>
      <p:sp>
        <p:nvSpPr>
          <p:cNvPr id="428" name="When God specifies - we CANNOT substitute.          (1 Chron 13:5-8)…"/>
          <p:cNvSpPr/>
          <p:nvPr/>
        </p:nvSpPr>
        <p:spPr>
          <a:xfrm>
            <a:off x="4894505" y="3593782"/>
            <a:ext cx="7689430" cy="5423268"/>
          </a:xfrm>
          <a:prstGeom prst="rect">
            <a:avLst/>
          </a:prstGeom>
          <a:ln w="12700">
            <a:miter lim="400000"/>
          </a:ln>
          <a:effectLst>
            <a:outerShdw sx="100000" sy="100000" kx="0" ky="0" algn="b" rotWithShape="0" blurRad="63500" dist="63500" dir="2715924">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483507" indent="-483507" algn="l" defTabSz="457200">
              <a:spcBef>
                <a:spcPts val="1000"/>
              </a:spcBef>
              <a:buSzPct val="50000"/>
              <a:buBlip>
                <a:blip r:embed="rId3"/>
              </a:buBlip>
              <a:defRPr>
                <a:solidFill>
                  <a:srgbClr val="FFFFFF"/>
                </a:solidFill>
                <a:effectLst>
                  <a:outerShdw sx="100000" sy="100000" kx="0" ky="0" algn="b" rotWithShape="0" blurRad="63500" dist="63500" dir="3434358">
                    <a:srgbClr val="000000"/>
                  </a:outerShdw>
                </a:effectLst>
                <a:latin typeface="Adelon"/>
                <a:ea typeface="Adelon"/>
                <a:cs typeface="Adelon"/>
                <a:sym typeface="Adelon"/>
              </a:defRPr>
            </a:pPr>
            <a:r>
              <a:rPr sz="4100">
                <a:latin typeface="Denmark"/>
                <a:ea typeface="Denmark"/>
                <a:cs typeface="Denmark"/>
                <a:sym typeface="Denmark"/>
              </a:rPr>
              <a:t>When God specifies - we CANNOT substitute.  </a:t>
            </a:r>
            <a:r>
              <a:t>        (1 Chron 13:5-8)</a:t>
            </a:r>
          </a:p>
          <a:p>
            <a:pPr lvl="1" marL="952500" indent="-495300" algn="l" defTabSz="457200">
              <a:spcBef>
                <a:spcPts val="1000"/>
              </a:spcBef>
              <a:buSzPct val="50000"/>
              <a:buBlip>
                <a:blip r:embed="rId3"/>
              </a:buBlip>
              <a:defRPr sz="3800">
                <a:solidFill>
                  <a:srgbClr val="FFFFFF"/>
                </a:solidFill>
                <a:effectLst>
                  <a:outerShdw sx="100000" sy="100000" kx="0" ky="0" algn="b" rotWithShape="0" blurRad="63500" dist="63500" dir="3434358">
                    <a:srgbClr val="000000"/>
                  </a:outerShdw>
                </a:effectLst>
                <a:latin typeface="Adelon"/>
                <a:ea typeface="Adelon"/>
                <a:cs typeface="Adelon"/>
                <a:sym typeface="Adelon"/>
              </a:defRPr>
            </a:pPr>
            <a:r>
              <a:t>We must remember that any substitute for what God specifies is evil, regardless of intent (cf Num 20:8,11; Matt 7:21-23; 2 Jn 9,10; Dt 4:2; 12:32; Jos 1:7; Pro 30:6; Rev 22:18,19).</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4" name="pasted-image.tif" descr="pasted-image.tif"/>
          <p:cNvPicPr>
            <a:picLocks noChangeAspect="1"/>
          </p:cNvPicPr>
          <p:nvPr/>
        </p:nvPicPr>
        <p:blipFill>
          <a:blip r:embed="rId2">
            <a:extLst/>
          </a:blip>
          <a:srcRect l="67096" t="0" r="0" b="1"/>
          <a:stretch>
            <a:fillRect/>
          </a:stretch>
        </p:blipFill>
        <p:spPr>
          <a:xfrm flipH="1">
            <a:off x="1652" y="1240"/>
            <a:ext cx="4319503" cy="9845676"/>
          </a:xfrm>
          <a:custGeom>
            <a:avLst/>
            <a:gdLst/>
            <a:ahLst/>
            <a:cxnLst>
              <a:cxn ang="0">
                <a:pos x="wd2" y="hd2"/>
              </a:cxn>
              <a:cxn ang="5400000">
                <a:pos x="wd2" y="hd2"/>
              </a:cxn>
              <a:cxn ang="10800000">
                <a:pos x="wd2" y="hd2"/>
              </a:cxn>
              <a:cxn ang="16200000">
                <a:pos x="wd2" y="hd2"/>
              </a:cxn>
            </a:cxnLst>
            <a:rect l="0" t="0" r="r" b="b"/>
            <a:pathLst>
              <a:path w="21553" h="21600" fill="norm" stroke="1" extrusionOk="0">
                <a:moveTo>
                  <a:pt x="21553" y="0"/>
                </a:moveTo>
                <a:lnTo>
                  <a:pt x="9276" y="16"/>
                </a:lnTo>
                <a:lnTo>
                  <a:pt x="8985" y="234"/>
                </a:lnTo>
                <a:cubicBezTo>
                  <a:pt x="8351" y="708"/>
                  <a:pt x="7978" y="980"/>
                  <a:pt x="7699" y="1179"/>
                </a:cubicBezTo>
                <a:cubicBezTo>
                  <a:pt x="7698" y="1258"/>
                  <a:pt x="7594" y="1393"/>
                  <a:pt x="7379" y="1564"/>
                </a:cubicBezTo>
                <a:cubicBezTo>
                  <a:pt x="7140" y="1753"/>
                  <a:pt x="6889" y="1940"/>
                  <a:pt x="6820" y="1980"/>
                </a:cubicBezTo>
                <a:cubicBezTo>
                  <a:pt x="6751" y="2020"/>
                  <a:pt x="6601" y="2182"/>
                  <a:pt x="6487" y="2340"/>
                </a:cubicBezTo>
                <a:cubicBezTo>
                  <a:pt x="6374" y="2499"/>
                  <a:pt x="6220" y="2660"/>
                  <a:pt x="6149" y="2700"/>
                </a:cubicBezTo>
                <a:cubicBezTo>
                  <a:pt x="5891" y="2844"/>
                  <a:pt x="4538" y="4729"/>
                  <a:pt x="4262" y="5328"/>
                </a:cubicBezTo>
                <a:cubicBezTo>
                  <a:pt x="4106" y="5664"/>
                  <a:pt x="3915" y="5978"/>
                  <a:pt x="3836" y="6023"/>
                </a:cubicBezTo>
                <a:cubicBezTo>
                  <a:pt x="3757" y="6069"/>
                  <a:pt x="3660" y="6230"/>
                  <a:pt x="3616" y="6383"/>
                </a:cubicBezTo>
                <a:cubicBezTo>
                  <a:pt x="3573" y="6536"/>
                  <a:pt x="3427" y="6697"/>
                  <a:pt x="3293" y="6741"/>
                </a:cubicBezTo>
                <a:cubicBezTo>
                  <a:pt x="3281" y="6745"/>
                  <a:pt x="3276" y="6752"/>
                  <a:pt x="3264" y="6757"/>
                </a:cubicBezTo>
                <a:cubicBezTo>
                  <a:pt x="3008" y="6960"/>
                  <a:pt x="2355" y="7792"/>
                  <a:pt x="1804" y="8559"/>
                </a:cubicBezTo>
                <a:cubicBezTo>
                  <a:pt x="1803" y="8561"/>
                  <a:pt x="1802" y="8564"/>
                  <a:pt x="1800" y="8566"/>
                </a:cubicBezTo>
                <a:cubicBezTo>
                  <a:pt x="1588" y="8857"/>
                  <a:pt x="1327" y="9290"/>
                  <a:pt x="1222" y="9531"/>
                </a:cubicBezTo>
                <a:cubicBezTo>
                  <a:pt x="1160" y="9673"/>
                  <a:pt x="1067" y="9800"/>
                  <a:pt x="971" y="9907"/>
                </a:cubicBezTo>
                <a:cubicBezTo>
                  <a:pt x="971" y="9909"/>
                  <a:pt x="960" y="9930"/>
                  <a:pt x="961" y="9932"/>
                </a:cubicBezTo>
                <a:cubicBezTo>
                  <a:pt x="974" y="9955"/>
                  <a:pt x="860" y="10076"/>
                  <a:pt x="705" y="10204"/>
                </a:cubicBezTo>
                <a:cubicBezTo>
                  <a:pt x="393" y="10461"/>
                  <a:pt x="118" y="11460"/>
                  <a:pt x="228" y="11936"/>
                </a:cubicBezTo>
                <a:cubicBezTo>
                  <a:pt x="269" y="12114"/>
                  <a:pt x="218" y="12287"/>
                  <a:pt x="105" y="12346"/>
                </a:cubicBezTo>
                <a:cubicBezTo>
                  <a:pt x="-47" y="12427"/>
                  <a:pt x="-35" y="12495"/>
                  <a:pt x="153" y="12652"/>
                </a:cubicBezTo>
                <a:cubicBezTo>
                  <a:pt x="517" y="12956"/>
                  <a:pt x="816" y="13755"/>
                  <a:pt x="602" y="13849"/>
                </a:cubicBezTo>
                <a:cubicBezTo>
                  <a:pt x="366" y="13953"/>
                  <a:pt x="383" y="14044"/>
                  <a:pt x="634" y="14022"/>
                </a:cubicBezTo>
                <a:cubicBezTo>
                  <a:pt x="779" y="14010"/>
                  <a:pt x="840" y="14131"/>
                  <a:pt x="848" y="14436"/>
                </a:cubicBezTo>
                <a:cubicBezTo>
                  <a:pt x="854" y="14686"/>
                  <a:pt x="970" y="14929"/>
                  <a:pt x="1151" y="15127"/>
                </a:cubicBezTo>
                <a:cubicBezTo>
                  <a:pt x="1168" y="15137"/>
                  <a:pt x="1170" y="15151"/>
                  <a:pt x="1176" y="15163"/>
                </a:cubicBezTo>
                <a:cubicBezTo>
                  <a:pt x="1185" y="15172"/>
                  <a:pt x="1187" y="15184"/>
                  <a:pt x="1196" y="15193"/>
                </a:cubicBezTo>
                <a:cubicBezTo>
                  <a:pt x="1382" y="15371"/>
                  <a:pt x="1584" y="15581"/>
                  <a:pt x="1642" y="15660"/>
                </a:cubicBezTo>
                <a:cubicBezTo>
                  <a:pt x="1690" y="15726"/>
                  <a:pt x="2635" y="16185"/>
                  <a:pt x="3775" y="16711"/>
                </a:cubicBezTo>
                <a:cubicBezTo>
                  <a:pt x="4116" y="16800"/>
                  <a:pt x="4491" y="16949"/>
                  <a:pt x="4549" y="17062"/>
                </a:cubicBezTo>
                <a:cubicBezTo>
                  <a:pt x="4554" y="17072"/>
                  <a:pt x="4582" y="17083"/>
                  <a:pt x="4594" y="17093"/>
                </a:cubicBezTo>
                <a:cubicBezTo>
                  <a:pt x="4706" y="17144"/>
                  <a:pt x="4756" y="17172"/>
                  <a:pt x="4860" y="17220"/>
                </a:cubicBezTo>
                <a:cubicBezTo>
                  <a:pt x="4885" y="17227"/>
                  <a:pt x="4905" y="17238"/>
                  <a:pt x="4931" y="17244"/>
                </a:cubicBezTo>
                <a:cubicBezTo>
                  <a:pt x="5078" y="17278"/>
                  <a:pt x="5183" y="17337"/>
                  <a:pt x="5224" y="17390"/>
                </a:cubicBezTo>
                <a:cubicBezTo>
                  <a:pt x="5395" y="17470"/>
                  <a:pt x="5572" y="17555"/>
                  <a:pt x="5715" y="17624"/>
                </a:cubicBezTo>
                <a:cubicBezTo>
                  <a:pt x="5925" y="17699"/>
                  <a:pt x="6196" y="17805"/>
                  <a:pt x="6513" y="17947"/>
                </a:cubicBezTo>
                <a:cubicBezTo>
                  <a:pt x="7155" y="18234"/>
                  <a:pt x="7605" y="18374"/>
                  <a:pt x="7986" y="18403"/>
                </a:cubicBezTo>
                <a:cubicBezTo>
                  <a:pt x="8203" y="18419"/>
                  <a:pt x="8248" y="18431"/>
                  <a:pt x="8381" y="18444"/>
                </a:cubicBezTo>
                <a:cubicBezTo>
                  <a:pt x="8494" y="18437"/>
                  <a:pt x="8552" y="18426"/>
                  <a:pt x="8697" y="18421"/>
                </a:cubicBezTo>
                <a:cubicBezTo>
                  <a:pt x="9360" y="18401"/>
                  <a:pt x="9506" y="18417"/>
                  <a:pt x="9460" y="18505"/>
                </a:cubicBezTo>
                <a:cubicBezTo>
                  <a:pt x="9455" y="18513"/>
                  <a:pt x="9451" y="18538"/>
                  <a:pt x="9446" y="18549"/>
                </a:cubicBezTo>
                <a:cubicBezTo>
                  <a:pt x="9932" y="18589"/>
                  <a:pt x="10453" y="18638"/>
                  <a:pt x="10674" y="18675"/>
                </a:cubicBezTo>
                <a:cubicBezTo>
                  <a:pt x="10954" y="18723"/>
                  <a:pt x="10997" y="19344"/>
                  <a:pt x="10745" y="19728"/>
                </a:cubicBezTo>
                <a:cubicBezTo>
                  <a:pt x="10654" y="19866"/>
                  <a:pt x="10468" y="20254"/>
                  <a:pt x="10335" y="20588"/>
                </a:cubicBezTo>
                <a:cubicBezTo>
                  <a:pt x="10202" y="20922"/>
                  <a:pt x="10028" y="21225"/>
                  <a:pt x="9947" y="21260"/>
                </a:cubicBezTo>
                <a:cubicBezTo>
                  <a:pt x="9866" y="21296"/>
                  <a:pt x="9834" y="21387"/>
                  <a:pt x="9880" y="21463"/>
                </a:cubicBezTo>
                <a:cubicBezTo>
                  <a:pt x="9958" y="21596"/>
                  <a:pt x="10189" y="21600"/>
                  <a:pt x="15761" y="21600"/>
                </a:cubicBezTo>
                <a:lnTo>
                  <a:pt x="21553" y="21600"/>
                </a:lnTo>
                <a:lnTo>
                  <a:pt x="21553" y="10800"/>
                </a:lnTo>
                <a:lnTo>
                  <a:pt x="21553" y="0"/>
                </a:lnTo>
                <a:close/>
              </a:path>
            </a:pathLst>
          </a:custGeom>
          <a:ln w="12700">
            <a:miter lim="400000"/>
          </a:ln>
          <a:effectLst>
            <a:outerShdw sx="100000" sy="100000" kx="0" ky="0" algn="b" rotWithShape="0" blurRad="190500" dist="188430" dir="3218735">
              <a:srgbClr val="000000"/>
            </a:outerShdw>
          </a:effectLst>
        </p:spPr>
      </p:pic>
      <p:pic>
        <p:nvPicPr>
          <p:cNvPr id="265" name="Hebrews 7:11-14 (NKJV)…" descr="Hebrews 7:11-14 (NKJV)…"/>
          <p:cNvPicPr>
            <a:picLocks noChangeAspect="0"/>
          </p:cNvPicPr>
          <p:nvPr/>
        </p:nvPicPr>
        <p:blipFill>
          <a:blip r:embed="rId3">
            <a:extLst/>
          </a:blip>
          <a:stretch>
            <a:fillRect/>
          </a:stretch>
        </p:blipFill>
        <p:spPr>
          <a:xfrm>
            <a:off x="-43491" y="1484375"/>
            <a:ext cx="13091782" cy="6784850"/>
          </a:xfrm>
          <a:prstGeom prst="rect">
            <a:avLst/>
          </a:prstGeom>
        </p:spPr>
      </p:pic>
      <p:pic>
        <p:nvPicPr>
          <p:cNvPr id="266" name="All other tribes excluded by silence." descr="All other tribes excluded by silence."/>
          <p:cNvPicPr>
            <a:picLocks noChangeAspect="0"/>
          </p:cNvPicPr>
          <p:nvPr/>
        </p:nvPicPr>
        <p:blipFill>
          <a:blip r:embed="rId4">
            <a:extLst/>
          </a:blip>
          <a:stretch>
            <a:fillRect/>
          </a:stretch>
        </p:blipFill>
        <p:spPr>
          <a:xfrm>
            <a:off x="7053581" y="7763947"/>
            <a:ext cx="6152739" cy="1831849"/>
          </a:xfrm>
          <a:prstGeom prst="rect">
            <a:avLst/>
          </a:prstGeom>
          <a:effectLst>
            <a:outerShdw sx="100000" sy="100000" kx="0" ky="0" algn="b" rotWithShape="0" blurRad="50800" dist="25400" dir="5400000">
              <a:srgbClr val="000000">
                <a:alpha val="38000"/>
              </a:srgbClr>
            </a:outerShdw>
          </a:effectLst>
        </p:spPr>
      </p:pic>
      <p:pic>
        <p:nvPicPr>
          <p:cNvPr id="267" name="The Law specified the tribe of “Levi”" descr="The Law specified the tribe of “Levi”"/>
          <p:cNvPicPr>
            <a:picLocks noChangeAspect="0"/>
          </p:cNvPicPr>
          <p:nvPr/>
        </p:nvPicPr>
        <p:blipFill>
          <a:blip r:embed="rId5">
            <a:extLst/>
          </a:blip>
          <a:stretch>
            <a:fillRect/>
          </a:stretch>
        </p:blipFill>
        <p:spPr>
          <a:xfrm>
            <a:off x="49953" y="7763947"/>
            <a:ext cx="5677745" cy="1831849"/>
          </a:xfrm>
          <a:prstGeom prst="rect">
            <a:avLst/>
          </a:prstGeom>
          <a:effectLst>
            <a:outerShdw sx="100000" sy="100000" kx="0" ky="0" algn="b" rotWithShape="0" blurRad="50800" dist="25400" dir="5400000">
              <a:srgbClr val="000000">
                <a:alpha val="38000"/>
              </a:srgbClr>
            </a:outerShdw>
          </a:effectLst>
        </p:spPr>
      </p:pic>
      <p:sp>
        <p:nvSpPr>
          <p:cNvPr id="268" name="Shape"/>
          <p:cNvSpPr/>
          <p:nvPr/>
        </p:nvSpPr>
        <p:spPr>
          <a:xfrm>
            <a:off x="5482290" y="8192191"/>
            <a:ext cx="2048102" cy="9753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337" y="5400"/>
                </a:lnTo>
                <a:lnTo>
                  <a:pt x="337" y="16200"/>
                </a:lnTo>
                <a:lnTo>
                  <a:pt x="0" y="16200"/>
                </a:lnTo>
                <a:close/>
                <a:moveTo>
                  <a:pt x="675" y="5400"/>
                </a:moveTo>
                <a:lnTo>
                  <a:pt x="1350" y="5400"/>
                </a:lnTo>
                <a:lnTo>
                  <a:pt x="1350" y="16200"/>
                </a:lnTo>
                <a:lnTo>
                  <a:pt x="675" y="16200"/>
                </a:lnTo>
                <a:close/>
                <a:moveTo>
                  <a:pt x="1687" y="5400"/>
                </a:moveTo>
                <a:lnTo>
                  <a:pt x="16200" y="5400"/>
                </a:lnTo>
                <a:lnTo>
                  <a:pt x="16200" y="0"/>
                </a:lnTo>
                <a:lnTo>
                  <a:pt x="21600" y="10800"/>
                </a:lnTo>
                <a:lnTo>
                  <a:pt x="16200" y="21600"/>
                </a:lnTo>
                <a:lnTo>
                  <a:pt x="16200" y="16200"/>
                </a:lnTo>
                <a:lnTo>
                  <a:pt x="1687" y="16200"/>
                </a:lnTo>
                <a:close/>
              </a:path>
            </a:pathLst>
          </a:custGeom>
          <a:solidFill>
            <a:srgbClr val="E8A433"/>
          </a:solidFill>
          <a:ln w="50800">
            <a:solidFill>
              <a:srgbClr val="000000"/>
            </a:solidFill>
            <a:bevel/>
          </a:ln>
          <a:effectLst>
            <a:outerShdw sx="100000" sy="100000" kx="0" ky="0" algn="b" rotWithShape="0" blurRad="50800" dist="63500" dir="1925773">
              <a:srgbClr val="000000"/>
            </a:outerShdw>
          </a:effectLst>
        </p:spPr>
        <p:txBody>
          <a:bodyPr lIns="65023" tIns="65023" rIns="65023" bIns="65023" anchor="ctr"/>
          <a:lstStyle/>
          <a:p>
            <a:pPr defTabSz="914400">
              <a:defRPr sz="2400">
                <a:solidFill>
                  <a:srgbClr val="FFFFFF"/>
                </a:solidFill>
                <a:latin typeface="Berlin Sans FB Demi"/>
                <a:ea typeface="Berlin Sans FB Demi"/>
                <a:cs typeface="Berlin Sans FB Demi"/>
                <a:sym typeface="Berlin Sans FB Demi"/>
              </a:defRPr>
            </a:pPr>
          </a:p>
        </p:txBody>
      </p:sp>
      <p:grpSp>
        <p:nvGrpSpPr>
          <p:cNvPr id="271" name="The Law of Exclusion"/>
          <p:cNvGrpSpPr/>
          <p:nvPr/>
        </p:nvGrpSpPr>
        <p:grpSpPr>
          <a:xfrm>
            <a:off x="5304751" y="199910"/>
            <a:ext cx="7438473" cy="1434716"/>
            <a:chOff x="0" y="0"/>
            <a:chExt cx="7438472" cy="1434715"/>
          </a:xfrm>
        </p:grpSpPr>
        <p:sp>
          <p:nvSpPr>
            <p:cNvPr id="270" name="The Law of Exclusion"/>
            <p:cNvSpPr/>
            <p:nvPr/>
          </p:nvSpPr>
          <p:spPr>
            <a:xfrm>
              <a:off x="114300" y="76200"/>
              <a:ext cx="7209873" cy="1129916"/>
            </a:xfrm>
            <a:prstGeom prst="rect">
              <a:avLst/>
            </a:prstGeom>
            <a:solidFill>
              <a:schemeClr val="accent5">
                <a:hueOff val="74999"/>
                <a:satOff val="18651"/>
                <a:lumOff val="-19807"/>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spcBef>
                  <a:spcPts val="2000"/>
                </a:spcBef>
                <a:defRPr sz="66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lvl1pPr>
            </a:lstStyle>
            <a:p>
              <a:pPr/>
              <a:r>
                <a:t>The Law of Exclusion</a:t>
              </a:r>
            </a:p>
          </p:txBody>
        </p:sp>
        <p:pic>
          <p:nvPicPr>
            <p:cNvPr id="269" name="The Law of Exclusion" descr="The Law of Exclusion"/>
            <p:cNvPicPr>
              <a:picLocks noChangeAspect="0"/>
            </p:cNvPicPr>
            <p:nvPr/>
          </p:nvPicPr>
          <p:blipFill>
            <a:blip r:embed="rId6">
              <a:extLst/>
            </a:blip>
            <a:stretch>
              <a:fillRect/>
            </a:stretch>
          </p:blipFill>
          <p:spPr>
            <a:xfrm>
              <a:off x="0" y="-1"/>
              <a:ext cx="7438473" cy="1434717"/>
            </a:xfrm>
            <a:prstGeom prst="rect">
              <a:avLst/>
            </a:prstGeom>
            <a:effectLst/>
          </p:spPr>
        </p:pic>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67"/>
                                        </p:tgtEl>
                                        <p:attrNameLst>
                                          <p:attrName>style.visibility</p:attrName>
                                        </p:attrNameLst>
                                      </p:cBhvr>
                                      <p:to>
                                        <p:strVal val="visible"/>
                                      </p:to>
                                    </p:set>
                                    <p:animEffect filter="dissolve" transition="in">
                                      <p:cBhvr>
                                        <p:cTn id="7" dur="500"/>
                                        <p:tgtEl>
                                          <p:spTgt spid="267"/>
                                        </p:tgtEl>
                                      </p:cBhvr>
                                    </p:animEffect>
                                  </p:childTnLst>
                                </p:cTn>
                              </p:par>
                            </p:childTnLst>
                          </p:cTn>
                        </p:par>
                        <p:par>
                          <p:cTn id="8" fill="hold">
                            <p:stCondLst>
                              <p:cond delay="500"/>
                            </p:stCondLst>
                            <p:childTnLst>
                              <p:par>
                                <p:cTn id="9" presetClass="entr" nodeType="afterEffect" presetID="9" grpId="2" fill="hold">
                                  <p:stCondLst>
                                    <p:cond delay="0"/>
                                  </p:stCondLst>
                                  <p:iterate type="el" backwards="0">
                                    <p:tmAbs val="0"/>
                                  </p:iterate>
                                  <p:childTnLst>
                                    <p:set>
                                      <p:cBhvr>
                                        <p:cTn id="10" fill="hold"/>
                                        <p:tgtEl>
                                          <p:spTgt spid="268"/>
                                        </p:tgtEl>
                                        <p:attrNameLst>
                                          <p:attrName>style.visibility</p:attrName>
                                        </p:attrNameLst>
                                      </p:cBhvr>
                                      <p:to>
                                        <p:strVal val="visible"/>
                                      </p:to>
                                    </p:set>
                                    <p:animEffect filter="dissolve" transition="in">
                                      <p:cBhvr>
                                        <p:cTn id="11" dur="500"/>
                                        <p:tgtEl>
                                          <p:spTgt spid="268"/>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2" grpId="3" fill="hold">
                                  <p:stCondLst>
                                    <p:cond delay="0"/>
                                  </p:stCondLst>
                                  <p:iterate type="el" backwards="0">
                                    <p:tmAbs val="0"/>
                                  </p:iterate>
                                  <p:childTnLst>
                                    <p:set>
                                      <p:cBhvr>
                                        <p:cTn id="15" fill="hold"/>
                                        <p:tgtEl>
                                          <p:spTgt spid="266"/>
                                        </p:tgtEl>
                                        <p:attrNameLst>
                                          <p:attrName>style.visibility</p:attrName>
                                        </p:attrNameLst>
                                      </p:cBhvr>
                                      <p:to>
                                        <p:strVal val="visible"/>
                                      </p:to>
                                    </p:set>
                                    <p:animEffect filter="wipe(left)" transition="in">
                                      <p:cBhvr>
                                        <p:cTn id="16" dur="5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67" grpId="1"/>
      <p:bldP build="whole" bldLvl="1" animBg="1" rev="0" advAuto="0" spid="268" grpId="2"/>
      <p:bldP build="whole" bldLvl="1" animBg="1" rev="0" advAuto="0" spid="266" grpId="3"/>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30" name="image75.png" descr="image75.png"/>
          <p:cNvPicPr>
            <a:picLocks noChangeAspect="1"/>
          </p:cNvPicPr>
          <p:nvPr/>
        </p:nvPicPr>
        <p:blipFill>
          <a:blip r:embed="rId2">
            <a:extLst/>
          </a:blip>
          <a:stretch>
            <a:fillRect/>
          </a:stretch>
        </p:blipFill>
        <p:spPr>
          <a:xfrm>
            <a:off x="152400" y="3392653"/>
            <a:ext cx="6160464" cy="6479481"/>
          </a:xfrm>
          <a:prstGeom prst="rect">
            <a:avLst/>
          </a:prstGeom>
          <a:ln w="12700">
            <a:miter lim="400000"/>
          </a:ln>
        </p:spPr>
      </p:pic>
      <p:sp>
        <p:nvSpPr>
          <p:cNvPr id="431" name="Shape"/>
          <p:cNvSpPr/>
          <p:nvPr/>
        </p:nvSpPr>
        <p:spPr>
          <a:xfrm rot="740936">
            <a:off x="433916" y="5276970"/>
            <a:ext cx="2057401" cy="1676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62" y="4342"/>
                </a:moveTo>
                <a:lnTo>
                  <a:pt x="9722" y="1887"/>
                </a:lnTo>
                <a:lnTo>
                  <a:pt x="8550" y="6382"/>
                </a:lnTo>
                <a:lnTo>
                  <a:pt x="4502" y="3625"/>
                </a:lnTo>
                <a:lnTo>
                  <a:pt x="5372" y="7817"/>
                </a:lnTo>
                <a:lnTo>
                  <a:pt x="1172" y="8270"/>
                </a:lnTo>
                <a:lnTo>
                  <a:pt x="3935" y="11592"/>
                </a:lnTo>
                <a:lnTo>
                  <a:pt x="0" y="12877"/>
                </a:lnTo>
                <a:lnTo>
                  <a:pt x="3330" y="15370"/>
                </a:lnTo>
                <a:lnTo>
                  <a:pt x="1285" y="17825"/>
                </a:lnTo>
                <a:lnTo>
                  <a:pt x="4805" y="18240"/>
                </a:lnTo>
                <a:lnTo>
                  <a:pt x="4917" y="21600"/>
                </a:lnTo>
                <a:lnTo>
                  <a:pt x="7527" y="18125"/>
                </a:lnTo>
                <a:lnTo>
                  <a:pt x="8700" y="19712"/>
                </a:lnTo>
                <a:lnTo>
                  <a:pt x="9872" y="17370"/>
                </a:lnTo>
                <a:lnTo>
                  <a:pt x="11612" y="18842"/>
                </a:lnTo>
                <a:lnTo>
                  <a:pt x="12180" y="15935"/>
                </a:lnTo>
                <a:lnTo>
                  <a:pt x="14942" y="17370"/>
                </a:lnTo>
                <a:lnTo>
                  <a:pt x="14640" y="14350"/>
                </a:lnTo>
                <a:lnTo>
                  <a:pt x="18877" y="15632"/>
                </a:lnTo>
                <a:lnTo>
                  <a:pt x="16380" y="12310"/>
                </a:lnTo>
                <a:lnTo>
                  <a:pt x="18270" y="11290"/>
                </a:lnTo>
                <a:lnTo>
                  <a:pt x="16985" y="9402"/>
                </a:lnTo>
                <a:lnTo>
                  <a:pt x="21600" y="6645"/>
                </a:lnTo>
                <a:lnTo>
                  <a:pt x="16380" y="6532"/>
                </a:lnTo>
                <a:lnTo>
                  <a:pt x="18007" y="3172"/>
                </a:lnTo>
                <a:lnTo>
                  <a:pt x="14525" y="5777"/>
                </a:lnTo>
                <a:lnTo>
                  <a:pt x="14790" y="0"/>
                </a:lnTo>
                <a:close/>
              </a:path>
            </a:pathLst>
          </a:custGeom>
          <a:gradFill>
            <a:gsLst>
              <a:gs pos="0">
                <a:srgbClr val="FFFF35">
                  <a:alpha val="30000"/>
                </a:srgbClr>
              </a:gs>
              <a:gs pos="100000">
                <a:srgbClr val="FFFF00">
                  <a:alpha val="66999"/>
                </a:srgbClr>
              </a:gs>
            </a:gsLst>
            <a:lin ang="16200000"/>
          </a:gradFill>
          <a:ln>
            <a:solidFill>
              <a:srgbClr val="FFFF00"/>
            </a:solidFill>
          </a:ln>
        </p:spPr>
        <p:txBody>
          <a:bodyPr lIns="45719" rIns="45719" anchor="ctr"/>
          <a:lstStyle/>
          <a:p>
            <a:pPr algn="l" defTabSz="914400">
              <a:defRPr sz="1800">
                <a:solidFill>
                  <a:srgbClr val="000000"/>
                </a:solidFill>
                <a:latin typeface="Arial"/>
                <a:ea typeface="Arial"/>
                <a:cs typeface="Arial"/>
                <a:sym typeface="Arial"/>
              </a:defRPr>
            </a:pPr>
          </a:p>
        </p:txBody>
      </p:sp>
      <p:sp>
        <p:nvSpPr>
          <p:cNvPr id="432" name="Shape"/>
          <p:cNvSpPr/>
          <p:nvPr/>
        </p:nvSpPr>
        <p:spPr>
          <a:xfrm rot="740936">
            <a:off x="575733" y="2199268"/>
            <a:ext cx="2057401" cy="1676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62" y="4342"/>
                </a:moveTo>
                <a:lnTo>
                  <a:pt x="9722" y="1887"/>
                </a:lnTo>
                <a:lnTo>
                  <a:pt x="8550" y="6382"/>
                </a:lnTo>
                <a:lnTo>
                  <a:pt x="4502" y="3625"/>
                </a:lnTo>
                <a:lnTo>
                  <a:pt x="5372" y="7817"/>
                </a:lnTo>
                <a:lnTo>
                  <a:pt x="1172" y="8270"/>
                </a:lnTo>
                <a:lnTo>
                  <a:pt x="3935" y="11592"/>
                </a:lnTo>
                <a:lnTo>
                  <a:pt x="0" y="12877"/>
                </a:lnTo>
                <a:lnTo>
                  <a:pt x="3330" y="15370"/>
                </a:lnTo>
                <a:lnTo>
                  <a:pt x="1285" y="17825"/>
                </a:lnTo>
                <a:lnTo>
                  <a:pt x="4805" y="18240"/>
                </a:lnTo>
                <a:lnTo>
                  <a:pt x="4917" y="21600"/>
                </a:lnTo>
                <a:lnTo>
                  <a:pt x="7527" y="18125"/>
                </a:lnTo>
                <a:lnTo>
                  <a:pt x="8700" y="19712"/>
                </a:lnTo>
                <a:lnTo>
                  <a:pt x="9872" y="17370"/>
                </a:lnTo>
                <a:lnTo>
                  <a:pt x="11612" y="18842"/>
                </a:lnTo>
                <a:lnTo>
                  <a:pt x="12180" y="15935"/>
                </a:lnTo>
                <a:lnTo>
                  <a:pt x="14942" y="17370"/>
                </a:lnTo>
                <a:lnTo>
                  <a:pt x="14640" y="14350"/>
                </a:lnTo>
                <a:lnTo>
                  <a:pt x="18877" y="15632"/>
                </a:lnTo>
                <a:lnTo>
                  <a:pt x="16380" y="12310"/>
                </a:lnTo>
                <a:lnTo>
                  <a:pt x="18270" y="11290"/>
                </a:lnTo>
                <a:lnTo>
                  <a:pt x="16985" y="9402"/>
                </a:lnTo>
                <a:lnTo>
                  <a:pt x="21600" y="6645"/>
                </a:lnTo>
                <a:lnTo>
                  <a:pt x="16380" y="6532"/>
                </a:lnTo>
                <a:lnTo>
                  <a:pt x="18007" y="3172"/>
                </a:lnTo>
                <a:lnTo>
                  <a:pt x="14525" y="5777"/>
                </a:lnTo>
                <a:lnTo>
                  <a:pt x="14790" y="0"/>
                </a:lnTo>
                <a:close/>
              </a:path>
            </a:pathLst>
          </a:custGeom>
          <a:gradFill>
            <a:gsLst>
              <a:gs pos="0">
                <a:srgbClr val="FFFF35">
                  <a:alpha val="30000"/>
                </a:srgbClr>
              </a:gs>
              <a:gs pos="100000">
                <a:srgbClr val="FFFF00">
                  <a:alpha val="66999"/>
                </a:srgbClr>
              </a:gs>
            </a:gsLst>
            <a:lin ang="16200000"/>
          </a:gradFill>
          <a:ln>
            <a:solidFill>
              <a:srgbClr val="FFFF00"/>
            </a:solidFill>
          </a:ln>
        </p:spPr>
        <p:txBody>
          <a:bodyPr lIns="45719" rIns="45719" anchor="ctr"/>
          <a:lstStyle/>
          <a:p>
            <a:pPr algn="l" defTabSz="914400">
              <a:defRPr sz="1800">
                <a:solidFill>
                  <a:srgbClr val="000000"/>
                </a:solidFill>
                <a:latin typeface="Arial"/>
                <a:ea typeface="Arial"/>
                <a:cs typeface="Arial"/>
                <a:sym typeface="Arial"/>
              </a:defRPr>
            </a:pPr>
          </a:p>
        </p:txBody>
      </p:sp>
      <p:sp>
        <p:nvSpPr>
          <p:cNvPr id="433" name="Shape"/>
          <p:cNvSpPr/>
          <p:nvPr/>
        </p:nvSpPr>
        <p:spPr>
          <a:xfrm rot="740936">
            <a:off x="2624666" y="2380766"/>
            <a:ext cx="2057401" cy="1676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62" y="4342"/>
                </a:moveTo>
                <a:lnTo>
                  <a:pt x="9722" y="1887"/>
                </a:lnTo>
                <a:lnTo>
                  <a:pt x="8550" y="6382"/>
                </a:lnTo>
                <a:lnTo>
                  <a:pt x="4502" y="3625"/>
                </a:lnTo>
                <a:lnTo>
                  <a:pt x="5372" y="7817"/>
                </a:lnTo>
                <a:lnTo>
                  <a:pt x="1172" y="8270"/>
                </a:lnTo>
                <a:lnTo>
                  <a:pt x="3935" y="11592"/>
                </a:lnTo>
                <a:lnTo>
                  <a:pt x="0" y="12877"/>
                </a:lnTo>
                <a:lnTo>
                  <a:pt x="3330" y="15370"/>
                </a:lnTo>
                <a:lnTo>
                  <a:pt x="1285" y="17825"/>
                </a:lnTo>
                <a:lnTo>
                  <a:pt x="4805" y="18240"/>
                </a:lnTo>
                <a:lnTo>
                  <a:pt x="4917" y="21600"/>
                </a:lnTo>
                <a:lnTo>
                  <a:pt x="7527" y="18125"/>
                </a:lnTo>
                <a:lnTo>
                  <a:pt x="8700" y="19712"/>
                </a:lnTo>
                <a:lnTo>
                  <a:pt x="9872" y="17370"/>
                </a:lnTo>
                <a:lnTo>
                  <a:pt x="11612" y="18842"/>
                </a:lnTo>
                <a:lnTo>
                  <a:pt x="12180" y="15935"/>
                </a:lnTo>
                <a:lnTo>
                  <a:pt x="14942" y="17370"/>
                </a:lnTo>
                <a:lnTo>
                  <a:pt x="14640" y="14350"/>
                </a:lnTo>
                <a:lnTo>
                  <a:pt x="18877" y="15632"/>
                </a:lnTo>
                <a:lnTo>
                  <a:pt x="16380" y="12310"/>
                </a:lnTo>
                <a:lnTo>
                  <a:pt x="18270" y="11290"/>
                </a:lnTo>
                <a:lnTo>
                  <a:pt x="16985" y="9402"/>
                </a:lnTo>
                <a:lnTo>
                  <a:pt x="21600" y="6645"/>
                </a:lnTo>
                <a:lnTo>
                  <a:pt x="16380" y="6532"/>
                </a:lnTo>
                <a:lnTo>
                  <a:pt x="18007" y="3172"/>
                </a:lnTo>
                <a:lnTo>
                  <a:pt x="14525" y="5777"/>
                </a:lnTo>
                <a:lnTo>
                  <a:pt x="14790" y="0"/>
                </a:lnTo>
                <a:close/>
              </a:path>
            </a:pathLst>
          </a:custGeom>
          <a:gradFill>
            <a:gsLst>
              <a:gs pos="0">
                <a:srgbClr val="FFFF35">
                  <a:alpha val="30000"/>
                </a:srgbClr>
              </a:gs>
              <a:gs pos="100000">
                <a:srgbClr val="FFFF00">
                  <a:alpha val="66999"/>
                </a:srgbClr>
              </a:gs>
            </a:gsLst>
            <a:lin ang="16200000"/>
          </a:gradFill>
          <a:ln>
            <a:solidFill>
              <a:srgbClr val="FFFF00"/>
            </a:solidFill>
          </a:ln>
        </p:spPr>
        <p:txBody>
          <a:bodyPr lIns="45719" rIns="45719" anchor="ctr"/>
          <a:lstStyle/>
          <a:p>
            <a:pPr algn="l" defTabSz="914400">
              <a:defRPr sz="1800">
                <a:solidFill>
                  <a:srgbClr val="000000"/>
                </a:solidFill>
                <a:latin typeface="Arial"/>
                <a:ea typeface="Arial"/>
                <a:cs typeface="Arial"/>
                <a:sym typeface="Arial"/>
              </a:defRPr>
            </a:pPr>
          </a:p>
        </p:txBody>
      </p:sp>
      <p:sp>
        <p:nvSpPr>
          <p:cNvPr id="434" name="Shape"/>
          <p:cNvSpPr/>
          <p:nvPr/>
        </p:nvSpPr>
        <p:spPr>
          <a:xfrm rot="740936">
            <a:off x="4504266" y="3875668"/>
            <a:ext cx="2057401" cy="1676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62" y="4342"/>
                </a:moveTo>
                <a:lnTo>
                  <a:pt x="9722" y="1887"/>
                </a:lnTo>
                <a:lnTo>
                  <a:pt x="8550" y="6382"/>
                </a:lnTo>
                <a:lnTo>
                  <a:pt x="4502" y="3625"/>
                </a:lnTo>
                <a:lnTo>
                  <a:pt x="5372" y="7817"/>
                </a:lnTo>
                <a:lnTo>
                  <a:pt x="1172" y="8270"/>
                </a:lnTo>
                <a:lnTo>
                  <a:pt x="3935" y="11592"/>
                </a:lnTo>
                <a:lnTo>
                  <a:pt x="0" y="12877"/>
                </a:lnTo>
                <a:lnTo>
                  <a:pt x="3330" y="15370"/>
                </a:lnTo>
                <a:lnTo>
                  <a:pt x="1285" y="17825"/>
                </a:lnTo>
                <a:lnTo>
                  <a:pt x="4805" y="18240"/>
                </a:lnTo>
                <a:lnTo>
                  <a:pt x="4917" y="21600"/>
                </a:lnTo>
                <a:lnTo>
                  <a:pt x="7527" y="18125"/>
                </a:lnTo>
                <a:lnTo>
                  <a:pt x="8700" y="19712"/>
                </a:lnTo>
                <a:lnTo>
                  <a:pt x="9872" y="17370"/>
                </a:lnTo>
                <a:lnTo>
                  <a:pt x="11612" y="18842"/>
                </a:lnTo>
                <a:lnTo>
                  <a:pt x="12180" y="15935"/>
                </a:lnTo>
                <a:lnTo>
                  <a:pt x="14942" y="17370"/>
                </a:lnTo>
                <a:lnTo>
                  <a:pt x="14640" y="14350"/>
                </a:lnTo>
                <a:lnTo>
                  <a:pt x="18877" y="15632"/>
                </a:lnTo>
                <a:lnTo>
                  <a:pt x="16380" y="12310"/>
                </a:lnTo>
                <a:lnTo>
                  <a:pt x="18270" y="11290"/>
                </a:lnTo>
                <a:lnTo>
                  <a:pt x="16985" y="9402"/>
                </a:lnTo>
                <a:lnTo>
                  <a:pt x="21600" y="6645"/>
                </a:lnTo>
                <a:lnTo>
                  <a:pt x="16380" y="6532"/>
                </a:lnTo>
                <a:lnTo>
                  <a:pt x="18007" y="3172"/>
                </a:lnTo>
                <a:lnTo>
                  <a:pt x="14525" y="5777"/>
                </a:lnTo>
                <a:lnTo>
                  <a:pt x="14790" y="0"/>
                </a:lnTo>
                <a:close/>
              </a:path>
            </a:pathLst>
          </a:custGeom>
          <a:gradFill>
            <a:gsLst>
              <a:gs pos="0">
                <a:srgbClr val="FFFF35">
                  <a:alpha val="30000"/>
                </a:srgbClr>
              </a:gs>
              <a:gs pos="100000">
                <a:srgbClr val="FFFF00">
                  <a:alpha val="66999"/>
                </a:srgbClr>
              </a:gs>
            </a:gsLst>
            <a:lin ang="16200000"/>
          </a:gradFill>
          <a:ln>
            <a:solidFill>
              <a:srgbClr val="FFFF00"/>
            </a:solidFill>
          </a:ln>
        </p:spPr>
        <p:txBody>
          <a:bodyPr lIns="45719" rIns="45719" anchor="ctr"/>
          <a:lstStyle/>
          <a:p>
            <a:pPr algn="l" defTabSz="914400">
              <a:defRPr sz="1800">
                <a:solidFill>
                  <a:srgbClr val="000000"/>
                </a:solidFill>
                <a:latin typeface="Arial"/>
                <a:ea typeface="Arial"/>
                <a:cs typeface="Arial"/>
                <a:sym typeface="Arial"/>
              </a:defRPr>
            </a:pPr>
          </a:p>
        </p:txBody>
      </p:sp>
      <p:sp>
        <p:nvSpPr>
          <p:cNvPr id="435" name="Shape"/>
          <p:cNvSpPr/>
          <p:nvPr/>
        </p:nvSpPr>
        <p:spPr>
          <a:xfrm rot="740936">
            <a:off x="3166533" y="6765395"/>
            <a:ext cx="3116263" cy="1979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62" y="4342"/>
                </a:moveTo>
                <a:lnTo>
                  <a:pt x="9722" y="1887"/>
                </a:lnTo>
                <a:lnTo>
                  <a:pt x="8550" y="6382"/>
                </a:lnTo>
                <a:lnTo>
                  <a:pt x="4502" y="3625"/>
                </a:lnTo>
                <a:lnTo>
                  <a:pt x="5372" y="7817"/>
                </a:lnTo>
                <a:lnTo>
                  <a:pt x="1172" y="8270"/>
                </a:lnTo>
                <a:lnTo>
                  <a:pt x="3935" y="11592"/>
                </a:lnTo>
                <a:lnTo>
                  <a:pt x="0" y="12877"/>
                </a:lnTo>
                <a:lnTo>
                  <a:pt x="3330" y="15370"/>
                </a:lnTo>
                <a:lnTo>
                  <a:pt x="1285" y="17825"/>
                </a:lnTo>
                <a:lnTo>
                  <a:pt x="4805" y="18240"/>
                </a:lnTo>
                <a:lnTo>
                  <a:pt x="4917" y="21600"/>
                </a:lnTo>
                <a:lnTo>
                  <a:pt x="7527" y="18125"/>
                </a:lnTo>
                <a:lnTo>
                  <a:pt x="8700" y="19712"/>
                </a:lnTo>
                <a:lnTo>
                  <a:pt x="9872" y="17370"/>
                </a:lnTo>
                <a:lnTo>
                  <a:pt x="11612" y="18842"/>
                </a:lnTo>
                <a:lnTo>
                  <a:pt x="12180" y="15935"/>
                </a:lnTo>
                <a:lnTo>
                  <a:pt x="14942" y="17370"/>
                </a:lnTo>
                <a:lnTo>
                  <a:pt x="14640" y="14350"/>
                </a:lnTo>
                <a:lnTo>
                  <a:pt x="18877" y="15632"/>
                </a:lnTo>
                <a:lnTo>
                  <a:pt x="16380" y="12310"/>
                </a:lnTo>
                <a:lnTo>
                  <a:pt x="18270" y="11290"/>
                </a:lnTo>
                <a:lnTo>
                  <a:pt x="16985" y="9402"/>
                </a:lnTo>
                <a:lnTo>
                  <a:pt x="21600" y="6645"/>
                </a:lnTo>
                <a:lnTo>
                  <a:pt x="16380" y="6532"/>
                </a:lnTo>
                <a:lnTo>
                  <a:pt x="18007" y="3172"/>
                </a:lnTo>
                <a:lnTo>
                  <a:pt x="14525" y="5777"/>
                </a:lnTo>
                <a:lnTo>
                  <a:pt x="14790" y="0"/>
                </a:lnTo>
                <a:close/>
              </a:path>
            </a:pathLst>
          </a:custGeom>
          <a:gradFill>
            <a:gsLst>
              <a:gs pos="0">
                <a:srgbClr val="FFFF35">
                  <a:alpha val="30000"/>
                </a:srgbClr>
              </a:gs>
              <a:gs pos="100000">
                <a:srgbClr val="FFFF00">
                  <a:alpha val="66999"/>
                </a:srgbClr>
              </a:gs>
            </a:gsLst>
            <a:lin ang="16200000"/>
          </a:gradFill>
          <a:ln>
            <a:solidFill>
              <a:srgbClr val="FFFF00"/>
            </a:solidFill>
          </a:ln>
        </p:spPr>
        <p:txBody>
          <a:bodyPr lIns="45719" rIns="45719" anchor="ctr"/>
          <a:lstStyle/>
          <a:p>
            <a:pPr algn="l" defTabSz="914400">
              <a:defRPr sz="1800">
                <a:solidFill>
                  <a:srgbClr val="000000"/>
                </a:solidFill>
                <a:latin typeface="Arial"/>
                <a:ea typeface="Arial"/>
                <a:cs typeface="Arial"/>
                <a:sym typeface="Arial"/>
              </a:defRPr>
            </a:pPr>
          </a:p>
        </p:txBody>
      </p:sp>
      <p:sp>
        <p:nvSpPr>
          <p:cNvPr id="436" name="1"/>
          <p:cNvSpPr/>
          <p:nvPr/>
        </p:nvSpPr>
        <p:spPr>
          <a:xfrm>
            <a:off x="491066" y="4622920"/>
            <a:ext cx="238126" cy="6762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758951">
              <a:defRPr sz="4399">
                <a:ln w="6561">
                  <a:solidFill>
                    <a:srgbClr val="FFFC79"/>
                  </a:solidFill>
                </a:ln>
                <a:solidFill>
                  <a:srgbClr val="FFFC79"/>
                </a:solidFill>
                <a:effectLst>
                  <a:outerShdw sx="100000" sy="100000" kx="0" ky="0" algn="b" rotWithShape="0" blurRad="52705" dist="44721" dir="2700000">
                    <a:srgbClr val="000000">
                      <a:alpha val="80000"/>
                    </a:srgbClr>
                  </a:outerShdw>
                </a:effectLst>
                <a:latin typeface="Impact"/>
                <a:ea typeface="Impact"/>
                <a:cs typeface="Impact"/>
                <a:sym typeface="Impact"/>
              </a:defRPr>
            </a:lvl1pPr>
          </a:lstStyle>
          <a:p>
            <a:pPr>
              <a:defRPr sz="2158">
                <a:ln>
                  <a:noFill/>
                </a:ln>
                <a:effectLst/>
                <a:latin typeface="Arial"/>
                <a:ea typeface="Arial"/>
                <a:cs typeface="Arial"/>
                <a:sym typeface="Arial"/>
              </a:defRPr>
            </a:pPr>
            <a:r>
              <a:rPr sz="4399">
                <a:ln w="6561">
                  <a:solidFill>
                    <a:srgbClr val="FFFC79"/>
                  </a:solidFill>
                </a:ln>
                <a:effectLst>
                  <a:outerShdw sx="100000" sy="100000" kx="0" ky="0" algn="b" rotWithShape="0" blurRad="52705" dist="44721" dir="2700000">
                    <a:srgbClr val="000000">
                      <a:alpha val="80000"/>
                    </a:srgbClr>
                  </a:outerShdw>
                </a:effectLst>
                <a:latin typeface="Impact"/>
                <a:ea typeface="Impact"/>
                <a:cs typeface="Impact"/>
                <a:sym typeface="Impact"/>
              </a:rPr>
              <a:t>1</a:t>
            </a:r>
          </a:p>
        </p:txBody>
      </p:sp>
      <p:sp>
        <p:nvSpPr>
          <p:cNvPr id="437" name="2"/>
          <p:cNvSpPr/>
          <p:nvPr/>
        </p:nvSpPr>
        <p:spPr>
          <a:xfrm>
            <a:off x="1413933" y="3875668"/>
            <a:ext cx="238126" cy="6762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758951">
              <a:defRPr sz="4399">
                <a:ln w="6561">
                  <a:solidFill>
                    <a:srgbClr val="FFFC79"/>
                  </a:solidFill>
                </a:ln>
                <a:solidFill>
                  <a:srgbClr val="FFFC79"/>
                </a:solidFill>
                <a:effectLst>
                  <a:outerShdw sx="100000" sy="100000" kx="0" ky="0" algn="b" rotWithShape="0" blurRad="52705" dist="44721" dir="2700000">
                    <a:srgbClr val="000000">
                      <a:alpha val="80000"/>
                    </a:srgbClr>
                  </a:outerShdw>
                </a:effectLst>
                <a:latin typeface="Impact"/>
                <a:ea typeface="Impact"/>
                <a:cs typeface="Impact"/>
                <a:sym typeface="Impact"/>
              </a:defRPr>
            </a:lvl1pPr>
          </a:lstStyle>
          <a:p>
            <a:pPr>
              <a:defRPr sz="2158">
                <a:ln>
                  <a:noFill/>
                </a:ln>
                <a:effectLst/>
                <a:latin typeface="Arial"/>
                <a:ea typeface="Arial"/>
                <a:cs typeface="Arial"/>
                <a:sym typeface="Arial"/>
              </a:defRPr>
            </a:pPr>
            <a:r>
              <a:rPr sz="4399">
                <a:ln w="6561">
                  <a:solidFill>
                    <a:srgbClr val="FFFC79"/>
                  </a:solidFill>
                </a:ln>
                <a:effectLst>
                  <a:outerShdw sx="100000" sy="100000" kx="0" ky="0" algn="b" rotWithShape="0" blurRad="52705" dist="44721" dir="2700000">
                    <a:srgbClr val="000000">
                      <a:alpha val="80000"/>
                    </a:srgbClr>
                  </a:outerShdw>
                </a:effectLst>
                <a:latin typeface="Impact"/>
                <a:ea typeface="Impact"/>
                <a:cs typeface="Impact"/>
                <a:sym typeface="Impact"/>
              </a:rPr>
              <a:t>2</a:t>
            </a:r>
          </a:p>
        </p:txBody>
      </p:sp>
      <p:sp>
        <p:nvSpPr>
          <p:cNvPr id="438" name="3"/>
          <p:cNvSpPr/>
          <p:nvPr/>
        </p:nvSpPr>
        <p:spPr>
          <a:xfrm>
            <a:off x="2396066" y="3676166"/>
            <a:ext cx="238126" cy="6762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758951">
              <a:defRPr sz="4399">
                <a:ln w="6561">
                  <a:solidFill>
                    <a:srgbClr val="FFFC79"/>
                  </a:solidFill>
                </a:ln>
                <a:solidFill>
                  <a:srgbClr val="FFFC79"/>
                </a:solidFill>
                <a:effectLst>
                  <a:outerShdw sx="100000" sy="100000" kx="0" ky="0" algn="b" rotWithShape="0" blurRad="52705" dist="44721" dir="2700000">
                    <a:srgbClr val="000000">
                      <a:alpha val="80000"/>
                    </a:srgbClr>
                  </a:outerShdw>
                </a:effectLst>
                <a:latin typeface="Impact"/>
                <a:ea typeface="Impact"/>
                <a:cs typeface="Impact"/>
                <a:sym typeface="Impact"/>
              </a:defRPr>
            </a:lvl1pPr>
          </a:lstStyle>
          <a:p>
            <a:pPr>
              <a:defRPr sz="2158">
                <a:ln>
                  <a:noFill/>
                </a:ln>
                <a:effectLst/>
                <a:latin typeface="Arial"/>
                <a:ea typeface="Arial"/>
                <a:cs typeface="Arial"/>
                <a:sym typeface="Arial"/>
              </a:defRPr>
            </a:pPr>
            <a:r>
              <a:rPr sz="4399">
                <a:ln w="6561">
                  <a:solidFill>
                    <a:srgbClr val="FFFC79"/>
                  </a:solidFill>
                </a:ln>
                <a:effectLst>
                  <a:outerShdw sx="100000" sy="100000" kx="0" ky="0" algn="b" rotWithShape="0" blurRad="52705" dist="44721" dir="2700000">
                    <a:srgbClr val="000000">
                      <a:alpha val="80000"/>
                    </a:srgbClr>
                  </a:outerShdw>
                </a:effectLst>
                <a:latin typeface="Impact"/>
                <a:ea typeface="Impact"/>
                <a:cs typeface="Impact"/>
                <a:sym typeface="Impact"/>
              </a:rPr>
              <a:t>3</a:t>
            </a:r>
          </a:p>
        </p:txBody>
      </p:sp>
      <p:sp>
        <p:nvSpPr>
          <p:cNvPr id="439" name="4"/>
          <p:cNvSpPr/>
          <p:nvPr/>
        </p:nvSpPr>
        <p:spPr>
          <a:xfrm>
            <a:off x="3970866" y="3875668"/>
            <a:ext cx="238126" cy="6762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758951">
              <a:defRPr sz="4399">
                <a:ln w="6561">
                  <a:solidFill>
                    <a:srgbClr val="FFFC79"/>
                  </a:solidFill>
                </a:ln>
                <a:solidFill>
                  <a:srgbClr val="FFFC79"/>
                </a:solidFill>
                <a:effectLst>
                  <a:outerShdw sx="100000" sy="100000" kx="0" ky="0" algn="b" rotWithShape="0" blurRad="52705" dist="44721" dir="2700000">
                    <a:srgbClr val="000000">
                      <a:alpha val="80000"/>
                    </a:srgbClr>
                  </a:outerShdw>
                </a:effectLst>
                <a:latin typeface="Impact"/>
                <a:ea typeface="Impact"/>
                <a:cs typeface="Impact"/>
                <a:sym typeface="Impact"/>
              </a:defRPr>
            </a:lvl1pPr>
          </a:lstStyle>
          <a:p>
            <a:pPr>
              <a:defRPr sz="2158">
                <a:ln>
                  <a:noFill/>
                </a:ln>
                <a:effectLst/>
                <a:latin typeface="Arial"/>
                <a:ea typeface="Arial"/>
                <a:cs typeface="Arial"/>
                <a:sym typeface="Arial"/>
              </a:defRPr>
            </a:pPr>
            <a:r>
              <a:rPr sz="4399">
                <a:ln w="6561">
                  <a:solidFill>
                    <a:srgbClr val="FFFC79"/>
                  </a:solidFill>
                </a:ln>
                <a:effectLst>
                  <a:outerShdw sx="100000" sy="100000" kx="0" ky="0" algn="b" rotWithShape="0" blurRad="52705" dist="44721" dir="2700000">
                    <a:srgbClr val="000000">
                      <a:alpha val="80000"/>
                    </a:srgbClr>
                  </a:outerShdw>
                </a:effectLst>
                <a:latin typeface="Impact"/>
                <a:ea typeface="Impact"/>
                <a:cs typeface="Impact"/>
                <a:sym typeface="Impact"/>
              </a:rPr>
              <a:t>4</a:t>
            </a:r>
          </a:p>
        </p:txBody>
      </p:sp>
      <p:sp>
        <p:nvSpPr>
          <p:cNvPr id="440" name="5"/>
          <p:cNvSpPr/>
          <p:nvPr/>
        </p:nvSpPr>
        <p:spPr>
          <a:xfrm>
            <a:off x="5630333" y="6443133"/>
            <a:ext cx="238126" cy="67627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758951">
              <a:defRPr sz="4399">
                <a:ln w="6561">
                  <a:solidFill>
                    <a:srgbClr val="FFFC79"/>
                  </a:solidFill>
                </a:ln>
                <a:solidFill>
                  <a:srgbClr val="FFFC79"/>
                </a:solidFill>
                <a:effectLst>
                  <a:outerShdw sx="100000" sy="100000" kx="0" ky="0" algn="b" rotWithShape="0" blurRad="52705" dist="44721" dir="2700000">
                    <a:srgbClr val="000000">
                      <a:alpha val="80000"/>
                    </a:srgbClr>
                  </a:outerShdw>
                </a:effectLst>
                <a:latin typeface="Impact"/>
                <a:ea typeface="Impact"/>
                <a:cs typeface="Impact"/>
                <a:sym typeface="Impact"/>
              </a:defRPr>
            </a:lvl1pPr>
          </a:lstStyle>
          <a:p>
            <a:pPr>
              <a:defRPr sz="2158">
                <a:ln>
                  <a:noFill/>
                </a:ln>
                <a:effectLst/>
                <a:latin typeface="Arial"/>
                <a:ea typeface="Arial"/>
                <a:cs typeface="Arial"/>
                <a:sym typeface="Arial"/>
              </a:defRPr>
            </a:pPr>
            <a:r>
              <a:rPr sz="4399">
                <a:ln w="6561">
                  <a:solidFill>
                    <a:srgbClr val="FFFC79"/>
                  </a:solidFill>
                </a:ln>
                <a:effectLst>
                  <a:outerShdw sx="100000" sy="100000" kx="0" ky="0" algn="b" rotWithShape="0" blurRad="52705" dist="44721" dir="2700000">
                    <a:srgbClr val="000000">
                      <a:alpha val="80000"/>
                    </a:srgbClr>
                  </a:outerShdw>
                </a:effectLst>
                <a:latin typeface="Impact"/>
                <a:ea typeface="Impact"/>
                <a:cs typeface="Impact"/>
                <a:sym typeface="Impact"/>
              </a:rPr>
              <a:t>5</a:t>
            </a:r>
          </a:p>
        </p:txBody>
      </p:sp>
      <p:sp>
        <p:nvSpPr>
          <p:cNvPr id="441" name="Believe"/>
          <p:cNvSpPr/>
          <p:nvPr/>
        </p:nvSpPr>
        <p:spPr>
          <a:xfrm>
            <a:off x="804333" y="2732668"/>
            <a:ext cx="1258774" cy="507366"/>
          </a:xfrm>
          <a:prstGeom prst="rect">
            <a:avLst/>
          </a:prstGeom>
          <a:solidFill>
            <a:srgbClr val="FFFFFF"/>
          </a:solidFill>
          <a:ln>
            <a:solidFill>
              <a:srgbClr val="000000"/>
            </a:solidFill>
          </a:ln>
          <a:effectLst>
            <a:outerShdw sx="100000" sy="100000" kx="0" ky="0" algn="b" rotWithShape="0" blurRad="63500" dist="107763" dir="2700000">
              <a:srgbClr val="808080">
                <a:alpha val="50000"/>
              </a:srgbClr>
            </a:outerShdw>
          </a:effectLst>
          <a:extLst>
            <a:ext uri="{C572A759-6A51-4108-AA02-DFA0A04FC94B}">
              <ma14:wrappingTextBoxFlag xmlns:ma14="http://schemas.microsoft.com/office/mac/drawingml/2011/main" val="1"/>
            </a:ext>
          </a:extLst>
        </p:spPr>
        <p:txBody>
          <a:bodyPr wrap="none" lIns="45719" rIns="45719">
            <a:spAutoFit/>
          </a:bodyPr>
          <a:lstStyle>
            <a:lvl1pPr algn="l" defTabSz="914400">
              <a:defRPr sz="2800">
                <a:solidFill>
                  <a:srgbClr val="000000"/>
                </a:solidFill>
                <a:latin typeface="Berlin Sans FB Demi"/>
                <a:ea typeface="Berlin Sans FB Demi"/>
                <a:cs typeface="Berlin Sans FB Demi"/>
                <a:sym typeface="Berlin Sans FB Demi"/>
              </a:defRPr>
            </a:lvl1pPr>
          </a:lstStyle>
          <a:p>
            <a:pPr>
              <a:defRPr sz="1800">
                <a:latin typeface="Arial"/>
                <a:ea typeface="Arial"/>
                <a:cs typeface="Arial"/>
                <a:sym typeface="Arial"/>
              </a:defRPr>
            </a:pPr>
            <a:r>
              <a:rPr sz="2800">
                <a:latin typeface="Berlin Sans FB Demi"/>
                <a:ea typeface="Berlin Sans FB Demi"/>
                <a:cs typeface="Berlin Sans FB Demi"/>
                <a:sym typeface="Berlin Sans FB Demi"/>
              </a:rPr>
              <a:t>Believe</a:t>
            </a:r>
          </a:p>
        </p:txBody>
      </p:sp>
      <p:sp>
        <p:nvSpPr>
          <p:cNvPr id="442" name="Hear"/>
          <p:cNvSpPr/>
          <p:nvPr/>
        </p:nvSpPr>
        <p:spPr>
          <a:xfrm>
            <a:off x="872066" y="5918320"/>
            <a:ext cx="901265" cy="507366"/>
          </a:xfrm>
          <a:prstGeom prst="rect">
            <a:avLst/>
          </a:prstGeom>
          <a:solidFill>
            <a:srgbClr val="FFFFFF"/>
          </a:solidFill>
          <a:ln>
            <a:solidFill>
              <a:srgbClr val="000000"/>
            </a:solidFill>
          </a:ln>
          <a:effectLst>
            <a:outerShdw sx="100000" sy="100000" kx="0" ky="0" algn="b" rotWithShape="0" blurRad="63500" dist="107763" dir="2700000">
              <a:srgbClr val="808080">
                <a:alpha val="50000"/>
              </a:srgbClr>
            </a:outerShdw>
          </a:effectLst>
          <a:extLst>
            <a:ext uri="{C572A759-6A51-4108-AA02-DFA0A04FC94B}">
              <ma14:wrappingTextBoxFlag xmlns:ma14="http://schemas.microsoft.com/office/mac/drawingml/2011/main" val="1"/>
            </a:ext>
          </a:extLst>
        </p:spPr>
        <p:txBody>
          <a:bodyPr wrap="none" lIns="45719" rIns="45719">
            <a:spAutoFit/>
          </a:bodyPr>
          <a:lstStyle>
            <a:lvl1pPr algn="l" defTabSz="914400">
              <a:defRPr sz="2800">
                <a:solidFill>
                  <a:srgbClr val="000000"/>
                </a:solidFill>
                <a:latin typeface="Berlin Sans FB Demi"/>
                <a:ea typeface="Berlin Sans FB Demi"/>
                <a:cs typeface="Berlin Sans FB Demi"/>
                <a:sym typeface="Berlin Sans FB Demi"/>
              </a:defRPr>
            </a:lvl1pPr>
          </a:lstStyle>
          <a:p>
            <a:pPr>
              <a:defRPr sz="1800">
                <a:latin typeface="Arial"/>
                <a:ea typeface="Arial"/>
                <a:cs typeface="Arial"/>
                <a:sym typeface="Arial"/>
              </a:defRPr>
            </a:pPr>
            <a:r>
              <a:rPr sz="2800">
                <a:latin typeface="Berlin Sans FB Demi"/>
                <a:ea typeface="Berlin Sans FB Demi"/>
                <a:cs typeface="Berlin Sans FB Demi"/>
                <a:sym typeface="Berlin Sans FB Demi"/>
              </a:rPr>
              <a:t>Hear</a:t>
            </a:r>
          </a:p>
        </p:txBody>
      </p:sp>
      <p:sp>
        <p:nvSpPr>
          <p:cNvPr id="443" name="Repent"/>
          <p:cNvSpPr/>
          <p:nvPr/>
        </p:nvSpPr>
        <p:spPr>
          <a:xfrm>
            <a:off x="2853266" y="2990366"/>
            <a:ext cx="1246620" cy="507366"/>
          </a:xfrm>
          <a:prstGeom prst="rect">
            <a:avLst/>
          </a:prstGeom>
          <a:solidFill>
            <a:srgbClr val="FFFFFF"/>
          </a:solidFill>
          <a:ln>
            <a:solidFill>
              <a:srgbClr val="000000"/>
            </a:solidFill>
          </a:ln>
          <a:effectLst>
            <a:outerShdw sx="100000" sy="100000" kx="0" ky="0" algn="b" rotWithShape="0" blurRad="63500" dist="107763" dir="2700000">
              <a:srgbClr val="808080">
                <a:alpha val="50000"/>
              </a:srgbClr>
            </a:outerShdw>
          </a:effectLst>
          <a:extLst>
            <a:ext uri="{C572A759-6A51-4108-AA02-DFA0A04FC94B}">
              <ma14:wrappingTextBoxFlag xmlns:ma14="http://schemas.microsoft.com/office/mac/drawingml/2011/main" val="1"/>
            </a:ext>
          </a:extLst>
        </p:spPr>
        <p:txBody>
          <a:bodyPr wrap="none" lIns="45719" rIns="45719">
            <a:spAutoFit/>
          </a:bodyPr>
          <a:lstStyle>
            <a:lvl1pPr algn="l" defTabSz="914400">
              <a:defRPr sz="2800">
                <a:solidFill>
                  <a:srgbClr val="000000"/>
                </a:solidFill>
                <a:latin typeface="Berlin Sans FB Demi"/>
                <a:ea typeface="Berlin Sans FB Demi"/>
                <a:cs typeface="Berlin Sans FB Demi"/>
                <a:sym typeface="Berlin Sans FB Demi"/>
              </a:defRPr>
            </a:lvl1pPr>
          </a:lstStyle>
          <a:p>
            <a:pPr>
              <a:defRPr sz="1800">
                <a:latin typeface="Arial"/>
                <a:ea typeface="Arial"/>
                <a:cs typeface="Arial"/>
                <a:sym typeface="Arial"/>
              </a:defRPr>
            </a:pPr>
            <a:r>
              <a:rPr sz="2800">
                <a:latin typeface="Berlin Sans FB Demi"/>
                <a:ea typeface="Berlin Sans FB Demi"/>
                <a:cs typeface="Berlin Sans FB Demi"/>
                <a:sym typeface="Berlin Sans FB Demi"/>
              </a:rPr>
              <a:t>Repent</a:t>
            </a:r>
          </a:p>
        </p:txBody>
      </p:sp>
      <p:sp>
        <p:nvSpPr>
          <p:cNvPr id="444" name="Confess"/>
          <p:cNvSpPr/>
          <p:nvPr/>
        </p:nvSpPr>
        <p:spPr>
          <a:xfrm>
            <a:off x="4732866" y="4409068"/>
            <a:ext cx="1281694" cy="507366"/>
          </a:xfrm>
          <a:prstGeom prst="rect">
            <a:avLst/>
          </a:prstGeom>
          <a:solidFill>
            <a:srgbClr val="FFFFFF"/>
          </a:solidFill>
          <a:ln>
            <a:solidFill>
              <a:srgbClr val="000000"/>
            </a:solidFill>
          </a:ln>
          <a:effectLst>
            <a:outerShdw sx="100000" sy="100000" kx="0" ky="0" algn="b" rotWithShape="0" blurRad="63500" dist="107763" dir="2700000">
              <a:srgbClr val="808080">
                <a:alpha val="50000"/>
              </a:srgbClr>
            </a:outerShdw>
          </a:effectLst>
          <a:extLst>
            <a:ext uri="{C572A759-6A51-4108-AA02-DFA0A04FC94B}">
              <ma14:wrappingTextBoxFlag xmlns:ma14="http://schemas.microsoft.com/office/mac/drawingml/2011/main" val="1"/>
            </a:ext>
          </a:extLst>
        </p:spPr>
        <p:txBody>
          <a:bodyPr wrap="none" lIns="45719" rIns="45719">
            <a:spAutoFit/>
          </a:bodyPr>
          <a:lstStyle>
            <a:lvl1pPr algn="l" defTabSz="914400">
              <a:defRPr sz="2800">
                <a:solidFill>
                  <a:srgbClr val="000000"/>
                </a:solidFill>
                <a:latin typeface="Berlin Sans FB Demi"/>
                <a:ea typeface="Berlin Sans FB Demi"/>
                <a:cs typeface="Berlin Sans FB Demi"/>
                <a:sym typeface="Berlin Sans FB Demi"/>
              </a:defRPr>
            </a:lvl1pPr>
          </a:lstStyle>
          <a:p>
            <a:pPr>
              <a:defRPr sz="1800">
                <a:latin typeface="Arial"/>
                <a:ea typeface="Arial"/>
                <a:cs typeface="Arial"/>
                <a:sym typeface="Arial"/>
              </a:defRPr>
            </a:pPr>
            <a:r>
              <a:rPr sz="2800">
                <a:latin typeface="Berlin Sans FB Demi"/>
                <a:ea typeface="Berlin Sans FB Demi"/>
                <a:cs typeface="Berlin Sans FB Demi"/>
                <a:sym typeface="Berlin Sans FB Demi"/>
              </a:rPr>
              <a:t>Confess</a:t>
            </a:r>
          </a:p>
        </p:txBody>
      </p:sp>
      <p:sp>
        <p:nvSpPr>
          <p:cNvPr id="445" name="Be Baptized"/>
          <p:cNvSpPr/>
          <p:nvPr/>
        </p:nvSpPr>
        <p:spPr>
          <a:xfrm>
            <a:off x="3623733" y="7459133"/>
            <a:ext cx="2044810" cy="507366"/>
          </a:xfrm>
          <a:prstGeom prst="rect">
            <a:avLst/>
          </a:prstGeom>
          <a:solidFill>
            <a:srgbClr val="FFFFFF"/>
          </a:solidFill>
          <a:ln>
            <a:solidFill>
              <a:srgbClr val="000000"/>
            </a:solidFill>
          </a:ln>
          <a:effectLst>
            <a:outerShdw sx="100000" sy="100000" kx="0" ky="0" algn="b" rotWithShape="0" blurRad="63500" dist="107763" dir="2700000">
              <a:srgbClr val="808080">
                <a:alpha val="50000"/>
              </a:srgbClr>
            </a:outerShdw>
          </a:effectLst>
          <a:extLst>
            <a:ext uri="{C572A759-6A51-4108-AA02-DFA0A04FC94B}">
              <ma14:wrappingTextBoxFlag xmlns:ma14="http://schemas.microsoft.com/office/mac/drawingml/2011/main" val="1"/>
            </a:ext>
          </a:extLst>
        </p:spPr>
        <p:txBody>
          <a:bodyPr wrap="none" lIns="45719" rIns="45719">
            <a:spAutoFit/>
          </a:bodyPr>
          <a:lstStyle>
            <a:lvl1pPr algn="l" defTabSz="914400">
              <a:defRPr sz="2800">
                <a:solidFill>
                  <a:srgbClr val="000000"/>
                </a:solidFill>
                <a:latin typeface="Berlin Sans FB Demi"/>
                <a:ea typeface="Berlin Sans FB Demi"/>
                <a:cs typeface="Berlin Sans FB Demi"/>
                <a:sym typeface="Berlin Sans FB Demi"/>
              </a:defRPr>
            </a:lvl1pPr>
          </a:lstStyle>
          <a:p>
            <a:pPr>
              <a:defRPr sz="1800">
                <a:latin typeface="Arial"/>
                <a:ea typeface="Arial"/>
                <a:cs typeface="Arial"/>
                <a:sym typeface="Arial"/>
              </a:defRPr>
            </a:pPr>
            <a:r>
              <a:rPr sz="2800">
                <a:latin typeface="Berlin Sans FB Demi"/>
                <a:ea typeface="Berlin Sans FB Demi"/>
                <a:cs typeface="Berlin Sans FB Demi"/>
                <a:sym typeface="Berlin Sans FB Demi"/>
              </a:rPr>
              <a:t>Be Baptized</a:t>
            </a:r>
          </a:p>
        </p:txBody>
      </p:sp>
      <p:cxnSp>
        <p:nvCxnSpPr>
          <p:cNvPr id="446" name="Connection Line"/>
          <p:cNvCxnSpPr>
            <a:stCxn id="442" idx="0"/>
            <a:endCxn id="436" idx="0"/>
          </p:cNvCxnSpPr>
          <p:nvPr/>
        </p:nvCxnSpPr>
        <p:spPr>
          <a:xfrm flipH="1" flipV="1">
            <a:off x="610129" y="4961058"/>
            <a:ext cx="712570" cy="1210946"/>
          </a:xfrm>
          <a:prstGeom prst="straightConnector1">
            <a:avLst/>
          </a:prstGeom>
          <a:ln w="76200">
            <a:solidFill>
              <a:srgbClr val="FF0000">
                <a:alpha val="58000"/>
              </a:srgbClr>
            </a:solidFill>
            <a:headEnd type="triangle"/>
            <a:tailEnd type="triangle"/>
          </a:ln>
        </p:spPr>
      </p:cxnSp>
      <p:cxnSp>
        <p:nvCxnSpPr>
          <p:cNvPr id="447" name="Connection Line"/>
          <p:cNvCxnSpPr>
            <a:stCxn id="437" idx="0"/>
            <a:endCxn id="441" idx="0"/>
          </p:cNvCxnSpPr>
          <p:nvPr/>
        </p:nvCxnSpPr>
        <p:spPr>
          <a:xfrm flipH="1" flipV="1">
            <a:off x="1433720" y="2986350"/>
            <a:ext cx="99276" cy="1227456"/>
          </a:xfrm>
          <a:prstGeom prst="straightConnector1">
            <a:avLst/>
          </a:prstGeom>
          <a:ln w="76200">
            <a:solidFill>
              <a:srgbClr val="FF0000">
                <a:alpha val="58000"/>
              </a:srgbClr>
            </a:solidFill>
            <a:headEnd type="triangle"/>
            <a:tailEnd type="triangle"/>
          </a:ln>
        </p:spPr>
      </p:cxnSp>
      <p:cxnSp>
        <p:nvCxnSpPr>
          <p:cNvPr id="448" name="Connection Line"/>
          <p:cNvCxnSpPr>
            <a:stCxn id="438" idx="0"/>
            <a:endCxn id="443" idx="0"/>
          </p:cNvCxnSpPr>
          <p:nvPr/>
        </p:nvCxnSpPr>
        <p:spPr>
          <a:xfrm flipV="1">
            <a:off x="2515129" y="3244049"/>
            <a:ext cx="961448" cy="770256"/>
          </a:xfrm>
          <a:prstGeom prst="straightConnector1">
            <a:avLst/>
          </a:prstGeom>
          <a:ln w="76200">
            <a:solidFill>
              <a:srgbClr val="FF0000">
                <a:alpha val="58000"/>
              </a:srgbClr>
            </a:solidFill>
            <a:headEnd type="triangle"/>
            <a:tailEnd type="triangle"/>
          </a:ln>
        </p:spPr>
      </p:cxnSp>
      <p:cxnSp>
        <p:nvCxnSpPr>
          <p:cNvPr id="449" name="Connection Line"/>
          <p:cNvCxnSpPr>
            <a:stCxn id="439" idx="0"/>
            <a:endCxn id="444" idx="0"/>
          </p:cNvCxnSpPr>
          <p:nvPr/>
        </p:nvCxnSpPr>
        <p:spPr>
          <a:xfrm>
            <a:off x="4089929" y="4213805"/>
            <a:ext cx="1283785" cy="448946"/>
          </a:xfrm>
          <a:prstGeom prst="straightConnector1">
            <a:avLst/>
          </a:prstGeom>
          <a:ln w="76200">
            <a:solidFill>
              <a:srgbClr val="FF0000">
                <a:alpha val="58000"/>
              </a:srgbClr>
            </a:solidFill>
            <a:headEnd type="triangle"/>
            <a:tailEnd type="triangle"/>
          </a:ln>
        </p:spPr>
      </p:cxnSp>
      <p:sp>
        <p:nvSpPr>
          <p:cNvPr id="456" name="Connection Line"/>
          <p:cNvSpPr/>
          <p:nvPr/>
        </p:nvSpPr>
        <p:spPr>
          <a:xfrm>
            <a:off x="4938217" y="6800322"/>
            <a:ext cx="739169" cy="6540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400" y="7200"/>
                  <a:pt x="7200" y="14400"/>
                  <a:pt x="0" y="21600"/>
                </a:cubicBezTo>
              </a:path>
            </a:pathLst>
          </a:custGeom>
          <a:ln w="76200">
            <a:solidFill>
              <a:srgbClr val="FF0000">
                <a:alpha val="58000"/>
              </a:srgbClr>
            </a:solidFill>
            <a:headEnd type="triangle"/>
            <a:tailEnd type="triangle"/>
          </a:ln>
        </p:spPr>
        <p:txBody>
          <a:bodyPr/>
          <a:lstStyle/>
          <a:p>
            <a:pPr/>
          </a:p>
        </p:txBody>
      </p:sp>
      <p:pic>
        <p:nvPicPr>
          <p:cNvPr id="451" name="Salvation by grace through faith" descr="Salvation by grace through faith"/>
          <p:cNvPicPr>
            <a:picLocks noChangeAspect="0"/>
          </p:cNvPicPr>
          <p:nvPr/>
        </p:nvPicPr>
        <p:blipFill>
          <a:blip r:embed="rId3">
            <a:extLst/>
          </a:blip>
          <a:stretch>
            <a:fillRect/>
          </a:stretch>
        </p:blipFill>
        <p:spPr>
          <a:xfrm>
            <a:off x="6290141" y="2282459"/>
            <a:ext cx="6549489" cy="2133601"/>
          </a:xfrm>
          <a:prstGeom prst="rect">
            <a:avLst/>
          </a:prstGeom>
          <a:effectLst>
            <a:outerShdw sx="100000" sy="100000" kx="0" ky="0" algn="b" rotWithShape="0" blurRad="63500" dist="88900" dir="3218734">
              <a:srgbClr val="000000"/>
            </a:outerShdw>
          </a:effectLst>
        </p:spPr>
      </p:pic>
      <p:sp>
        <p:nvSpPr>
          <p:cNvPr id="452" name="Luke 8:11; Rom. 10:17…"/>
          <p:cNvSpPr/>
          <p:nvPr/>
        </p:nvSpPr>
        <p:spPr>
          <a:xfrm>
            <a:off x="6538434" y="4836647"/>
            <a:ext cx="6524089" cy="3889249"/>
          </a:xfrm>
          <a:prstGeom prst="rect">
            <a:avLst/>
          </a:prstGeom>
          <a:ln w="12700">
            <a:miter lim="400000"/>
          </a:ln>
          <a:effectLst>
            <a:outerShdw sx="100000" sy="100000" kx="0" ky="0" algn="b" rotWithShape="0" blurRad="63500" dist="107763" dir="2700000">
              <a:srgbClr val="808080">
                <a:alpha val="50000"/>
              </a:srgbClr>
            </a:outerShdw>
          </a:effectLst>
          <a:extLst>
            <a:ext uri="{C572A759-6A51-4108-AA02-DFA0A04FC94B}">
              <ma14:wrappingTextBoxFlag xmlns:ma14="http://schemas.microsoft.com/office/mac/drawingml/2011/main" val="1"/>
            </a:ext>
          </a:extLst>
        </p:spPr>
        <p:txBody>
          <a:bodyPr lIns="65023" tIns="65023" rIns="65023" bIns="65023">
            <a:spAutoFit/>
          </a:bodyPr>
          <a:lstStyle/>
          <a:p>
            <a:pPr marL="800099" indent="-800099" algn="l" defTabSz="914400">
              <a:spcBef>
                <a:spcPts val="2400"/>
              </a:spcBef>
              <a:buClr>
                <a:srgbClr val="C1A243"/>
              </a:buClr>
              <a:buSzPct val="100000"/>
              <a:buChar char="✦"/>
              <a:defRPr sz="3400">
                <a:solidFill>
                  <a:srgbClr val="000000"/>
                </a:solidFill>
                <a:latin typeface="Denmark"/>
                <a:ea typeface="Denmark"/>
                <a:cs typeface="Denmark"/>
                <a:sym typeface="Denmark"/>
              </a:defRPr>
            </a:pPr>
            <a:r>
              <a:t>Luke 8:11; Rom. 10:17</a:t>
            </a:r>
          </a:p>
          <a:p>
            <a:pPr marL="800099" indent="-800099" algn="l" defTabSz="914400">
              <a:spcBef>
                <a:spcPts val="2400"/>
              </a:spcBef>
              <a:buClr>
                <a:srgbClr val="C1A243"/>
              </a:buClr>
              <a:buSzPct val="100000"/>
              <a:buChar char="✦"/>
              <a:defRPr sz="3400">
                <a:solidFill>
                  <a:srgbClr val="000000"/>
                </a:solidFill>
                <a:latin typeface="Denmark"/>
                <a:ea typeface="Denmark"/>
                <a:cs typeface="Denmark"/>
                <a:sym typeface="Denmark"/>
              </a:defRPr>
            </a:pPr>
            <a:r>
              <a:t>John 8:24; Heb 11:6</a:t>
            </a:r>
          </a:p>
          <a:p>
            <a:pPr marL="800099" indent="-800099" algn="l" defTabSz="914400">
              <a:spcBef>
                <a:spcPts val="2400"/>
              </a:spcBef>
              <a:buClr>
                <a:srgbClr val="C1A243"/>
              </a:buClr>
              <a:buSzPct val="100000"/>
              <a:buChar char="✦"/>
              <a:defRPr sz="3400">
                <a:solidFill>
                  <a:srgbClr val="000000"/>
                </a:solidFill>
                <a:latin typeface="Denmark"/>
                <a:ea typeface="Denmark"/>
                <a:cs typeface="Denmark"/>
                <a:sym typeface="Denmark"/>
              </a:defRPr>
            </a:pPr>
            <a:r>
              <a:t>Luke 13:3,5; Acts 17:30</a:t>
            </a:r>
          </a:p>
          <a:p>
            <a:pPr marL="800099" indent="-800099" algn="l" defTabSz="914400">
              <a:spcBef>
                <a:spcPts val="2400"/>
              </a:spcBef>
              <a:buClr>
                <a:srgbClr val="C1A243"/>
              </a:buClr>
              <a:buSzPct val="100000"/>
              <a:buChar char="✦"/>
              <a:defRPr sz="3400">
                <a:solidFill>
                  <a:srgbClr val="000000"/>
                </a:solidFill>
                <a:latin typeface="Denmark"/>
                <a:ea typeface="Denmark"/>
                <a:cs typeface="Denmark"/>
                <a:sym typeface="Denmark"/>
              </a:defRPr>
            </a:pPr>
            <a:r>
              <a:t>Mat. 10:32,33; Rom 10:9</a:t>
            </a:r>
          </a:p>
          <a:p>
            <a:pPr marL="800099" indent="-800099" algn="l" defTabSz="914400">
              <a:spcBef>
                <a:spcPts val="2400"/>
              </a:spcBef>
              <a:buClr>
                <a:srgbClr val="C1A243"/>
              </a:buClr>
              <a:buSzPct val="100000"/>
              <a:buChar char="✦"/>
              <a:defRPr sz="3400">
                <a:solidFill>
                  <a:srgbClr val="000000"/>
                </a:solidFill>
                <a:latin typeface="Denmark"/>
                <a:ea typeface="Denmark"/>
                <a:cs typeface="Denmark"/>
                <a:sym typeface="Denmark"/>
              </a:defRPr>
            </a:pPr>
            <a:r>
              <a:t>Acts 2:38; 1 Pet 3:21</a:t>
            </a:r>
          </a:p>
        </p:txBody>
      </p:sp>
      <p:grpSp>
        <p:nvGrpSpPr>
          <p:cNvPr id="455" name="Making Application"/>
          <p:cNvGrpSpPr/>
          <p:nvPr/>
        </p:nvGrpSpPr>
        <p:grpSpPr>
          <a:xfrm>
            <a:off x="3279597" y="199910"/>
            <a:ext cx="9657732" cy="1917515"/>
            <a:chOff x="0" y="0"/>
            <a:chExt cx="9657731" cy="1917513"/>
          </a:xfrm>
        </p:grpSpPr>
        <p:sp>
          <p:nvSpPr>
            <p:cNvPr id="454" name="Making Application"/>
            <p:cNvSpPr/>
            <p:nvPr/>
          </p:nvSpPr>
          <p:spPr>
            <a:xfrm>
              <a:off x="114300" y="76200"/>
              <a:ext cx="9429132" cy="1612714"/>
            </a:xfrm>
            <a:prstGeom prst="rect">
              <a:avLst/>
            </a:prstGeom>
            <a:solidFill>
              <a:schemeClr val="accent5">
                <a:hueOff val="74999"/>
                <a:satOff val="18651"/>
                <a:lumOff val="-19807"/>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spcBef>
                  <a:spcPts val="2000"/>
                </a:spcBef>
                <a:defRPr sz="98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lvl1pPr>
            </a:lstStyle>
            <a:p>
              <a:pPr/>
              <a:r>
                <a:t>Making Application</a:t>
              </a:r>
            </a:p>
          </p:txBody>
        </p:sp>
        <p:pic>
          <p:nvPicPr>
            <p:cNvPr id="453" name="Making Application" descr="Making Application"/>
            <p:cNvPicPr>
              <a:picLocks noChangeAspect="0"/>
            </p:cNvPicPr>
            <p:nvPr/>
          </p:nvPicPr>
          <p:blipFill>
            <a:blip r:embed="rId4">
              <a:extLst/>
            </a:blip>
            <a:stretch>
              <a:fillRect/>
            </a:stretch>
          </p:blipFill>
          <p:spPr>
            <a:xfrm>
              <a:off x="-1" y="-1"/>
              <a:ext cx="9657733" cy="1917515"/>
            </a:xfrm>
            <a:prstGeom prst="rect">
              <a:avLst/>
            </a:prstGeom>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2">
                                            <p:bg/>
                                          </p:spTgt>
                                        </p:tgtEl>
                                        <p:attrNameLst>
                                          <p:attrName>style.visibility</p:attrName>
                                        </p:attrNameLst>
                                      </p:cBhvr>
                                      <p:to>
                                        <p:strVal val="visible"/>
                                      </p:to>
                                    </p:set>
                                    <p:animEffect filter="wipe(left)" transition="in">
                                      <p:cBhvr>
                                        <p:cTn id="7" dur="500"/>
                                        <p:tgtEl>
                                          <p:spTgt spid="452">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52">
                                            <p:txEl>
                                              <p:pRg st="0" end="0"/>
                                            </p:txEl>
                                          </p:spTgt>
                                        </p:tgtEl>
                                        <p:attrNameLst>
                                          <p:attrName>style.visibility</p:attrName>
                                        </p:attrNameLst>
                                      </p:cBhvr>
                                      <p:to>
                                        <p:strVal val="visible"/>
                                      </p:to>
                                    </p:set>
                                    <p:animEffect filter="wipe(left)" transition="in">
                                      <p:cBhvr>
                                        <p:cTn id="10" dur="500"/>
                                        <p:tgtEl>
                                          <p:spTgt spid="45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52">
                                            <p:txEl>
                                              <p:pRg st="1" end="1"/>
                                            </p:txEl>
                                          </p:spTgt>
                                        </p:tgtEl>
                                        <p:attrNameLst>
                                          <p:attrName>style.visibility</p:attrName>
                                        </p:attrNameLst>
                                      </p:cBhvr>
                                      <p:to>
                                        <p:strVal val="visible"/>
                                      </p:to>
                                    </p:set>
                                    <p:animEffect filter="wipe(left)" transition="in">
                                      <p:cBhvr>
                                        <p:cTn id="15" dur="500"/>
                                        <p:tgtEl>
                                          <p:spTgt spid="45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52">
                                            <p:txEl>
                                              <p:pRg st="2" end="2"/>
                                            </p:txEl>
                                          </p:spTgt>
                                        </p:tgtEl>
                                        <p:attrNameLst>
                                          <p:attrName>style.visibility</p:attrName>
                                        </p:attrNameLst>
                                      </p:cBhvr>
                                      <p:to>
                                        <p:strVal val="visible"/>
                                      </p:to>
                                    </p:set>
                                    <p:animEffect filter="wipe(left)" transition="in">
                                      <p:cBhvr>
                                        <p:cTn id="20" dur="500"/>
                                        <p:tgtEl>
                                          <p:spTgt spid="45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52">
                                            <p:txEl>
                                              <p:pRg st="3" end="3"/>
                                            </p:txEl>
                                          </p:spTgt>
                                        </p:tgtEl>
                                        <p:attrNameLst>
                                          <p:attrName>style.visibility</p:attrName>
                                        </p:attrNameLst>
                                      </p:cBhvr>
                                      <p:to>
                                        <p:strVal val="visible"/>
                                      </p:to>
                                    </p:set>
                                    <p:animEffect filter="wipe(left)" transition="in">
                                      <p:cBhvr>
                                        <p:cTn id="25" dur="500"/>
                                        <p:tgtEl>
                                          <p:spTgt spid="45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452">
                                            <p:txEl>
                                              <p:pRg st="4" end="4"/>
                                            </p:txEl>
                                          </p:spTgt>
                                        </p:tgtEl>
                                        <p:attrNameLst>
                                          <p:attrName>style.visibility</p:attrName>
                                        </p:attrNameLst>
                                      </p:cBhvr>
                                      <p:to>
                                        <p:strVal val="visible"/>
                                      </p:to>
                                    </p:set>
                                    <p:animEffect filter="wipe(left)" transition="in">
                                      <p:cBhvr>
                                        <p:cTn id="30" dur="500"/>
                                        <p:tgtEl>
                                          <p:spTgt spid="45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2"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58" name="pasted-image.tif" descr="pasted-image.tif"/>
          <p:cNvPicPr>
            <a:picLocks noChangeAspect="1"/>
          </p:cNvPicPr>
          <p:nvPr/>
        </p:nvPicPr>
        <p:blipFill>
          <a:blip r:embed="rId2">
            <a:extLst/>
          </a:blip>
          <a:srcRect l="67096" t="0" r="0" b="1"/>
          <a:stretch>
            <a:fillRect/>
          </a:stretch>
        </p:blipFill>
        <p:spPr>
          <a:xfrm flipH="1">
            <a:off x="1652" y="1240"/>
            <a:ext cx="4319503" cy="9845676"/>
          </a:xfrm>
          <a:custGeom>
            <a:avLst/>
            <a:gdLst/>
            <a:ahLst/>
            <a:cxnLst>
              <a:cxn ang="0">
                <a:pos x="wd2" y="hd2"/>
              </a:cxn>
              <a:cxn ang="5400000">
                <a:pos x="wd2" y="hd2"/>
              </a:cxn>
              <a:cxn ang="10800000">
                <a:pos x="wd2" y="hd2"/>
              </a:cxn>
              <a:cxn ang="16200000">
                <a:pos x="wd2" y="hd2"/>
              </a:cxn>
            </a:cxnLst>
            <a:rect l="0" t="0" r="r" b="b"/>
            <a:pathLst>
              <a:path w="21553" h="21600" fill="norm" stroke="1" extrusionOk="0">
                <a:moveTo>
                  <a:pt x="21553" y="0"/>
                </a:moveTo>
                <a:lnTo>
                  <a:pt x="9276" y="16"/>
                </a:lnTo>
                <a:lnTo>
                  <a:pt x="8985" y="234"/>
                </a:lnTo>
                <a:cubicBezTo>
                  <a:pt x="8351" y="708"/>
                  <a:pt x="7978" y="980"/>
                  <a:pt x="7699" y="1179"/>
                </a:cubicBezTo>
                <a:cubicBezTo>
                  <a:pt x="7698" y="1258"/>
                  <a:pt x="7594" y="1393"/>
                  <a:pt x="7379" y="1564"/>
                </a:cubicBezTo>
                <a:cubicBezTo>
                  <a:pt x="7140" y="1753"/>
                  <a:pt x="6889" y="1940"/>
                  <a:pt x="6820" y="1980"/>
                </a:cubicBezTo>
                <a:cubicBezTo>
                  <a:pt x="6751" y="2020"/>
                  <a:pt x="6601" y="2182"/>
                  <a:pt x="6487" y="2340"/>
                </a:cubicBezTo>
                <a:cubicBezTo>
                  <a:pt x="6374" y="2499"/>
                  <a:pt x="6220" y="2660"/>
                  <a:pt x="6149" y="2700"/>
                </a:cubicBezTo>
                <a:cubicBezTo>
                  <a:pt x="5891" y="2844"/>
                  <a:pt x="4538" y="4729"/>
                  <a:pt x="4262" y="5328"/>
                </a:cubicBezTo>
                <a:cubicBezTo>
                  <a:pt x="4106" y="5664"/>
                  <a:pt x="3915" y="5978"/>
                  <a:pt x="3836" y="6023"/>
                </a:cubicBezTo>
                <a:cubicBezTo>
                  <a:pt x="3757" y="6069"/>
                  <a:pt x="3660" y="6230"/>
                  <a:pt x="3616" y="6383"/>
                </a:cubicBezTo>
                <a:cubicBezTo>
                  <a:pt x="3573" y="6536"/>
                  <a:pt x="3427" y="6697"/>
                  <a:pt x="3293" y="6741"/>
                </a:cubicBezTo>
                <a:cubicBezTo>
                  <a:pt x="3281" y="6745"/>
                  <a:pt x="3276" y="6752"/>
                  <a:pt x="3264" y="6757"/>
                </a:cubicBezTo>
                <a:cubicBezTo>
                  <a:pt x="3008" y="6960"/>
                  <a:pt x="2355" y="7792"/>
                  <a:pt x="1804" y="8559"/>
                </a:cubicBezTo>
                <a:cubicBezTo>
                  <a:pt x="1803" y="8561"/>
                  <a:pt x="1802" y="8564"/>
                  <a:pt x="1800" y="8566"/>
                </a:cubicBezTo>
                <a:cubicBezTo>
                  <a:pt x="1588" y="8857"/>
                  <a:pt x="1327" y="9290"/>
                  <a:pt x="1222" y="9531"/>
                </a:cubicBezTo>
                <a:cubicBezTo>
                  <a:pt x="1160" y="9673"/>
                  <a:pt x="1067" y="9800"/>
                  <a:pt x="971" y="9907"/>
                </a:cubicBezTo>
                <a:cubicBezTo>
                  <a:pt x="971" y="9909"/>
                  <a:pt x="960" y="9930"/>
                  <a:pt x="961" y="9932"/>
                </a:cubicBezTo>
                <a:cubicBezTo>
                  <a:pt x="974" y="9955"/>
                  <a:pt x="860" y="10076"/>
                  <a:pt x="705" y="10204"/>
                </a:cubicBezTo>
                <a:cubicBezTo>
                  <a:pt x="393" y="10461"/>
                  <a:pt x="118" y="11460"/>
                  <a:pt x="228" y="11936"/>
                </a:cubicBezTo>
                <a:cubicBezTo>
                  <a:pt x="269" y="12114"/>
                  <a:pt x="218" y="12287"/>
                  <a:pt x="105" y="12346"/>
                </a:cubicBezTo>
                <a:cubicBezTo>
                  <a:pt x="-47" y="12427"/>
                  <a:pt x="-35" y="12495"/>
                  <a:pt x="153" y="12652"/>
                </a:cubicBezTo>
                <a:cubicBezTo>
                  <a:pt x="517" y="12956"/>
                  <a:pt x="816" y="13755"/>
                  <a:pt x="602" y="13849"/>
                </a:cubicBezTo>
                <a:cubicBezTo>
                  <a:pt x="366" y="13953"/>
                  <a:pt x="383" y="14044"/>
                  <a:pt x="634" y="14022"/>
                </a:cubicBezTo>
                <a:cubicBezTo>
                  <a:pt x="779" y="14010"/>
                  <a:pt x="840" y="14131"/>
                  <a:pt x="848" y="14436"/>
                </a:cubicBezTo>
                <a:cubicBezTo>
                  <a:pt x="854" y="14686"/>
                  <a:pt x="970" y="14929"/>
                  <a:pt x="1151" y="15127"/>
                </a:cubicBezTo>
                <a:cubicBezTo>
                  <a:pt x="1168" y="15137"/>
                  <a:pt x="1170" y="15151"/>
                  <a:pt x="1176" y="15163"/>
                </a:cubicBezTo>
                <a:cubicBezTo>
                  <a:pt x="1185" y="15172"/>
                  <a:pt x="1187" y="15184"/>
                  <a:pt x="1196" y="15193"/>
                </a:cubicBezTo>
                <a:cubicBezTo>
                  <a:pt x="1382" y="15371"/>
                  <a:pt x="1584" y="15581"/>
                  <a:pt x="1642" y="15660"/>
                </a:cubicBezTo>
                <a:cubicBezTo>
                  <a:pt x="1690" y="15726"/>
                  <a:pt x="2635" y="16185"/>
                  <a:pt x="3775" y="16711"/>
                </a:cubicBezTo>
                <a:cubicBezTo>
                  <a:pt x="4116" y="16800"/>
                  <a:pt x="4491" y="16949"/>
                  <a:pt x="4549" y="17062"/>
                </a:cubicBezTo>
                <a:cubicBezTo>
                  <a:pt x="4554" y="17072"/>
                  <a:pt x="4582" y="17083"/>
                  <a:pt x="4594" y="17093"/>
                </a:cubicBezTo>
                <a:cubicBezTo>
                  <a:pt x="4706" y="17144"/>
                  <a:pt x="4756" y="17172"/>
                  <a:pt x="4860" y="17220"/>
                </a:cubicBezTo>
                <a:cubicBezTo>
                  <a:pt x="4885" y="17227"/>
                  <a:pt x="4905" y="17238"/>
                  <a:pt x="4931" y="17244"/>
                </a:cubicBezTo>
                <a:cubicBezTo>
                  <a:pt x="5078" y="17278"/>
                  <a:pt x="5183" y="17337"/>
                  <a:pt x="5224" y="17390"/>
                </a:cubicBezTo>
                <a:cubicBezTo>
                  <a:pt x="5395" y="17470"/>
                  <a:pt x="5572" y="17555"/>
                  <a:pt x="5715" y="17624"/>
                </a:cubicBezTo>
                <a:cubicBezTo>
                  <a:pt x="5925" y="17699"/>
                  <a:pt x="6196" y="17805"/>
                  <a:pt x="6513" y="17947"/>
                </a:cubicBezTo>
                <a:cubicBezTo>
                  <a:pt x="7155" y="18234"/>
                  <a:pt x="7605" y="18374"/>
                  <a:pt x="7986" y="18403"/>
                </a:cubicBezTo>
                <a:cubicBezTo>
                  <a:pt x="8203" y="18419"/>
                  <a:pt x="8248" y="18431"/>
                  <a:pt x="8381" y="18444"/>
                </a:cubicBezTo>
                <a:cubicBezTo>
                  <a:pt x="8494" y="18437"/>
                  <a:pt x="8552" y="18426"/>
                  <a:pt x="8697" y="18421"/>
                </a:cubicBezTo>
                <a:cubicBezTo>
                  <a:pt x="9360" y="18401"/>
                  <a:pt x="9506" y="18417"/>
                  <a:pt x="9460" y="18505"/>
                </a:cubicBezTo>
                <a:cubicBezTo>
                  <a:pt x="9455" y="18513"/>
                  <a:pt x="9451" y="18538"/>
                  <a:pt x="9446" y="18549"/>
                </a:cubicBezTo>
                <a:cubicBezTo>
                  <a:pt x="9932" y="18589"/>
                  <a:pt x="10453" y="18638"/>
                  <a:pt x="10674" y="18675"/>
                </a:cubicBezTo>
                <a:cubicBezTo>
                  <a:pt x="10954" y="18723"/>
                  <a:pt x="10997" y="19344"/>
                  <a:pt x="10745" y="19728"/>
                </a:cubicBezTo>
                <a:cubicBezTo>
                  <a:pt x="10654" y="19866"/>
                  <a:pt x="10468" y="20254"/>
                  <a:pt x="10335" y="20588"/>
                </a:cubicBezTo>
                <a:cubicBezTo>
                  <a:pt x="10202" y="20922"/>
                  <a:pt x="10028" y="21225"/>
                  <a:pt x="9947" y="21260"/>
                </a:cubicBezTo>
                <a:cubicBezTo>
                  <a:pt x="9866" y="21296"/>
                  <a:pt x="9834" y="21387"/>
                  <a:pt x="9880" y="21463"/>
                </a:cubicBezTo>
                <a:cubicBezTo>
                  <a:pt x="9958" y="21596"/>
                  <a:pt x="10189" y="21600"/>
                  <a:pt x="15761" y="21600"/>
                </a:cubicBezTo>
                <a:lnTo>
                  <a:pt x="21553" y="21600"/>
                </a:lnTo>
                <a:lnTo>
                  <a:pt x="21553" y="10800"/>
                </a:lnTo>
                <a:lnTo>
                  <a:pt x="21553" y="0"/>
                </a:lnTo>
                <a:close/>
              </a:path>
            </a:pathLst>
          </a:custGeom>
          <a:ln w="12700">
            <a:miter lim="400000"/>
          </a:ln>
          <a:effectLst>
            <a:outerShdw sx="100000" sy="100000" kx="0" ky="0" algn="b" rotWithShape="0" blurRad="190500" dist="188430" dir="3218735">
              <a:srgbClr val="000000"/>
            </a:outerShdw>
          </a:effectLst>
        </p:spPr>
      </p:pic>
      <p:grpSp>
        <p:nvGrpSpPr>
          <p:cNvPr id="461" name="Making Application"/>
          <p:cNvGrpSpPr/>
          <p:nvPr/>
        </p:nvGrpSpPr>
        <p:grpSpPr>
          <a:xfrm>
            <a:off x="3279597" y="199910"/>
            <a:ext cx="9657732" cy="1917515"/>
            <a:chOff x="0" y="0"/>
            <a:chExt cx="9657731" cy="1917513"/>
          </a:xfrm>
        </p:grpSpPr>
        <p:sp>
          <p:nvSpPr>
            <p:cNvPr id="460" name="Making Application"/>
            <p:cNvSpPr/>
            <p:nvPr/>
          </p:nvSpPr>
          <p:spPr>
            <a:xfrm>
              <a:off x="114300" y="76200"/>
              <a:ext cx="9429132" cy="1612714"/>
            </a:xfrm>
            <a:prstGeom prst="rect">
              <a:avLst/>
            </a:prstGeom>
            <a:solidFill>
              <a:schemeClr val="accent5">
                <a:hueOff val="74999"/>
                <a:satOff val="18651"/>
                <a:lumOff val="-19807"/>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spcBef>
                  <a:spcPts val="2000"/>
                </a:spcBef>
                <a:defRPr sz="98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lvl1pPr>
            </a:lstStyle>
            <a:p>
              <a:pPr/>
              <a:r>
                <a:t>Making Application</a:t>
              </a:r>
            </a:p>
          </p:txBody>
        </p:sp>
        <p:pic>
          <p:nvPicPr>
            <p:cNvPr id="459" name="Making Application" descr="Making Application"/>
            <p:cNvPicPr>
              <a:picLocks noChangeAspect="0"/>
            </p:cNvPicPr>
            <p:nvPr/>
          </p:nvPicPr>
          <p:blipFill>
            <a:blip r:embed="rId3">
              <a:extLst/>
            </a:blip>
            <a:stretch>
              <a:fillRect/>
            </a:stretch>
          </p:blipFill>
          <p:spPr>
            <a:xfrm>
              <a:off x="-1" y="-1"/>
              <a:ext cx="9657733" cy="1917515"/>
            </a:xfrm>
            <a:prstGeom prst="rect">
              <a:avLst/>
            </a:prstGeom>
            <a:effectLst/>
          </p:spPr>
        </p:pic>
      </p:grpSp>
      <p:sp>
        <p:nvSpPr>
          <p:cNvPr id="462" name="The organization of the church - Acts 14:23; 20:14,28; Phili 1:1; 1 Tim 3:1-8; etc.…"/>
          <p:cNvSpPr/>
          <p:nvPr/>
        </p:nvSpPr>
        <p:spPr>
          <a:xfrm>
            <a:off x="4893775" y="2053166"/>
            <a:ext cx="7708040" cy="746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81964" indent="-481964" algn="l" defTabSz="914400">
              <a:spcBef>
                <a:spcPts val="1400"/>
              </a:spcBef>
              <a:buClr>
                <a:srgbClr val="A29A85"/>
              </a:buClr>
              <a:buSzPct val="52000"/>
              <a:buBlip>
                <a:blip r:embed="rId4"/>
              </a:buBlip>
              <a:defRPr sz="3800">
                <a:solidFill>
                  <a:srgbClr val="000000"/>
                </a:solidFill>
                <a:effectLst>
                  <a:outerShdw sx="100000" sy="100000" kx="0" ky="0" algn="b" rotWithShape="0" blurRad="76200" dist="63500" dir="3031083">
                    <a:srgbClr val="000000">
                      <a:alpha val="32000"/>
                    </a:srgbClr>
                  </a:outerShdw>
                </a:effectLst>
                <a:latin typeface="Century Gothic"/>
                <a:ea typeface="Century Gothic"/>
                <a:cs typeface="Century Gothic"/>
                <a:sym typeface="Century Gothic"/>
              </a:defRPr>
            </a:pPr>
            <a:r>
              <a:t>The organization of the church - Acts 14:23; 20:14,28; Phili 1:1; 1 Tim 3:1-8; etc.</a:t>
            </a:r>
          </a:p>
          <a:p>
            <a:pPr marL="481964" indent="-481964" algn="l" defTabSz="914400">
              <a:spcBef>
                <a:spcPts val="1400"/>
              </a:spcBef>
              <a:buClr>
                <a:srgbClr val="A29A85"/>
              </a:buClr>
              <a:buSzPct val="52000"/>
              <a:buBlip>
                <a:blip r:embed="rId4"/>
              </a:buBlip>
              <a:defRPr sz="3800">
                <a:solidFill>
                  <a:srgbClr val="000000"/>
                </a:solidFill>
                <a:effectLst>
                  <a:outerShdw sx="100000" sy="100000" kx="0" ky="0" algn="b" rotWithShape="0" blurRad="76200" dist="63500" dir="3031083">
                    <a:srgbClr val="000000">
                      <a:alpha val="32000"/>
                    </a:srgbClr>
                  </a:outerShdw>
                </a:effectLst>
                <a:latin typeface="Century Gothic"/>
                <a:ea typeface="Century Gothic"/>
                <a:cs typeface="Century Gothic"/>
                <a:sym typeface="Century Gothic"/>
              </a:defRPr>
            </a:pPr>
            <a:r>
              <a:t>The work of the church - (evangelism - 1 Thes. 1:8; edification - Eph. 4:11-16; Benevolence - Acts 11:29)</a:t>
            </a:r>
          </a:p>
          <a:p>
            <a:pPr marL="481964" indent="-481964" algn="l" defTabSz="914400">
              <a:spcBef>
                <a:spcPts val="1400"/>
              </a:spcBef>
              <a:buClr>
                <a:srgbClr val="A29A85"/>
              </a:buClr>
              <a:buSzPct val="52000"/>
              <a:buBlip>
                <a:blip r:embed="rId4"/>
              </a:buBlip>
              <a:defRPr sz="3800">
                <a:solidFill>
                  <a:srgbClr val="000000"/>
                </a:solidFill>
                <a:effectLst>
                  <a:outerShdw sx="100000" sy="100000" kx="0" ky="0" algn="b" rotWithShape="0" blurRad="76200" dist="63500" dir="3031083">
                    <a:srgbClr val="000000">
                      <a:alpha val="32000"/>
                    </a:srgbClr>
                  </a:outerShdw>
                </a:effectLst>
                <a:latin typeface="Century Gothic"/>
                <a:ea typeface="Century Gothic"/>
                <a:cs typeface="Century Gothic"/>
                <a:sym typeface="Century Gothic"/>
              </a:defRPr>
            </a:pPr>
            <a:r>
              <a:t>Worship of the church - (Praying - Acts 4:23-31; L.S. - Acts 20:7; Giving - 1 Cor. 16:1,2; Preaching - Acts 20:7; Singing - Eph 5:19; Col. 3:16)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62">
                                            <p:bg/>
                                          </p:spTgt>
                                        </p:tgtEl>
                                        <p:attrNameLst>
                                          <p:attrName>style.visibility</p:attrName>
                                        </p:attrNameLst>
                                      </p:cBhvr>
                                      <p:to>
                                        <p:strVal val="visible"/>
                                      </p:to>
                                    </p:set>
                                    <p:animEffect filter="fade" transition="in">
                                      <p:cBhvr>
                                        <p:cTn id="7" dur="1500"/>
                                        <p:tgtEl>
                                          <p:spTgt spid="46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62">
                                            <p:txEl>
                                              <p:pRg st="0" end="0"/>
                                            </p:txEl>
                                          </p:spTgt>
                                        </p:tgtEl>
                                        <p:attrNameLst>
                                          <p:attrName>style.visibility</p:attrName>
                                        </p:attrNameLst>
                                      </p:cBhvr>
                                      <p:to>
                                        <p:strVal val="visible"/>
                                      </p:to>
                                    </p:set>
                                    <p:animEffect filter="fade" transition="in">
                                      <p:cBhvr>
                                        <p:cTn id="10" dur="1500"/>
                                        <p:tgtEl>
                                          <p:spTgt spid="46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62">
                                            <p:txEl>
                                              <p:pRg st="1" end="1"/>
                                            </p:txEl>
                                          </p:spTgt>
                                        </p:tgtEl>
                                        <p:attrNameLst>
                                          <p:attrName>style.visibility</p:attrName>
                                        </p:attrNameLst>
                                      </p:cBhvr>
                                      <p:to>
                                        <p:strVal val="visible"/>
                                      </p:to>
                                    </p:set>
                                    <p:animEffect filter="fade" transition="in">
                                      <p:cBhvr>
                                        <p:cTn id="15" dur="1500"/>
                                        <p:tgtEl>
                                          <p:spTgt spid="46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62">
                                            <p:txEl>
                                              <p:pRg st="2" end="2"/>
                                            </p:txEl>
                                          </p:spTgt>
                                        </p:tgtEl>
                                        <p:attrNameLst>
                                          <p:attrName>style.visibility</p:attrName>
                                        </p:attrNameLst>
                                      </p:cBhvr>
                                      <p:to>
                                        <p:strVal val="visible"/>
                                      </p:to>
                                    </p:set>
                                    <p:animEffect filter="fade" transition="in">
                                      <p:cBhvr>
                                        <p:cTn id="20" dur="1500"/>
                                        <p:tgtEl>
                                          <p:spTgt spid="46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2"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4" name="pasted-image.tif" descr="pasted-image.tif"/>
          <p:cNvPicPr>
            <a:picLocks noChangeAspect="1"/>
          </p:cNvPicPr>
          <p:nvPr/>
        </p:nvPicPr>
        <p:blipFill>
          <a:blip r:embed="rId2">
            <a:extLst/>
          </a:blip>
          <a:srcRect l="67096" t="0" r="0" b="1"/>
          <a:stretch>
            <a:fillRect/>
          </a:stretch>
        </p:blipFill>
        <p:spPr>
          <a:xfrm flipH="1">
            <a:off x="1652" y="1240"/>
            <a:ext cx="4319503" cy="9845676"/>
          </a:xfrm>
          <a:custGeom>
            <a:avLst/>
            <a:gdLst/>
            <a:ahLst/>
            <a:cxnLst>
              <a:cxn ang="0">
                <a:pos x="wd2" y="hd2"/>
              </a:cxn>
              <a:cxn ang="5400000">
                <a:pos x="wd2" y="hd2"/>
              </a:cxn>
              <a:cxn ang="10800000">
                <a:pos x="wd2" y="hd2"/>
              </a:cxn>
              <a:cxn ang="16200000">
                <a:pos x="wd2" y="hd2"/>
              </a:cxn>
            </a:cxnLst>
            <a:rect l="0" t="0" r="r" b="b"/>
            <a:pathLst>
              <a:path w="21553" h="21600" fill="norm" stroke="1" extrusionOk="0">
                <a:moveTo>
                  <a:pt x="21553" y="0"/>
                </a:moveTo>
                <a:lnTo>
                  <a:pt x="9276" y="16"/>
                </a:lnTo>
                <a:lnTo>
                  <a:pt x="8985" y="234"/>
                </a:lnTo>
                <a:cubicBezTo>
                  <a:pt x="8351" y="708"/>
                  <a:pt x="7978" y="980"/>
                  <a:pt x="7699" y="1179"/>
                </a:cubicBezTo>
                <a:cubicBezTo>
                  <a:pt x="7698" y="1258"/>
                  <a:pt x="7594" y="1393"/>
                  <a:pt x="7379" y="1564"/>
                </a:cubicBezTo>
                <a:cubicBezTo>
                  <a:pt x="7140" y="1753"/>
                  <a:pt x="6889" y="1940"/>
                  <a:pt x="6820" y="1980"/>
                </a:cubicBezTo>
                <a:cubicBezTo>
                  <a:pt x="6751" y="2020"/>
                  <a:pt x="6601" y="2182"/>
                  <a:pt x="6487" y="2340"/>
                </a:cubicBezTo>
                <a:cubicBezTo>
                  <a:pt x="6374" y="2499"/>
                  <a:pt x="6220" y="2660"/>
                  <a:pt x="6149" y="2700"/>
                </a:cubicBezTo>
                <a:cubicBezTo>
                  <a:pt x="5891" y="2844"/>
                  <a:pt x="4538" y="4729"/>
                  <a:pt x="4262" y="5328"/>
                </a:cubicBezTo>
                <a:cubicBezTo>
                  <a:pt x="4106" y="5664"/>
                  <a:pt x="3915" y="5978"/>
                  <a:pt x="3836" y="6023"/>
                </a:cubicBezTo>
                <a:cubicBezTo>
                  <a:pt x="3757" y="6069"/>
                  <a:pt x="3660" y="6230"/>
                  <a:pt x="3616" y="6383"/>
                </a:cubicBezTo>
                <a:cubicBezTo>
                  <a:pt x="3573" y="6536"/>
                  <a:pt x="3427" y="6697"/>
                  <a:pt x="3293" y="6741"/>
                </a:cubicBezTo>
                <a:cubicBezTo>
                  <a:pt x="3281" y="6745"/>
                  <a:pt x="3276" y="6752"/>
                  <a:pt x="3264" y="6757"/>
                </a:cubicBezTo>
                <a:cubicBezTo>
                  <a:pt x="3008" y="6960"/>
                  <a:pt x="2355" y="7792"/>
                  <a:pt x="1804" y="8559"/>
                </a:cubicBezTo>
                <a:cubicBezTo>
                  <a:pt x="1803" y="8561"/>
                  <a:pt x="1802" y="8564"/>
                  <a:pt x="1800" y="8566"/>
                </a:cubicBezTo>
                <a:cubicBezTo>
                  <a:pt x="1588" y="8857"/>
                  <a:pt x="1327" y="9290"/>
                  <a:pt x="1222" y="9531"/>
                </a:cubicBezTo>
                <a:cubicBezTo>
                  <a:pt x="1160" y="9673"/>
                  <a:pt x="1067" y="9800"/>
                  <a:pt x="971" y="9907"/>
                </a:cubicBezTo>
                <a:cubicBezTo>
                  <a:pt x="971" y="9909"/>
                  <a:pt x="960" y="9930"/>
                  <a:pt x="961" y="9932"/>
                </a:cubicBezTo>
                <a:cubicBezTo>
                  <a:pt x="974" y="9955"/>
                  <a:pt x="860" y="10076"/>
                  <a:pt x="705" y="10204"/>
                </a:cubicBezTo>
                <a:cubicBezTo>
                  <a:pt x="393" y="10461"/>
                  <a:pt x="118" y="11460"/>
                  <a:pt x="228" y="11936"/>
                </a:cubicBezTo>
                <a:cubicBezTo>
                  <a:pt x="269" y="12114"/>
                  <a:pt x="218" y="12287"/>
                  <a:pt x="105" y="12346"/>
                </a:cubicBezTo>
                <a:cubicBezTo>
                  <a:pt x="-47" y="12427"/>
                  <a:pt x="-35" y="12495"/>
                  <a:pt x="153" y="12652"/>
                </a:cubicBezTo>
                <a:cubicBezTo>
                  <a:pt x="517" y="12956"/>
                  <a:pt x="816" y="13755"/>
                  <a:pt x="602" y="13849"/>
                </a:cubicBezTo>
                <a:cubicBezTo>
                  <a:pt x="366" y="13953"/>
                  <a:pt x="383" y="14044"/>
                  <a:pt x="634" y="14022"/>
                </a:cubicBezTo>
                <a:cubicBezTo>
                  <a:pt x="779" y="14010"/>
                  <a:pt x="840" y="14131"/>
                  <a:pt x="848" y="14436"/>
                </a:cubicBezTo>
                <a:cubicBezTo>
                  <a:pt x="854" y="14686"/>
                  <a:pt x="970" y="14929"/>
                  <a:pt x="1151" y="15127"/>
                </a:cubicBezTo>
                <a:cubicBezTo>
                  <a:pt x="1168" y="15137"/>
                  <a:pt x="1170" y="15151"/>
                  <a:pt x="1176" y="15163"/>
                </a:cubicBezTo>
                <a:cubicBezTo>
                  <a:pt x="1185" y="15172"/>
                  <a:pt x="1187" y="15184"/>
                  <a:pt x="1196" y="15193"/>
                </a:cubicBezTo>
                <a:cubicBezTo>
                  <a:pt x="1382" y="15371"/>
                  <a:pt x="1584" y="15581"/>
                  <a:pt x="1642" y="15660"/>
                </a:cubicBezTo>
                <a:cubicBezTo>
                  <a:pt x="1690" y="15726"/>
                  <a:pt x="2635" y="16185"/>
                  <a:pt x="3775" y="16711"/>
                </a:cubicBezTo>
                <a:cubicBezTo>
                  <a:pt x="4116" y="16800"/>
                  <a:pt x="4491" y="16949"/>
                  <a:pt x="4549" y="17062"/>
                </a:cubicBezTo>
                <a:cubicBezTo>
                  <a:pt x="4554" y="17072"/>
                  <a:pt x="4582" y="17083"/>
                  <a:pt x="4594" y="17093"/>
                </a:cubicBezTo>
                <a:cubicBezTo>
                  <a:pt x="4706" y="17144"/>
                  <a:pt x="4756" y="17172"/>
                  <a:pt x="4860" y="17220"/>
                </a:cubicBezTo>
                <a:cubicBezTo>
                  <a:pt x="4885" y="17227"/>
                  <a:pt x="4905" y="17238"/>
                  <a:pt x="4931" y="17244"/>
                </a:cubicBezTo>
                <a:cubicBezTo>
                  <a:pt x="5078" y="17278"/>
                  <a:pt x="5183" y="17337"/>
                  <a:pt x="5224" y="17390"/>
                </a:cubicBezTo>
                <a:cubicBezTo>
                  <a:pt x="5395" y="17470"/>
                  <a:pt x="5572" y="17555"/>
                  <a:pt x="5715" y="17624"/>
                </a:cubicBezTo>
                <a:cubicBezTo>
                  <a:pt x="5925" y="17699"/>
                  <a:pt x="6196" y="17805"/>
                  <a:pt x="6513" y="17947"/>
                </a:cubicBezTo>
                <a:cubicBezTo>
                  <a:pt x="7155" y="18234"/>
                  <a:pt x="7605" y="18374"/>
                  <a:pt x="7986" y="18403"/>
                </a:cubicBezTo>
                <a:cubicBezTo>
                  <a:pt x="8203" y="18419"/>
                  <a:pt x="8248" y="18431"/>
                  <a:pt x="8381" y="18444"/>
                </a:cubicBezTo>
                <a:cubicBezTo>
                  <a:pt x="8494" y="18437"/>
                  <a:pt x="8552" y="18426"/>
                  <a:pt x="8697" y="18421"/>
                </a:cubicBezTo>
                <a:cubicBezTo>
                  <a:pt x="9360" y="18401"/>
                  <a:pt x="9506" y="18417"/>
                  <a:pt x="9460" y="18505"/>
                </a:cubicBezTo>
                <a:cubicBezTo>
                  <a:pt x="9455" y="18513"/>
                  <a:pt x="9451" y="18538"/>
                  <a:pt x="9446" y="18549"/>
                </a:cubicBezTo>
                <a:cubicBezTo>
                  <a:pt x="9932" y="18589"/>
                  <a:pt x="10453" y="18638"/>
                  <a:pt x="10674" y="18675"/>
                </a:cubicBezTo>
                <a:cubicBezTo>
                  <a:pt x="10954" y="18723"/>
                  <a:pt x="10997" y="19344"/>
                  <a:pt x="10745" y="19728"/>
                </a:cubicBezTo>
                <a:cubicBezTo>
                  <a:pt x="10654" y="19866"/>
                  <a:pt x="10468" y="20254"/>
                  <a:pt x="10335" y="20588"/>
                </a:cubicBezTo>
                <a:cubicBezTo>
                  <a:pt x="10202" y="20922"/>
                  <a:pt x="10028" y="21225"/>
                  <a:pt x="9947" y="21260"/>
                </a:cubicBezTo>
                <a:cubicBezTo>
                  <a:pt x="9866" y="21296"/>
                  <a:pt x="9834" y="21387"/>
                  <a:pt x="9880" y="21463"/>
                </a:cubicBezTo>
                <a:cubicBezTo>
                  <a:pt x="9958" y="21596"/>
                  <a:pt x="10189" y="21600"/>
                  <a:pt x="15761" y="21600"/>
                </a:cubicBezTo>
                <a:lnTo>
                  <a:pt x="21553" y="21600"/>
                </a:lnTo>
                <a:lnTo>
                  <a:pt x="21553" y="10800"/>
                </a:lnTo>
                <a:lnTo>
                  <a:pt x="21553" y="0"/>
                </a:lnTo>
                <a:close/>
              </a:path>
            </a:pathLst>
          </a:custGeom>
          <a:ln w="12700">
            <a:miter lim="400000"/>
          </a:ln>
          <a:effectLst>
            <a:outerShdw sx="100000" sy="100000" kx="0" ky="0" algn="b" rotWithShape="0" blurRad="190500" dist="188430" dir="3218735">
              <a:srgbClr val="000000"/>
            </a:outerShdw>
          </a:effectLst>
        </p:spPr>
      </p:pic>
      <p:grpSp>
        <p:nvGrpSpPr>
          <p:cNvPr id="467" name="Conclusion"/>
          <p:cNvGrpSpPr/>
          <p:nvPr/>
        </p:nvGrpSpPr>
        <p:grpSpPr>
          <a:xfrm>
            <a:off x="3279597" y="149110"/>
            <a:ext cx="9657732" cy="1917515"/>
            <a:chOff x="0" y="0"/>
            <a:chExt cx="9657731" cy="1917513"/>
          </a:xfrm>
        </p:grpSpPr>
        <p:sp>
          <p:nvSpPr>
            <p:cNvPr id="466" name="Conclusion"/>
            <p:cNvSpPr/>
            <p:nvPr/>
          </p:nvSpPr>
          <p:spPr>
            <a:xfrm>
              <a:off x="114300" y="76200"/>
              <a:ext cx="9429132" cy="1612714"/>
            </a:xfrm>
            <a:prstGeom prst="rect">
              <a:avLst/>
            </a:prstGeom>
            <a:solidFill>
              <a:schemeClr val="accent5">
                <a:hueOff val="74999"/>
                <a:satOff val="18651"/>
                <a:lumOff val="-19807"/>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spcBef>
                  <a:spcPts val="2000"/>
                </a:spcBef>
                <a:defRPr sz="98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lvl1pPr>
            </a:lstStyle>
            <a:p>
              <a:pPr/>
              <a:r>
                <a:t>Conclusion</a:t>
              </a:r>
            </a:p>
          </p:txBody>
        </p:sp>
        <p:pic>
          <p:nvPicPr>
            <p:cNvPr id="465" name="Conclusion" descr="Conclusion"/>
            <p:cNvPicPr>
              <a:picLocks noChangeAspect="0"/>
            </p:cNvPicPr>
            <p:nvPr/>
          </p:nvPicPr>
          <p:blipFill>
            <a:blip r:embed="rId3">
              <a:extLst/>
            </a:blip>
            <a:stretch>
              <a:fillRect/>
            </a:stretch>
          </p:blipFill>
          <p:spPr>
            <a:xfrm>
              <a:off x="-1" y="-1"/>
              <a:ext cx="9657733" cy="1917515"/>
            </a:xfrm>
            <a:prstGeom prst="rect">
              <a:avLst/>
            </a:prstGeom>
            <a:effectLst/>
          </p:spPr>
        </p:pic>
      </p:grpSp>
      <p:sp>
        <p:nvSpPr>
          <p:cNvPr id="468" name="What is OUR attitude towards the need to establish authority for all that we do?…"/>
          <p:cNvSpPr/>
          <p:nvPr/>
        </p:nvSpPr>
        <p:spPr>
          <a:xfrm>
            <a:off x="4690708" y="1968500"/>
            <a:ext cx="7911107" cy="764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81964" indent="-481964" algn="l" defTabSz="914400">
              <a:spcBef>
                <a:spcPts val="1400"/>
              </a:spcBef>
              <a:buClr>
                <a:srgbClr val="A29A85"/>
              </a:buClr>
              <a:buSzPct val="52000"/>
              <a:buBlip>
                <a:blip r:embed="rId4"/>
              </a:buBlip>
              <a:defRPr sz="3800">
                <a:solidFill>
                  <a:srgbClr val="000000"/>
                </a:solidFill>
                <a:effectLst>
                  <a:outerShdw sx="100000" sy="100000" kx="0" ky="0" algn="b" rotWithShape="0" blurRad="76200" dist="63500" dir="3031083">
                    <a:srgbClr val="000000">
                      <a:alpha val="32000"/>
                    </a:srgbClr>
                  </a:outerShdw>
                </a:effectLst>
                <a:latin typeface="Century Gothic"/>
                <a:ea typeface="Century Gothic"/>
                <a:cs typeface="Century Gothic"/>
                <a:sym typeface="Century Gothic"/>
              </a:defRPr>
            </a:pPr>
            <a:r>
              <a:t>What is OUR attitude towards the need to establish authority for all that we do? </a:t>
            </a:r>
          </a:p>
          <a:p>
            <a:pPr marL="481964" indent="-481964" algn="l" defTabSz="914400">
              <a:spcBef>
                <a:spcPts val="1400"/>
              </a:spcBef>
              <a:buClr>
                <a:srgbClr val="A29A85"/>
              </a:buClr>
              <a:buSzPct val="52000"/>
              <a:buBlip>
                <a:blip r:embed="rId4"/>
              </a:buBlip>
              <a:defRPr sz="3800">
                <a:solidFill>
                  <a:srgbClr val="000000"/>
                </a:solidFill>
                <a:effectLst>
                  <a:outerShdw sx="100000" sy="100000" kx="0" ky="0" algn="b" rotWithShape="0" blurRad="76200" dist="63500" dir="3031083">
                    <a:srgbClr val="000000">
                      <a:alpha val="32000"/>
                    </a:srgbClr>
                  </a:outerShdw>
                </a:effectLst>
                <a:latin typeface="Century Gothic"/>
                <a:ea typeface="Century Gothic"/>
                <a:cs typeface="Century Gothic"/>
                <a:sym typeface="Century Gothic"/>
              </a:defRPr>
            </a:pPr>
            <a:r>
              <a:t>Is the NT the ONLY source for our faith, teaching &amp; practice? </a:t>
            </a:r>
          </a:p>
          <a:p>
            <a:pPr marL="481964" indent="-481964" algn="l" defTabSz="914400">
              <a:spcBef>
                <a:spcPts val="1400"/>
              </a:spcBef>
              <a:buClr>
                <a:srgbClr val="A29A85"/>
              </a:buClr>
              <a:buSzPct val="52000"/>
              <a:buBlip>
                <a:blip r:embed="rId4"/>
              </a:buBlip>
              <a:defRPr sz="3800">
                <a:solidFill>
                  <a:srgbClr val="000000"/>
                </a:solidFill>
                <a:effectLst>
                  <a:outerShdw sx="100000" sy="100000" kx="0" ky="0" algn="b" rotWithShape="0" blurRad="76200" dist="63500" dir="3031083">
                    <a:srgbClr val="000000">
                      <a:alpha val="32000"/>
                    </a:srgbClr>
                  </a:outerShdw>
                </a:effectLst>
                <a:latin typeface="Century Gothic"/>
                <a:ea typeface="Century Gothic"/>
                <a:cs typeface="Century Gothic"/>
                <a:sym typeface="Century Gothic"/>
              </a:defRPr>
            </a:pPr>
            <a:r>
              <a:t>If we add to or take away from the teaching of the NT, are we walking by faith? </a:t>
            </a:r>
          </a:p>
          <a:p>
            <a:pPr marL="481964" indent="-481964" algn="l" defTabSz="914400">
              <a:spcBef>
                <a:spcPts val="1400"/>
              </a:spcBef>
              <a:buClr>
                <a:srgbClr val="A29A85"/>
              </a:buClr>
              <a:buSzPct val="52000"/>
              <a:buBlip>
                <a:blip r:embed="rId4"/>
              </a:buBlip>
              <a:defRPr sz="3800">
                <a:solidFill>
                  <a:srgbClr val="000000"/>
                </a:solidFill>
                <a:effectLst>
                  <a:outerShdw sx="100000" sy="100000" kx="0" ky="0" algn="b" rotWithShape="0" blurRad="76200" dist="63500" dir="3031083">
                    <a:srgbClr val="000000">
                      <a:alpha val="32000"/>
                    </a:srgbClr>
                  </a:outerShdw>
                </a:effectLst>
                <a:latin typeface="Century Gothic"/>
                <a:ea typeface="Century Gothic"/>
                <a:cs typeface="Century Gothic"/>
                <a:sym typeface="Century Gothic"/>
              </a:defRPr>
            </a:pPr>
            <a:r>
              <a:t>If we do only those things we know are authorized in the NT, how confident can we be that we are doing what is right?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68">
                                            <p:bg/>
                                          </p:spTgt>
                                        </p:tgtEl>
                                        <p:attrNameLst>
                                          <p:attrName>style.visibility</p:attrName>
                                        </p:attrNameLst>
                                      </p:cBhvr>
                                      <p:to>
                                        <p:strVal val="visible"/>
                                      </p:to>
                                    </p:set>
                                    <p:animEffect filter="wipe(left)" transition="in">
                                      <p:cBhvr>
                                        <p:cTn id="7" dur="500"/>
                                        <p:tgtEl>
                                          <p:spTgt spid="468">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68">
                                            <p:txEl>
                                              <p:pRg st="0" end="0"/>
                                            </p:txEl>
                                          </p:spTgt>
                                        </p:tgtEl>
                                        <p:attrNameLst>
                                          <p:attrName>style.visibility</p:attrName>
                                        </p:attrNameLst>
                                      </p:cBhvr>
                                      <p:to>
                                        <p:strVal val="visible"/>
                                      </p:to>
                                    </p:set>
                                    <p:animEffect filter="wipe(left)" transition="in">
                                      <p:cBhvr>
                                        <p:cTn id="10" dur="500"/>
                                        <p:tgtEl>
                                          <p:spTgt spid="46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68">
                                            <p:txEl>
                                              <p:pRg st="1" end="1"/>
                                            </p:txEl>
                                          </p:spTgt>
                                        </p:tgtEl>
                                        <p:attrNameLst>
                                          <p:attrName>style.visibility</p:attrName>
                                        </p:attrNameLst>
                                      </p:cBhvr>
                                      <p:to>
                                        <p:strVal val="visible"/>
                                      </p:to>
                                    </p:set>
                                    <p:animEffect filter="wipe(left)" transition="in">
                                      <p:cBhvr>
                                        <p:cTn id="15" dur="500"/>
                                        <p:tgtEl>
                                          <p:spTgt spid="46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68">
                                            <p:txEl>
                                              <p:pRg st="2" end="2"/>
                                            </p:txEl>
                                          </p:spTgt>
                                        </p:tgtEl>
                                        <p:attrNameLst>
                                          <p:attrName>style.visibility</p:attrName>
                                        </p:attrNameLst>
                                      </p:cBhvr>
                                      <p:to>
                                        <p:strVal val="visible"/>
                                      </p:to>
                                    </p:set>
                                    <p:animEffect filter="wipe(left)" transition="in">
                                      <p:cBhvr>
                                        <p:cTn id="20" dur="500"/>
                                        <p:tgtEl>
                                          <p:spTgt spid="46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68">
                                            <p:txEl>
                                              <p:pRg st="3" end="3"/>
                                            </p:txEl>
                                          </p:spTgt>
                                        </p:tgtEl>
                                        <p:attrNameLst>
                                          <p:attrName>style.visibility</p:attrName>
                                        </p:attrNameLst>
                                      </p:cBhvr>
                                      <p:to>
                                        <p:strVal val="visible"/>
                                      </p:to>
                                    </p:set>
                                    <p:animEffect filter="wipe(left)" transition="in">
                                      <p:cBhvr>
                                        <p:cTn id="25" dur="500"/>
                                        <p:tgtEl>
                                          <p:spTgt spid="468">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8"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0" name="Slide Number"/>
          <p:cNvSpPr/>
          <p:nvPr>
            <p:ph type="sldNum" sz="quarter" idx="2"/>
          </p:nvPr>
        </p:nvSpPr>
        <p:spPr>
          <a:xfrm>
            <a:off x="11985791" y="9144000"/>
            <a:ext cx="368769" cy="352001"/>
          </a:xfrm>
          <a:prstGeom prst="rect">
            <a:avLst/>
          </a:prstGeom>
          <a:extLst>
            <a:ext uri="{C572A759-6A51-4108-AA02-DFA0A04FC94B}">
              <ma14:wrappingTextBoxFlag xmlns:ma14="http://schemas.microsoft.com/office/mac/drawingml/2011/main" val="1"/>
            </a:ext>
          </a:extLst>
        </p:spPr>
        <p:txBody>
          <a:bodyPr/>
          <a:lstStyle>
            <a:lvl1pPr>
              <a:defRPr>
                <a:latin typeface="Arial"/>
                <a:ea typeface="Arial"/>
                <a:cs typeface="Arial"/>
                <a:sym typeface="Arial"/>
              </a:defRPr>
            </a:lvl1pPr>
          </a:lstStyle>
          <a:p>
            <a:pPr/>
            <a:fld id="{86CB4B4D-7CA3-9044-876B-883B54F8677D}" type="slidenum"/>
          </a:p>
        </p:txBody>
      </p:sp>
      <p:sp>
        <p:nvSpPr>
          <p:cNvPr id="471" name="Rectangle"/>
          <p:cNvSpPr/>
          <p:nvPr/>
        </p:nvSpPr>
        <p:spPr>
          <a:xfrm>
            <a:off x="-1" y="-1"/>
            <a:ext cx="13004801" cy="9753601"/>
          </a:xfrm>
          <a:prstGeom prst="rect">
            <a:avLst/>
          </a:prstGeom>
          <a:solidFill>
            <a:srgbClr val="000000"/>
          </a:solidFill>
          <a:ln w="12700">
            <a:solidFill>
              <a:srgbClr val="000000"/>
            </a:solidFill>
            <a:miter/>
          </a:ln>
        </p:spPr>
        <p:txBody>
          <a:bodyPr lIns="65023" tIns="65023" rIns="65023" bIns="65023" anchor="ctr"/>
          <a:lstStyle/>
          <a:p>
            <a:pPr algn="l" defTabSz="1300480">
              <a:defRPr sz="2400">
                <a:solidFill>
                  <a:srgbClr val="000000"/>
                </a:solidFill>
                <a:latin typeface="Century Gothic"/>
                <a:ea typeface="Century Gothic"/>
                <a:cs typeface="Century Gothic"/>
                <a:sym typeface="Century Gothic"/>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3" name="The Law of…"/>
          <p:cNvSpPr/>
          <p:nvPr/>
        </p:nvSpPr>
        <p:spPr>
          <a:xfrm>
            <a:off x="3984203" y="2194034"/>
            <a:ext cx="8876443" cy="2504949"/>
          </a:xfrm>
          <a:prstGeom prst="rect">
            <a:avLst/>
          </a:prstGeom>
          <a:ln w="12700">
            <a:miter lim="400000"/>
          </a:ln>
          <a:effectLst>
            <a:outerShdw sx="100000" sy="100000" kx="0" ky="0" algn="b" rotWithShape="0" blurRad="76200" dist="76200" dir="5400000">
              <a:srgbClr val="000000"/>
            </a:outerShdw>
          </a:effectLst>
          <a:extLst>
            <a:ext uri="{C572A759-6A51-4108-AA02-DFA0A04FC94B}">
              <ma14:wrappingTextBoxFlag xmlns:ma14="http://schemas.microsoft.com/office/mac/drawingml/2011/main" val="1"/>
            </a:ext>
          </a:extLst>
        </p:spPr>
        <p:txBody>
          <a:bodyPr lIns="65023" tIns="65023" rIns="65023" bIns="65023">
            <a:spAutoFit/>
          </a:bodyPr>
          <a:lstStyle/>
          <a:p>
            <a:pPr defTabSz="914400">
              <a:defRPr sz="7000">
                <a:solidFill>
                  <a:srgbClr val="E8A433">
                    <a:alpha val="88626"/>
                  </a:srgbClr>
                </a:solidFill>
                <a:effectLst>
                  <a:outerShdw sx="100000" sy="100000" kx="0" ky="0" algn="b" rotWithShape="0" blurRad="63500" dist="63500" dir="2241696">
                    <a:srgbClr val="000000"/>
                  </a:outerShdw>
                </a:effectLst>
                <a:latin typeface="Angelou"/>
                <a:ea typeface="Angelou"/>
                <a:cs typeface="Angelou"/>
                <a:sym typeface="Angelou"/>
              </a:defRPr>
            </a:pPr>
            <a:r>
              <a:rPr>
                <a:ln w="6562">
                  <a:solidFill>
                    <a:srgbClr val="E8A433">
                      <a:alpha val="88626"/>
                    </a:srgbClr>
                  </a:solidFill>
                </a:ln>
              </a:rPr>
              <a:t>The Law of </a:t>
            </a:r>
            <a:endParaRPr>
              <a:ln w="6562">
                <a:solidFill>
                  <a:srgbClr val="E8A433">
                    <a:alpha val="88626"/>
                  </a:srgbClr>
                </a:solidFill>
              </a:ln>
            </a:endParaRPr>
          </a:p>
          <a:p>
            <a:pPr defTabSz="914400">
              <a:defRPr sz="7000">
                <a:solidFill>
                  <a:srgbClr val="E8A433">
                    <a:alpha val="88626"/>
                  </a:srgbClr>
                </a:solidFill>
                <a:effectLst>
                  <a:outerShdw sx="100000" sy="100000" kx="0" ky="0" algn="b" rotWithShape="0" blurRad="63500" dist="63500" dir="2241696">
                    <a:srgbClr val="000000"/>
                  </a:outerShdw>
                </a:effectLst>
                <a:latin typeface="Thames Nude Roman"/>
                <a:ea typeface="Thames Nude Roman"/>
                <a:cs typeface="Thames Nude Roman"/>
                <a:sym typeface="Thames Nude Roman"/>
              </a:defRPr>
            </a:pPr>
            <a:r>
              <a:rPr>
                <a:ln w="6562">
                  <a:solidFill>
                    <a:srgbClr val="E8A433">
                      <a:alpha val="88626"/>
                    </a:srgbClr>
                  </a:solidFill>
                </a:ln>
              </a:rPr>
              <a:t>Exclusion</a:t>
            </a:r>
          </a:p>
        </p:txBody>
      </p:sp>
      <p:grpSp>
        <p:nvGrpSpPr>
          <p:cNvPr id="476" name="Walking By Faith"/>
          <p:cNvGrpSpPr/>
          <p:nvPr/>
        </p:nvGrpSpPr>
        <p:grpSpPr>
          <a:xfrm>
            <a:off x="4381653" y="521643"/>
            <a:ext cx="8081543" cy="1434717"/>
            <a:chOff x="0" y="0"/>
            <a:chExt cx="8081542" cy="1434715"/>
          </a:xfrm>
        </p:grpSpPr>
        <p:sp>
          <p:nvSpPr>
            <p:cNvPr id="475" name="Walking By Faith"/>
            <p:cNvSpPr/>
            <p:nvPr/>
          </p:nvSpPr>
          <p:spPr>
            <a:xfrm>
              <a:off x="114300" y="76200"/>
              <a:ext cx="7852943" cy="1129916"/>
            </a:xfrm>
            <a:prstGeom prst="rect">
              <a:avLst/>
            </a:prstGeom>
            <a:solidFill>
              <a:schemeClr val="accent5">
                <a:hueOff val="74999"/>
                <a:satOff val="18651"/>
                <a:lumOff val="-19807"/>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spcBef>
                  <a:spcPts val="2000"/>
                </a:spcBef>
                <a:defRPr sz="66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lvl1pPr>
            </a:lstStyle>
            <a:p>
              <a:pPr/>
              <a:r>
                <a:t>Walking By Faith</a:t>
              </a:r>
            </a:p>
          </p:txBody>
        </p:sp>
        <p:pic>
          <p:nvPicPr>
            <p:cNvPr id="474" name="Walking By Faith" descr="Walking By Faith"/>
            <p:cNvPicPr>
              <a:picLocks noChangeAspect="0"/>
            </p:cNvPicPr>
            <p:nvPr/>
          </p:nvPicPr>
          <p:blipFill>
            <a:blip r:embed="rId2">
              <a:extLst/>
            </a:blip>
            <a:stretch>
              <a:fillRect/>
            </a:stretch>
          </p:blipFill>
          <p:spPr>
            <a:xfrm>
              <a:off x="0" y="-1"/>
              <a:ext cx="8081543" cy="1434717"/>
            </a:xfrm>
            <a:prstGeom prst="rect">
              <a:avLst/>
            </a:prstGeom>
            <a:effectLst/>
          </p:spPr>
        </p:pic>
      </p:grpSp>
      <p:pic>
        <p:nvPicPr>
          <p:cNvPr id="477" name="pasted-image.tif" descr="pasted-image.tif"/>
          <p:cNvPicPr>
            <a:picLocks noChangeAspect="1"/>
          </p:cNvPicPr>
          <p:nvPr/>
        </p:nvPicPr>
        <p:blipFill>
          <a:blip r:embed="rId3">
            <a:extLst/>
          </a:blip>
          <a:srcRect l="67096" t="0" r="0" b="1"/>
          <a:stretch>
            <a:fillRect/>
          </a:stretch>
        </p:blipFill>
        <p:spPr>
          <a:xfrm flipH="1">
            <a:off x="1652" y="1240"/>
            <a:ext cx="4319503" cy="9845676"/>
          </a:xfrm>
          <a:custGeom>
            <a:avLst/>
            <a:gdLst/>
            <a:ahLst/>
            <a:cxnLst>
              <a:cxn ang="0">
                <a:pos x="wd2" y="hd2"/>
              </a:cxn>
              <a:cxn ang="5400000">
                <a:pos x="wd2" y="hd2"/>
              </a:cxn>
              <a:cxn ang="10800000">
                <a:pos x="wd2" y="hd2"/>
              </a:cxn>
              <a:cxn ang="16200000">
                <a:pos x="wd2" y="hd2"/>
              </a:cxn>
            </a:cxnLst>
            <a:rect l="0" t="0" r="r" b="b"/>
            <a:pathLst>
              <a:path w="21553" h="21600" fill="norm" stroke="1" extrusionOk="0">
                <a:moveTo>
                  <a:pt x="21553" y="0"/>
                </a:moveTo>
                <a:lnTo>
                  <a:pt x="9276" y="16"/>
                </a:lnTo>
                <a:lnTo>
                  <a:pt x="8985" y="234"/>
                </a:lnTo>
                <a:cubicBezTo>
                  <a:pt x="8351" y="708"/>
                  <a:pt x="7978" y="980"/>
                  <a:pt x="7699" y="1179"/>
                </a:cubicBezTo>
                <a:cubicBezTo>
                  <a:pt x="7698" y="1258"/>
                  <a:pt x="7594" y="1393"/>
                  <a:pt x="7379" y="1564"/>
                </a:cubicBezTo>
                <a:cubicBezTo>
                  <a:pt x="7140" y="1753"/>
                  <a:pt x="6889" y="1940"/>
                  <a:pt x="6820" y="1980"/>
                </a:cubicBezTo>
                <a:cubicBezTo>
                  <a:pt x="6751" y="2020"/>
                  <a:pt x="6601" y="2182"/>
                  <a:pt x="6487" y="2340"/>
                </a:cubicBezTo>
                <a:cubicBezTo>
                  <a:pt x="6374" y="2499"/>
                  <a:pt x="6220" y="2660"/>
                  <a:pt x="6149" y="2700"/>
                </a:cubicBezTo>
                <a:cubicBezTo>
                  <a:pt x="5891" y="2844"/>
                  <a:pt x="4538" y="4729"/>
                  <a:pt x="4262" y="5328"/>
                </a:cubicBezTo>
                <a:cubicBezTo>
                  <a:pt x="4106" y="5664"/>
                  <a:pt x="3915" y="5978"/>
                  <a:pt x="3836" y="6023"/>
                </a:cubicBezTo>
                <a:cubicBezTo>
                  <a:pt x="3757" y="6069"/>
                  <a:pt x="3660" y="6230"/>
                  <a:pt x="3616" y="6383"/>
                </a:cubicBezTo>
                <a:cubicBezTo>
                  <a:pt x="3573" y="6536"/>
                  <a:pt x="3427" y="6697"/>
                  <a:pt x="3293" y="6741"/>
                </a:cubicBezTo>
                <a:cubicBezTo>
                  <a:pt x="3281" y="6745"/>
                  <a:pt x="3276" y="6752"/>
                  <a:pt x="3264" y="6757"/>
                </a:cubicBezTo>
                <a:cubicBezTo>
                  <a:pt x="3008" y="6960"/>
                  <a:pt x="2355" y="7792"/>
                  <a:pt x="1804" y="8559"/>
                </a:cubicBezTo>
                <a:cubicBezTo>
                  <a:pt x="1803" y="8561"/>
                  <a:pt x="1802" y="8564"/>
                  <a:pt x="1800" y="8566"/>
                </a:cubicBezTo>
                <a:cubicBezTo>
                  <a:pt x="1588" y="8857"/>
                  <a:pt x="1327" y="9290"/>
                  <a:pt x="1222" y="9531"/>
                </a:cubicBezTo>
                <a:cubicBezTo>
                  <a:pt x="1160" y="9673"/>
                  <a:pt x="1067" y="9800"/>
                  <a:pt x="971" y="9907"/>
                </a:cubicBezTo>
                <a:cubicBezTo>
                  <a:pt x="971" y="9909"/>
                  <a:pt x="960" y="9930"/>
                  <a:pt x="961" y="9932"/>
                </a:cubicBezTo>
                <a:cubicBezTo>
                  <a:pt x="974" y="9955"/>
                  <a:pt x="860" y="10076"/>
                  <a:pt x="705" y="10204"/>
                </a:cubicBezTo>
                <a:cubicBezTo>
                  <a:pt x="393" y="10461"/>
                  <a:pt x="118" y="11460"/>
                  <a:pt x="228" y="11936"/>
                </a:cubicBezTo>
                <a:cubicBezTo>
                  <a:pt x="269" y="12114"/>
                  <a:pt x="218" y="12287"/>
                  <a:pt x="105" y="12346"/>
                </a:cubicBezTo>
                <a:cubicBezTo>
                  <a:pt x="-47" y="12427"/>
                  <a:pt x="-35" y="12495"/>
                  <a:pt x="153" y="12652"/>
                </a:cubicBezTo>
                <a:cubicBezTo>
                  <a:pt x="517" y="12956"/>
                  <a:pt x="816" y="13755"/>
                  <a:pt x="602" y="13849"/>
                </a:cubicBezTo>
                <a:cubicBezTo>
                  <a:pt x="366" y="13953"/>
                  <a:pt x="383" y="14044"/>
                  <a:pt x="634" y="14022"/>
                </a:cubicBezTo>
                <a:cubicBezTo>
                  <a:pt x="779" y="14010"/>
                  <a:pt x="840" y="14131"/>
                  <a:pt x="848" y="14436"/>
                </a:cubicBezTo>
                <a:cubicBezTo>
                  <a:pt x="854" y="14686"/>
                  <a:pt x="970" y="14929"/>
                  <a:pt x="1151" y="15127"/>
                </a:cubicBezTo>
                <a:cubicBezTo>
                  <a:pt x="1168" y="15137"/>
                  <a:pt x="1170" y="15151"/>
                  <a:pt x="1176" y="15163"/>
                </a:cubicBezTo>
                <a:cubicBezTo>
                  <a:pt x="1185" y="15172"/>
                  <a:pt x="1187" y="15184"/>
                  <a:pt x="1196" y="15193"/>
                </a:cubicBezTo>
                <a:cubicBezTo>
                  <a:pt x="1382" y="15371"/>
                  <a:pt x="1584" y="15581"/>
                  <a:pt x="1642" y="15660"/>
                </a:cubicBezTo>
                <a:cubicBezTo>
                  <a:pt x="1690" y="15726"/>
                  <a:pt x="2635" y="16185"/>
                  <a:pt x="3775" y="16711"/>
                </a:cubicBezTo>
                <a:cubicBezTo>
                  <a:pt x="4116" y="16800"/>
                  <a:pt x="4491" y="16949"/>
                  <a:pt x="4549" y="17062"/>
                </a:cubicBezTo>
                <a:cubicBezTo>
                  <a:pt x="4554" y="17072"/>
                  <a:pt x="4582" y="17083"/>
                  <a:pt x="4594" y="17093"/>
                </a:cubicBezTo>
                <a:cubicBezTo>
                  <a:pt x="4706" y="17144"/>
                  <a:pt x="4756" y="17172"/>
                  <a:pt x="4860" y="17220"/>
                </a:cubicBezTo>
                <a:cubicBezTo>
                  <a:pt x="4885" y="17227"/>
                  <a:pt x="4905" y="17238"/>
                  <a:pt x="4931" y="17244"/>
                </a:cubicBezTo>
                <a:cubicBezTo>
                  <a:pt x="5078" y="17278"/>
                  <a:pt x="5183" y="17337"/>
                  <a:pt x="5224" y="17390"/>
                </a:cubicBezTo>
                <a:cubicBezTo>
                  <a:pt x="5395" y="17470"/>
                  <a:pt x="5572" y="17555"/>
                  <a:pt x="5715" y="17624"/>
                </a:cubicBezTo>
                <a:cubicBezTo>
                  <a:pt x="5925" y="17699"/>
                  <a:pt x="6196" y="17805"/>
                  <a:pt x="6513" y="17947"/>
                </a:cubicBezTo>
                <a:cubicBezTo>
                  <a:pt x="7155" y="18234"/>
                  <a:pt x="7605" y="18374"/>
                  <a:pt x="7986" y="18403"/>
                </a:cubicBezTo>
                <a:cubicBezTo>
                  <a:pt x="8203" y="18419"/>
                  <a:pt x="8248" y="18431"/>
                  <a:pt x="8381" y="18444"/>
                </a:cubicBezTo>
                <a:cubicBezTo>
                  <a:pt x="8494" y="18437"/>
                  <a:pt x="8552" y="18426"/>
                  <a:pt x="8697" y="18421"/>
                </a:cubicBezTo>
                <a:cubicBezTo>
                  <a:pt x="9360" y="18401"/>
                  <a:pt x="9506" y="18417"/>
                  <a:pt x="9460" y="18505"/>
                </a:cubicBezTo>
                <a:cubicBezTo>
                  <a:pt x="9455" y="18513"/>
                  <a:pt x="9451" y="18538"/>
                  <a:pt x="9446" y="18549"/>
                </a:cubicBezTo>
                <a:cubicBezTo>
                  <a:pt x="9932" y="18589"/>
                  <a:pt x="10453" y="18638"/>
                  <a:pt x="10674" y="18675"/>
                </a:cubicBezTo>
                <a:cubicBezTo>
                  <a:pt x="10954" y="18723"/>
                  <a:pt x="10997" y="19344"/>
                  <a:pt x="10745" y="19728"/>
                </a:cubicBezTo>
                <a:cubicBezTo>
                  <a:pt x="10654" y="19866"/>
                  <a:pt x="10468" y="20254"/>
                  <a:pt x="10335" y="20588"/>
                </a:cubicBezTo>
                <a:cubicBezTo>
                  <a:pt x="10202" y="20922"/>
                  <a:pt x="10028" y="21225"/>
                  <a:pt x="9947" y="21260"/>
                </a:cubicBezTo>
                <a:cubicBezTo>
                  <a:pt x="9866" y="21296"/>
                  <a:pt x="9834" y="21387"/>
                  <a:pt x="9880" y="21463"/>
                </a:cubicBezTo>
                <a:cubicBezTo>
                  <a:pt x="9958" y="21596"/>
                  <a:pt x="10189" y="21600"/>
                  <a:pt x="15761" y="21600"/>
                </a:cubicBezTo>
                <a:lnTo>
                  <a:pt x="21553" y="21600"/>
                </a:lnTo>
                <a:lnTo>
                  <a:pt x="21553" y="10800"/>
                </a:lnTo>
                <a:lnTo>
                  <a:pt x="21553" y="0"/>
                </a:lnTo>
                <a:close/>
              </a:path>
            </a:pathLst>
          </a:custGeom>
          <a:ln w="12700">
            <a:miter lim="400000"/>
          </a:ln>
          <a:effectLst>
            <a:outerShdw sx="100000" sy="100000" kx="0" ky="0" algn="b" rotWithShape="0" blurRad="190500" dist="188430" dir="3218735">
              <a:srgbClr val="000000"/>
            </a:outerShdw>
          </a:effectLst>
        </p:spPr>
      </p:pic>
      <p:sp>
        <p:nvSpPr>
          <p:cNvPr id="478" name="Charts by Don McClain…"/>
          <p:cNvSpPr/>
          <p:nvPr/>
        </p:nvSpPr>
        <p:spPr>
          <a:xfrm>
            <a:off x="82285" y="6597974"/>
            <a:ext cx="12840230" cy="2992318"/>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3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April 7,8, 2017 / Preached April 9, 2017</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Little Rock AR 72219 / 501-568-1062</a:t>
            </a:r>
          </a:p>
          <a:p>
            <a:pPr defTabSz="457200">
              <a:defRPr sz="2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Prepared using Keynote / Email – </a:t>
            </a:r>
            <a:r>
              <a:rPr u="sng">
                <a:hlinkClick r:id="rId4" invalidUrl="" action="" tgtFrame="" tooltip="" history="1" highlightClick="0" endSnd="0"/>
              </a:rPr>
              <a:t>donmcclain@sbcglobal.net</a:t>
            </a:r>
            <a:r>
              <a:t>  </a:t>
            </a:r>
          </a:p>
          <a:p>
            <a:pPr defTabSz="457200">
              <a:defRPr sz="24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5"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0" name="2 Chronicles 26:16–21 (NKJV)…"/>
          <p:cNvSpPr/>
          <p:nvPr/>
        </p:nvSpPr>
        <p:spPr>
          <a:xfrm>
            <a:off x="262466" y="321733"/>
            <a:ext cx="12236584" cy="8394701"/>
          </a:xfrm>
          <a:prstGeom prst="rect">
            <a:avLst/>
          </a:prstGeom>
          <a:ln w="12700">
            <a:miter lim="400000"/>
          </a:ln>
          <a:effectLst>
            <a:outerShdw sx="100000" sy="100000" kx="0" ky="0" algn="b" rotWithShape="0" blurRad="190500" dist="188430" dir="3218735">
              <a:srgbClr val="000000">
                <a:alpha val="4351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900"/>
              </a:spcBef>
              <a:defRPr sz="6600">
                <a:solidFill>
                  <a:srgbClr val="000000"/>
                </a:solidFill>
                <a:latin typeface="Herculanum"/>
                <a:ea typeface="Herculanum"/>
                <a:cs typeface="Herculanum"/>
                <a:sym typeface="Herculanum"/>
              </a:defRPr>
            </a:pPr>
            <a:r>
              <a:t>2 Chronicles 26:16–21 (NKJV)</a:t>
            </a:r>
          </a:p>
          <a:p>
            <a:pPr defTabSz="457200">
              <a:spcBef>
                <a:spcPts val="1900"/>
              </a:spcBef>
              <a:defRPr sz="5900">
                <a:solidFill>
                  <a:srgbClr val="000000"/>
                </a:solidFill>
                <a:latin typeface="Hoefler Text"/>
                <a:ea typeface="Hoefler Text"/>
                <a:cs typeface="Hoefler Text"/>
                <a:sym typeface="Hoefler Text"/>
              </a:defRPr>
            </a:pPr>
            <a:r>
              <a:rPr baseline="31999"/>
              <a:t>16</a:t>
            </a:r>
            <a:r>
              <a:t> But when he was strong his heart was lifted up, to </a:t>
            </a:r>
            <a:r>
              <a:rPr i="1"/>
              <a:t>his</a:t>
            </a:r>
            <a:r>
              <a:t> destruction, for he transgressed against the Lord his God by entering the temple of the Lord to burn incense on the altar of incense. </a:t>
            </a:r>
            <a:r>
              <a:rPr baseline="31999"/>
              <a:t>17</a:t>
            </a:r>
            <a:r>
              <a:t> So Azariah the priest went in after him, and with him were eighty priests of the Lord—valiant men.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2" name="2 Chronicles 26:16–21 (NKJV)…"/>
          <p:cNvSpPr/>
          <p:nvPr/>
        </p:nvSpPr>
        <p:spPr>
          <a:xfrm>
            <a:off x="262466" y="321733"/>
            <a:ext cx="12236584" cy="8864601"/>
          </a:xfrm>
          <a:prstGeom prst="rect">
            <a:avLst/>
          </a:prstGeom>
          <a:ln w="12700">
            <a:miter lim="400000"/>
          </a:ln>
          <a:effectLst>
            <a:outerShdw sx="100000" sy="100000" kx="0" ky="0" algn="b" rotWithShape="0" blurRad="190500" dist="188430" dir="3218735">
              <a:srgbClr val="000000">
                <a:alpha val="4351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900"/>
              </a:spcBef>
              <a:defRPr sz="6600">
                <a:solidFill>
                  <a:srgbClr val="000000"/>
                </a:solidFill>
                <a:latin typeface="Herculanum"/>
                <a:ea typeface="Herculanum"/>
                <a:cs typeface="Herculanum"/>
                <a:sym typeface="Herculanum"/>
              </a:defRPr>
            </a:pPr>
            <a:r>
              <a:t>2 Chronicles 26:16–21 (NKJV)</a:t>
            </a:r>
          </a:p>
          <a:p>
            <a:pPr defTabSz="457200">
              <a:spcBef>
                <a:spcPts val="1900"/>
              </a:spcBef>
              <a:defRPr sz="4600">
                <a:solidFill>
                  <a:srgbClr val="000000"/>
                </a:solidFill>
                <a:latin typeface="Hoefler Text"/>
                <a:ea typeface="Hoefler Text"/>
                <a:cs typeface="Hoefler Text"/>
                <a:sym typeface="Hoefler Text"/>
              </a:defRPr>
            </a:pPr>
            <a:r>
              <a:rPr baseline="31999"/>
              <a:t>18</a:t>
            </a:r>
            <a:r>
              <a:t> And they withstood King Uzziah, and said to him, “</a:t>
            </a:r>
            <a:r>
              <a:rPr i="1"/>
              <a:t>It</a:t>
            </a:r>
            <a:r>
              <a:t> </a:t>
            </a:r>
            <a:r>
              <a:rPr i="1"/>
              <a:t>is</a:t>
            </a:r>
            <a:r>
              <a:t> not for you, Uzziah, to burn incense to the Lord, but for the priests, the sons of Aaron, who are consecrated to burn incense. Get out of the sanctuary, for you have trespassed! You </a:t>
            </a:r>
            <a:r>
              <a:rPr i="1"/>
              <a:t>shall have</a:t>
            </a:r>
            <a:r>
              <a:t> no honor from the Lord God.” </a:t>
            </a:r>
            <a:r>
              <a:rPr baseline="31999"/>
              <a:t>19</a:t>
            </a:r>
            <a:r>
              <a:t> Then Uzziah became furious; and he </a:t>
            </a:r>
            <a:r>
              <a:rPr i="1"/>
              <a:t>had</a:t>
            </a:r>
            <a:r>
              <a:t> a censer in his hand to burn incense. And while he was angry with the priests, leprosy broke out on his forehead, before the priests in the house of the Lord, beside the incense altar.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4" name="2 Chronicles 26:16–21 (NKJV)…"/>
          <p:cNvSpPr/>
          <p:nvPr/>
        </p:nvSpPr>
        <p:spPr>
          <a:xfrm>
            <a:off x="262466" y="321733"/>
            <a:ext cx="12236584" cy="8547101"/>
          </a:xfrm>
          <a:prstGeom prst="rect">
            <a:avLst/>
          </a:prstGeom>
          <a:ln w="12700">
            <a:miter lim="400000"/>
          </a:ln>
          <a:effectLst>
            <a:outerShdw sx="100000" sy="100000" kx="0" ky="0" algn="b" rotWithShape="0" blurRad="190500" dist="188430" dir="3218735">
              <a:srgbClr val="000000">
                <a:alpha val="4351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1900"/>
              </a:spcBef>
              <a:defRPr sz="6600">
                <a:solidFill>
                  <a:srgbClr val="000000"/>
                </a:solidFill>
                <a:latin typeface="Herculanum"/>
                <a:ea typeface="Herculanum"/>
                <a:cs typeface="Herculanum"/>
                <a:sym typeface="Herculanum"/>
              </a:defRPr>
            </a:pPr>
            <a:r>
              <a:t>2 Chronicles 26:16–21 (NKJV)</a:t>
            </a:r>
          </a:p>
          <a:p>
            <a:pPr defTabSz="457200">
              <a:spcBef>
                <a:spcPts val="1900"/>
              </a:spcBef>
              <a:defRPr sz="4800">
                <a:solidFill>
                  <a:srgbClr val="000000"/>
                </a:solidFill>
                <a:latin typeface="Hoefler Text"/>
                <a:ea typeface="Hoefler Text"/>
                <a:cs typeface="Hoefler Text"/>
                <a:sym typeface="Hoefler Text"/>
              </a:defRPr>
            </a:pPr>
            <a:r>
              <a:rPr baseline="31999"/>
              <a:t>20</a:t>
            </a:r>
            <a:r>
              <a:t> And Azariah the chief priest and all the priests looked at him, and there, on his forehead, he </a:t>
            </a:r>
            <a:r>
              <a:rPr i="1"/>
              <a:t>was</a:t>
            </a:r>
            <a:r>
              <a:t> leprous; so they thrust him out of that place. Indeed he also hurried to get out, because the Lord had struck him. </a:t>
            </a:r>
            <a:r>
              <a:rPr baseline="31999"/>
              <a:t>21</a:t>
            </a:r>
            <a:r>
              <a:t> King Uzziah was a leper until the day of his death. He dwelt in an isolated house, because he was a leper; for he was cut off from the house of the Lord. Then Jotham his son </a:t>
            </a:r>
            <a:r>
              <a:rPr i="1"/>
              <a:t>was</a:t>
            </a:r>
            <a:r>
              <a:t> over the king’s house, judging the people of the land.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3" name="pasted-image.pdf" descr="pasted-image.pdf"/>
          <p:cNvPicPr>
            <a:picLocks noChangeAspect="0"/>
          </p:cNvPicPr>
          <p:nvPr/>
        </p:nvPicPr>
        <p:blipFill>
          <a:blip r:embed="rId2">
            <a:extLst/>
          </a:blip>
          <a:srcRect l="0" t="0" r="11026" b="0"/>
          <a:stretch>
            <a:fillRect/>
          </a:stretch>
        </p:blipFill>
        <p:spPr>
          <a:xfrm>
            <a:off x="-1016001" y="-21233"/>
            <a:ext cx="11600982"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grpSp>
        <p:nvGrpSpPr>
          <p:cNvPr id="276" name="The Law of Exclusion"/>
          <p:cNvGrpSpPr/>
          <p:nvPr/>
        </p:nvGrpSpPr>
        <p:grpSpPr>
          <a:xfrm>
            <a:off x="5304751" y="199910"/>
            <a:ext cx="7438473" cy="1434716"/>
            <a:chOff x="0" y="0"/>
            <a:chExt cx="7438472" cy="1434715"/>
          </a:xfrm>
        </p:grpSpPr>
        <p:sp>
          <p:nvSpPr>
            <p:cNvPr id="275" name="The Law of Exclusion"/>
            <p:cNvSpPr/>
            <p:nvPr/>
          </p:nvSpPr>
          <p:spPr>
            <a:xfrm>
              <a:off x="114300" y="76200"/>
              <a:ext cx="7209873" cy="1129916"/>
            </a:xfrm>
            <a:prstGeom prst="rect">
              <a:avLst/>
            </a:prstGeom>
            <a:solidFill>
              <a:schemeClr val="accent5">
                <a:hueOff val="74999"/>
                <a:satOff val="18651"/>
                <a:lumOff val="-19807"/>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spcBef>
                  <a:spcPts val="2000"/>
                </a:spcBef>
                <a:defRPr sz="66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lvl1pPr>
            </a:lstStyle>
            <a:p>
              <a:pPr/>
              <a:r>
                <a:t>The Law of Exclusion</a:t>
              </a:r>
            </a:p>
          </p:txBody>
        </p:sp>
        <p:pic>
          <p:nvPicPr>
            <p:cNvPr id="274" name="The Law of Exclusion" descr="The Law of Exclusion"/>
            <p:cNvPicPr>
              <a:picLocks noChangeAspect="0"/>
            </p:cNvPicPr>
            <p:nvPr/>
          </p:nvPicPr>
          <p:blipFill>
            <a:blip r:embed="rId3">
              <a:extLst/>
            </a:blip>
            <a:stretch>
              <a:fillRect/>
            </a:stretch>
          </p:blipFill>
          <p:spPr>
            <a:xfrm>
              <a:off x="0" y="-1"/>
              <a:ext cx="7438473" cy="1434717"/>
            </a:xfrm>
            <a:prstGeom prst="rect">
              <a:avLst/>
            </a:prstGeom>
            <a:effectLst/>
          </p:spPr>
        </p:pic>
      </p:grpSp>
      <p:sp>
        <p:nvSpPr>
          <p:cNvPr id="277" name="Cannot ADD to or SUBTRACT From God’s Word"/>
          <p:cNvSpPr/>
          <p:nvPr/>
        </p:nvSpPr>
        <p:spPr>
          <a:xfrm>
            <a:off x="5466734" y="1496483"/>
            <a:ext cx="7114507" cy="3035301"/>
          </a:xfrm>
          <a:prstGeom prst="rect">
            <a:avLst/>
          </a:prstGeom>
          <a:ln w="12700">
            <a:miter lim="400000"/>
          </a:ln>
          <a:effectLst>
            <a:outerShdw sx="100000" sy="100000" kx="0" ky="0" algn="b" rotWithShape="0" blurRad="76200" dist="76200" dir="5400000">
              <a:srgbClr val="000000">
                <a:alpha val="4536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6300">
                <a:solidFill>
                  <a:schemeClr val="accent5">
                    <a:hueOff val="74999"/>
                    <a:satOff val="18651"/>
                    <a:lumOff val="-19807"/>
                  </a:schemeClr>
                </a:solidFill>
                <a:effectLst>
                  <a:outerShdw sx="100000" sy="100000" kx="0" ky="0" algn="b" rotWithShape="0" blurRad="88900" dist="76200" dir="2700000">
                    <a:srgbClr val="000000">
                      <a:alpha val="32000"/>
                    </a:srgbClr>
                  </a:outerShdw>
                </a:effectLst>
                <a:latin typeface="Century Gothic"/>
                <a:ea typeface="Century Gothic"/>
                <a:cs typeface="Century Gothic"/>
                <a:sym typeface="Century Gothic"/>
              </a:defRPr>
            </a:lvl1pPr>
          </a:lstStyle>
          <a:p>
            <a:pPr/>
            <a:r>
              <a:t>Cannot ADD to or SUBTRACT From God’s Word</a:t>
            </a:r>
          </a:p>
        </p:txBody>
      </p:sp>
      <p:sp>
        <p:nvSpPr>
          <p:cNvPr id="278" name="1 Peter 4:11 (NKJV)…"/>
          <p:cNvSpPr/>
          <p:nvPr/>
        </p:nvSpPr>
        <p:spPr>
          <a:xfrm>
            <a:off x="5774973" y="4701116"/>
            <a:ext cx="6772402" cy="4279901"/>
          </a:xfrm>
          <a:prstGeom prst="rect">
            <a:avLst/>
          </a:prstGeom>
          <a:ln w="12700">
            <a:miter lim="400000"/>
          </a:ln>
          <a:effectLst>
            <a:outerShdw sx="100000" sy="100000" kx="0" ky="0" algn="b" rotWithShape="0" blurRad="88900" dist="105471" dir="3218735">
              <a:srgbClr val="000000">
                <a:alpha val="3808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914400">
              <a:defRPr sz="5300">
                <a:solidFill>
                  <a:srgbClr val="000000"/>
                </a:solidFill>
                <a:latin typeface="Abject Failure"/>
                <a:ea typeface="Abject Failure"/>
                <a:cs typeface="Abject Failure"/>
                <a:sym typeface="Abject Failure"/>
              </a:defRPr>
            </a:pPr>
            <a:r>
              <a:t>1 Peter 4:11 (NKJV)</a:t>
            </a:r>
          </a:p>
          <a:p>
            <a:pPr defTabSz="914400">
              <a:defRPr sz="6400">
                <a:solidFill>
                  <a:srgbClr val="000000"/>
                </a:solidFill>
                <a:latin typeface="Adelon"/>
                <a:ea typeface="Adelon"/>
                <a:cs typeface="Adelon"/>
                <a:sym typeface="Adelon"/>
              </a:defRPr>
            </a:pPr>
            <a:r>
              <a:rPr baseline="31250"/>
              <a:t>11 </a:t>
            </a:r>
            <a:r>
              <a:t>If anyone speaks, </a:t>
            </a:r>
            <a:r>
              <a:t>let him speak</a:t>
            </a:r>
            <a:r>
              <a:t> as the oracles of God.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0" name="pasted-image.pdf" descr="pasted-image.pdf"/>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grpSp>
        <p:nvGrpSpPr>
          <p:cNvPr id="283" name="The Law of Exclusion"/>
          <p:cNvGrpSpPr/>
          <p:nvPr/>
        </p:nvGrpSpPr>
        <p:grpSpPr>
          <a:xfrm>
            <a:off x="5304751" y="199910"/>
            <a:ext cx="7438473" cy="1434716"/>
            <a:chOff x="0" y="0"/>
            <a:chExt cx="7438472" cy="1434715"/>
          </a:xfrm>
        </p:grpSpPr>
        <p:sp>
          <p:nvSpPr>
            <p:cNvPr id="282" name="The Law of Exclusion"/>
            <p:cNvSpPr/>
            <p:nvPr/>
          </p:nvSpPr>
          <p:spPr>
            <a:xfrm>
              <a:off x="114300" y="76200"/>
              <a:ext cx="7209873" cy="1129916"/>
            </a:xfrm>
            <a:prstGeom prst="rect">
              <a:avLst/>
            </a:prstGeom>
            <a:solidFill>
              <a:schemeClr val="accent5">
                <a:hueOff val="74999"/>
                <a:satOff val="18651"/>
                <a:lumOff val="-19807"/>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spcBef>
                  <a:spcPts val="2000"/>
                </a:spcBef>
                <a:defRPr sz="66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lvl1pPr>
            </a:lstStyle>
            <a:p>
              <a:pPr/>
              <a:r>
                <a:t>The Law of Exclusion</a:t>
              </a:r>
            </a:p>
          </p:txBody>
        </p:sp>
        <p:pic>
          <p:nvPicPr>
            <p:cNvPr id="281" name="The Law of Exclusion" descr="The Law of Exclusion"/>
            <p:cNvPicPr>
              <a:picLocks noChangeAspect="0"/>
            </p:cNvPicPr>
            <p:nvPr/>
          </p:nvPicPr>
          <p:blipFill>
            <a:blip r:embed="rId3">
              <a:extLst/>
            </a:blip>
            <a:stretch>
              <a:fillRect/>
            </a:stretch>
          </p:blipFill>
          <p:spPr>
            <a:xfrm>
              <a:off x="0" y="-1"/>
              <a:ext cx="7438473" cy="1434717"/>
            </a:xfrm>
            <a:prstGeom prst="rect">
              <a:avLst/>
            </a:prstGeom>
            <a:effectLst/>
          </p:spPr>
        </p:pic>
      </p:grpSp>
      <p:sp>
        <p:nvSpPr>
          <p:cNvPr id="284" name="Cannot ADD to or SUBTRACT From God’s Word"/>
          <p:cNvSpPr/>
          <p:nvPr/>
        </p:nvSpPr>
        <p:spPr>
          <a:xfrm>
            <a:off x="5466734" y="1496483"/>
            <a:ext cx="7114507" cy="3035301"/>
          </a:xfrm>
          <a:prstGeom prst="rect">
            <a:avLst/>
          </a:prstGeom>
          <a:ln w="12700">
            <a:miter lim="400000"/>
          </a:ln>
          <a:effectLst>
            <a:outerShdw sx="100000" sy="100000" kx="0" ky="0" algn="b" rotWithShape="0" blurRad="76200" dist="76200" dir="5400000">
              <a:srgbClr val="000000">
                <a:alpha val="4536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6300">
                <a:solidFill>
                  <a:schemeClr val="accent5">
                    <a:hueOff val="74999"/>
                    <a:satOff val="18651"/>
                    <a:lumOff val="-19807"/>
                  </a:schemeClr>
                </a:solidFill>
                <a:effectLst>
                  <a:outerShdw sx="100000" sy="100000" kx="0" ky="0" algn="b" rotWithShape="0" blurRad="88900" dist="76200" dir="2700000">
                    <a:srgbClr val="000000">
                      <a:alpha val="32000"/>
                    </a:srgbClr>
                  </a:outerShdw>
                </a:effectLst>
                <a:latin typeface="Century Gothic"/>
                <a:ea typeface="Century Gothic"/>
                <a:cs typeface="Century Gothic"/>
                <a:sym typeface="Century Gothic"/>
              </a:defRPr>
            </a:lvl1pPr>
          </a:lstStyle>
          <a:p>
            <a:pPr/>
            <a:r>
              <a:t>Cannot ADD to or SUBTRACT From God’s Word</a:t>
            </a:r>
          </a:p>
        </p:txBody>
      </p:sp>
      <p:sp>
        <p:nvSpPr>
          <p:cNvPr id="285" name="Deuteronomy 4:2 (NKJV)…"/>
          <p:cNvSpPr/>
          <p:nvPr/>
        </p:nvSpPr>
        <p:spPr>
          <a:xfrm>
            <a:off x="5888811" y="4370916"/>
            <a:ext cx="6658564" cy="4940301"/>
          </a:xfrm>
          <a:prstGeom prst="rect">
            <a:avLst/>
          </a:prstGeom>
          <a:ln w="12700">
            <a:miter lim="400000"/>
          </a:ln>
          <a:effectLst>
            <a:outerShdw sx="100000" sy="100000" kx="0" ky="0" algn="b" rotWithShape="0" blurRad="88900" dist="105471" dir="3218735">
              <a:srgbClr val="000000">
                <a:alpha val="38089"/>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500">
                <a:solidFill>
                  <a:srgbClr val="000000"/>
                </a:solidFill>
                <a:latin typeface="Abject Failure"/>
                <a:ea typeface="Abject Failure"/>
                <a:cs typeface="Abject Failure"/>
                <a:sym typeface="Abject Failure"/>
              </a:defRPr>
            </a:pPr>
            <a:r>
              <a:t>Deuteronomy 4:2 (NKJV)</a:t>
            </a:r>
          </a:p>
          <a:p>
            <a:pPr defTabSz="457200">
              <a:defRPr sz="4000">
                <a:solidFill>
                  <a:srgbClr val="000000"/>
                </a:solidFill>
                <a:latin typeface="Hoefler Text"/>
                <a:ea typeface="Hoefler Text"/>
                <a:cs typeface="Hoefler Text"/>
                <a:sym typeface="Hoefler Text"/>
              </a:defRPr>
            </a:pPr>
            <a:r>
              <a:rPr baseline="31999"/>
              <a:t>2</a:t>
            </a:r>
            <a:r>
              <a:t> You shall not add to the word which I command you, nor take from it, that you may keep the commandments of the Lord your God which I command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7" name="pasted-image.pdf" descr="pasted-image.pdf"/>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288" name="Deuteronomy 12:32 (NKJV)…"/>
          <p:cNvSpPr/>
          <p:nvPr/>
        </p:nvSpPr>
        <p:spPr>
          <a:xfrm>
            <a:off x="5888811" y="4301066"/>
            <a:ext cx="6658564" cy="4978401"/>
          </a:xfrm>
          <a:prstGeom prst="rect">
            <a:avLst/>
          </a:prstGeom>
          <a:ln w="12700">
            <a:miter lim="400000"/>
          </a:ln>
          <a:effectLst>
            <a:outerShdw sx="100000" sy="100000" kx="0" ky="0" algn="b" rotWithShape="0" blurRad="88900" dist="105471" dir="3218735">
              <a:srgbClr val="000000">
                <a:alpha val="3808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300">
                <a:solidFill>
                  <a:srgbClr val="000000"/>
                </a:solidFill>
                <a:latin typeface="Abject Failure"/>
                <a:ea typeface="Abject Failure"/>
                <a:cs typeface="Abject Failure"/>
                <a:sym typeface="Abject Failure"/>
              </a:defRPr>
            </a:pPr>
            <a:r>
              <a:t>Deuteronomy 12:32 (NKJV)</a:t>
            </a:r>
          </a:p>
          <a:p>
            <a:pPr defTabSz="457200">
              <a:defRPr sz="4900">
                <a:solidFill>
                  <a:srgbClr val="000000"/>
                </a:solidFill>
                <a:latin typeface="Hoefler Text"/>
                <a:ea typeface="Hoefler Text"/>
                <a:cs typeface="Hoefler Text"/>
                <a:sym typeface="Hoefler Text"/>
              </a:defRPr>
            </a:pPr>
            <a:r>
              <a:rPr baseline="31999"/>
              <a:t>32</a:t>
            </a:r>
            <a:r>
              <a:t> “Whatever I command you, be careful to observe it; you shall not add to it nor take away from it.</a:t>
            </a:r>
          </a:p>
        </p:txBody>
      </p:sp>
      <p:grpSp>
        <p:nvGrpSpPr>
          <p:cNvPr id="291" name="The Law of Exclusion"/>
          <p:cNvGrpSpPr/>
          <p:nvPr/>
        </p:nvGrpSpPr>
        <p:grpSpPr>
          <a:xfrm>
            <a:off x="5304751" y="199910"/>
            <a:ext cx="7438473" cy="1434716"/>
            <a:chOff x="0" y="0"/>
            <a:chExt cx="7438472" cy="1434715"/>
          </a:xfrm>
        </p:grpSpPr>
        <p:sp>
          <p:nvSpPr>
            <p:cNvPr id="290" name="The Law of Exclusion"/>
            <p:cNvSpPr/>
            <p:nvPr/>
          </p:nvSpPr>
          <p:spPr>
            <a:xfrm>
              <a:off x="114300" y="76200"/>
              <a:ext cx="7209873" cy="1129916"/>
            </a:xfrm>
            <a:prstGeom prst="rect">
              <a:avLst/>
            </a:prstGeom>
            <a:solidFill>
              <a:schemeClr val="accent5">
                <a:hueOff val="74999"/>
                <a:satOff val="18651"/>
                <a:lumOff val="-19807"/>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spcBef>
                  <a:spcPts val="2000"/>
                </a:spcBef>
                <a:defRPr sz="66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lvl1pPr>
            </a:lstStyle>
            <a:p>
              <a:pPr/>
              <a:r>
                <a:t>The Law of Exclusion</a:t>
              </a:r>
            </a:p>
          </p:txBody>
        </p:sp>
        <p:pic>
          <p:nvPicPr>
            <p:cNvPr id="289" name="The Law of Exclusion" descr="The Law of Exclusion"/>
            <p:cNvPicPr>
              <a:picLocks noChangeAspect="0"/>
            </p:cNvPicPr>
            <p:nvPr/>
          </p:nvPicPr>
          <p:blipFill>
            <a:blip r:embed="rId3">
              <a:extLst/>
            </a:blip>
            <a:stretch>
              <a:fillRect/>
            </a:stretch>
          </p:blipFill>
          <p:spPr>
            <a:xfrm>
              <a:off x="0" y="-1"/>
              <a:ext cx="7438473" cy="1434717"/>
            </a:xfrm>
            <a:prstGeom prst="rect">
              <a:avLst/>
            </a:prstGeom>
            <a:effectLst/>
          </p:spPr>
        </p:pic>
      </p:grpSp>
      <p:sp>
        <p:nvSpPr>
          <p:cNvPr id="292" name="Cannot ADD to or SUBTRACT From God’s Word"/>
          <p:cNvSpPr/>
          <p:nvPr/>
        </p:nvSpPr>
        <p:spPr>
          <a:xfrm>
            <a:off x="5466734" y="1496483"/>
            <a:ext cx="7114507" cy="3035301"/>
          </a:xfrm>
          <a:prstGeom prst="rect">
            <a:avLst/>
          </a:prstGeom>
          <a:ln w="12700">
            <a:miter lim="400000"/>
          </a:ln>
          <a:effectLst>
            <a:outerShdw sx="100000" sy="100000" kx="0" ky="0" algn="b" rotWithShape="0" blurRad="76200" dist="76200" dir="5400000">
              <a:srgbClr val="000000">
                <a:alpha val="4536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6300">
                <a:solidFill>
                  <a:schemeClr val="accent5">
                    <a:hueOff val="74999"/>
                    <a:satOff val="18651"/>
                    <a:lumOff val="-19807"/>
                  </a:schemeClr>
                </a:solidFill>
                <a:effectLst>
                  <a:outerShdw sx="100000" sy="100000" kx="0" ky="0" algn="b" rotWithShape="0" blurRad="88900" dist="76200" dir="2700000">
                    <a:srgbClr val="000000">
                      <a:alpha val="32000"/>
                    </a:srgbClr>
                  </a:outerShdw>
                </a:effectLst>
                <a:latin typeface="Century Gothic"/>
                <a:ea typeface="Century Gothic"/>
                <a:cs typeface="Century Gothic"/>
                <a:sym typeface="Century Gothic"/>
              </a:defRPr>
            </a:lvl1pPr>
          </a:lstStyle>
          <a:p>
            <a:pPr/>
            <a:r>
              <a:t>Cannot ADD to or SUBTRACT From God’s Word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4" name="pasted-image.pdf" descr="pasted-image.pdf"/>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295" name="Joshua 1:7 (NKJV)…"/>
          <p:cNvSpPr/>
          <p:nvPr/>
        </p:nvSpPr>
        <p:spPr>
          <a:xfrm>
            <a:off x="5888811" y="4301066"/>
            <a:ext cx="6658564" cy="4876801"/>
          </a:xfrm>
          <a:prstGeom prst="rect">
            <a:avLst/>
          </a:prstGeom>
          <a:ln w="12700">
            <a:miter lim="400000"/>
          </a:ln>
          <a:effectLst>
            <a:outerShdw sx="100000" sy="100000" kx="0" ky="0" algn="b" rotWithShape="0" blurRad="88900" dist="105471" dir="3218735">
              <a:srgbClr val="000000">
                <a:alpha val="3808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300">
                <a:solidFill>
                  <a:srgbClr val="000000"/>
                </a:solidFill>
                <a:latin typeface="Abject Failure"/>
                <a:ea typeface="Abject Failure"/>
                <a:cs typeface="Abject Failure"/>
                <a:sym typeface="Abject Failure"/>
              </a:defRPr>
            </a:pPr>
            <a:r>
              <a:t>Joshua 1:7 (NKJV)</a:t>
            </a:r>
          </a:p>
          <a:p>
            <a:pPr defTabSz="457200">
              <a:defRPr sz="3400">
                <a:solidFill>
                  <a:srgbClr val="000000"/>
                </a:solidFill>
                <a:latin typeface="Hoefler Text"/>
                <a:ea typeface="Hoefler Text"/>
                <a:cs typeface="Hoefler Text"/>
                <a:sym typeface="Hoefler Text"/>
              </a:defRPr>
            </a:pPr>
            <a:r>
              <a:rPr baseline="31999"/>
              <a:t>7</a:t>
            </a:r>
            <a:r>
              <a:t> Only be strong and very courageous, that you may observe to do according to all the law which Moses My servant commanded you; do not turn from it to the right hand or to the left, that you may prosper wherever you go.</a:t>
            </a:r>
          </a:p>
        </p:txBody>
      </p:sp>
      <p:grpSp>
        <p:nvGrpSpPr>
          <p:cNvPr id="298" name="The Law of Exclusion"/>
          <p:cNvGrpSpPr/>
          <p:nvPr/>
        </p:nvGrpSpPr>
        <p:grpSpPr>
          <a:xfrm>
            <a:off x="5304751" y="199910"/>
            <a:ext cx="7438473" cy="1434716"/>
            <a:chOff x="0" y="0"/>
            <a:chExt cx="7438472" cy="1434715"/>
          </a:xfrm>
        </p:grpSpPr>
        <p:sp>
          <p:nvSpPr>
            <p:cNvPr id="297" name="The Law of Exclusion"/>
            <p:cNvSpPr/>
            <p:nvPr/>
          </p:nvSpPr>
          <p:spPr>
            <a:xfrm>
              <a:off x="114300" y="76200"/>
              <a:ext cx="7209873" cy="1129916"/>
            </a:xfrm>
            <a:prstGeom prst="rect">
              <a:avLst/>
            </a:prstGeom>
            <a:solidFill>
              <a:schemeClr val="accent5">
                <a:hueOff val="74999"/>
                <a:satOff val="18651"/>
                <a:lumOff val="-19807"/>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spcBef>
                  <a:spcPts val="2000"/>
                </a:spcBef>
                <a:defRPr sz="66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lvl1pPr>
            </a:lstStyle>
            <a:p>
              <a:pPr/>
              <a:r>
                <a:t>The Law of Exclusion</a:t>
              </a:r>
            </a:p>
          </p:txBody>
        </p:sp>
        <p:pic>
          <p:nvPicPr>
            <p:cNvPr id="296" name="The Law of Exclusion" descr="The Law of Exclusion"/>
            <p:cNvPicPr>
              <a:picLocks noChangeAspect="0"/>
            </p:cNvPicPr>
            <p:nvPr/>
          </p:nvPicPr>
          <p:blipFill>
            <a:blip r:embed="rId3">
              <a:extLst/>
            </a:blip>
            <a:stretch>
              <a:fillRect/>
            </a:stretch>
          </p:blipFill>
          <p:spPr>
            <a:xfrm>
              <a:off x="0" y="-1"/>
              <a:ext cx="7438473" cy="1434717"/>
            </a:xfrm>
            <a:prstGeom prst="rect">
              <a:avLst/>
            </a:prstGeom>
            <a:effectLst/>
          </p:spPr>
        </p:pic>
      </p:grpSp>
      <p:sp>
        <p:nvSpPr>
          <p:cNvPr id="299" name="Cannot ADD to or SUBTRACT From God’s Word"/>
          <p:cNvSpPr/>
          <p:nvPr/>
        </p:nvSpPr>
        <p:spPr>
          <a:xfrm>
            <a:off x="5466734" y="1496483"/>
            <a:ext cx="7114507" cy="3035301"/>
          </a:xfrm>
          <a:prstGeom prst="rect">
            <a:avLst/>
          </a:prstGeom>
          <a:ln w="12700">
            <a:miter lim="400000"/>
          </a:ln>
          <a:effectLst>
            <a:outerShdw sx="100000" sy="100000" kx="0" ky="0" algn="b" rotWithShape="0" blurRad="76200" dist="76200" dir="5400000">
              <a:srgbClr val="000000">
                <a:alpha val="4536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6300">
                <a:solidFill>
                  <a:schemeClr val="accent5">
                    <a:hueOff val="74999"/>
                    <a:satOff val="18651"/>
                    <a:lumOff val="-19807"/>
                  </a:schemeClr>
                </a:solidFill>
                <a:effectLst>
                  <a:outerShdw sx="100000" sy="100000" kx="0" ky="0" algn="b" rotWithShape="0" blurRad="88900" dist="76200" dir="2700000">
                    <a:srgbClr val="000000">
                      <a:alpha val="32000"/>
                    </a:srgbClr>
                  </a:outerShdw>
                </a:effectLst>
                <a:latin typeface="Century Gothic"/>
                <a:ea typeface="Century Gothic"/>
                <a:cs typeface="Century Gothic"/>
                <a:sym typeface="Century Gothic"/>
              </a:defRPr>
            </a:lvl1pPr>
          </a:lstStyle>
          <a:p>
            <a:pPr/>
            <a:r>
              <a:t>Cannot ADD to or SUBTRACT From God’s Word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1" name="pasted-image.pdf" descr="pasted-image.pdf"/>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302" name="Proverbs 30:6 (NKJV)…"/>
          <p:cNvSpPr/>
          <p:nvPr/>
        </p:nvSpPr>
        <p:spPr>
          <a:xfrm>
            <a:off x="5888811" y="4301066"/>
            <a:ext cx="6658564" cy="4787901"/>
          </a:xfrm>
          <a:prstGeom prst="rect">
            <a:avLst/>
          </a:prstGeom>
          <a:ln w="12700">
            <a:miter lim="400000"/>
          </a:ln>
          <a:effectLst>
            <a:outerShdw sx="100000" sy="100000" kx="0" ky="0" algn="b" rotWithShape="0" blurRad="88900" dist="105471" dir="3218735">
              <a:srgbClr val="000000">
                <a:alpha val="3808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900">
                <a:solidFill>
                  <a:srgbClr val="000000"/>
                </a:solidFill>
                <a:latin typeface="Abject Failure"/>
                <a:ea typeface="Abject Failure"/>
                <a:cs typeface="Abject Failure"/>
                <a:sym typeface="Abject Failure"/>
              </a:defRPr>
            </a:pPr>
            <a:r>
              <a:t>Proverbs 30:6 (NKJV)</a:t>
            </a:r>
          </a:p>
          <a:p>
            <a:pPr defTabSz="457200">
              <a:defRPr sz="5600">
                <a:solidFill>
                  <a:srgbClr val="000000"/>
                </a:solidFill>
                <a:latin typeface="Hoefler Text"/>
                <a:ea typeface="Hoefler Text"/>
                <a:cs typeface="Hoefler Text"/>
                <a:sym typeface="Hoefler Text"/>
              </a:defRPr>
            </a:pPr>
            <a:r>
              <a:rPr baseline="31999"/>
              <a:t>6</a:t>
            </a:r>
            <a:r>
              <a:t> Do not add to His words, Lest He rebuke you, and you be found a liar.</a:t>
            </a:r>
          </a:p>
        </p:txBody>
      </p:sp>
      <p:grpSp>
        <p:nvGrpSpPr>
          <p:cNvPr id="305" name="The Law of Exclusion"/>
          <p:cNvGrpSpPr/>
          <p:nvPr/>
        </p:nvGrpSpPr>
        <p:grpSpPr>
          <a:xfrm>
            <a:off x="5304751" y="199910"/>
            <a:ext cx="7438473" cy="1434716"/>
            <a:chOff x="0" y="0"/>
            <a:chExt cx="7438472" cy="1434715"/>
          </a:xfrm>
        </p:grpSpPr>
        <p:sp>
          <p:nvSpPr>
            <p:cNvPr id="304" name="The Law of Exclusion"/>
            <p:cNvSpPr/>
            <p:nvPr/>
          </p:nvSpPr>
          <p:spPr>
            <a:xfrm>
              <a:off x="114300" y="76200"/>
              <a:ext cx="7209873" cy="1129916"/>
            </a:xfrm>
            <a:prstGeom prst="rect">
              <a:avLst/>
            </a:prstGeom>
            <a:solidFill>
              <a:schemeClr val="accent5">
                <a:hueOff val="74999"/>
                <a:satOff val="18651"/>
                <a:lumOff val="-19807"/>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spcBef>
                  <a:spcPts val="2000"/>
                </a:spcBef>
                <a:defRPr sz="66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lvl1pPr>
            </a:lstStyle>
            <a:p>
              <a:pPr/>
              <a:r>
                <a:t>The Law of Exclusion</a:t>
              </a:r>
            </a:p>
          </p:txBody>
        </p:sp>
        <p:pic>
          <p:nvPicPr>
            <p:cNvPr id="303" name="The Law of Exclusion" descr="The Law of Exclusion"/>
            <p:cNvPicPr>
              <a:picLocks noChangeAspect="0"/>
            </p:cNvPicPr>
            <p:nvPr/>
          </p:nvPicPr>
          <p:blipFill>
            <a:blip r:embed="rId3">
              <a:extLst/>
            </a:blip>
            <a:stretch>
              <a:fillRect/>
            </a:stretch>
          </p:blipFill>
          <p:spPr>
            <a:xfrm>
              <a:off x="0" y="-1"/>
              <a:ext cx="7438473" cy="1434717"/>
            </a:xfrm>
            <a:prstGeom prst="rect">
              <a:avLst/>
            </a:prstGeom>
            <a:effectLst/>
          </p:spPr>
        </p:pic>
      </p:grpSp>
      <p:sp>
        <p:nvSpPr>
          <p:cNvPr id="306" name="Cannot ADD to or SUBTRACT From God’s Word"/>
          <p:cNvSpPr/>
          <p:nvPr/>
        </p:nvSpPr>
        <p:spPr>
          <a:xfrm>
            <a:off x="5466734" y="1496483"/>
            <a:ext cx="7114507" cy="3035301"/>
          </a:xfrm>
          <a:prstGeom prst="rect">
            <a:avLst/>
          </a:prstGeom>
          <a:ln w="12700">
            <a:miter lim="400000"/>
          </a:ln>
          <a:effectLst>
            <a:outerShdw sx="100000" sy="100000" kx="0" ky="0" algn="b" rotWithShape="0" blurRad="76200" dist="76200" dir="5400000">
              <a:srgbClr val="000000">
                <a:alpha val="4536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6300">
                <a:solidFill>
                  <a:schemeClr val="accent5">
                    <a:hueOff val="74999"/>
                    <a:satOff val="18651"/>
                    <a:lumOff val="-19807"/>
                  </a:schemeClr>
                </a:solidFill>
                <a:effectLst>
                  <a:outerShdw sx="100000" sy="100000" kx="0" ky="0" algn="b" rotWithShape="0" blurRad="88900" dist="76200" dir="2700000">
                    <a:srgbClr val="000000">
                      <a:alpha val="32000"/>
                    </a:srgbClr>
                  </a:outerShdw>
                </a:effectLst>
                <a:latin typeface="Century Gothic"/>
                <a:ea typeface="Century Gothic"/>
                <a:cs typeface="Century Gothic"/>
                <a:sym typeface="Century Gothic"/>
              </a:defRPr>
            </a:lvl1pPr>
          </a:lstStyle>
          <a:p>
            <a:pPr/>
            <a:r>
              <a:t>Cannot ADD to or SUBTRACT From God’s Word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8" name="pasted-image.pdf" descr="pasted-image.pdf"/>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309" name="1 Corinthians 4:6 (NKJV)…"/>
          <p:cNvSpPr/>
          <p:nvPr/>
        </p:nvSpPr>
        <p:spPr>
          <a:xfrm>
            <a:off x="5888811" y="4301066"/>
            <a:ext cx="6658564" cy="4965701"/>
          </a:xfrm>
          <a:prstGeom prst="rect">
            <a:avLst/>
          </a:prstGeom>
          <a:ln w="12700">
            <a:miter lim="400000"/>
          </a:ln>
          <a:effectLst>
            <a:outerShdw sx="100000" sy="100000" kx="0" ky="0" algn="b" rotWithShape="0" blurRad="88900" dist="105471" dir="3218735">
              <a:srgbClr val="000000">
                <a:alpha val="3808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4300">
                <a:solidFill>
                  <a:srgbClr val="000000"/>
                </a:solidFill>
                <a:latin typeface="Abject Failure"/>
                <a:ea typeface="Abject Failure"/>
                <a:cs typeface="Abject Failure"/>
                <a:sym typeface="Abject Failure"/>
              </a:defRPr>
            </a:pPr>
            <a:r>
              <a:t>1 Corinthians 4:6 (NKJV)</a:t>
            </a:r>
          </a:p>
          <a:p>
            <a:pPr defTabSz="457200">
              <a:defRPr sz="3500">
                <a:solidFill>
                  <a:srgbClr val="000000"/>
                </a:solidFill>
                <a:latin typeface="Hoefler Text"/>
                <a:ea typeface="Hoefler Text"/>
                <a:cs typeface="Hoefler Text"/>
                <a:sym typeface="Hoefler Text"/>
              </a:defRPr>
            </a:pPr>
            <a:r>
              <a:rPr baseline="31999"/>
              <a:t>6</a:t>
            </a:r>
            <a:r>
              <a:t> Now these things, brethren, I have figuratively transferred to myself and Apollos for your sakes, that you may learn in us not to think beyond what is written, that none of you may be puffed up on behalf of one against the other.</a:t>
            </a:r>
          </a:p>
        </p:txBody>
      </p:sp>
      <p:grpSp>
        <p:nvGrpSpPr>
          <p:cNvPr id="312" name="The Law of Exclusion"/>
          <p:cNvGrpSpPr/>
          <p:nvPr/>
        </p:nvGrpSpPr>
        <p:grpSpPr>
          <a:xfrm>
            <a:off x="5304751" y="199910"/>
            <a:ext cx="7438473" cy="1434716"/>
            <a:chOff x="0" y="0"/>
            <a:chExt cx="7438472" cy="1434715"/>
          </a:xfrm>
        </p:grpSpPr>
        <p:sp>
          <p:nvSpPr>
            <p:cNvPr id="311" name="The Law of Exclusion"/>
            <p:cNvSpPr/>
            <p:nvPr/>
          </p:nvSpPr>
          <p:spPr>
            <a:xfrm>
              <a:off x="114300" y="76200"/>
              <a:ext cx="7209873" cy="1129916"/>
            </a:xfrm>
            <a:prstGeom prst="rect">
              <a:avLst/>
            </a:prstGeom>
            <a:solidFill>
              <a:schemeClr val="accent5">
                <a:hueOff val="74999"/>
                <a:satOff val="18651"/>
                <a:lumOff val="-19807"/>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spcBef>
                  <a:spcPts val="2000"/>
                </a:spcBef>
                <a:defRPr sz="66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lvl1pPr>
            </a:lstStyle>
            <a:p>
              <a:pPr/>
              <a:r>
                <a:t>The Law of Exclusion</a:t>
              </a:r>
            </a:p>
          </p:txBody>
        </p:sp>
        <p:pic>
          <p:nvPicPr>
            <p:cNvPr id="310" name="The Law of Exclusion" descr="The Law of Exclusion"/>
            <p:cNvPicPr>
              <a:picLocks noChangeAspect="0"/>
            </p:cNvPicPr>
            <p:nvPr/>
          </p:nvPicPr>
          <p:blipFill>
            <a:blip r:embed="rId3">
              <a:extLst/>
            </a:blip>
            <a:stretch>
              <a:fillRect/>
            </a:stretch>
          </p:blipFill>
          <p:spPr>
            <a:xfrm>
              <a:off x="0" y="-1"/>
              <a:ext cx="7438473" cy="1434717"/>
            </a:xfrm>
            <a:prstGeom prst="rect">
              <a:avLst/>
            </a:prstGeom>
            <a:effectLst/>
          </p:spPr>
        </p:pic>
      </p:grpSp>
      <p:sp>
        <p:nvSpPr>
          <p:cNvPr id="313" name="Cannot ADD to or SUBTRACT From God’s Word"/>
          <p:cNvSpPr/>
          <p:nvPr/>
        </p:nvSpPr>
        <p:spPr>
          <a:xfrm>
            <a:off x="5466734" y="1496483"/>
            <a:ext cx="7114507" cy="3035301"/>
          </a:xfrm>
          <a:prstGeom prst="rect">
            <a:avLst/>
          </a:prstGeom>
          <a:ln w="12700">
            <a:miter lim="400000"/>
          </a:ln>
          <a:effectLst>
            <a:outerShdw sx="100000" sy="100000" kx="0" ky="0" algn="b" rotWithShape="0" blurRad="76200" dist="76200" dir="5400000">
              <a:srgbClr val="000000">
                <a:alpha val="4536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6300">
                <a:solidFill>
                  <a:schemeClr val="accent5">
                    <a:hueOff val="74999"/>
                    <a:satOff val="18651"/>
                    <a:lumOff val="-19807"/>
                  </a:schemeClr>
                </a:solidFill>
                <a:effectLst>
                  <a:outerShdw sx="100000" sy="100000" kx="0" ky="0" algn="b" rotWithShape="0" blurRad="88900" dist="76200" dir="2700000">
                    <a:srgbClr val="000000">
                      <a:alpha val="32000"/>
                    </a:srgbClr>
                  </a:outerShdw>
                </a:effectLst>
                <a:latin typeface="Century Gothic"/>
                <a:ea typeface="Century Gothic"/>
                <a:cs typeface="Century Gothic"/>
                <a:sym typeface="Century Gothic"/>
              </a:defRPr>
            </a:lvl1pPr>
          </a:lstStyle>
          <a:p>
            <a:pPr/>
            <a:r>
              <a:t>Cannot ADD to or SUBTRACT From God’s Word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5" name="pasted-image.pdf" descr="pasted-image.pdf"/>
          <p:cNvPicPr>
            <a:picLocks noChangeAspect="0"/>
          </p:cNvPicPr>
          <p:nvPr/>
        </p:nvPicPr>
        <p:blipFill>
          <a:blip r:embed="rId2">
            <a:extLst/>
          </a:blip>
          <a:srcRect l="0" t="0" r="11026" b="0"/>
          <a:stretch>
            <a:fillRect/>
          </a:stretch>
        </p:blipFill>
        <p:spPr>
          <a:xfrm>
            <a:off x="-1016000" y="-21233"/>
            <a:ext cx="11600981" cy="9795934"/>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0" y="0"/>
                </a:moveTo>
                <a:lnTo>
                  <a:pt x="0" y="10800"/>
                </a:lnTo>
                <a:lnTo>
                  <a:pt x="0" y="21600"/>
                </a:lnTo>
                <a:lnTo>
                  <a:pt x="5638" y="21595"/>
                </a:lnTo>
                <a:cubicBezTo>
                  <a:pt x="7348" y="21593"/>
                  <a:pt x="7965" y="21585"/>
                  <a:pt x="8718" y="21578"/>
                </a:cubicBezTo>
                <a:cubicBezTo>
                  <a:pt x="9136" y="21568"/>
                  <a:pt x="9356" y="21554"/>
                  <a:pt x="9345" y="21533"/>
                </a:cubicBezTo>
                <a:cubicBezTo>
                  <a:pt x="9327" y="21496"/>
                  <a:pt x="9262" y="21214"/>
                  <a:pt x="9203" y="20906"/>
                </a:cubicBezTo>
                <a:cubicBezTo>
                  <a:pt x="9143" y="20598"/>
                  <a:pt x="9075" y="20251"/>
                  <a:pt x="9051" y="20133"/>
                </a:cubicBezTo>
                <a:cubicBezTo>
                  <a:pt x="9027" y="20016"/>
                  <a:pt x="8973" y="19716"/>
                  <a:pt x="8931" y="19467"/>
                </a:cubicBezTo>
                <a:cubicBezTo>
                  <a:pt x="8889" y="19217"/>
                  <a:pt x="8826" y="18859"/>
                  <a:pt x="8792" y="18671"/>
                </a:cubicBezTo>
                <a:cubicBezTo>
                  <a:pt x="8734" y="18358"/>
                  <a:pt x="8733" y="18323"/>
                  <a:pt x="8782" y="18245"/>
                </a:cubicBezTo>
                <a:cubicBezTo>
                  <a:pt x="8812" y="18198"/>
                  <a:pt x="8946" y="17878"/>
                  <a:pt x="9081" y="17532"/>
                </a:cubicBezTo>
                <a:cubicBezTo>
                  <a:pt x="9339" y="16873"/>
                  <a:pt x="9445" y="16660"/>
                  <a:pt x="9539" y="16613"/>
                </a:cubicBezTo>
                <a:cubicBezTo>
                  <a:pt x="9570" y="16597"/>
                  <a:pt x="9616" y="16472"/>
                  <a:pt x="9642" y="16335"/>
                </a:cubicBezTo>
                <a:cubicBezTo>
                  <a:pt x="9681" y="16130"/>
                  <a:pt x="9708" y="16079"/>
                  <a:pt x="9791" y="16045"/>
                </a:cubicBezTo>
                <a:cubicBezTo>
                  <a:pt x="9840" y="16024"/>
                  <a:pt x="9894" y="16027"/>
                  <a:pt x="9944" y="16038"/>
                </a:cubicBezTo>
                <a:cubicBezTo>
                  <a:pt x="9965" y="16016"/>
                  <a:pt x="10001" y="15999"/>
                  <a:pt x="10055" y="15999"/>
                </a:cubicBezTo>
                <a:cubicBezTo>
                  <a:pt x="10116" y="15999"/>
                  <a:pt x="10220" y="15940"/>
                  <a:pt x="10293" y="15861"/>
                </a:cubicBezTo>
                <a:cubicBezTo>
                  <a:pt x="10411" y="15734"/>
                  <a:pt x="10427" y="15729"/>
                  <a:pt x="10476" y="15807"/>
                </a:cubicBezTo>
                <a:cubicBezTo>
                  <a:pt x="10525" y="15885"/>
                  <a:pt x="10524" y="15914"/>
                  <a:pt x="10471" y="16150"/>
                </a:cubicBezTo>
                <a:cubicBezTo>
                  <a:pt x="10422" y="16367"/>
                  <a:pt x="10415" y="16544"/>
                  <a:pt x="10428" y="17283"/>
                </a:cubicBezTo>
                <a:cubicBezTo>
                  <a:pt x="10436" y="17765"/>
                  <a:pt x="10461" y="18279"/>
                  <a:pt x="10483" y="18426"/>
                </a:cubicBezTo>
                <a:cubicBezTo>
                  <a:pt x="10506" y="18573"/>
                  <a:pt x="10528" y="18957"/>
                  <a:pt x="10533" y="19280"/>
                </a:cubicBezTo>
                <a:cubicBezTo>
                  <a:pt x="10538" y="19603"/>
                  <a:pt x="10561" y="19974"/>
                  <a:pt x="10582" y="20106"/>
                </a:cubicBezTo>
                <a:cubicBezTo>
                  <a:pt x="10616" y="20315"/>
                  <a:pt x="10633" y="20347"/>
                  <a:pt x="10716" y="20356"/>
                </a:cubicBezTo>
                <a:cubicBezTo>
                  <a:pt x="10884" y="20375"/>
                  <a:pt x="10920" y="20249"/>
                  <a:pt x="10885" y="19758"/>
                </a:cubicBezTo>
                <a:cubicBezTo>
                  <a:pt x="10869" y="19522"/>
                  <a:pt x="10831" y="19211"/>
                  <a:pt x="10803" y="19065"/>
                </a:cubicBezTo>
                <a:cubicBezTo>
                  <a:pt x="10774" y="18919"/>
                  <a:pt x="10734" y="18455"/>
                  <a:pt x="10713" y="18035"/>
                </a:cubicBezTo>
                <a:cubicBezTo>
                  <a:pt x="10681" y="17373"/>
                  <a:pt x="10682" y="17260"/>
                  <a:pt x="10726" y="17191"/>
                </a:cubicBezTo>
                <a:cubicBezTo>
                  <a:pt x="10770" y="17120"/>
                  <a:pt x="10790" y="17154"/>
                  <a:pt x="10890" y="17477"/>
                </a:cubicBezTo>
                <a:cubicBezTo>
                  <a:pt x="10997" y="17816"/>
                  <a:pt x="11004" y="17875"/>
                  <a:pt x="11004" y="18374"/>
                </a:cubicBezTo>
                <a:cubicBezTo>
                  <a:pt x="11005" y="18899"/>
                  <a:pt x="11007" y="18914"/>
                  <a:pt x="11117" y="19133"/>
                </a:cubicBezTo>
                <a:cubicBezTo>
                  <a:pt x="11215" y="19331"/>
                  <a:pt x="11235" y="19349"/>
                  <a:pt x="11295" y="19291"/>
                </a:cubicBezTo>
                <a:cubicBezTo>
                  <a:pt x="11342" y="19246"/>
                  <a:pt x="11358" y="19180"/>
                  <a:pt x="11351" y="19067"/>
                </a:cubicBezTo>
                <a:cubicBezTo>
                  <a:pt x="11344" y="18940"/>
                  <a:pt x="11315" y="18886"/>
                  <a:pt x="11215" y="18811"/>
                </a:cubicBezTo>
                <a:lnTo>
                  <a:pt x="11087" y="18718"/>
                </a:lnTo>
                <a:lnTo>
                  <a:pt x="11109" y="18092"/>
                </a:lnTo>
                <a:lnTo>
                  <a:pt x="11126" y="17610"/>
                </a:lnTo>
                <a:cubicBezTo>
                  <a:pt x="11123" y="17517"/>
                  <a:pt x="11114" y="17436"/>
                  <a:pt x="11099" y="17353"/>
                </a:cubicBezTo>
                <a:lnTo>
                  <a:pt x="10953" y="16853"/>
                </a:lnTo>
                <a:cubicBezTo>
                  <a:pt x="10800" y="16329"/>
                  <a:pt x="10772" y="16187"/>
                  <a:pt x="10765" y="15877"/>
                </a:cubicBezTo>
                <a:cubicBezTo>
                  <a:pt x="10765" y="15862"/>
                  <a:pt x="10765" y="15856"/>
                  <a:pt x="10765" y="15843"/>
                </a:cubicBezTo>
                <a:cubicBezTo>
                  <a:pt x="10756" y="15711"/>
                  <a:pt x="10758" y="15602"/>
                  <a:pt x="10784" y="15551"/>
                </a:cubicBezTo>
                <a:cubicBezTo>
                  <a:pt x="10784" y="15551"/>
                  <a:pt x="10785" y="15550"/>
                  <a:pt x="10785" y="15550"/>
                </a:cubicBezTo>
                <a:cubicBezTo>
                  <a:pt x="10815" y="15464"/>
                  <a:pt x="10888" y="15431"/>
                  <a:pt x="11076" y="15363"/>
                </a:cubicBezTo>
                <a:cubicBezTo>
                  <a:pt x="11120" y="15347"/>
                  <a:pt x="11158" y="15344"/>
                  <a:pt x="11196" y="15335"/>
                </a:cubicBezTo>
                <a:cubicBezTo>
                  <a:pt x="11212" y="15320"/>
                  <a:pt x="11234" y="15306"/>
                  <a:pt x="11259" y="15306"/>
                </a:cubicBezTo>
                <a:cubicBezTo>
                  <a:pt x="11355" y="15306"/>
                  <a:pt x="11370" y="15122"/>
                  <a:pt x="11337" y="14394"/>
                </a:cubicBezTo>
                <a:cubicBezTo>
                  <a:pt x="11315" y="13921"/>
                  <a:pt x="11318" y="13741"/>
                  <a:pt x="11346" y="13715"/>
                </a:cubicBezTo>
                <a:cubicBezTo>
                  <a:pt x="11368" y="13695"/>
                  <a:pt x="11410" y="13596"/>
                  <a:pt x="11439" y="13493"/>
                </a:cubicBezTo>
                <a:cubicBezTo>
                  <a:pt x="11539" y="13146"/>
                  <a:pt x="11712" y="12829"/>
                  <a:pt x="11817" y="12800"/>
                </a:cubicBezTo>
                <a:cubicBezTo>
                  <a:pt x="11904" y="12776"/>
                  <a:pt x="11916" y="12749"/>
                  <a:pt x="11925" y="12560"/>
                </a:cubicBezTo>
                <a:cubicBezTo>
                  <a:pt x="11938" y="12303"/>
                  <a:pt x="11993" y="12190"/>
                  <a:pt x="12021" y="12362"/>
                </a:cubicBezTo>
                <a:cubicBezTo>
                  <a:pt x="12043" y="12494"/>
                  <a:pt x="12100" y="12523"/>
                  <a:pt x="12100" y="12402"/>
                </a:cubicBezTo>
                <a:cubicBezTo>
                  <a:pt x="12100" y="12359"/>
                  <a:pt x="12133" y="12297"/>
                  <a:pt x="12171" y="12264"/>
                </a:cubicBezTo>
                <a:cubicBezTo>
                  <a:pt x="12260" y="12189"/>
                  <a:pt x="12334" y="11916"/>
                  <a:pt x="12395" y="11440"/>
                </a:cubicBezTo>
                <a:cubicBezTo>
                  <a:pt x="12487" y="10724"/>
                  <a:pt x="12486" y="10627"/>
                  <a:pt x="12390" y="10348"/>
                </a:cubicBezTo>
                <a:cubicBezTo>
                  <a:pt x="12330" y="10172"/>
                  <a:pt x="12303" y="10012"/>
                  <a:pt x="12303" y="9833"/>
                </a:cubicBezTo>
                <a:cubicBezTo>
                  <a:pt x="12303" y="9449"/>
                  <a:pt x="12250" y="9216"/>
                  <a:pt x="12117" y="9013"/>
                </a:cubicBezTo>
                <a:cubicBezTo>
                  <a:pt x="12052" y="8914"/>
                  <a:pt x="11999" y="8804"/>
                  <a:pt x="11999" y="8770"/>
                </a:cubicBezTo>
                <a:cubicBezTo>
                  <a:pt x="11999" y="8705"/>
                  <a:pt x="11872" y="8309"/>
                  <a:pt x="11778" y="8083"/>
                </a:cubicBezTo>
                <a:cubicBezTo>
                  <a:pt x="11742" y="7996"/>
                  <a:pt x="11727" y="7873"/>
                  <a:pt x="11735" y="7737"/>
                </a:cubicBezTo>
                <a:cubicBezTo>
                  <a:pt x="11747" y="7542"/>
                  <a:pt x="11744" y="7532"/>
                  <a:pt x="11692" y="7606"/>
                </a:cubicBezTo>
                <a:cubicBezTo>
                  <a:pt x="11610" y="7723"/>
                  <a:pt x="11582" y="7610"/>
                  <a:pt x="11645" y="7418"/>
                </a:cubicBezTo>
                <a:cubicBezTo>
                  <a:pt x="11673" y="7331"/>
                  <a:pt x="11696" y="7210"/>
                  <a:pt x="11696" y="7151"/>
                </a:cubicBezTo>
                <a:cubicBezTo>
                  <a:pt x="11696" y="7015"/>
                  <a:pt x="11758" y="6954"/>
                  <a:pt x="11784" y="7063"/>
                </a:cubicBezTo>
                <a:cubicBezTo>
                  <a:pt x="11816" y="7192"/>
                  <a:pt x="11855" y="7162"/>
                  <a:pt x="11895" y="6978"/>
                </a:cubicBezTo>
                <a:cubicBezTo>
                  <a:pt x="11975" y="6617"/>
                  <a:pt x="11952" y="6538"/>
                  <a:pt x="11712" y="6345"/>
                </a:cubicBezTo>
                <a:lnTo>
                  <a:pt x="11492" y="6169"/>
                </a:lnTo>
                <a:lnTo>
                  <a:pt x="11439" y="6287"/>
                </a:lnTo>
                <a:cubicBezTo>
                  <a:pt x="11368" y="6448"/>
                  <a:pt x="11313" y="6404"/>
                  <a:pt x="11311" y="6183"/>
                </a:cubicBezTo>
                <a:cubicBezTo>
                  <a:pt x="11309" y="6016"/>
                  <a:pt x="11299" y="5999"/>
                  <a:pt x="11197" y="5983"/>
                </a:cubicBezTo>
                <a:cubicBezTo>
                  <a:pt x="11136" y="5974"/>
                  <a:pt x="11079" y="5938"/>
                  <a:pt x="11072" y="5903"/>
                </a:cubicBezTo>
                <a:cubicBezTo>
                  <a:pt x="11065" y="5869"/>
                  <a:pt x="11043" y="5293"/>
                  <a:pt x="11022" y="4625"/>
                </a:cubicBezTo>
                <a:cubicBezTo>
                  <a:pt x="10983" y="3395"/>
                  <a:pt x="10962" y="3183"/>
                  <a:pt x="10846" y="2920"/>
                </a:cubicBezTo>
                <a:cubicBezTo>
                  <a:pt x="10814" y="2846"/>
                  <a:pt x="10798" y="2770"/>
                  <a:pt x="10804" y="2735"/>
                </a:cubicBezTo>
                <a:cubicBezTo>
                  <a:pt x="10536" y="2149"/>
                  <a:pt x="10006" y="1309"/>
                  <a:pt x="9830" y="1237"/>
                </a:cubicBezTo>
                <a:cubicBezTo>
                  <a:pt x="9735" y="1197"/>
                  <a:pt x="9720" y="1208"/>
                  <a:pt x="9684" y="1340"/>
                </a:cubicBezTo>
                <a:cubicBezTo>
                  <a:pt x="9644" y="1490"/>
                  <a:pt x="9530" y="1606"/>
                  <a:pt x="9299" y="1735"/>
                </a:cubicBezTo>
                <a:cubicBezTo>
                  <a:pt x="9266" y="1754"/>
                  <a:pt x="9242" y="1762"/>
                  <a:pt x="9219" y="1767"/>
                </a:cubicBezTo>
                <a:cubicBezTo>
                  <a:pt x="9218" y="1776"/>
                  <a:pt x="9217" y="1783"/>
                  <a:pt x="9217" y="1793"/>
                </a:cubicBezTo>
                <a:cubicBezTo>
                  <a:pt x="9215" y="1907"/>
                  <a:pt x="9199" y="1944"/>
                  <a:pt x="9155" y="1938"/>
                </a:cubicBezTo>
                <a:cubicBezTo>
                  <a:pt x="9108" y="1932"/>
                  <a:pt x="9098" y="1960"/>
                  <a:pt x="9110" y="2060"/>
                </a:cubicBezTo>
                <a:cubicBezTo>
                  <a:pt x="9119" y="2131"/>
                  <a:pt x="9114" y="2200"/>
                  <a:pt x="9101" y="2213"/>
                </a:cubicBezTo>
                <a:cubicBezTo>
                  <a:pt x="9087" y="2227"/>
                  <a:pt x="8979" y="2186"/>
                  <a:pt x="8861" y="2123"/>
                </a:cubicBezTo>
                <a:cubicBezTo>
                  <a:pt x="8619" y="1994"/>
                  <a:pt x="8227" y="1965"/>
                  <a:pt x="8148" y="2070"/>
                </a:cubicBezTo>
                <a:cubicBezTo>
                  <a:pt x="8112" y="2116"/>
                  <a:pt x="8102" y="2202"/>
                  <a:pt x="8114" y="2372"/>
                </a:cubicBezTo>
                <a:cubicBezTo>
                  <a:pt x="8124" y="2502"/>
                  <a:pt x="8121" y="2652"/>
                  <a:pt x="8109" y="2705"/>
                </a:cubicBezTo>
                <a:cubicBezTo>
                  <a:pt x="8086" y="2797"/>
                  <a:pt x="8083" y="2797"/>
                  <a:pt x="8040" y="2705"/>
                </a:cubicBezTo>
                <a:cubicBezTo>
                  <a:pt x="8015" y="2652"/>
                  <a:pt x="8003" y="2563"/>
                  <a:pt x="8013" y="2505"/>
                </a:cubicBezTo>
                <a:cubicBezTo>
                  <a:pt x="8026" y="2427"/>
                  <a:pt x="8013" y="2400"/>
                  <a:pt x="7961" y="2400"/>
                </a:cubicBezTo>
                <a:cubicBezTo>
                  <a:pt x="7879" y="2400"/>
                  <a:pt x="7836" y="2316"/>
                  <a:pt x="7891" y="2263"/>
                </a:cubicBezTo>
                <a:cubicBezTo>
                  <a:pt x="7918" y="2237"/>
                  <a:pt x="7915" y="2215"/>
                  <a:pt x="7883" y="2183"/>
                </a:cubicBezTo>
                <a:cubicBezTo>
                  <a:pt x="7856" y="2157"/>
                  <a:pt x="7816" y="2169"/>
                  <a:pt x="7783" y="2217"/>
                </a:cubicBezTo>
                <a:cubicBezTo>
                  <a:pt x="7761" y="2248"/>
                  <a:pt x="7729" y="2260"/>
                  <a:pt x="7693" y="2260"/>
                </a:cubicBezTo>
                <a:cubicBezTo>
                  <a:pt x="7637" y="2399"/>
                  <a:pt x="7468" y="2532"/>
                  <a:pt x="7410" y="2475"/>
                </a:cubicBezTo>
                <a:cubicBezTo>
                  <a:pt x="7392" y="2458"/>
                  <a:pt x="7325" y="2484"/>
                  <a:pt x="7259" y="2533"/>
                </a:cubicBezTo>
                <a:cubicBezTo>
                  <a:pt x="7179" y="2593"/>
                  <a:pt x="7110" y="2609"/>
                  <a:pt x="7050" y="2582"/>
                </a:cubicBezTo>
                <a:cubicBezTo>
                  <a:pt x="7001" y="2559"/>
                  <a:pt x="6922" y="2536"/>
                  <a:pt x="6876" y="2530"/>
                </a:cubicBezTo>
                <a:cubicBezTo>
                  <a:pt x="6829" y="2524"/>
                  <a:pt x="6788" y="2512"/>
                  <a:pt x="6783" y="2505"/>
                </a:cubicBezTo>
                <a:cubicBezTo>
                  <a:pt x="6779" y="2499"/>
                  <a:pt x="6761" y="2491"/>
                  <a:pt x="6744" y="2487"/>
                </a:cubicBezTo>
                <a:cubicBezTo>
                  <a:pt x="6743" y="2487"/>
                  <a:pt x="6742" y="2484"/>
                  <a:pt x="6741" y="2484"/>
                </a:cubicBezTo>
                <a:cubicBezTo>
                  <a:pt x="6740" y="2483"/>
                  <a:pt x="6739" y="2484"/>
                  <a:pt x="6739" y="2484"/>
                </a:cubicBezTo>
                <a:cubicBezTo>
                  <a:pt x="6702" y="2484"/>
                  <a:pt x="6655" y="2477"/>
                  <a:pt x="6602" y="2462"/>
                </a:cubicBezTo>
                <a:cubicBezTo>
                  <a:pt x="6309" y="2377"/>
                  <a:pt x="6297" y="2432"/>
                  <a:pt x="6393" y="3445"/>
                </a:cubicBezTo>
                <a:cubicBezTo>
                  <a:pt x="6423" y="3771"/>
                  <a:pt x="6438" y="4080"/>
                  <a:pt x="6425" y="4133"/>
                </a:cubicBezTo>
                <a:cubicBezTo>
                  <a:pt x="6404" y="4222"/>
                  <a:pt x="6397" y="4220"/>
                  <a:pt x="6320" y="4107"/>
                </a:cubicBezTo>
                <a:cubicBezTo>
                  <a:pt x="6275" y="4040"/>
                  <a:pt x="6245" y="3965"/>
                  <a:pt x="6254" y="3941"/>
                </a:cubicBezTo>
                <a:cubicBezTo>
                  <a:pt x="6264" y="3918"/>
                  <a:pt x="6233" y="3859"/>
                  <a:pt x="6186" y="3810"/>
                </a:cubicBezTo>
                <a:cubicBezTo>
                  <a:pt x="6139" y="3762"/>
                  <a:pt x="6101" y="3690"/>
                  <a:pt x="6101" y="3654"/>
                </a:cubicBezTo>
                <a:cubicBezTo>
                  <a:pt x="6101" y="3617"/>
                  <a:pt x="6029" y="3463"/>
                  <a:pt x="5941" y="3313"/>
                </a:cubicBezTo>
                <a:cubicBezTo>
                  <a:pt x="5852" y="3163"/>
                  <a:pt x="5720" y="2934"/>
                  <a:pt x="5646" y="2803"/>
                </a:cubicBezTo>
                <a:cubicBezTo>
                  <a:pt x="5567" y="2663"/>
                  <a:pt x="5499" y="2583"/>
                  <a:pt x="5482" y="2611"/>
                </a:cubicBezTo>
                <a:cubicBezTo>
                  <a:pt x="5464" y="2639"/>
                  <a:pt x="5422" y="2628"/>
                  <a:pt x="5381" y="2585"/>
                </a:cubicBezTo>
                <a:cubicBezTo>
                  <a:pt x="5341" y="2544"/>
                  <a:pt x="5294" y="2511"/>
                  <a:pt x="5275" y="2512"/>
                </a:cubicBezTo>
                <a:cubicBezTo>
                  <a:pt x="5256" y="2512"/>
                  <a:pt x="5237" y="2470"/>
                  <a:pt x="5230" y="2417"/>
                </a:cubicBezTo>
                <a:cubicBezTo>
                  <a:pt x="5223" y="2364"/>
                  <a:pt x="5169" y="2224"/>
                  <a:pt x="5109" y="2106"/>
                </a:cubicBezTo>
                <a:cubicBezTo>
                  <a:pt x="5049" y="1989"/>
                  <a:pt x="4991" y="1828"/>
                  <a:pt x="4981" y="1747"/>
                </a:cubicBezTo>
                <a:cubicBezTo>
                  <a:pt x="4962" y="1585"/>
                  <a:pt x="5012" y="1070"/>
                  <a:pt x="5056" y="986"/>
                </a:cubicBezTo>
                <a:cubicBezTo>
                  <a:pt x="5116" y="868"/>
                  <a:pt x="5162" y="473"/>
                  <a:pt x="5124" y="400"/>
                </a:cubicBezTo>
                <a:cubicBezTo>
                  <a:pt x="5096" y="347"/>
                  <a:pt x="5097" y="318"/>
                  <a:pt x="5129" y="285"/>
                </a:cubicBezTo>
                <a:cubicBezTo>
                  <a:pt x="5154" y="261"/>
                  <a:pt x="5175" y="186"/>
                  <a:pt x="5177" y="120"/>
                </a:cubicBezTo>
                <a:lnTo>
                  <a:pt x="5179" y="13"/>
                </a:lnTo>
                <a:cubicBezTo>
                  <a:pt x="4747" y="7"/>
                  <a:pt x="4274" y="2"/>
                  <a:pt x="3359" y="2"/>
                </a:cubicBezTo>
                <a:lnTo>
                  <a:pt x="0" y="0"/>
                </a:lnTo>
                <a:close/>
                <a:moveTo>
                  <a:pt x="21565" y="9"/>
                </a:moveTo>
                <a:cubicBezTo>
                  <a:pt x="21554" y="15"/>
                  <a:pt x="21540" y="28"/>
                  <a:pt x="21528" y="46"/>
                </a:cubicBezTo>
                <a:cubicBezTo>
                  <a:pt x="21495" y="99"/>
                  <a:pt x="21499" y="106"/>
                  <a:pt x="21548" y="77"/>
                </a:cubicBezTo>
                <a:cubicBezTo>
                  <a:pt x="21581" y="57"/>
                  <a:pt x="21600" y="26"/>
                  <a:pt x="21590" y="10"/>
                </a:cubicBezTo>
                <a:cubicBezTo>
                  <a:pt x="21584" y="1"/>
                  <a:pt x="21575" y="2"/>
                  <a:pt x="21565" y="9"/>
                </a:cubicBezTo>
                <a:close/>
                <a:moveTo>
                  <a:pt x="9269" y="46"/>
                </a:moveTo>
                <a:lnTo>
                  <a:pt x="9269" y="53"/>
                </a:lnTo>
                <a:cubicBezTo>
                  <a:pt x="9276" y="50"/>
                  <a:pt x="9279" y="54"/>
                  <a:pt x="9286" y="50"/>
                </a:cubicBezTo>
                <a:cubicBezTo>
                  <a:pt x="9288" y="48"/>
                  <a:pt x="9272" y="48"/>
                  <a:pt x="9269" y="46"/>
                </a:cubicBezTo>
                <a:close/>
                <a:moveTo>
                  <a:pt x="7568" y="48"/>
                </a:moveTo>
                <a:cubicBezTo>
                  <a:pt x="7568" y="50"/>
                  <a:pt x="7566" y="51"/>
                  <a:pt x="7567" y="53"/>
                </a:cubicBezTo>
                <a:cubicBezTo>
                  <a:pt x="7579" y="83"/>
                  <a:pt x="7593" y="107"/>
                  <a:pt x="7600" y="107"/>
                </a:cubicBezTo>
                <a:cubicBezTo>
                  <a:pt x="7607" y="107"/>
                  <a:pt x="7623" y="83"/>
                  <a:pt x="7634" y="53"/>
                </a:cubicBezTo>
                <a:cubicBezTo>
                  <a:pt x="7635" y="53"/>
                  <a:pt x="7634" y="52"/>
                  <a:pt x="7634" y="52"/>
                </a:cubicBezTo>
                <a:cubicBezTo>
                  <a:pt x="7632" y="50"/>
                  <a:pt x="7573" y="49"/>
                  <a:pt x="7568" y="48"/>
                </a:cubicBezTo>
                <a:close/>
              </a:path>
            </a:pathLst>
          </a:custGeom>
          <a:ln w="12700">
            <a:miter lim="400000"/>
          </a:ln>
          <a:effectLst>
            <a:outerShdw sx="100000" sy="100000" kx="0" ky="0" algn="b" rotWithShape="0" blurRad="88900" dist="105471" dir="3218735">
              <a:srgbClr val="000000"/>
            </a:outerShdw>
          </a:effectLst>
        </p:spPr>
      </p:pic>
      <p:sp>
        <p:nvSpPr>
          <p:cNvPr id="316" name="Revelation 22:18–19 (NKJV)…"/>
          <p:cNvSpPr/>
          <p:nvPr/>
        </p:nvSpPr>
        <p:spPr>
          <a:xfrm>
            <a:off x="5888811" y="4301066"/>
            <a:ext cx="6658564" cy="4635501"/>
          </a:xfrm>
          <a:prstGeom prst="rect">
            <a:avLst/>
          </a:prstGeom>
          <a:ln w="12700">
            <a:miter lim="400000"/>
          </a:ln>
          <a:effectLst>
            <a:outerShdw sx="100000" sy="100000" kx="0" ky="0" algn="b" rotWithShape="0" blurRad="88900" dist="105471" dir="3218735">
              <a:srgbClr val="000000">
                <a:alpha val="38089"/>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900">
                <a:solidFill>
                  <a:srgbClr val="000000"/>
                </a:solidFill>
                <a:latin typeface="Abject Failure"/>
                <a:ea typeface="Abject Failure"/>
                <a:cs typeface="Abject Failure"/>
                <a:sym typeface="Abject Failure"/>
              </a:defRPr>
            </a:pPr>
            <a:r>
              <a:t>Revelation 22:18–19 (NKJV)</a:t>
            </a:r>
          </a:p>
          <a:p>
            <a:pPr defTabSz="457200">
              <a:defRPr sz="3800">
                <a:solidFill>
                  <a:srgbClr val="000000"/>
                </a:solidFill>
                <a:latin typeface="Hoefler Text"/>
                <a:ea typeface="Hoefler Text"/>
                <a:cs typeface="Hoefler Text"/>
                <a:sym typeface="Hoefler Text"/>
              </a:defRPr>
            </a:pPr>
            <a:r>
              <a:rPr baseline="31999"/>
              <a:t>18</a:t>
            </a:r>
            <a:r>
              <a:t> For I testify to everyone who hears the words of the prophecy of this book: If anyone adds to these things, God will add to him the plagues that are written in this book; </a:t>
            </a:r>
          </a:p>
        </p:txBody>
      </p:sp>
      <p:grpSp>
        <p:nvGrpSpPr>
          <p:cNvPr id="319" name="The Law of Exclusion"/>
          <p:cNvGrpSpPr/>
          <p:nvPr/>
        </p:nvGrpSpPr>
        <p:grpSpPr>
          <a:xfrm>
            <a:off x="5304751" y="199910"/>
            <a:ext cx="7438473" cy="1434716"/>
            <a:chOff x="0" y="0"/>
            <a:chExt cx="7438472" cy="1434715"/>
          </a:xfrm>
        </p:grpSpPr>
        <p:sp>
          <p:nvSpPr>
            <p:cNvPr id="318" name="The Law of Exclusion"/>
            <p:cNvSpPr/>
            <p:nvPr/>
          </p:nvSpPr>
          <p:spPr>
            <a:xfrm>
              <a:off x="114300" y="76200"/>
              <a:ext cx="7209873" cy="1129916"/>
            </a:xfrm>
            <a:prstGeom prst="rect">
              <a:avLst/>
            </a:prstGeom>
            <a:solidFill>
              <a:schemeClr val="accent5">
                <a:hueOff val="74999"/>
                <a:satOff val="18651"/>
                <a:lumOff val="-19807"/>
              </a:schemeClr>
            </a:solidFill>
            <a:ln>
              <a:noFill/>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spcBef>
                  <a:spcPts val="2000"/>
                </a:spcBef>
                <a:defRPr sz="6600">
                  <a:solidFill>
                    <a:srgbClr val="E0DAA2"/>
                  </a:solidFill>
                  <a:effectLst>
                    <a:outerShdw sx="100000" sy="100000" kx="0" ky="0" algn="b" rotWithShape="0" blurRad="63500" dist="63500" dir="2256032">
                      <a:srgbClr val="000000"/>
                    </a:outerShdw>
                  </a:effectLst>
                  <a:latin typeface="Vivaldi"/>
                  <a:ea typeface="Vivaldi"/>
                  <a:cs typeface="Vivaldi"/>
                  <a:sym typeface="Vivaldi"/>
                </a:defRPr>
              </a:lvl1pPr>
            </a:lstStyle>
            <a:p>
              <a:pPr/>
              <a:r>
                <a:t>The Law of Exclusion</a:t>
              </a:r>
            </a:p>
          </p:txBody>
        </p:sp>
        <p:pic>
          <p:nvPicPr>
            <p:cNvPr id="317" name="The Law of Exclusion" descr="The Law of Exclusion"/>
            <p:cNvPicPr>
              <a:picLocks noChangeAspect="0"/>
            </p:cNvPicPr>
            <p:nvPr/>
          </p:nvPicPr>
          <p:blipFill>
            <a:blip r:embed="rId3">
              <a:extLst/>
            </a:blip>
            <a:stretch>
              <a:fillRect/>
            </a:stretch>
          </p:blipFill>
          <p:spPr>
            <a:xfrm>
              <a:off x="0" y="-1"/>
              <a:ext cx="7438473" cy="1434717"/>
            </a:xfrm>
            <a:prstGeom prst="rect">
              <a:avLst/>
            </a:prstGeom>
            <a:effectLst/>
          </p:spPr>
        </p:pic>
      </p:grpSp>
      <p:sp>
        <p:nvSpPr>
          <p:cNvPr id="320" name="Cannot ADD to or SUBTRACT From God’s Word"/>
          <p:cNvSpPr/>
          <p:nvPr/>
        </p:nvSpPr>
        <p:spPr>
          <a:xfrm>
            <a:off x="5466734" y="1496483"/>
            <a:ext cx="7114507" cy="3035301"/>
          </a:xfrm>
          <a:prstGeom prst="rect">
            <a:avLst/>
          </a:prstGeom>
          <a:ln w="12700">
            <a:miter lim="400000"/>
          </a:ln>
          <a:effectLst>
            <a:outerShdw sx="100000" sy="100000" kx="0" ky="0" algn="b" rotWithShape="0" blurRad="76200" dist="76200" dir="5400000">
              <a:srgbClr val="000000">
                <a:alpha val="45366"/>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defTabSz="914400">
              <a:defRPr sz="6300">
                <a:solidFill>
                  <a:schemeClr val="accent5">
                    <a:hueOff val="74999"/>
                    <a:satOff val="18651"/>
                    <a:lumOff val="-19807"/>
                  </a:schemeClr>
                </a:solidFill>
                <a:effectLst>
                  <a:outerShdw sx="100000" sy="100000" kx="0" ky="0" algn="b" rotWithShape="0" blurRad="88900" dist="76200" dir="2700000">
                    <a:srgbClr val="000000">
                      <a:alpha val="32000"/>
                    </a:srgbClr>
                  </a:outerShdw>
                </a:effectLst>
                <a:latin typeface="Century Gothic"/>
                <a:ea typeface="Century Gothic"/>
                <a:cs typeface="Century Gothic"/>
                <a:sym typeface="Century Gothic"/>
              </a:defRPr>
            </a:lvl1pPr>
          </a:lstStyle>
          <a:p>
            <a:pPr/>
            <a:r>
              <a:t>Cannot ADD to or SUBTRACT From God’s Word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