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p:nvPr>
            <p:ph type="sldImg"/>
          </p:nvPr>
        </p:nvSpPr>
        <p:spPr>
          <a:xfrm>
            <a:off x="1143000" y="685800"/>
            <a:ext cx="4572000" cy="3429000"/>
          </a:xfrm>
          <a:prstGeom prst="rect">
            <a:avLst/>
          </a:prstGeom>
        </p:spPr>
        <p:txBody>
          <a:bodyPr/>
          <a:lstStyle/>
          <a:p>
            <a:pPr/>
          </a:p>
        </p:txBody>
      </p:sp>
      <p:sp>
        <p:nvSpPr>
          <p:cNvPr id="246" name="Shape 24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3.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6.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7.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p:nvPr>
            <p:ph type="title"/>
          </p:nvPr>
        </p:nvSpPr>
        <p:spPr>
          <a:xfrm>
            <a:off x="762000" y="203200"/>
            <a:ext cx="11480800" cy="2146300"/>
          </a:xfrm>
          <a:prstGeom prst="rect">
            <a:avLst/>
          </a:prstGeom>
        </p:spPr>
        <p:txBody>
          <a:bodyPr/>
          <a:lstStyle>
            <a:lvl1pPr>
              <a:defRPr b="1"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18" name="Body Level One…"/>
          <p:cNvSpPr/>
          <p:nvPr>
            <p:ph type="body" idx="1"/>
          </p:nvPr>
        </p:nvSpPr>
        <p:spPr>
          <a:xfrm>
            <a:off x="762000" y="2413000"/>
            <a:ext cx="11480800" cy="6362700"/>
          </a:xfrm>
          <a:prstGeom prst="rect">
            <a:avLst/>
          </a:prstGeom>
        </p:spPr>
        <p:txBody>
          <a:bodyPr/>
          <a:lstStyle>
            <a:lvl1pPr marL="4064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p:nvPr>
            <p:ph type="sldNum" sz="quarter" idx="2"/>
          </p:nvPr>
        </p:nvSpPr>
        <p:spPr>
          <a:xfrm>
            <a:off x="6311798" y="9258300"/>
            <a:ext cx="368504" cy="374600"/>
          </a:xfrm>
          <a:prstGeom prst="rect">
            <a:avLst/>
          </a:prstGeom>
        </p:spPr>
        <p:txBody>
          <a:bodyP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lide Number"/>
          <p:cNvSpPr/>
          <p:nvPr>
            <p:ph type="sldNum" sz="quarter" idx="2"/>
          </p:nvPr>
        </p:nvSpPr>
        <p:spPr>
          <a:xfrm>
            <a:off x="6311798" y="9258300"/>
            <a:ext cx="368504" cy="374600"/>
          </a:xfrm>
          <a:prstGeom prst="rect">
            <a:avLst/>
          </a:prstGeom>
        </p:spPr>
        <p:txBody>
          <a:bodyP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p:nvPr>
            <p:ph type="sldNum" sz="quarter" idx="2"/>
          </p:nvPr>
        </p:nvSpPr>
        <p:spPr>
          <a:xfrm>
            <a:off x="6285652" y="8779791"/>
            <a:ext cx="3034455" cy="520701"/>
          </a:xfrm>
          <a:prstGeom prst="rect">
            <a:avLst/>
          </a:prstGeom>
        </p:spPr>
        <p:txBody>
          <a:bodyPr lIns="45719" tIns="45719" rIns="45719" bIns="45719" anchor="ctr"/>
          <a:lstStyle>
            <a:lvl1pPr algn="r">
              <a:defRPr sz="1200">
                <a:solidFill>
                  <a:srgbClr val="57554B"/>
                </a:solidFill>
                <a:latin typeface="Hoefler Text"/>
                <a:ea typeface="Hoefler Text"/>
                <a:cs typeface="Hoefler Text"/>
                <a:sym typeface="Hoefler Tex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DCDEE0"/>
        </a:solidFill>
      </p:bgPr>
    </p:bg>
    <p:spTree>
      <p:nvGrpSpPr>
        <p:cNvPr id="1" name=""/>
        <p:cNvGrpSpPr/>
        <p:nvPr/>
      </p:nvGrpSpPr>
      <p:grpSpPr>
        <a:xfrm>
          <a:off x="0" y="0"/>
          <a:ext cx="0" cy="0"/>
          <a:chOff x="0" y="0"/>
          <a:chExt cx="0" cy="0"/>
        </a:xfrm>
      </p:grpSpPr>
      <p:sp>
        <p:nvSpPr>
          <p:cNvPr id="140" name="Title Text"/>
          <p:cNvSpPr/>
          <p:nvPr>
            <p:ph type="title"/>
          </p:nvPr>
        </p:nvSpPr>
        <p:spPr>
          <a:xfrm>
            <a:off x="850900" y="1524000"/>
            <a:ext cx="11290300" cy="3073400"/>
          </a:xfrm>
          <a:prstGeom prst="rect">
            <a:avLst/>
          </a:prstGeom>
        </p:spPr>
        <p:txBody>
          <a:bodyPr lIns="0" tIns="0" rIns="0" bIns="0" anchor="b"/>
          <a:lstStyle>
            <a:lvl1pPr algn="r">
              <a:defRPr sz="6400">
                <a:solidFill>
                  <a:srgbClr val="000000"/>
                </a:solidFill>
                <a:latin typeface="Times"/>
                <a:ea typeface="Times"/>
                <a:cs typeface="Times"/>
                <a:sym typeface="Times"/>
              </a:defRPr>
            </a:lvl1pPr>
          </a:lstStyle>
          <a:p>
            <a:pPr/>
            <a:r>
              <a:t>Title Text</a:t>
            </a:r>
          </a:p>
        </p:txBody>
      </p:sp>
      <p:sp>
        <p:nvSpPr>
          <p:cNvPr id="141" name="Body Level One…"/>
          <p:cNvSpPr/>
          <p:nvPr>
            <p:ph type="body" sz="half" idx="1"/>
          </p:nvPr>
        </p:nvSpPr>
        <p:spPr>
          <a:xfrm>
            <a:off x="850900" y="5156200"/>
            <a:ext cx="11290300" cy="2324100"/>
          </a:xfrm>
          <a:prstGeom prst="rect">
            <a:avLst/>
          </a:prstGeom>
        </p:spPr>
        <p:txBody>
          <a:bodyPr lIns="0" tIns="0" rIns="0" bIns="0" anchor="t"/>
          <a:lstStyle>
            <a:lvl1pPr marL="0" indent="0" algn="r">
              <a:spcBef>
                <a:spcPts val="0"/>
              </a:spcBef>
              <a:buClrTx/>
              <a:buSzTx/>
              <a:buNone/>
              <a:defRPr i="1" sz="3600">
                <a:solidFill>
                  <a:srgbClr val="000000"/>
                </a:solidFill>
                <a:latin typeface="Times"/>
                <a:ea typeface="Times"/>
                <a:cs typeface="Times"/>
                <a:sym typeface="Times"/>
              </a:defRPr>
            </a:lvl1pPr>
            <a:lvl2pPr marL="0" indent="0" algn="r">
              <a:spcBef>
                <a:spcPts val="0"/>
              </a:spcBef>
              <a:buClrTx/>
              <a:buSzTx/>
              <a:buNone/>
              <a:defRPr i="1" sz="3600">
                <a:solidFill>
                  <a:srgbClr val="000000"/>
                </a:solidFill>
                <a:latin typeface="Times"/>
                <a:ea typeface="Times"/>
                <a:cs typeface="Times"/>
                <a:sym typeface="Times"/>
              </a:defRPr>
            </a:lvl2pPr>
            <a:lvl3pPr marL="0" indent="0" algn="r">
              <a:spcBef>
                <a:spcPts val="0"/>
              </a:spcBef>
              <a:buClrTx/>
              <a:buSzTx/>
              <a:buNone/>
              <a:defRPr i="1" sz="3600">
                <a:solidFill>
                  <a:srgbClr val="000000"/>
                </a:solidFill>
                <a:latin typeface="Times"/>
                <a:ea typeface="Times"/>
                <a:cs typeface="Times"/>
                <a:sym typeface="Times"/>
              </a:defRPr>
            </a:lvl3pPr>
            <a:lvl4pPr marL="0" indent="0" algn="r">
              <a:spcBef>
                <a:spcPts val="0"/>
              </a:spcBef>
              <a:buClrTx/>
              <a:buSzTx/>
              <a:buNone/>
              <a:defRPr i="1" sz="3600">
                <a:solidFill>
                  <a:srgbClr val="000000"/>
                </a:solidFill>
                <a:latin typeface="Times"/>
                <a:ea typeface="Times"/>
                <a:cs typeface="Times"/>
                <a:sym typeface="Times"/>
              </a:defRPr>
            </a:lvl4pPr>
            <a:lvl5pPr marL="0" indent="0" algn="r">
              <a:spcBef>
                <a:spcPts val="0"/>
              </a:spcBef>
              <a:buClrTx/>
              <a:buSzTx/>
              <a:buNone/>
              <a:defRPr i="1" sz="3600">
                <a:solidFill>
                  <a:srgbClr val="000000"/>
                </a:solidFill>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42" name="Slide Number"/>
          <p:cNvSpPr/>
          <p:nvPr>
            <p:ph type="sldNum" sz="quarter" idx="2"/>
          </p:nvPr>
        </p:nvSpPr>
        <p:spPr>
          <a:xfrm>
            <a:off x="6285652" y="8779791"/>
            <a:ext cx="3034455" cy="520701"/>
          </a:xfrm>
          <a:prstGeom prst="rect">
            <a:avLst/>
          </a:prstGeom>
        </p:spPr>
        <p:txBody>
          <a:bodyPr lIns="45719" tIns="45719" rIns="45719" bIns="45719" anchor="ctr"/>
          <a:lstStyle>
            <a:lvl1pPr algn="r">
              <a:defRPr sz="1200">
                <a:solidFill>
                  <a:srgbClr val="57554B"/>
                </a:solidFill>
                <a:latin typeface="Hoefler Text"/>
                <a:ea typeface="Hoefler Text"/>
                <a:cs typeface="Hoefler Text"/>
                <a:sym typeface="Hoefler Tex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Title Text"/>
          <p:cNvSpPr/>
          <p:nvPr>
            <p:ph type="title"/>
          </p:nvPr>
        </p:nvSpPr>
        <p:spPr>
          <a:xfrm>
            <a:off x="850900" y="1270000"/>
            <a:ext cx="11303000" cy="3505200"/>
          </a:xfrm>
          <a:prstGeom prst="rect">
            <a:avLst/>
          </a:prstGeom>
        </p:spPr>
        <p:txBody>
          <a:bodyPr lIns="0" tIns="0" rIns="0" bIns="0" anchor="b"/>
          <a:lstStyle>
            <a:lvl1pPr algn="l">
              <a:defRPr sz="72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50" name="Body Level One…"/>
          <p:cNvSpPr/>
          <p:nvPr>
            <p:ph type="body" sz="quarter" idx="1"/>
          </p:nvPr>
        </p:nvSpPr>
        <p:spPr>
          <a:xfrm>
            <a:off x="850900" y="4864100"/>
            <a:ext cx="11303000" cy="1574800"/>
          </a:xfrm>
          <a:prstGeom prst="rect">
            <a:avLst/>
          </a:prstGeom>
        </p:spPr>
        <p:txBody>
          <a:bodyPr lIns="0" tIns="0" rIns="0" bIns="0" anchor="t"/>
          <a:lstStyle>
            <a:lvl1pPr marL="0" indent="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0" indent="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0" indent="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0" indent="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0" indent="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p:nvPr>
            <p:ph type="sldNum" sz="quarter" idx="2"/>
          </p:nvPr>
        </p:nvSpPr>
        <p:spPr>
          <a:xfrm>
            <a:off x="6285652" y="8779791"/>
            <a:ext cx="3034455" cy="520701"/>
          </a:xfrm>
          <a:prstGeom prst="rect">
            <a:avLst/>
          </a:prstGeom>
        </p:spPr>
        <p:txBody>
          <a:bodyPr lIns="45719" tIns="45719" rIns="45719" bIns="45719" anchor="ctr"/>
          <a:lstStyle>
            <a:lvl1pPr algn="r">
              <a:defRPr sz="1200">
                <a:solidFill>
                  <a:srgbClr val="57554B"/>
                </a:solidFill>
                <a:latin typeface="Hoefler Text"/>
                <a:ea typeface="Hoefler Text"/>
                <a:cs typeface="Hoefler Text"/>
                <a:sym typeface="Hoefler Tex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158" name="Picture 7" descr="Picture 7"/>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59" name="Title Text"/>
          <p:cNvSpPr/>
          <p:nvPr>
            <p:ph type="title"/>
          </p:nvPr>
        </p:nvSpPr>
        <p:spPr>
          <a:xfrm>
            <a:off x="650239" y="390596"/>
            <a:ext cx="11704322" cy="1625601"/>
          </a:xfrm>
          <a:prstGeom prst="rect">
            <a:avLst/>
          </a:prstGeom>
        </p:spPr>
        <p:txBody>
          <a:bodyPr lIns="65023" tIns="65023" rIns="65023" bIns="65023"/>
          <a:lstStyle>
            <a:lvl1pPr defTabSz="1300480">
              <a:defRPr sz="6200">
                <a:solidFill>
                  <a:srgbClr val="000000"/>
                </a:solidFill>
                <a:latin typeface="Arial"/>
                <a:ea typeface="Arial"/>
                <a:cs typeface="Arial"/>
                <a:sym typeface="Arial"/>
              </a:defRPr>
            </a:lvl1pPr>
          </a:lstStyle>
          <a:p>
            <a:pPr/>
            <a:r>
              <a:t>Title Text</a:t>
            </a:r>
          </a:p>
        </p:txBody>
      </p:sp>
      <p:sp>
        <p:nvSpPr>
          <p:cNvPr id="160" name="Body Level One…"/>
          <p:cNvSpPr/>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ClrTx/>
              <a:defRPr sz="4400">
                <a:solidFill>
                  <a:srgbClr val="000000"/>
                </a:solidFill>
                <a:latin typeface="Arial"/>
                <a:ea typeface="Arial"/>
                <a:cs typeface="Arial"/>
                <a:sym typeface="Arial"/>
              </a:defRPr>
            </a:lvl1pPr>
            <a:lvl2pPr marL="906235" indent="-449035" defTabSz="1300480">
              <a:spcBef>
                <a:spcPts val="1000"/>
              </a:spcBef>
              <a:buClrTx/>
              <a:buChar char="–"/>
              <a:defRPr sz="4400">
                <a:solidFill>
                  <a:srgbClr val="000000"/>
                </a:solidFill>
                <a:latin typeface="Arial"/>
                <a:ea typeface="Arial"/>
                <a:cs typeface="Arial"/>
                <a:sym typeface="Arial"/>
              </a:defRPr>
            </a:lvl2pPr>
            <a:lvl3pPr marL="1333500" defTabSz="1300480">
              <a:spcBef>
                <a:spcPts val="1000"/>
              </a:spcBef>
              <a:buClrTx/>
              <a:defRPr sz="4400">
                <a:solidFill>
                  <a:srgbClr val="000000"/>
                </a:solidFill>
                <a:latin typeface="Arial"/>
                <a:ea typeface="Arial"/>
                <a:cs typeface="Arial"/>
                <a:sym typeface="Arial"/>
              </a:defRPr>
            </a:lvl3pPr>
            <a:lvl4pPr marL="1874520" indent="-502920" defTabSz="1300480">
              <a:spcBef>
                <a:spcPts val="1000"/>
              </a:spcBef>
              <a:buClrTx/>
              <a:buChar char="–"/>
              <a:defRPr sz="4400">
                <a:solidFill>
                  <a:srgbClr val="000000"/>
                </a:solidFill>
                <a:latin typeface="Arial"/>
                <a:ea typeface="Arial"/>
                <a:cs typeface="Arial"/>
                <a:sym typeface="Arial"/>
              </a:defRPr>
            </a:lvl4pPr>
            <a:lvl5pPr marL="2331720" indent="-502920" defTabSz="1300480">
              <a:spcBef>
                <a:spcPts val="1000"/>
              </a:spcBef>
              <a:buClrTx/>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DCDEE0"/>
        </a:solidFill>
      </p:bgPr>
    </p:bg>
    <p:spTree>
      <p:nvGrpSpPr>
        <p:cNvPr id="1" name=""/>
        <p:cNvGrpSpPr/>
        <p:nvPr/>
      </p:nvGrpSpPr>
      <p:grpSpPr>
        <a:xfrm>
          <a:off x="0" y="0"/>
          <a:ext cx="0" cy="0"/>
          <a:chOff x="0" y="0"/>
          <a:chExt cx="0" cy="0"/>
        </a:xfrm>
      </p:grpSpPr>
      <p:pic>
        <p:nvPicPr>
          <p:cNvPr id="168" name="pasted-image.tif" descr="pasted-image.tif"/>
          <p:cNvPicPr>
            <a:picLocks noChangeAspect="0"/>
          </p:cNvPicPr>
          <p:nvPr/>
        </p:nvPicPr>
        <p:blipFill>
          <a:blip r:embed="rId2">
            <a:extLst/>
          </a:blip>
          <a:stretch>
            <a:fillRect/>
          </a:stretch>
        </p:blipFill>
        <p:spPr>
          <a:xfrm rot="5400000">
            <a:off x="1598770" y="-1637886"/>
            <a:ext cx="9807260" cy="13029372"/>
          </a:xfrm>
          <a:prstGeom prst="rect">
            <a:avLst/>
          </a:prstGeom>
          <a:ln w="12700">
            <a:miter lim="400000"/>
          </a:ln>
        </p:spPr>
      </p:pic>
      <p:sp>
        <p:nvSpPr>
          <p:cNvPr id="169" name="Title Text"/>
          <p:cNvSpPr/>
          <p:nvPr>
            <p:ph type="title"/>
          </p:nvPr>
        </p:nvSpPr>
        <p:spPr>
          <a:xfrm>
            <a:off x="990600" y="584200"/>
            <a:ext cx="11010900" cy="1143000"/>
          </a:xfrm>
          <a:prstGeom prst="rect">
            <a:avLst/>
          </a:prstGeom>
        </p:spPr>
        <p:txBody>
          <a:bodyPr>
            <a:noAutofit/>
          </a:bodyPr>
          <a:lstStyle>
            <a:lvl1pPr>
              <a:defRPr sz="6400">
                <a:solidFill>
                  <a:srgbClr val="F5D328"/>
                </a:solidFill>
                <a:effectLst>
                  <a:outerShdw sx="100000" sy="100000" kx="0" ky="0" algn="b" rotWithShape="0" blurRad="63500" dist="63500" dir="1303758">
                    <a:srgbClr val="000000"/>
                  </a:outerShdw>
                </a:effectLst>
                <a:latin typeface="Times"/>
                <a:ea typeface="Times"/>
                <a:cs typeface="Times"/>
                <a:sym typeface="Times"/>
              </a:defRPr>
            </a:lvl1pPr>
          </a:lstStyle>
          <a:p>
            <a:pPr/>
            <a:r>
              <a:t>Title Text</a:t>
            </a:r>
          </a:p>
        </p:txBody>
      </p:sp>
      <p:sp>
        <p:nvSpPr>
          <p:cNvPr id="170" name="Body Level One…"/>
          <p:cNvSpPr/>
          <p:nvPr>
            <p:ph type="body" idx="1"/>
          </p:nvPr>
        </p:nvSpPr>
        <p:spPr>
          <a:xfrm>
            <a:off x="990600" y="2654300"/>
            <a:ext cx="11010900" cy="6121400"/>
          </a:xfrm>
          <a:prstGeom prst="rect">
            <a:avLst/>
          </a:prstGeom>
        </p:spPr>
        <p:txBody>
          <a:bodyPr>
            <a:noAutofit/>
          </a:bodyPr>
          <a:lstStyle>
            <a:lvl1pPr marL="825500" indent="-508000">
              <a:spcBef>
                <a:spcPts val="2000"/>
              </a:spcBef>
              <a:buClrTx/>
              <a:buSzPct val="25000"/>
              <a:buBlip>
                <a:blip r:embed="rId3"/>
              </a:buBlip>
              <a:defRPr sz="4800">
                <a:solidFill>
                  <a:srgbClr val="FFFFFF"/>
                </a:solidFill>
                <a:effectLst>
                  <a:outerShdw sx="100000" sy="100000" kx="0" ky="0" algn="b" rotWithShape="0" blurRad="63500" dist="63500" dir="3634664">
                    <a:srgbClr val="000000"/>
                  </a:outerShdw>
                </a:effectLst>
                <a:latin typeface="ZapfHumnst Dm BT"/>
                <a:ea typeface="ZapfHumnst Dm BT"/>
                <a:cs typeface="ZapfHumnst Dm BT"/>
                <a:sym typeface="ZapfHumnst Dm BT"/>
              </a:defRPr>
            </a:lvl1pPr>
            <a:lvl2pPr marL="1473200" indent="-508000">
              <a:spcBef>
                <a:spcPts val="2000"/>
              </a:spcBef>
              <a:buClrTx/>
              <a:buSzPct val="30000"/>
              <a:buBlip>
                <a:blip r:embed="rId3"/>
              </a:buBlip>
              <a:defRPr sz="4800">
                <a:solidFill>
                  <a:srgbClr val="FFFFFF"/>
                </a:solidFill>
                <a:effectLst>
                  <a:outerShdw sx="100000" sy="100000" kx="0" ky="0" algn="b" rotWithShape="0" blurRad="63500" dist="63500" dir="3634664">
                    <a:srgbClr val="000000"/>
                  </a:outerShdw>
                </a:effectLst>
                <a:latin typeface="ZapfHumnst Dm BT"/>
                <a:ea typeface="ZapfHumnst Dm BT"/>
                <a:cs typeface="ZapfHumnst Dm BT"/>
                <a:sym typeface="ZapfHumnst Dm BT"/>
              </a:defRPr>
            </a:lvl2pPr>
            <a:lvl3pPr marL="2108200" indent="-508000">
              <a:spcBef>
                <a:spcPts val="2000"/>
              </a:spcBef>
              <a:buClrTx/>
              <a:buSzPct val="30000"/>
              <a:buBlip>
                <a:blip r:embed="rId3"/>
              </a:buBlip>
              <a:defRPr sz="4800">
                <a:solidFill>
                  <a:srgbClr val="FFFFFF"/>
                </a:solidFill>
                <a:effectLst>
                  <a:outerShdw sx="100000" sy="100000" kx="0" ky="0" algn="b" rotWithShape="0" blurRad="63500" dist="63500" dir="3634664">
                    <a:srgbClr val="000000"/>
                  </a:outerShdw>
                </a:effectLst>
                <a:latin typeface="ZapfHumnst Dm BT"/>
                <a:ea typeface="ZapfHumnst Dm BT"/>
                <a:cs typeface="ZapfHumnst Dm BT"/>
                <a:sym typeface="ZapfHumnst Dm BT"/>
              </a:defRPr>
            </a:lvl3pPr>
            <a:lvl4pPr marL="2768600" indent="-508000">
              <a:spcBef>
                <a:spcPts val="2000"/>
              </a:spcBef>
              <a:buClrTx/>
              <a:buSzPct val="30000"/>
              <a:buBlip>
                <a:blip r:embed="rId3"/>
              </a:buBlip>
              <a:defRPr sz="4800">
                <a:solidFill>
                  <a:srgbClr val="FFFFFF"/>
                </a:solidFill>
                <a:effectLst>
                  <a:outerShdw sx="100000" sy="100000" kx="0" ky="0" algn="b" rotWithShape="0" blurRad="63500" dist="63500" dir="3634664">
                    <a:srgbClr val="000000"/>
                  </a:outerShdw>
                </a:effectLst>
                <a:latin typeface="ZapfHumnst Dm BT"/>
                <a:ea typeface="ZapfHumnst Dm BT"/>
                <a:cs typeface="ZapfHumnst Dm BT"/>
                <a:sym typeface="ZapfHumnst Dm BT"/>
              </a:defRPr>
            </a:lvl4pPr>
            <a:lvl5pPr marL="3416300" indent="-508000">
              <a:spcBef>
                <a:spcPts val="2000"/>
              </a:spcBef>
              <a:buClrTx/>
              <a:buSzPct val="30000"/>
              <a:buBlip>
                <a:blip r:embed="rId3"/>
              </a:buBlip>
              <a:defRPr sz="4800">
                <a:solidFill>
                  <a:srgbClr val="FFFFFF"/>
                </a:solidFill>
                <a:effectLst>
                  <a:outerShdw sx="100000" sy="100000" kx="0" ky="0" algn="b" rotWithShape="0" blurRad="63500" dist="63500" dir="3634664">
                    <a:srgbClr val="000000"/>
                  </a:outerShdw>
                </a:effectLst>
                <a:latin typeface="ZapfHumnst Dm BT"/>
                <a:ea typeface="ZapfHumnst Dm BT"/>
                <a:cs typeface="ZapfHumnst Dm BT"/>
                <a:sym typeface="ZapfHumnst Dm BT"/>
              </a:defRPr>
            </a:lvl5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p:nvPr>
            <p:ph type="sldNum" sz="quarter" idx="2"/>
          </p:nvPr>
        </p:nvSpPr>
        <p:spPr>
          <a:xfrm>
            <a:off x="6286500" y="9258300"/>
            <a:ext cx="419100" cy="469900"/>
          </a:xfrm>
          <a:prstGeom prst="rect">
            <a:avLst/>
          </a:prstGeom>
        </p:spPr>
        <p:txBody>
          <a:bodyPr/>
          <a:lstStyle>
            <a:lvl1pPr>
              <a:defRPr sz="2400">
                <a:solidFill>
                  <a:srgbClr val="000000"/>
                </a:solid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Title Text"/>
          <p:cNvSpPr/>
          <p:nvPr>
            <p:ph type="title"/>
          </p:nvPr>
        </p:nvSpPr>
        <p:spPr>
          <a:xfrm>
            <a:off x="1270000" y="203200"/>
            <a:ext cx="10464800" cy="2540000"/>
          </a:xfrm>
          <a:prstGeom prst="rect">
            <a:avLst/>
          </a:prstGeom>
        </p:spPr>
        <p:txBody>
          <a:bodyPr>
            <a:noAutofit/>
          </a:bodyPr>
          <a:lstStyle>
            <a:lvl1pPr defTabSz="457200">
              <a:defRPr sz="7200">
                <a:solidFill>
                  <a:srgbClr val="FFFFFF"/>
                </a:solidFill>
                <a:latin typeface="Chalkboard"/>
                <a:ea typeface="Chalkboard"/>
                <a:cs typeface="Chalkboard"/>
                <a:sym typeface="Chalkboard"/>
              </a:defRPr>
            </a:lvl1pPr>
          </a:lstStyle>
          <a:p>
            <a:pPr/>
            <a:r>
              <a:t>Title Text</a:t>
            </a:r>
          </a:p>
        </p:txBody>
      </p:sp>
      <p:sp>
        <p:nvSpPr>
          <p:cNvPr id="179" name="Body Level One…"/>
          <p:cNvSpPr/>
          <p:nvPr>
            <p:ph type="body" idx="1"/>
          </p:nvPr>
        </p:nvSpPr>
        <p:spPr>
          <a:xfrm>
            <a:off x="1270000" y="2946400"/>
            <a:ext cx="10464800" cy="5740400"/>
          </a:xfrm>
          <a:prstGeom prst="rect">
            <a:avLst/>
          </a:prstGeom>
        </p:spPr>
        <p:txBody>
          <a:bodyPr>
            <a:noAutofit/>
          </a:bodyPr>
          <a:lstStyle>
            <a:lvl1pPr marL="893697" indent="-436497" defTabSz="457200">
              <a:buClrTx/>
              <a:buSzPct val="43000"/>
              <a:buBlip>
                <a:blip r:embed="rId3"/>
              </a:buBlip>
              <a:defRPr sz="3600">
                <a:solidFill>
                  <a:srgbClr val="FFFFFF"/>
                </a:solidFill>
                <a:latin typeface="Chalkboard"/>
                <a:ea typeface="Chalkboard"/>
                <a:cs typeface="Chalkboard"/>
                <a:sym typeface="Chalkboard"/>
              </a:defRPr>
            </a:lvl1pPr>
            <a:lvl2pPr marL="1439797" indent="-436497" defTabSz="457200">
              <a:buClrTx/>
              <a:buSzPct val="43000"/>
              <a:buBlip>
                <a:blip r:embed="rId3"/>
              </a:buBlip>
              <a:defRPr sz="3600">
                <a:solidFill>
                  <a:srgbClr val="FFFFFF"/>
                </a:solidFill>
                <a:latin typeface="Chalkboard"/>
                <a:ea typeface="Chalkboard"/>
                <a:cs typeface="Chalkboard"/>
                <a:sym typeface="Chalkboard"/>
              </a:defRPr>
            </a:lvl2pPr>
            <a:lvl3pPr marL="1973197" indent="-436497" defTabSz="457200">
              <a:buClrTx/>
              <a:buSzPct val="43000"/>
              <a:buBlip>
                <a:blip r:embed="rId3"/>
              </a:buBlip>
              <a:defRPr sz="3600">
                <a:solidFill>
                  <a:srgbClr val="FFFFFF"/>
                </a:solidFill>
                <a:latin typeface="Chalkboard"/>
                <a:ea typeface="Chalkboard"/>
                <a:cs typeface="Chalkboard"/>
                <a:sym typeface="Chalkboard"/>
              </a:defRPr>
            </a:lvl3pPr>
            <a:lvl4pPr marL="2544697" indent="-436497" defTabSz="457200">
              <a:buClrTx/>
              <a:buSzPct val="43000"/>
              <a:buBlip>
                <a:blip r:embed="rId3"/>
              </a:buBlip>
              <a:defRPr sz="3600">
                <a:solidFill>
                  <a:srgbClr val="FFFFFF"/>
                </a:solidFill>
                <a:latin typeface="Chalkboard"/>
                <a:ea typeface="Chalkboard"/>
                <a:cs typeface="Chalkboard"/>
                <a:sym typeface="Chalkboard"/>
              </a:defRPr>
            </a:lvl4pPr>
            <a:lvl5pPr marL="3128897" indent="-436497" defTabSz="457200">
              <a:buClrTx/>
              <a:buSzPct val="43000"/>
              <a:buBlip>
                <a:blip r:embed="rId3"/>
              </a:buBlip>
              <a:defRPr sz="3600">
                <a:solidFill>
                  <a:srgbClr val="FFFFFF"/>
                </a:solidFill>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80" name="Slide Number"/>
          <p:cNvSpPr/>
          <p:nvPr>
            <p:ph type="sldNum" sz="quarter" idx="2"/>
          </p:nvPr>
        </p:nvSpPr>
        <p:spPr>
          <a:xfrm>
            <a:off x="6337300" y="9261331"/>
            <a:ext cx="329261" cy="390670"/>
          </a:xfrm>
          <a:prstGeom prst="rect">
            <a:avLst/>
          </a:prstGeom>
        </p:spPr>
        <p:txBody>
          <a:bodyPr anchor="b"/>
          <a:lstStyle>
            <a:lvl1pPr defTabSz="457200">
              <a:defRPr>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8" name="Title Text"/>
          <p:cNvSpPr/>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89" name="Slide Number"/>
          <p:cNvSpPr/>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6" name="Slide Number"/>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04" name="Title Text"/>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205" name="Body Level One…"/>
          <p:cNvSpPr/>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06" name="Slide Number"/>
          <p:cNvSpPr/>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4" name="Title Text"/>
          <p:cNvSpPr/>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215" name="Body Level One…"/>
          <p:cNvSpPr/>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16" name="Slide Number"/>
          <p:cNvSpPr/>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23" name="Body Level One…"/>
          <p:cNvSpPr/>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4" name="Slide Number"/>
          <p:cNvSpPr/>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2" name="Slide Number"/>
          <p:cNvSpPr/>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39" name="Slide Number"/>
          <p:cNvSpPr/>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p:nvPr>
            <p:ph type="title"/>
          </p:nvPr>
        </p:nvSpPr>
        <p:spPr>
          <a:prstGeom prst="rect">
            <a:avLst/>
          </a:prstGeom>
        </p:spPr>
        <p:txBody>
          <a:bodyPr/>
          <a:lstStyle/>
          <a:p>
            <a:pPr/>
            <a:r>
              <a:t>Title Text</a:t>
            </a:r>
          </a:p>
        </p:txBody>
      </p:sp>
      <p:sp>
        <p:nvSpPr>
          <p:cNvPr id="4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p:nvPr>
            <p:ph type="title"/>
          </p:nvPr>
        </p:nvSpPr>
        <p:spPr>
          <a:prstGeom prst="rect">
            <a:avLst/>
          </a:prstGeom>
        </p:spPr>
        <p:txBody>
          <a:bodyPr/>
          <a:lstStyle/>
          <a:p>
            <a:pPr/>
            <a:r>
              <a:t>Title Text</a:t>
            </a:r>
          </a:p>
        </p:txBody>
      </p:sp>
      <p:sp>
        <p:nvSpPr>
          <p:cNvPr id="57" name="Body Level One…"/>
          <p:cNvSpPr/>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p:nvPr>
            <p:ph type="title"/>
          </p:nvPr>
        </p:nvSpPr>
        <p:spPr>
          <a:prstGeom prst="rect">
            <a:avLst/>
          </a:prstGeom>
        </p:spPr>
        <p:txBody>
          <a:bodyPr/>
          <a:lstStyle/>
          <a:p>
            <a:pPr/>
            <a:r>
              <a:t>Title Text</a:t>
            </a:r>
          </a:p>
        </p:txBody>
      </p:sp>
      <p:sp>
        <p:nvSpPr>
          <p:cNvPr id="67" name="Body Level One…"/>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4.png"/><Relationship Id="rId4" Type="http://schemas.openxmlformats.org/officeDocument/2006/relationships/image" Target="../media/image29.png"/><Relationship Id="rId5" Type="http://schemas.openxmlformats.org/officeDocument/2006/relationships/image" Target="../media/image2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4.png"/><Relationship Id="rId4" Type="http://schemas.openxmlformats.org/officeDocument/2006/relationships/image" Target="../media/image29.png"/><Relationship Id="rId5" Type="http://schemas.openxmlformats.org/officeDocument/2006/relationships/image" Target="../media/image2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10.png"/><Relationship Id="rId4" Type="http://schemas.openxmlformats.org/officeDocument/2006/relationships/image" Target="../media/image2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10.png"/><Relationship Id="rId4"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2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0.png"/><Relationship Id="rId6" Type="http://schemas.openxmlformats.org/officeDocument/2006/relationships/image" Target="../media/image35.png"/><Relationship Id="rId7" Type="http://schemas.openxmlformats.org/officeDocument/2006/relationships/image" Target="../media/image3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3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1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5.png"/><Relationship Id="rId4" Type="http://schemas.openxmlformats.org/officeDocument/2006/relationships/image" Target="../media/image40.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41.png"/><Relationship Id="rId4" Type="http://schemas.openxmlformats.org/officeDocument/2006/relationships/hyperlink" Target="http://w65stchurchofchrist.org/coc/"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pasted-image.tiff" descr="pasted-image.tiff"/>
          <p:cNvPicPr>
            <a:picLocks noChangeAspect="1"/>
          </p:cNvPicPr>
          <p:nvPr>
            <p:ph type="pic" idx="13"/>
          </p:nvPr>
        </p:nvPicPr>
        <p:blipFill>
          <a:blip r:embed="rId2">
            <a:extLst/>
          </a:blip>
          <a:srcRect l="5583" t="0" r="5583" b="0"/>
          <a:stretch>
            <a:fillRect/>
          </a:stretch>
        </p:blipFill>
        <p:spPr>
          <a:prstGeom prst="rect">
            <a:avLst/>
          </a:prstGeom>
        </p:spPr>
      </p:pic>
      <p:sp>
        <p:nvSpPr>
          <p:cNvPr id="249" name="Uncertain Sounds"/>
          <p:cNvSpPr/>
          <p:nvPr/>
        </p:nvSpPr>
        <p:spPr>
          <a:xfrm>
            <a:off x="345368" y="281516"/>
            <a:ext cx="8632386" cy="168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1100">
                <a:solidFill>
                  <a:schemeClr val="accent2">
                    <a:satOff val="7626"/>
                    <a:lumOff val="13767"/>
                    <a:alpha val="81654"/>
                  </a:schemeClr>
                </a:solidFill>
                <a:effectLst>
                  <a:outerShdw sx="100000" sy="100000" kx="0" ky="0" algn="b" rotWithShape="0" blurRad="114300" dist="63500" dir="4470528">
                    <a:srgbClr val="000000"/>
                  </a:outerShdw>
                </a:effectLst>
              </a:defRPr>
            </a:lvl1pPr>
          </a:lstStyle>
          <a:p>
            <a:pPr/>
            <a:r>
              <a:t>Uncertain Sounds</a:t>
            </a:r>
          </a:p>
        </p:txBody>
      </p:sp>
      <p:sp>
        <p:nvSpPr>
          <p:cNvPr id="250" name="For if the trumpet makes an uncertain sound, who will prepare for battle? 9 So likewise you, unless you utter by the tongue words easy to understand, how will it be known what is spoken? ~ 1 Corinthians 14:8,9"/>
          <p:cNvSpPr/>
          <p:nvPr/>
        </p:nvSpPr>
        <p:spPr>
          <a:xfrm>
            <a:off x="483384" y="1893419"/>
            <a:ext cx="8356355" cy="1995895"/>
          </a:xfrm>
          <a:prstGeom prst="rect">
            <a:avLst/>
          </a:prstGeom>
          <a:ln w="12700">
            <a:miter lim="400000"/>
          </a:ln>
          <a:effectLst>
            <a:outerShdw sx="100000" sy="100000" kx="0" ky="0" algn="b" rotWithShape="0" blurRad="152400" dist="187335" dir="5400000">
              <a:srgbClr val="000000">
                <a:alpha val="9510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80000"/>
              </a:lnSpc>
              <a:defRPr sz="3600">
                <a:solidFill>
                  <a:srgbClr val="DCDDE0"/>
                </a:solidFill>
                <a:effectLst>
                  <a:outerShdw sx="100000" sy="100000" kx="0" ky="0" algn="b" rotWithShape="0" blurRad="63500" dist="63500" dir="3415329">
                    <a:srgbClr val="000000"/>
                  </a:outerShdw>
                </a:effectLst>
                <a:latin typeface="Vivaldi"/>
                <a:ea typeface="Vivaldi"/>
                <a:cs typeface="Vivaldi"/>
                <a:sym typeface="Vivaldi"/>
              </a:defRPr>
            </a:pPr>
            <a:r>
              <a:t>For if the trumpet makes an uncertain sound, who will prepare for battle? </a:t>
            </a:r>
            <a:r>
              <a:rPr baseline="31999"/>
              <a:t>9</a:t>
            </a:r>
            <a:r>
              <a:t> So likewise you, unless you utter by the tongue words easy to understand, how will it be known what is spoken? ~ 1 Corinthians 14:8,9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6" name="pasted-image.tif" descr="pasted-image.tif"/>
          <p:cNvPicPr>
            <a:picLocks noChangeAspect="1"/>
          </p:cNvPicPr>
          <p:nvPr/>
        </p:nvPicPr>
        <p:blipFill>
          <a:blip r:embed="rId2">
            <a:extLst/>
          </a:blip>
          <a:stretch>
            <a:fillRect/>
          </a:stretch>
        </p:blipFill>
        <p:spPr>
          <a:xfrm>
            <a:off x="-7221" y="3140162"/>
            <a:ext cx="4222423" cy="6589007"/>
          </a:xfrm>
          <a:prstGeom prst="rect">
            <a:avLst/>
          </a:prstGeom>
          <a:ln w="12700">
            <a:miter lim="400000"/>
          </a:ln>
          <a:effectLst>
            <a:outerShdw sx="100000" sy="100000" kx="0" ky="0" algn="b" rotWithShape="0" blurRad="101600" dist="101600" dir="2723238">
              <a:srgbClr val="000000"/>
            </a:outerShdw>
          </a:effectLst>
        </p:spPr>
      </p:pic>
      <p:sp>
        <p:nvSpPr>
          <p:cNvPr id="287"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288" name="The Objective Nature of The TRUTH" descr="The Objective Nature of The TRUTH"/>
          <p:cNvPicPr>
            <a:picLocks noChangeAspect="0"/>
          </p:cNvPicPr>
          <p:nvPr/>
        </p:nvPicPr>
        <p:blipFill>
          <a:blip r:embed="rId3">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sp>
        <p:nvSpPr>
          <p:cNvPr id="289" name="Shape 95"/>
          <p:cNvSpPr/>
          <p:nvPr/>
        </p:nvSpPr>
        <p:spPr>
          <a:xfrm>
            <a:off x="4439691" y="3393015"/>
            <a:ext cx="8118765" cy="5283201"/>
          </a:xfrm>
          <a:prstGeom prst="rect">
            <a:avLst/>
          </a:prstGeom>
          <a:ln w="12700">
            <a:miter lim="400000"/>
          </a:ln>
          <a:effectLst>
            <a:outerShdw sx="100000" sy="100000" kx="0" ky="0" algn="b" rotWithShape="0" blurRad="76200" dist="88900" dir="3035513">
              <a:srgbClr val="000000">
                <a:alpha val="27037"/>
              </a:srgbClr>
            </a:outerShdw>
          </a:effectLst>
          <a:extLst>
            <a:ext uri="{C572A759-6A51-4108-AA02-DFA0A04FC94B}">
              <ma14:wrappingTextBoxFlag xmlns:ma14="http://schemas.microsoft.com/office/mac/drawingml/2011/main" val="1"/>
            </a:ext>
          </a:extLst>
        </p:spPr>
        <p:txBody>
          <a:bodyPr lIns="0" tIns="0" rIns="0" bIns="0">
            <a:spAutoFit/>
          </a:bodyPr>
          <a:lstStyle/>
          <a:p>
            <a:pPr defTabSz="457200">
              <a:defRPr sz="4400">
                <a:solidFill>
                  <a:srgbClr val="000000"/>
                </a:solidFill>
                <a:latin typeface="Abject Failure"/>
                <a:ea typeface="Abject Failure"/>
                <a:cs typeface="Abject Failure"/>
                <a:sym typeface="Abject Failure"/>
              </a:defRPr>
            </a:pPr>
            <a:r>
              <a:t>John 8:46–47 (NKJV)</a:t>
            </a:r>
          </a:p>
          <a:p>
            <a:pPr defTabSz="457200">
              <a:defRPr sz="4500">
                <a:solidFill>
                  <a:srgbClr val="000000"/>
                </a:solidFill>
                <a:latin typeface="Hoefler Text"/>
                <a:ea typeface="Hoefler Text"/>
                <a:cs typeface="Hoefler Text"/>
                <a:sym typeface="Hoefler Text"/>
              </a:defRPr>
            </a:pPr>
            <a:r>
              <a:rPr baseline="31999"/>
              <a:t>46</a:t>
            </a:r>
            <a:r>
              <a:t> </a:t>
            </a:r>
            <a:r>
              <a:rPr>
                <a:solidFill>
                  <a:schemeClr val="accent5">
                    <a:hueOff val="74999"/>
                    <a:satOff val="18651"/>
                    <a:lumOff val="-19807"/>
                  </a:schemeClr>
                </a:solidFill>
              </a:rPr>
              <a:t>Which of you convicts Me of sin? And if I tell the truth, why do you not believe Me</a:t>
            </a:r>
            <a:r>
              <a:t>? </a:t>
            </a:r>
            <a:r>
              <a:rPr baseline="31999"/>
              <a:t>47</a:t>
            </a:r>
            <a:r>
              <a:t> </a:t>
            </a:r>
            <a:r>
              <a:rPr>
                <a:solidFill>
                  <a:schemeClr val="accent5">
                    <a:hueOff val="74999"/>
                    <a:satOff val="18651"/>
                    <a:lumOff val="-19807"/>
                  </a:schemeClr>
                </a:solidFill>
              </a:rPr>
              <a:t>He who is of God hears God’s words; therefore you do not hear, because you are not of God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pasted-image.tif" descr="pasted-image.tif"/>
          <p:cNvPicPr>
            <a:picLocks noChangeAspect="1"/>
          </p:cNvPicPr>
          <p:nvPr/>
        </p:nvPicPr>
        <p:blipFill>
          <a:blip r:embed="rId2">
            <a:extLst/>
          </a:blip>
          <a:stretch>
            <a:fillRect/>
          </a:stretch>
        </p:blipFill>
        <p:spPr>
          <a:xfrm>
            <a:off x="-7221" y="3140162"/>
            <a:ext cx="4222423" cy="6589007"/>
          </a:xfrm>
          <a:prstGeom prst="rect">
            <a:avLst/>
          </a:prstGeom>
          <a:ln w="12700">
            <a:miter lim="400000"/>
          </a:ln>
          <a:effectLst>
            <a:outerShdw sx="100000" sy="100000" kx="0" ky="0" algn="b" rotWithShape="0" blurRad="101600" dist="101600" dir="2723238">
              <a:srgbClr val="000000"/>
            </a:outerShdw>
          </a:effectLst>
        </p:spPr>
      </p:pic>
      <p:sp>
        <p:nvSpPr>
          <p:cNvPr id="292"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293" name="The Objective Nature of The TRUTH" descr="The Objective Nature of The TRUTH"/>
          <p:cNvPicPr>
            <a:picLocks noChangeAspect="0"/>
          </p:cNvPicPr>
          <p:nvPr/>
        </p:nvPicPr>
        <p:blipFill>
          <a:blip r:embed="rId3">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sp>
        <p:nvSpPr>
          <p:cNvPr id="294" name="Shape 95"/>
          <p:cNvSpPr/>
          <p:nvPr/>
        </p:nvSpPr>
        <p:spPr>
          <a:xfrm>
            <a:off x="4882537" y="3405715"/>
            <a:ext cx="7388516" cy="5791201"/>
          </a:xfrm>
          <a:prstGeom prst="rect">
            <a:avLst/>
          </a:prstGeom>
          <a:ln w="12700">
            <a:miter lim="400000"/>
          </a:ln>
          <a:effectLst>
            <a:outerShdw sx="100000" sy="100000" kx="0" ky="0" algn="b" rotWithShape="0" blurRad="76200" dist="88900" dir="3035513">
              <a:srgbClr val="000000">
                <a:alpha val="27037"/>
              </a:srgbClr>
            </a:outerShdw>
          </a:effectLst>
          <a:extLst>
            <a:ext uri="{C572A759-6A51-4108-AA02-DFA0A04FC94B}">
              <ma14:wrappingTextBoxFlag xmlns:ma14="http://schemas.microsoft.com/office/mac/drawingml/2011/main" val="1"/>
            </a:ext>
          </a:extLst>
        </p:spPr>
        <p:txBody>
          <a:bodyPr lIns="0" tIns="0" rIns="0" bIns="0">
            <a:spAutoFit/>
          </a:bodyPr>
          <a:lstStyle/>
          <a:p>
            <a:pPr defTabSz="457200">
              <a:defRPr sz="4400">
                <a:solidFill>
                  <a:srgbClr val="000000"/>
                </a:solidFill>
                <a:latin typeface="Abject Failure"/>
                <a:ea typeface="Abject Failure"/>
                <a:cs typeface="Abject Failure"/>
                <a:sym typeface="Abject Failure"/>
              </a:defRPr>
            </a:pPr>
            <a:r>
              <a:t>John 17:17–19 (NKJV)</a:t>
            </a:r>
          </a:p>
          <a:p>
            <a:pPr defTabSz="457200">
              <a:defRPr sz="4300">
                <a:solidFill>
                  <a:srgbClr val="000000"/>
                </a:solidFill>
                <a:latin typeface="Hoefler Text"/>
                <a:ea typeface="Hoefler Text"/>
                <a:cs typeface="Hoefler Text"/>
                <a:sym typeface="Hoefler Text"/>
              </a:defRPr>
            </a:pPr>
            <a:r>
              <a:rPr baseline="31999"/>
              <a:t>17</a:t>
            </a:r>
            <a:r>
              <a:t> </a:t>
            </a:r>
            <a:r>
              <a:rPr>
                <a:solidFill>
                  <a:schemeClr val="accent5">
                    <a:hueOff val="74999"/>
                    <a:satOff val="18651"/>
                    <a:lumOff val="-19807"/>
                  </a:schemeClr>
                </a:solidFill>
              </a:rPr>
              <a:t>Sanctify them by Your truth. Your word is truth</a:t>
            </a:r>
            <a:r>
              <a:t>. </a:t>
            </a:r>
            <a:r>
              <a:rPr baseline="31999"/>
              <a:t>18</a:t>
            </a:r>
            <a:r>
              <a:t> </a:t>
            </a:r>
            <a:r>
              <a:rPr>
                <a:solidFill>
                  <a:schemeClr val="accent5">
                    <a:hueOff val="74999"/>
                    <a:satOff val="18651"/>
                    <a:lumOff val="-19807"/>
                  </a:schemeClr>
                </a:solidFill>
              </a:rPr>
              <a:t>As You sent Me into the world, I also have sent them into the world</a:t>
            </a:r>
            <a:r>
              <a:t>. </a:t>
            </a:r>
            <a:r>
              <a:rPr baseline="31999"/>
              <a:t>19</a:t>
            </a:r>
            <a:r>
              <a:t> </a:t>
            </a:r>
            <a:r>
              <a:rPr>
                <a:solidFill>
                  <a:schemeClr val="accent5">
                    <a:hueOff val="74999"/>
                    <a:satOff val="18651"/>
                    <a:lumOff val="-19807"/>
                  </a:schemeClr>
                </a:solidFill>
              </a:rPr>
              <a:t>And for their sakes I sanctify Myself, that they also may be sanctified by the truth</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pasted-image.tif" descr="pasted-image.tif"/>
          <p:cNvPicPr>
            <a:picLocks noChangeAspect="1"/>
          </p:cNvPicPr>
          <p:nvPr/>
        </p:nvPicPr>
        <p:blipFill>
          <a:blip r:embed="rId2">
            <a:extLst/>
          </a:blip>
          <a:stretch>
            <a:fillRect/>
          </a:stretch>
        </p:blipFill>
        <p:spPr>
          <a:xfrm>
            <a:off x="-7221" y="3140162"/>
            <a:ext cx="4222423" cy="6589007"/>
          </a:xfrm>
          <a:prstGeom prst="rect">
            <a:avLst/>
          </a:prstGeom>
          <a:ln w="12700">
            <a:miter lim="400000"/>
          </a:ln>
          <a:effectLst>
            <a:outerShdw sx="100000" sy="100000" kx="0" ky="0" algn="b" rotWithShape="0" blurRad="101600" dist="101600" dir="2723238">
              <a:srgbClr val="000000"/>
            </a:outerShdw>
          </a:effectLst>
        </p:spPr>
      </p:pic>
      <p:sp>
        <p:nvSpPr>
          <p:cNvPr id="297"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298" name="The Objective Nature of The TRUTH" descr="The Objective Nature of The TRUTH"/>
          <p:cNvPicPr>
            <a:picLocks noChangeAspect="0"/>
          </p:cNvPicPr>
          <p:nvPr/>
        </p:nvPicPr>
        <p:blipFill>
          <a:blip r:embed="rId3">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sp>
        <p:nvSpPr>
          <p:cNvPr id="299" name="Shape 95"/>
          <p:cNvSpPr/>
          <p:nvPr/>
        </p:nvSpPr>
        <p:spPr>
          <a:xfrm>
            <a:off x="4882537" y="3405715"/>
            <a:ext cx="7388516" cy="5740401"/>
          </a:xfrm>
          <a:prstGeom prst="rect">
            <a:avLst/>
          </a:prstGeom>
          <a:ln w="12700">
            <a:miter lim="400000"/>
          </a:ln>
          <a:effectLst>
            <a:outerShdw sx="100000" sy="100000" kx="0" ky="0" algn="b" rotWithShape="0" blurRad="76200" dist="88900" dir="3035513">
              <a:srgbClr val="000000">
                <a:alpha val="27037"/>
              </a:srgbClr>
            </a:outerShdw>
          </a:effectLst>
          <a:extLst>
            <a:ext uri="{C572A759-6A51-4108-AA02-DFA0A04FC94B}">
              <ma14:wrappingTextBoxFlag xmlns:ma14="http://schemas.microsoft.com/office/mac/drawingml/2011/main" val="1"/>
            </a:ext>
          </a:extLst>
        </p:spPr>
        <p:txBody>
          <a:bodyPr lIns="0" tIns="0" rIns="0" bIns="0">
            <a:spAutoFit/>
          </a:bodyPr>
          <a:lstStyle/>
          <a:p>
            <a:pPr defTabSz="457200">
              <a:defRPr sz="4400">
                <a:solidFill>
                  <a:srgbClr val="000000"/>
                </a:solidFill>
                <a:latin typeface="Abject Failure"/>
                <a:ea typeface="Abject Failure"/>
                <a:cs typeface="Abject Failure"/>
                <a:sym typeface="Abject Failure"/>
              </a:defRPr>
            </a:pPr>
            <a:r>
              <a:t>Psalm 119:160 (NKJV)</a:t>
            </a:r>
          </a:p>
          <a:p>
            <a:pPr defTabSz="457200">
              <a:defRPr sz="6000">
                <a:solidFill>
                  <a:srgbClr val="000000"/>
                </a:solidFill>
                <a:latin typeface="Hoefler Text"/>
                <a:ea typeface="Hoefler Text"/>
                <a:cs typeface="Hoefler Text"/>
                <a:sym typeface="Hoefler Text"/>
              </a:defRPr>
            </a:pPr>
            <a:r>
              <a:rPr baseline="31999"/>
              <a:t>160</a:t>
            </a:r>
            <a:r>
              <a:t> The entirety of Your word </a:t>
            </a:r>
            <a:r>
              <a:rPr i="1"/>
              <a:t>is</a:t>
            </a:r>
            <a:r>
              <a:t> truth, And every one of Your righteous judgments </a:t>
            </a:r>
            <a:r>
              <a:rPr i="1"/>
              <a:t>endures</a:t>
            </a:r>
            <a:r>
              <a:t> forever.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02" name="The Objective Nature of The TRUTH" descr="The Objective Nature of The TRUTH"/>
          <p:cNvPicPr>
            <a:picLocks noChangeAspect="0"/>
          </p:cNvPicPr>
          <p:nvPr/>
        </p:nvPicPr>
        <p:blipFill>
          <a:blip r:embed="rId2">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sp>
        <p:nvSpPr>
          <p:cNvPr id="303" name="Ephesians 4:11–15 (NKJV)"/>
          <p:cNvSpPr/>
          <p:nvPr/>
        </p:nvSpPr>
        <p:spPr>
          <a:xfrm>
            <a:off x="2236369" y="3403073"/>
            <a:ext cx="8532062" cy="685801"/>
          </a:xfrm>
          <a:prstGeom prst="rect">
            <a:avLst/>
          </a:prstGeom>
          <a:ln w="12700">
            <a:miter lim="400000"/>
          </a:ln>
          <a:effectLst>
            <a:outerShdw sx="100000" sy="100000" kx="0" ky="0" algn="b" rotWithShape="0" blurRad="152400" dist="187335" dir="5400000">
              <a:srgbClr val="000000">
                <a:alpha val="302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spcBef>
                <a:spcPts val="1100"/>
              </a:spcBef>
              <a:defRPr b="1" sz="3800">
                <a:solidFill>
                  <a:srgbClr val="000000"/>
                </a:solidFill>
                <a:latin typeface="Hoefler Text"/>
                <a:ea typeface="Hoefler Text"/>
                <a:cs typeface="Hoefler Text"/>
                <a:sym typeface="Hoefler Text"/>
              </a:defRPr>
            </a:lvl1pPr>
          </a:lstStyle>
          <a:p>
            <a:pPr/>
            <a:r>
              <a:t>Ephesians 4:11–15 (NKJV)</a:t>
            </a:r>
          </a:p>
        </p:txBody>
      </p:sp>
      <p:grpSp>
        <p:nvGrpSpPr>
          <p:cNvPr id="306" name="11 And He Himself gave some to be apostles, some prophets, some evangelists, and some pastors and teachers, 12 for the equipping of the saints for the work of ministry, for the edifying of the body of Christ, 13 till we all come to the unity of the faith and of the knowledge of the Son of God, to a perfect man, to the measure of the stature of the fullness of Christ; 14 that we should no longer be children, tossed to and fro and carried about with every wind of doctrine, by the trickery of men, in the cunning craftiness of deceitful plotting, 15 but, speaking the truth in love, may grow up in all things into Him who is the head—Christ—"/>
          <p:cNvGrpSpPr/>
          <p:nvPr/>
        </p:nvGrpSpPr>
        <p:grpSpPr>
          <a:xfrm>
            <a:off x="294289" y="4153730"/>
            <a:ext cx="12416223" cy="5549901"/>
            <a:chOff x="0" y="0"/>
            <a:chExt cx="12416221" cy="5549900"/>
          </a:xfrm>
        </p:grpSpPr>
        <p:sp>
          <p:nvSpPr>
            <p:cNvPr id="305" name="11 And He Himself gave some to be apostles, some prophets, some evangelists, and some pastors and teachers, 12 for the equipping of the saints for the work of ministry, for the edifying of the body of Christ, 13 till we all come to the unity of the faith and of the knowledge of the Son of God, to a perfect man, to the measure of the stature of the fullness of Christ; 14 that we should no longer be children, tossed to and fro and carried about with every wind of doctrine, by the trickery of men, in the cunning craftiness of deceitful plotting, 15 but, speaking the truth in love, may grow up in all things into Him who is the head—Christ—"/>
            <p:cNvSpPr/>
            <p:nvPr/>
          </p:nvSpPr>
          <p:spPr>
            <a:xfrm>
              <a:off x="177800" y="165100"/>
              <a:ext cx="12060622" cy="5207001"/>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spcBef>
                  <a:spcPts val="1100"/>
                </a:spcBef>
                <a:defRPr sz="3300">
                  <a:solidFill>
                    <a:srgbClr val="000000"/>
                  </a:solidFill>
                  <a:latin typeface="Hoefler Text"/>
                  <a:ea typeface="Hoefler Text"/>
                  <a:cs typeface="Hoefler Text"/>
                  <a:sym typeface="Hoefler Text"/>
                </a:defRPr>
              </a:pPr>
              <a:r>
                <a:rPr baseline="31999"/>
                <a:t>11</a:t>
              </a:r>
              <a:r>
                <a:t> And He Himself gave some </a:t>
              </a:r>
              <a:r>
                <a:rPr i="1"/>
                <a:t>to be</a:t>
              </a:r>
              <a:r>
                <a:t> apostles, some prophets, some evangelists, and some pastors and teachers, </a:t>
              </a:r>
              <a:r>
                <a:rPr baseline="31999"/>
                <a:t>12</a:t>
              </a:r>
              <a:r>
                <a:t> for the equipping of the saints for the work of ministry, for the edifying of the body of Christ, </a:t>
              </a:r>
              <a:r>
                <a:rPr baseline="31999"/>
                <a:t>13</a:t>
              </a:r>
              <a:r>
                <a:t> till we all come to the unity of the faith and of the knowledge of the Son of God, to a perfect man, to the measure of the stature of the fullness of Christ; </a:t>
              </a:r>
              <a:r>
                <a:rPr baseline="31999"/>
                <a:t>14</a:t>
              </a:r>
              <a:r>
                <a:t> that we should no longer be children, tossed to and fro and carried about with every wind of doctrine, by the trickery of men, in the cunning craftiness of deceitful plotting, </a:t>
              </a:r>
              <a:r>
                <a:rPr baseline="31999"/>
                <a:t>15</a:t>
              </a:r>
              <a:r>
                <a:t> but, speaking the truth in love, may grow up in all things into Him who is the head—Christ—</a:t>
              </a:r>
            </a:p>
          </p:txBody>
        </p:sp>
        <p:pic>
          <p:nvPicPr>
            <p:cNvPr id="304" name="11 And He Himself gave some to be apostles, some prophets, some evangelists, and some pastors and teachers, 12 for the equipping of the saints for the work of ministry, for the edifying of the body of Christ, 13 till we all come to the unity of the faith and of the knowledge of the Son of God, to a perfect man, to the measure of the stature of the fullness of Christ; 14 that we should no longer be children, tossed to and fro and carried about with every wind of doctrine, by the trickery of men, in the cunning craftiness of deceitful plotting, 15 but, speaking the truth in love, may grow up in all things into Him who is the head—Christ—" descr="11 And He Himself gave some to be apostles, some prophets, some evangelists, and some pastors and teachers, 12 for the equipping of the saints for the work of ministry, for the edifying of the body of Christ, 13 till we all come to the unity of the faith and of the knowledge of the Son of God, to a perfect man, to the measure of the stature of the fullness of Christ; 14 that we should no longer be children, tossed to and fro and carried about with every wind of doctrine, by the trickery of men, in the cunning craftiness of deceitful plotting, 15 but, speaking the truth in love, may grow up in all things into Him who is the head—Christ—"/>
            <p:cNvPicPr>
              <a:picLocks noChangeAspect="0"/>
            </p:cNvPicPr>
            <p:nvPr/>
          </p:nvPicPr>
          <p:blipFill>
            <a:blip r:embed="rId3">
              <a:extLst/>
            </a:blip>
            <a:stretch>
              <a:fillRect/>
            </a:stretch>
          </p:blipFill>
          <p:spPr>
            <a:xfrm>
              <a:off x="-1" y="-1"/>
              <a:ext cx="12416223" cy="55499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pasted-image.pdf" descr="pasted-image.pdf"/>
          <p:cNvPicPr>
            <a:picLocks noChangeAspect="1"/>
          </p:cNvPicPr>
          <p:nvPr/>
        </p:nvPicPr>
        <p:blipFill>
          <a:blip r:embed="rId2">
            <a:extLst/>
          </a:blip>
          <a:stretch>
            <a:fillRect/>
          </a:stretch>
        </p:blipFill>
        <p:spPr>
          <a:xfrm>
            <a:off x="7868890" y="2564415"/>
            <a:ext cx="5325214" cy="7301369"/>
          </a:xfrm>
          <a:prstGeom prst="rect">
            <a:avLst/>
          </a:prstGeom>
          <a:ln w="12700">
            <a:miter lim="400000"/>
          </a:ln>
          <a:effectLst>
            <a:outerShdw sx="100000" sy="100000" kx="0" ky="0" algn="b" rotWithShape="0" blurRad="152400" dist="203330" dir="5400000">
              <a:srgbClr val="000000">
                <a:alpha val="41298"/>
              </a:srgbClr>
            </a:outerShdw>
          </a:effectLst>
        </p:spPr>
      </p:pic>
      <p:grpSp>
        <p:nvGrpSpPr>
          <p:cNvPr id="311" name="1 Cor. 6:9-10;…"/>
          <p:cNvGrpSpPr/>
          <p:nvPr/>
        </p:nvGrpSpPr>
        <p:grpSpPr>
          <a:xfrm>
            <a:off x="7912096" y="6714066"/>
            <a:ext cx="4486722" cy="1993901"/>
            <a:chOff x="0" y="0"/>
            <a:chExt cx="4486721" cy="1993900"/>
          </a:xfrm>
        </p:grpSpPr>
        <p:sp>
          <p:nvSpPr>
            <p:cNvPr id="310" name="1 Cor. 6:9-10;…"/>
            <p:cNvSpPr/>
            <p:nvPr/>
          </p:nvSpPr>
          <p:spPr>
            <a:xfrm>
              <a:off x="177800" y="165100"/>
              <a:ext cx="4131122" cy="16510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200">
                  <a:solidFill>
                    <a:srgbClr val="FFFFFF"/>
                  </a:solidFill>
                  <a:effectLst>
                    <a:outerShdw sx="100000" sy="100000" kx="0" ky="0" algn="b" rotWithShape="0" blurRad="38100" dist="12700" dir="5400000">
                      <a:srgbClr val="000000">
                        <a:alpha val="50000"/>
                      </a:srgbClr>
                    </a:outerShdw>
                  </a:effectLst>
                </a:defRPr>
              </a:pPr>
              <a:r>
                <a:t>1 Cor. 6:9-10; </a:t>
              </a:r>
            </a:p>
            <a:p>
              <a:pPr>
                <a:defRPr sz="5200">
                  <a:solidFill>
                    <a:srgbClr val="FFFFFF"/>
                  </a:solidFill>
                  <a:effectLst>
                    <a:outerShdw sx="100000" sy="100000" kx="0" ky="0" algn="b" rotWithShape="0" blurRad="38100" dist="12700" dir="5400000">
                      <a:srgbClr val="000000">
                        <a:alpha val="50000"/>
                      </a:srgbClr>
                    </a:outerShdw>
                  </a:effectLst>
                </a:defRPr>
              </a:pPr>
              <a:r>
                <a:t>Gal 5:19-21</a:t>
              </a:r>
            </a:p>
          </p:txBody>
        </p:sp>
        <p:pic>
          <p:nvPicPr>
            <p:cNvPr id="309" name="1 Cor. 6:9-10;…" descr="1 Cor. 6:9-10;…"/>
            <p:cNvPicPr>
              <a:picLocks noChangeAspect="0"/>
            </p:cNvPicPr>
            <p:nvPr/>
          </p:nvPicPr>
          <p:blipFill>
            <a:blip r:embed="rId4">
              <a:extLst/>
            </a:blip>
            <a:stretch>
              <a:fillRect/>
            </a:stretch>
          </p:blipFill>
          <p:spPr>
            <a:xfrm>
              <a:off x="-1" y="-1"/>
              <a:ext cx="4486723" cy="1993901"/>
            </a:xfrm>
            <a:prstGeom prst="rect">
              <a:avLst/>
            </a:prstGeom>
            <a:effectLst/>
          </p:spPr>
        </p:pic>
      </p:grpSp>
      <p:pic>
        <p:nvPicPr>
          <p:cNvPr id="312" name="The Truth About SIN" descr="The Truth About SIN"/>
          <p:cNvPicPr>
            <a:picLocks noChangeAspect="0"/>
          </p:cNvPicPr>
          <p:nvPr/>
        </p:nvPicPr>
        <p:blipFill>
          <a:blip r:embed="rId5">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grpSp>
        <p:nvGrpSpPr>
          <p:cNvPr id="315" name="Rectangle"/>
          <p:cNvGrpSpPr/>
          <p:nvPr/>
        </p:nvGrpSpPr>
        <p:grpSpPr>
          <a:xfrm>
            <a:off x="38099" y="3341422"/>
            <a:ext cx="7460061" cy="6352140"/>
            <a:chOff x="0" y="0"/>
            <a:chExt cx="7460059" cy="6352138"/>
          </a:xfrm>
        </p:grpSpPr>
        <p:sp>
          <p:nvSpPr>
            <p:cNvPr id="314" name="Rectangle"/>
            <p:cNvSpPr/>
            <p:nvPr/>
          </p:nvSpPr>
          <p:spPr>
            <a:xfrm>
              <a:off x="177800" y="165100"/>
              <a:ext cx="7104460" cy="6009239"/>
            </a:xfrm>
            <a:prstGeom prst="rect">
              <a:avLst/>
            </a:prstGeom>
            <a:blipFill rotWithShape="1">
              <a:blip r:embed="rId3"/>
              <a:srcRect l="0" t="0" r="0" b="0"/>
              <a:tile tx="0" ty="0" sx="100000" sy="100000" flip="none" algn="tl"/>
            </a:blip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13" name="Rectangle" descr="Rectangle"/>
            <p:cNvPicPr>
              <a:picLocks noChangeAspect="0"/>
            </p:cNvPicPr>
            <p:nvPr/>
          </p:nvPicPr>
          <p:blipFill>
            <a:blip r:embed="rId6">
              <a:extLst/>
            </a:blip>
            <a:stretch>
              <a:fillRect/>
            </a:stretch>
          </p:blipFill>
          <p:spPr>
            <a:xfrm>
              <a:off x="-1" y="0"/>
              <a:ext cx="7460061" cy="6352139"/>
            </a:xfrm>
            <a:prstGeom prst="rect">
              <a:avLst/>
            </a:prstGeom>
            <a:effectLst/>
          </p:spPr>
        </p:pic>
      </p:grpSp>
      <p:sp>
        <p:nvSpPr>
          <p:cNvPr id="316"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sp>
        <p:nvSpPr>
          <p:cNvPr id="317" name="Fornicators,…"/>
          <p:cNvSpPr/>
          <p:nvPr/>
        </p:nvSpPr>
        <p:spPr>
          <a:xfrm>
            <a:off x="326998" y="3657213"/>
            <a:ext cx="2992028" cy="5740401"/>
          </a:xfrm>
          <a:prstGeom prst="rect">
            <a:avLst/>
          </a:prstGeom>
          <a:solidFill>
            <a:srgbClr val="DCDD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5279" indent="-335279" algn="l">
              <a:buClr>
                <a:srgbClr val="A29A85"/>
              </a:buClr>
              <a:buSzPct val="58000"/>
              <a:buBlip>
                <a:blip r:embed="rId7"/>
              </a:buBlip>
              <a:defRPr sz="3200">
                <a:solidFill>
                  <a:srgbClr val="000000"/>
                </a:solidFill>
              </a:defRPr>
            </a:pPr>
            <a:r>
              <a:t>Fornicators, </a:t>
            </a:r>
          </a:p>
          <a:p>
            <a:pPr marL="335279" indent="-335279" algn="l">
              <a:buClr>
                <a:srgbClr val="A29A85"/>
              </a:buClr>
              <a:buSzPct val="58000"/>
              <a:buBlip>
                <a:blip r:embed="rId7"/>
              </a:buBlip>
              <a:defRPr sz="3200">
                <a:solidFill>
                  <a:srgbClr val="000000"/>
                </a:solidFill>
              </a:defRPr>
            </a:pPr>
            <a:r>
              <a:t>Idolaters, </a:t>
            </a:r>
          </a:p>
          <a:p>
            <a:pPr marL="335279" indent="-335279" algn="l">
              <a:buClr>
                <a:srgbClr val="A29A85"/>
              </a:buClr>
              <a:buSzPct val="58000"/>
              <a:buBlip>
                <a:blip r:embed="rId7"/>
              </a:buBlip>
              <a:defRPr sz="3200">
                <a:solidFill>
                  <a:srgbClr val="000000"/>
                </a:solidFill>
              </a:defRPr>
            </a:pPr>
            <a:r>
              <a:t>Adulterers, </a:t>
            </a:r>
          </a:p>
          <a:p>
            <a:pPr marL="335279" indent="-335279" algn="l">
              <a:buClr>
                <a:srgbClr val="A29A85"/>
              </a:buClr>
              <a:buSzPct val="58000"/>
              <a:buBlip>
                <a:blip r:embed="rId7"/>
              </a:buBlip>
              <a:defRPr sz="3200">
                <a:solidFill>
                  <a:srgbClr val="000000"/>
                </a:solidFill>
              </a:defRPr>
            </a:pPr>
            <a:r>
              <a:t>Homosexuals, </a:t>
            </a:r>
          </a:p>
          <a:p>
            <a:pPr marL="335279" indent="-335279" algn="l">
              <a:buClr>
                <a:srgbClr val="A29A85"/>
              </a:buClr>
              <a:buSzPct val="58000"/>
              <a:buBlip>
                <a:blip r:embed="rId7"/>
              </a:buBlip>
              <a:defRPr sz="3200">
                <a:solidFill>
                  <a:srgbClr val="000000"/>
                </a:solidFill>
              </a:defRPr>
            </a:pPr>
            <a:r>
              <a:t>Sodomites, </a:t>
            </a:r>
          </a:p>
          <a:p>
            <a:pPr marL="335279" indent="-335279" algn="l">
              <a:buClr>
                <a:srgbClr val="A29A85"/>
              </a:buClr>
              <a:buSzPct val="58000"/>
              <a:buBlip>
                <a:blip r:embed="rId7"/>
              </a:buBlip>
              <a:defRPr sz="3200">
                <a:solidFill>
                  <a:srgbClr val="000000"/>
                </a:solidFill>
              </a:defRPr>
            </a:pPr>
            <a:r>
              <a:t>Thieves, </a:t>
            </a:r>
          </a:p>
          <a:p>
            <a:pPr marL="335279" indent="-335279" algn="l">
              <a:buClr>
                <a:srgbClr val="A29A85"/>
              </a:buClr>
              <a:buSzPct val="58000"/>
              <a:buBlip>
                <a:blip r:embed="rId7"/>
              </a:buBlip>
              <a:defRPr sz="3200">
                <a:solidFill>
                  <a:srgbClr val="000000"/>
                </a:solidFill>
              </a:defRPr>
            </a:pPr>
            <a:r>
              <a:t>Covetous, </a:t>
            </a:r>
          </a:p>
          <a:p>
            <a:pPr marL="335279" indent="-335279" algn="l">
              <a:buClr>
                <a:srgbClr val="A29A85"/>
              </a:buClr>
              <a:buSzPct val="58000"/>
              <a:buBlip>
                <a:blip r:embed="rId7"/>
              </a:buBlip>
              <a:defRPr sz="3200">
                <a:solidFill>
                  <a:srgbClr val="000000"/>
                </a:solidFill>
              </a:defRPr>
            </a:pPr>
            <a:r>
              <a:t>Drunkards, </a:t>
            </a:r>
          </a:p>
          <a:p>
            <a:pPr marL="335279" indent="-335279" algn="l">
              <a:buClr>
                <a:srgbClr val="A29A85"/>
              </a:buClr>
              <a:buSzPct val="58000"/>
              <a:buBlip>
                <a:blip r:embed="rId7"/>
              </a:buBlip>
              <a:defRPr sz="3200">
                <a:solidFill>
                  <a:srgbClr val="000000"/>
                </a:solidFill>
              </a:defRPr>
            </a:pPr>
            <a:r>
              <a:t>Revilers, </a:t>
            </a:r>
          </a:p>
          <a:p>
            <a:pPr marL="335279" indent="-335279" algn="l">
              <a:buClr>
                <a:srgbClr val="A29A85"/>
              </a:buClr>
              <a:buSzPct val="58000"/>
              <a:buBlip>
                <a:blip r:embed="rId7"/>
              </a:buBlip>
              <a:defRPr sz="3200">
                <a:solidFill>
                  <a:srgbClr val="000000"/>
                </a:solidFill>
              </a:defRPr>
            </a:pPr>
            <a:r>
              <a:t>Extortioners, </a:t>
            </a:r>
          </a:p>
          <a:p>
            <a:pPr marL="335279" indent="-335279" algn="l">
              <a:buClr>
                <a:srgbClr val="A29A85"/>
              </a:buClr>
              <a:buSzPct val="58000"/>
              <a:buBlip>
                <a:blip r:embed="rId7"/>
              </a:buBlip>
              <a:defRPr sz="3200">
                <a:solidFill>
                  <a:srgbClr val="000000"/>
                </a:solidFill>
              </a:defRPr>
            </a:pPr>
            <a:r>
              <a:t>Unclean, </a:t>
            </a:r>
          </a:p>
          <a:p>
            <a:pPr marL="335279" indent="-335279" algn="l">
              <a:buClr>
                <a:srgbClr val="A29A85"/>
              </a:buClr>
              <a:buSzPct val="58000"/>
              <a:buBlip>
                <a:blip r:embed="rId7"/>
              </a:buBlip>
              <a:defRPr sz="3200">
                <a:solidFill>
                  <a:srgbClr val="000000"/>
                </a:solidFill>
              </a:defRPr>
            </a:pPr>
            <a:r>
              <a:t>Lewdness, </a:t>
            </a:r>
          </a:p>
        </p:txBody>
      </p:sp>
      <p:sp>
        <p:nvSpPr>
          <p:cNvPr id="318" name="Sorcery,…"/>
          <p:cNvSpPr/>
          <p:nvPr/>
        </p:nvSpPr>
        <p:spPr>
          <a:xfrm>
            <a:off x="3247998" y="3657213"/>
            <a:ext cx="3954053" cy="5740401"/>
          </a:xfrm>
          <a:prstGeom prst="rect">
            <a:avLst/>
          </a:prstGeom>
          <a:solidFill>
            <a:srgbClr val="DCDD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5279" indent="-335279" algn="l">
              <a:buClr>
                <a:srgbClr val="A29A85"/>
              </a:buClr>
              <a:buSzPct val="58000"/>
              <a:buBlip>
                <a:blip r:embed="rId7"/>
              </a:buBlip>
              <a:defRPr sz="3200">
                <a:solidFill>
                  <a:srgbClr val="000000"/>
                </a:solidFill>
              </a:defRPr>
            </a:pPr>
            <a:r>
              <a:t>Sorcery, </a:t>
            </a:r>
          </a:p>
          <a:p>
            <a:pPr marL="335279" indent="-335279" algn="l">
              <a:buClr>
                <a:srgbClr val="A29A85"/>
              </a:buClr>
              <a:buSzPct val="58000"/>
              <a:buBlip>
                <a:blip r:embed="rId7"/>
              </a:buBlip>
              <a:defRPr sz="3200">
                <a:solidFill>
                  <a:srgbClr val="000000"/>
                </a:solidFill>
              </a:defRPr>
            </a:pPr>
            <a:r>
              <a:t>Hatred, </a:t>
            </a:r>
          </a:p>
          <a:p>
            <a:pPr marL="335279" indent="-335279" algn="l">
              <a:buClr>
                <a:srgbClr val="A29A85"/>
              </a:buClr>
              <a:buSzPct val="58000"/>
              <a:buBlip>
                <a:blip r:embed="rId7"/>
              </a:buBlip>
              <a:defRPr sz="3200">
                <a:solidFill>
                  <a:srgbClr val="000000"/>
                </a:solidFill>
              </a:defRPr>
            </a:pPr>
            <a:r>
              <a:t>Contentions, </a:t>
            </a:r>
          </a:p>
          <a:p>
            <a:pPr marL="335279" indent="-335279" algn="l">
              <a:buClr>
                <a:srgbClr val="A29A85"/>
              </a:buClr>
              <a:buSzPct val="58000"/>
              <a:buBlip>
                <a:blip r:embed="rId7"/>
              </a:buBlip>
              <a:defRPr sz="3200">
                <a:solidFill>
                  <a:srgbClr val="000000"/>
                </a:solidFill>
              </a:defRPr>
            </a:pPr>
            <a:r>
              <a:t>Jealousies, </a:t>
            </a:r>
          </a:p>
          <a:p>
            <a:pPr marL="335279" indent="-335279" algn="l">
              <a:buClr>
                <a:srgbClr val="A29A85"/>
              </a:buClr>
              <a:buSzPct val="58000"/>
              <a:buBlip>
                <a:blip r:embed="rId7"/>
              </a:buBlip>
              <a:defRPr sz="3200">
                <a:solidFill>
                  <a:srgbClr val="000000"/>
                </a:solidFill>
              </a:defRPr>
            </a:pPr>
            <a:r>
              <a:t>Outbursts Of Wrath, </a:t>
            </a:r>
          </a:p>
          <a:p>
            <a:pPr marL="335279" indent="-335279" algn="l">
              <a:buClr>
                <a:srgbClr val="A29A85"/>
              </a:buClr>
              <a:buSzPct val="58000"/>
              <a:buBlip>
                <a:blip r:embed="rId7"/>
              </a:buBlip>
              <a:defRPr sz="3200">
                <a:solidFill>
                  <a:srgbClr val="000000"/>
                </a:solidFill>
              </a:defRPr>
            </a:pPr>
            <a:r>
              <a:t>Selfish Ambitions, </a:t>
            </a:r>
          </a:p>
          <a:p>
            <a:pPr marL="335279" indent="-335279" algn="l">
              <a:buClr>
                <a:srgbClr val="A29A85"/>
              </a:buClr>
              <a:buSzPct val="58000"/>
              <a:buBlip>
                <a:blip r:embed="rId7"/>
              </a:buBlip>
              <a:defRPr sz="3200">
                <a:solidFill>
                  <a:srgbClr val="000000"/>
                </a:solidFill>
              </a:defRPr>
            </a:pPr>
            <a:r>
              <a:t>Dissensions, </a:t>
            </a:r>
          </a:p>
          <a:p>
            <a:pPr marL="335279" indent="-335279" algn="l">
              <a:buClr>
                <a:srgbClr val="A29A85"/>
              </a:buClr>
              <a:buSzPct val="58000"/>
              <a:buBlip>
                <a:blip r:embed="rId7"/>
              </a:buBlip>
              <a:defRPr sz="3200">
                <a:solidFill>
                  <a:srgbClr val="000000"/>
                </a:solidFill>
              </a:defRPr>
            </a:pPr>
            <a:r>
              <a:t>Heresies, </a:t>
            </a:r>
          </a:p>
          <a:p>
            <a:pPr marL="335279" indent="-335279" algn="l">
              <a:buClr>
                <a:srgbClr val="A29A85"/>
              </a:buClr>
              <a:buSzPct val="58000"/>
              <a:buBlip>
                <a:blip r:embed="rId7"/>
              </a:buBlip>
              <a:defRPr sz="3200">
                <a:solidFill>
                  <a:srgbClr val="000000"/>
                </a:solidFill>
              </a:defRPr>
            </a:pPr>
            <a:r>
              <a:t>Envy, </a:t>
            </a:r>
          </a:p>
          <a:p>
            <a:pPr marL="335279" indent="-335279" algn="l">
              <a:buClr>
                <a:srgbClr val="A29A85"/>
              </a:buClr>
              <a:buSzPct val="58000"/>
              <a:buBlip>
                <a:blip r:embed="rId7"/>
              </a:buBlip>
              <a:defRPr sz="3200">
                <a:solidFill>
                  <a:srgbClr val="000000"/>
                </a:solidFill>
              </a:defRPr>
            </a:pPr>
            <a:r>
              <a:t>Murders, </a:t>
            </a:r>
          </a:p>
          <a:p>
            <a:pPr marL="335279" indent="-335279" algn="l">
              <a:buClr>
                <a:srgbClr val="A29A85"/>
              </a:buClr>
              <a:buSzPct val="58000"/>
              <a:buBlip>
                <a:blip r:embed="rId7"/>
              </a:buBlip>
              <a:defRPr sz="3200">
                <a:solidFill>
                  <a:srgbClr val="000000"/>
                </a:solidFill>
              </a:defRPr>
            </a:pPr>
            <a:r>
              <a:t>Revelries, </a:t>
            </a:r>
          </a:p>
          <a:p>
            <a:pPr marL="335279" indent="-335279" algn="l">
              <a:buClr>
                <a:srgbClr val="A29A85"/>
              </a:buClr>
              <a:buSzPct val="58000"/>
              <a:buBlip>
                <a:blip r:embed="rId7"/>
              </a:buBlip>
              <a:defRPr sz="3200">
                <a:solidFill>
                  <a:srgbClr val="000000"/>
                </a:solidFill>
              </a:defRPr>
            </a:pPr>
            <a:r>
              <a:t>And The Like;</a:t>
            </a:r>
          </a:p>
        </p:txBody>
      </p:sp>
      <p:pic>
        <p:nvPicPr>
          <p:cNvPr id="319" name="1 Cor. 6:9-10 (NKJV)…" descr="1 Cor. 6:9-10 (NKJV)…"/>
          <p:cNvPicPr>
            <a:picLocks noChangeAspect="0"/>
          </p:cNvPicPr>
          <p:nvPr/>
        </p:nvPicPr>
        <p:blipFill>
          <a:blip r:embed="rId8">
            <a:extLst/>
          </a:blip>
          <a:stretch>
            <a:fillRect/>
          </a:stretch>
        </p:blipFill>
        <p:spPr>
          <a:xfrm>
            <a:off x="7100668" y="3078074"/>
            <a:ext cx="6109578" cy="687883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19"/>
                                        </p:tgtEl>
                                        <p:attrNameLst>
                                          <p:attrName>style.visibility</p:attrName>
                                        </p:attrNameLst>
                                      </p:cBhvr>
                                      <p:to>
                                        <p:strVal val="visible"/>
                                      </p:to>
                                    </p:set>
                                    <p:anim calcmode="lin" valueType="num">
                                      <p:cBhvr>
                                        <p:cTn id="7" dur="1500" fill="hold"/>
                                        <p:tgtEl>
                                          <p:spTgt spid="319"/>
                                        </p:tgtEl>
                                        <p:attrNameLst>
                                          <p:attrName>ppt_x</p:attrName>
                                        </p:attrNameLst>
                                      </p:cBhvr>
                                      <p:tavLst>
                                        <p:tav tm="0">
                                          <p:val>
                                            <p:strVal val="#ppt_x"/>
                                          </p:val>
                                        </p:tav>
                                        <p:tav tm="100000">
                                          <p:val>
                                            <p:strVal val="#ppt_x"/>
                                          </p:val>
                                        </p:tav>
                                      </p:tavLst>
                                    </p:anim>
                                    <p:anim calcmode="lin" valueType="num">
                                      <p:cBhvr>
                                        <p:cTn id="8" dur="1500" fill="hold"/>
                                        <p:tgtEl>
                                          <p:spTgt spid="3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9"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3" name="Rectangle"/>
          <p:cNvGrpSpPr/>
          <p:nvPr/>
        </p:nvGrpSpPr>
        <p:grpSpPr>
          <a:xfrm>
            <a:off x="38100" y="3341422"/>
            <a:ext cx="12928600" cy="6352140"/>
            <a:chOff x="0" y="0"/>
            <a:chExt cx="12928599" cy="6352138"/>
          </a:xfrm>
        </p:grpSpPr>
        <p:sp>
          <p:nvSpPr>
            <p:cNvPr id="322" name="Rectangle"/>
            <p:cNvSpPr/>
            <p:nvPr/>
          </p:nvSpPr>
          <p:spPr>
            <a:xfrm>
              <a:off x="177800" y="165100"/>
              <a:ext cx="12573000" cy="6009239"/>
            </a:xfrm>
            <a:prstGeom prst="rect">
              <a:avLst/>
            </a:prstGeom>
            <a:blipFill rotWithShape="1">
              <a:blip r:embed="rId2"/>
              <a:srcRect l="0" t="0" r="0" b="0"/>
              <a:tile tx="0" ty="0" sx="100000" sy="100000" flip="none" algn="tl"/>
            </a:blip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21" name="Rectangle" descr="Rectangle"/>
            <p:cNvPicPr>
              <a:picLocks noChangeAspect="0"/>
            </p:cNvPicPr>
            <p:nvPr/>
          </p:nvPicPr>
          <p:blipFill>
            <a:blip r:embed="rId3">
              <a:extLst/>
            </a:blip>
            <a:stretch>
              <a:fillRect/>
            </a:stretch>
          </p:blipFill>
          <p:spPr>
            <a:xfrm>
              <a:off x="0" y="0"/>
              <a:ext cx="12928600" cy="6352139"/>
            </a:xfrm>
            <a:prstGeom prst="rect">
              <a:avLst/>
            </a:prstGeom>
            <a:effectLst/>
          </p:spPr>
        </p:pic>
      </p:grpSp>
      <p:pic>
        <p:nvPicPr>
          <p:cNvPr id="324" name="pasted-image.pdf" descr="pasted-image.pdf"/>
          <p:cNvPicPr>
            <a:picLocks noChangeAspect="1"/>
          </p:cNvPicPr>
          <p:nvPr/>
        </p:nvPicPr>
        <p:blipFill>
          <a:blip r:embed="rId4">
            <a:extLst/>
          </a:blip>
          <a:stretch>
            <a:fillRect/>
          </a:stretch>
        </p:blipFill>
        <p:spPr>
          <a:xfrm>
            <a:off x="651933" y="8659283"/>
            <a:ext cx="3200401" cy="800101"/>
          </a:xfrm>
          <a:prstGeom prst="rect">
            <a:avLst/>
          </a:prstGeom>
          <a:ln w="12700">
            <a:miter lim="400000"/>
          </a:ln>
        </p:spPr>
      </p:pic>
      <p:sp>
        <p:nvSpPr>
          <p:cNvPr id="325" name="“Do A Christian's Sins Damn His Soul?”…"/>
          <p:cNvSpPr/>
          <p:nvPr/>
        </p:nvSpPr>
        <p:spPr>
          <a:xfrm>
            <a:off x="4384666" y="3850492"/>
            <a:ext cx="8187747" cy="5334001"/>
          </a:xfrm>
          <a:prstGeom prst="rect">
            <a:avLst/>
          </a:prstGeom>
          <a:ln w="12700">
            <a:miter lim="400000"/>
          </a:ln>
          <a:effectLst>
            <a:outerShdw sx="100000" sy="100000" kx="0" ky="0" algn="b" rotWithShape="0" blurRad="152400" dist="20333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3500">
                <a:solidFill>
                  <a:srgbClr val="FFFFFF"/>
                </a:solidFill>
                <a:effectLst>
                  <a:outerShdw sx="100000" sy="100000" kx="0" ky="0" algn="b" rotWithShape="0" blurRad="101600" dist="76200" dir="2700000">
                    <a:srgbClr val="000000">
                      <a:alpha val="33333"/>
                    </a:srgbClr>
                  </a:outerShdw>
                </a:effectLst>
                <a:latin typeface="Century Gothic"/>
                <a:ea typeface="Century Gothic"/>
                <a:cs typeface="Century Gothic"/>
                <a:sym typeface="Century Gothic"/>
              </a:defRPr>
            </a:pPr>
            <a:r>
              <a:t>“Do A Christian's Sins Damn His Soul?”</a:t>
            </a:r>
            <a:endParaRPr sz="3900"/>
          </a:p>
          <a:p>
            <a:pPr defTabSz="457200">
              <a:defRPr sz="3400">
                <a:solidFill>
                  <a:srgbClr val="FFFFFF"/>
                </a:solidFill>
                <a:effectLst>
                  <a:outerShdw sx="100000" sy="100000" kx="0" ky="0" algn="b" rotWithShape="0" blurRad="101600" dist="76200" dir="2700000">
                    <a:srgbClr val="000000">
                      <a:alpha val="33333"/>
                    </a:srgbClr>
                  </a:outerShdw>
                </a:effectLst>
                <a:latin typeface="Century Gothic"/>
                <a:ea typeface="Century Gothic"/>
                <a:cs typeface="Century Gothic"/>
                <a:sym typeface="Century Gothic"/>
              </a:defRPr>
            </a:pPr>
            <a:r>
              <a:t>"We take the position that a Christian's sins do not damn his soul. The way a Christian lives, what he says, his character, his conduct, or his attitude toward other people have nothing whatsoever to do with the salvation of his soul…..all the sins a Christian may commit from idolatry to murder would not put his soul in any danger!" </a:t>
            </a:r>
          </a:p>
        </p:txBody>
      </p:sp>
      <p:pic>
        <p:nvPicPr>
          <p:cNvPr id="326" name="Uncertain Sounds About SIN" descr="Uncertain Sounds About SIN"/>
          <p:cNvPicPr>
            <a:picLocks noChangeAspect="0"/>
          </p:cNvPicPr>
          <p:nvPr/>
        </p:nvPicPr>
        <p:blipFill>
          <a:blip r:embed="rId5">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
        <p:nvSpPr>
          <p:cNvPr id="327"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28" name="pasted-image.pdf" descr="pasted-image.pdf"/>
          <p:cNvPicPr>
            <a:picLocks noChangeAspect="1"/>
          </p:cNvPicPr>
          <p:nvPr/>
        </p:nvPicPr>
        <p:blipFill>
          <a:blip r:embed="rId6">
            <a:extLst/>
          </a:blip>
          <a:stretch>
            <a:fillRect/>
          </a:stretch>
        </p:blipFill>
        <p:spPr>
          <a:xfrm>
            <a:off x="244327" y="3615266"/>
            <a:ext cx="4015612" cy="51614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32" name="Rectangle"/>
          <p:cNvGrpSpPr/>
          <p:nvPr/>
        </p:nvGrpSpPr>
        <p:grpSpPr>
          <a:xfrm>
            <a:off x="38100" y="3341422"/>
            <a:ext cx="12928600" cy="6352140"/>
            <a:chOff x="0" y="0"/>
            <a:chExt cx="12928599" cy="6352138"/>
          </a:xfrm>
        </p:grpSpPr>
        <p:sp>
          <p:nvSpPr>
            <p:cNvPr id="331" name="Rectangle"/>
            <p:cNvSpPr/>
            <p:nvPr/>
          </p:nvSpPr>
          <p:spPr>
            <a:xfrm>
              <a:off x="177800" y="165100"/>
              <a:ext cx="12573000" cy="6009239"/>
            </a:xfrm>
            <a:prstGeom prst="rect">
              <a:avLst/>
            </a:prstGeom>
            <a:blipFill rotWithShape="1">
              <a:blip r:embed="rId2"/>
              <a:srcRect l="0" t="0" r="0" b="0"/>
              <a:tile tx="0" ty="0" sx="100000" sy="100000" flip="none" algn="tl"/>
            </a:blip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30" name="Rectangle" descr="Rectangle"/>
            <p:cNvPicPr>
              <a:picLocks noChangeAspect="0"/>
            </p:cNvPicPr>
            <p:nvPr/>
          </p:nvPicPr>
          <p:blipFill>
            <a:blip r:embed="rId3">
              <a:extLst/>
            </a:blip>
            <a:stretch>
              <a:fillRect/>
            </a:stretch>
          </p:blipFill>
          <p:spPr>
            <a:xfrm>
              <a:off x="0" y="0"/>
              <a:ext cx="12928600" cy="6352139"/>
            </a:xfrm>
            <a:prstGeom prst="rect">
              <a:avLst/>
            </a:prstGeom>
            <a:effectLst/>
          </p:spPr>
        </p:pic>
      </p:grpSp>
      <p:sp>
        <p:nvSpPr>
          <p:cNvPr id="333" name="“His second question is ‘is an elect and regenerated Christian saved while committing a homosexual act?’…"/>
          <p:cNvSpPr/>
          <p:nvPr/>
        </p:nvSpPr>
        <p:spPr>
          <a:xfrm>
            <a:off x="5110815" y="4040992"/>
            <a:ext cx="7461598" cy="4953001"/>
          </a:xfrm>
          <a:prstGeom prst="rect">
            <a:avLst/>
          </a:prstGeom>
          <a:ln w="12700">
            <a:miter lim="400000"/>
          </a:ln>
          <a:effectLst>
            <a:outerShdw sx="100000" sy="100000" kx="0" ky="0" algn="b" rotWithShape="0" blurRad="152400" dist="20333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900">
                <a:solidFill>
                  <a:srgbClr val="FFFFFF"/>
                </a:solidFill>
                <a:effectLst>
                  <a:outerShdw sx="100000" sy="100000" kx="0" ky="0" algn="b" rotWithShape="0" blurRad="101600" dist="76200" dir="2700000">
                    <a:srgbClr val="000000">
                      <a:alpha val="33333"/>
                    </a:srgbClr>
                  </a:outerShdw>
                </a:effectLst>
                <a:latin typeface="Century Gothic"/>
                <a:ea typeface="Century Gothic"/>
                <a:cs typeface="Century Gothic"/>
                <a:sym typeface="Century Gothic"/>
              </a:defRPr>
            </a:pPr>
            <a:r>
              <a:t>“His second question is ‘is an elect and regenerated Christian saved while committing a homosexual act?’</a:t>
            </a:r>
          </a:p>
          <a:p>
            <a:pPr defTabSz="457200">
              <a:defRPr sz="6700">
                <a:solidFill>
                  <a:srgbClr val="FFFFFF"/>
                </a:solidFill>
                <a:effectLst>
                  <a:outerShdw sx="100000" sy="100000" kx="0" ky="0" algn="b" rotWithShape="0" blurRad="101600" dist="76200" dir="2700000">
                    <a:srgbClr val="000000">
                      <a:alpha val="33333"/>
                    </a:srgbClr>
                  </a:outerShdw>
                </a:effectLst>
                <a:latin typeface="Century Gothic"/>
                <a:ea typeface="Century Gothic"/>
                <a:cs typeface="Century Gothic"/>
                <a:sym typeface="Century Gothic"/>
              </a:defRPr>
            </a:pPr>
            <a:r>
              <a:t>“Yes he is”</a:t>
            </a:r>
          </a:p>
        </p:txBody>
      </p:sp>
      <p:sp>
        <p:nvSpPr>
          <p:cNvPr id="334"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35" name="pasted-image.pdf" descr="pasted-image.pdf"/>
          <p:cNvPicPr>
            <a:picLocks noChangeAspect="1"/>
          </p:cNvPicPr>
          <p:nvPr/>
        </p:nvPicPr>
        <p:blipFill>
          <a:blip r:embed="rId4">
            <a:extLst/>
          </a:blip>
          <a:stretch>
            <a:fillRect/>
          </a:stretch>
        </p:blipFill>
        <p:spPr>
          <a:xfrm>
            <a:off x="262135" y="3619500"/>
            <a:ext cx="4614401" cy="4508186"/>
          </a:xfrm>
          <a:prstGeom prst="rect">
            <a:avLst/>
          </a:prstGeom>
          <a:ln w="12700">
            <a:miter lim="400000"/>
          </a:ln>
        </p:spPr>
      </p:pic>
      <p:sp>
        <p:nvSpPr>
          <p:cNvPr id="336" name="(Steven Garrett - Garrett / Gentry debate - 6:54 of first affirmative speech Friday)"/>
          <p:cNvSpPr/>
          <p:nvPr/>
        </p:nvSpPr>
        <p:spPr>
          <a:xfrm>
            <a:off x="262135" y="8113638"/>
            <a:ext cx="4614401" cy="1247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sz="2600">
                <a:solidFill>
                  <a:srgbClr val="FFFFFF"/>
                </a:solidFill>
                <a:latin typeface="Constantia"/>
                <a:ea typeface="Constantia"/>
                <a:cs typeface="Constantia"/>
                <a:sym typeface="Constantia"/>
              </a:defRPr>
            </a:lvl1pPr>
          </a:lstStyle>
          <a:p>
            <a:pPr/>
            <a:r>
              <a:t>(Steven Garrett - Garrett / Gentry debate - 6:54 of first affirmative speech Friday)</a:t>
            </a:r>
          </a:p>
        </p:txBody>
      </p:sp>
      <p:pic>
        <p:nvPicPr>
          <p:cNvPr id="337" name="Uncertain Sounds About SIN" descr="Uncertain Sounds About SIN"/>
          <p:cNvPicPr>
            <a:picLocks noChangeAspect="0"/>
          </p:cNvPicPr>
          <p:nvPr/>
        </p:nvPicPr>
        <p:blipFill>
          <a:blip r:embed="rId5">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41" name="Rectangle"/>
          <p:cNvGrpSpPr/>
          <p:nvPr/>
        </p:nvGrpSpPr>
        <p:grpSpPr>
          <a:xfrm>
            <a:off x="38100" y="3341422"/>
            <a:ext cx="12928600" cy="6352140"/>
            <a:chOff x="0" y="0"/>
            <a:chExt cx="12928599" cy="6352138"/>
          </a:xfrm>
        </p:grpSpPr>
        <p:sp>
          <p:nvSpPr>
            <p:cNvPr id="340" name="Rectangle"/>
            <p:cNvSpPr/>
            <p:nvPr/>
          </p:nvSpPr>
          <p:spPr>
            <a:xfrm>
              <a:off x="177800" y="165100"/>
              <a:ext cx="12573000" cy="6009239"/>
            </a:xfrm>
            <a:prstGeom prst="rect">
              <a:avLst/>
            </a:prstGeom>
            <a:blipFill rotWithShape="1">
              <a:blip r:embed="rId2"/>
              <a:srcRect l="0" t="0" r="0" b="0"/>
              <a:tile tx="0" ty="0" sx="100000" sy="100000" flip="none" algn="tl"/>
            </a:blip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39" name="Rectangle" descr="Rectangle"/>
            <p:cNvPicPr>
              <a:picLocks noChangeAspect="0"/>
            </p:cNvPicPr>
            <p:nvPr/>
          </p:nvPicPr>
          <p:blipFill>
            <a:blip r:embed="rId3">
              <a:extLst/>
            </a:blip>
            <a:stretch>
              <a:fillRect/>
            </a:stretch>
          </p:blipFill>
          <p:spPr>
            <a:xfrm>
              <a:off x="0" y="0"/>
              <a:ext cx="12928600" cy="6352139"/>
            </a:xfrm>
            <a:prstGeom prst="rect">
              <a:avLst/>
            </a:prstGeom>
            <a:effectLst/>
          </p:spPr>
        </p:pic>
      </p:grpSp>
      <p:sp>
        <p:nvSpPr>
          <p:cNvPr id="342" name="“Repent does not mean sorry for sin,or turn from sin, or turn from anything to be saved” ……"/>
          <p:cNvSpPr/>
          <p:nvPr/>
        </p:nvSpPr>
        <p:spPr>
          <a:xfrm>
            <a:off x="5308458" y="3825092"/>
            <a:ext cx="7263955" cy="5384801"/>
          </a:xfrm>
          <a:prstGeom prst="rect">
            <a:avLst/>
          </a:prstGeom>
          <a:ln w="12700">
            <a:miter lim="400000"/>
          </a:ln>
          <a:effectLst>
            <a:outerShdw sx="100000" sy="100000" kx="0" ky="0" algn="b" rotWithShape="0" blurRad="152400" dist="20333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3500">
                <a:solidFill>
                  <a:srgbClr val="FFFFFF"/>
                </a:solidFill>
                <a:effectLst>
                  <a:outerShdw sx="100000" sy="100000" kx="0" ky="0" algn="b" rotWithShape="0" blurRad="101600" dist="76200" dir="2700000">
                    <a:srgbClr val="000000">
                      <a:alpha val="33333"/>
                    </a:srgbClr>
                  </a:outerShdw>
                </a:effectLst>
                <a:latin typeface="Century Gothic"/>
                <a:ea typeface="Century Gothic"/>
                <a:cs typeface="Century Gothic"/>
                <a:sym typeface="Century Gothic"/>
              </a:defRPr>
            </a:pPr>
            <a:r>
              <a:t>“Repent does not mean sorry for sin,or turn from sin, or turn from anything to be saved” …</a:t>
            </a:r>
            <a:endParaRPr sz="3900"/>
          </a:p>
          <a:p>
            <a:pPr defTabSz="457200">
              <a:defRPr sz="3400">
                <a:solidFill>
                  <a:srgbClr val="FFFFFF"/>
                </a:solidFill>
                <a:effectLst>
                  <a:outerShdw sx="100000" sy="100000" kx="0" ky="0" algn="b" rotWithShape="0" blurRad="101600" dist="76200" dir="2700000">
                    <a:srgbClr val="000000">
                      <a:alpha val="33333"/>
                    </a:srgbClr>
                  </a:outerShdw>
                </a:effectLst>
                <a:latin typeface="Century Gothic"/>
                <a:ea typeface="Century Gothic"/>
                <a:cs typeface="Century Gothic"/>
                <a:sym typeface="Century Gothic"/>
              </a:defRPr>
            </a:pPr>
            <a:r>
              <a:t>“You here (sic) this in many church’s on Sunday and on many radio church services, Preachers telling you to be saved you have to turn from sin or stop what you are doing before God will save you, which is a curse message.” </a:t>
            </a:r>
          </a:p>
        </p:txBody>
      </p:sp>
      <p:sp>
        <p:nvSpPr>
          <p:cNvPr id="343"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44" name="pasted-image.pdf" descr="pasted-image.pdf"/>
          <p:cNvPicPr>
            <a:picLocks noChangeAspect="1"/>
          </p:cNvPicPr>
          <p:nvPr/>
        </p:nvPicPr>
        <p:blipFill>
          <a:blip r:embed="rId4">
            <a:extLst/>
          </a:blip>
          <a:stretch>
            <a:fillRect/>
          </a:stretch>
        </p:blipFill>
        <p:spPr>
          <a:xfrm>
            <a:off x="222250" y="3656144"/>
            <a:ext cx="5045472" cy="5045473"/>
          </a:xfrm>
          <a:prstGeom prst="rect">
            <a:avLst/>
          </a:prstGeom>
          <a:ln w="12700">
            <a:miter lim="400000"/>
          </a:ln>
        </p:spPr>
      </p:pic>
      <p:sp>
        <p:nvSpPr>
          <p:cNvPr id="345" name="Jim Blev  (Jim Blevins)…"/>
          <p:cNvSpPr/>
          <p:nvPr/>
        </p:nvSpPr>
        <p:spPr>
          <a:xfrm>
            <a:off x="64289" y="7890933"/>
            <a:ext cx="5361394"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1200">
                <a:solidFill>
                  <a:srgbClr val="365899"/>
                </a:solidFill>
                <a:latin typeface="Helvetica"/>
                <a:ea typeface="Helvetica"/>
                <a:cs typeface="Helvetica"/>
                <a:sym typeface="Helvetica"/>
              </a:defRPr>
            </a:pPr>
          </a:p>
          <a:p>
            <a:pPr defTabSz="457200">
              <a:defRPr b="1" sz="2800">
                <a:solidFill>
                  <a:srgbClr val="365899"/>
                </a:solidFill>
                <a:latin typeface="Helvetica"/>
                <a:ea typeface="Helvetica"/>
                <a:cs typeface="Helvetica"/>
                <a:sym typeface="Helvetica"/>
              </a:defRPr>
            </a:pPr>
            <a:r>
              <a:t>Jim Blev</a:t>
            </a:r>
            <a:r>
              <a:rPr b="0">
                <a:solidFill>
                  <a:srgbClr val="1D2129"/>
                </a:solidFill>
              </a:rPr>
              <a:t>  (Jim Blevins)</a:t>
            </a:r>
            <a:endParaRPr b="0">
              <a:solidFill>
                <a:srgbClr val="1D2129"/>
              </a:solidFill>
            </a:endParaRPr>
          </a:p>
          <a:p>
            <a:pPr defTabSz="457200">
              <a:defRPr b="1" sz="2400">
                <a:solidFill>
                  <a:srgbClr val="365899"/>
                </a:solidFill>
                <a:latin typeface="Helvetica"/>
                <a:ea typeface="Helvetica"/>
                <a:cs typeface="Helvetica"/>
                <a:sym typeface="Helvetica"/>
              </a:defRPr>
            </a:pPr>
            <a:r>
              <a:rPr b="0">
                <a:solidFill>
                  <a:srgbClr val="1D2129"/>
                </a:solidFill>
              </a:rPr>
              <a:t>CHURCH of CHRIST FACEBOOK (Group) May 24, 2017</a:t>
            </a:r>
          </a:p>
        </p:txBody>
      </p:sp>
      <p:pic>
        <p:nvPicPr>
          <p:cNvPr id="346" name="Uncertain Sounds About SIN" descr="Uncertain Sounds About SIN"/>
          <p:cNvPicPr>
            <a:picLocks noChangeAspect="0"/>
          </p:cNvPicPr>
          <p:nvPr/>
        </p:nvPicPr>
        <p:blipFill>
          <a:blip r:embed="rId5">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50" name="Rectangle"/>
          <p:cNvGrpSpPr/>
          <p:nvPr/>
        </p:nvGrpSpPr>
        <p:grpSpPr>
          <a:xfrm>
            <a:off x="38100" y="3341422"/>
            <a:ext cx="12928600" cy="6352140"/>
            <a:chOff x="0" y="0"/>
            <a:chExt cx="12928599" cy="6352138"/>
          </a:xfrm>
        </p:grpSpPr>
        <p:sp>
          <p:nvSpPr>
            <p:cNvPr id="349" name="Rectangle"/>
            <p:cNvSpPr/>
            <p:nvPr/>
          </p:nvSpPr>
          <p:spPr>
            <a:xfrm>
              <a:off x="177800" y="165100"/>
              <a:ext cx="12573000" cy="6009239"/>
            </a:xfrm>
            <a:prstGeom prst="rect">
              <a:avLst/>
            </a:prstGeom>
            <a:blipFill rotWithShape="1">
              <a:blip r:embed="rId2"/>
              <a:srcRect l="0" t="0" r="0" b="0"/>
              <a:tile tx="0" ty="0" sx="100000" sy="100000" flip="none" algn="tl"/>
            </a:blip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48" name="Rectangle" descr="Rectangle"/>
            <p:cNvPicPr>
              <a:picLocks noChangeAspect="0"/>
            </p:cNvPicPr>
            <p:nvPr/>
          </p:nvPicPr>
          <p:blipFill>
            <a:blip r:embed="rId3">
              <a:extLst/>
            </a:blip>
            <a:stretch>
              <a:fillRect/>
            </a:stretch>
          </p:blipFill>
          <p:spPr>
            <a:xfrm>
              <a:off x="0" y="0"/>
              <a:ext cx="12928600" cy="6352139"/>
            </a:xfrm>
            <a:prstGeom prst="rect">
              <a:avLst/>
            </a:prstGeom>
            <a:effectLst/>
          </p:spPr>
        </p:pic>
      </p:grpSp>
      <p:sp>
        <p:nvSpPr>
          <p:cNvPr id="351" name="“Repent does not mean sorry for sin,or turn from sin, or turn from anything to be saved” ……"/>
          <p:cNvSpPr/>
          <p:nvPr/>
        </p:nvSpPr>
        <p:spPr>
          <a:xfrm>
            <a:off x="5308458" y="4091792"/>
            <a:ext cx="7263955" cy="4851401"/>
          </a:xfrm>
          <a:prstGeom prst="rect">
            <a:avLst/>
          </a:prstGeom>
          <a:ln w="12700">
            <a:miter lim="400000"/>
          </a:ln>
          <a:effectLst>
            <a:outerShdw sx="100000" sy="100000" kx="0" ky="0" algn="b" rotWithShape="0" blurRad="152400" dist="20333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3500">
                <a:solidFill>
                  <a:srgbClr val="FFFFFF"/>
                </a:solidFill>
                <a:effectLst>
                  <a:outerShdw sx="100000" sy="100000" kx="0" ky="0" algn="b" rotWithShape="0" blurRad="101600" dist="76200" dir="2700000">
                    <a:srgbClr val="000000">
                      <a:alpha val="33333"/>
                    </a:srgbClr>
                  </a:outerShdw>
                </a:effectLst>
                <a:latin typeface="Century Gothic"/>
                <a:ea typeface="Century Gothic"/>
                <a:cs typeface="Century Gothic"/>
                <a:sym typeface="Century Gothic"/>
              </a:defRPr>
            </a:pPr>
            <a:r>
              <a:t>“Repent does not mean sorry for sin,or turn from sin, or turn from anything to be saved” …</a:t>
            </a:r>
            <a:endParaRPr sz="3900"/>
          </a:p>
          <a:p>
            <a:pPr defTabSz="457200">
              <a:defRPr sz="4000">
                <a:solidFill>
                  <a:srgbClr val="FFFFFF"/>
                </a:solidFill>
                <a:effectLst>
                  <a:outerShdw sx="100000" sy="100000" kx="0" ky="0" algn="b" rotWithShape="0" blurRad="101600" dist="76200" dir="2700000">
                    <a:srgbClr val="000000">
                      <a:alpha val="33333"/>
                    </a:srgbClr>
                  </a:outerShdw>
                </a:effectLst>
                <a:latin typeface="Century Gothic"/>
                <a:ea typeface="Century Gothic"/>
                <a:cs typeface="Century Gothic"/>
                <a:sym typeface="Century Gothic"/>
              </a:defRPr>
            </a:pPr>
            <a:r>
              <a:t>“So is it possible for a saved child to walk after the sins of the flesh and still be saved? Yes that is just what he is saying.” (a ref, Rom. 8:1)</a:t>
            </a:r>
          </a:p>
        </p:txBody>
      </p:sp>
      <p:sp>
        <p:nvSpPr>
          <p:cNvPr id="352"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53" name="pasted-image.pdf" descr="pasted-image.pdf"/>
          <p:cNvPicPr>
            <a:picLocks noChangeAspect="1"/>
          </p:cNvPicPr>
          <p:nvPr/>
        </p:nvPicPr>
        <p:blipFill>
          <a:blip r:embed="rId4">
            <a:extLst/>
          </a:blip>
          <a:stretch>
            <a:fillRect/>
          </a:stretch>
        </p:blipFill>
        <p:spPr>
          <a:xfrm>
            <a:off x="222250" y="3656144"/>
            <a:ext cx="5045472" cy="5045473"/>
          </a:xfrm>
          <a:prstGeom prst="rect">
            <a:avLst/>
          </a:prstGeom>
          <a:ln w="12700">
            <a:miter lim="400000"/>
          </a:ln>
        </p:spPr>
      </p:pic>
      <p:sp>
        <p:nvSpPr>
          <p:cNvPr id="354" name="Jim Blev  (Jim Blevins)…"/>
          <p:cNvSpPr/>
          <p:nvPr/>
        </p:nvSpPr>
        <p:spPr>
          <a:xfrm>
            <a:off x="64289" y="7890933"/>
            <a:ext cx="5361394"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1200">
                <a:solidFill>
                  <a:srgbClr val="365899"/>
                </a:solidFill>
                <a:latin typeface="Helvetica"/>
                <a:ea typeface="Helvetica"/>
                <a:cs typeface="Helvetica"/>
                <a:sym typeface="Helvetica"/>
              </a:defRPr>
            </a:pPr>
          </a:p>
          <a:p>
            <a:pPr defTabSz="457200">
              <a:defRPr b="1" sz="2800">
                <a:solidFill>
                  <a:srgbClr val="365899"/>
                </a:solidFill>
                <a:latin typeface="Helvetica"/>
                <a:ea typeface="Helvetica"/>
                <a:cs typeface="Helvetica"/>
                <a:sym typeface="Helvetica"/>
              </a:defRPr>
            </a:pPr>
            <a:r>
              <a:t>Jim Blev</a:t>
            </a:r>
            <a:r>
              <a:rPr b="0">
                <a:solidFill>
                  <a:srgbClr val="1D2129"/>
                </a:solidFill>
              </a:rPr>
              <a:t>  (Jim Blevins)</a:t>
            </a:r>
            <a:endParaRPr b="0">
              <a:solidFill>
                <a:srgbClr val="1D2129"/>
              </a:solidFill>
            </a:endParaRPr>
          </a:p>
          <a:p>
            <a:pPr defTabSz="457200">
              <a:defRPr b="1" sz="2400">
                <a:solidFill>
                  <a:srgbClr val="365899"/>
                </a:solidFill>
                <a:latin typeface="Helvetica"/>
                <a:ea typeface="Helvetica"/>
                <a:cs typeface="Helvetica"/>
                <a:sym typeface="Helvetica"/>
              </a:defRPr>
            </a:pPr>
            <a:r>
              <a:rPr b="0">
                <a:solidFill>
                  <a:srgbClr val="1D2129"/>
                </a:solidFill>
              </a:rPr>
              <a:t>CHURCH of CHRIST FACEBOOK (Group) May 27, 2017</a:t>
            </a:r>
          </a:p>
        </p:txBody>
      </p:sp>
      <p:pic>
        <p:nvPicPr>
          <p:cNvPr id="355" name="Uncertain Sounds About SIN" descr="Uncertain Sounds About SIN"/>
          <p:cNvPicPr>
            <a:picLocks noChangeAspect="0"/>
          </p:cNvPicPr>
          <p:nvPr/>
        </p:nvPicPr>
        <p:blipFill>
          <a:blip r:embed="rId5">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7" name="The Truth About SIN" descr="The Truth About SIN"/>
          <p:cNvPicPr>
            <a:picLocks noChangeAspect="0"/>
          </p:cNvPicPr>
          <p:nvPr/>
        </p:nvPicPr>
        <p:blipFill>
          <a:blip r:embed="rId2">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
        <p:nvSpPr>
          <p:cNvPr id="358"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59" name="pasted-image.pdf" descr="pasted-image.pdf"/>
          <p:cNvPicPr>
            <a:picLocks noChangeAspect="1"/>
          </p:cNvPicPr>
          <p:nvPr/>
        </p:nvPicPr>
        <p:blipFill>
          <a:blip r:embed="rId3">
            <a:extLst/>
          </a:blip>
          <a:stretch>
            <a:fillRect/>
          </a:stretch>
        </p:blipFill>
        <p:spPr>
          <a:xfrm flipH="1">
            <a:off x="-343777" y="2293482"/>
            <a:ext cx="5325215" cy="7301368"/>
          </a:xfrm>
          <a:prstGeom prst="rect">
            <a:avLst/>
          </a:prstGeom>
          <a:ln w="12700">
            <a:miter lim="400000"/>
          </a:ln>
          <a:effectLst>
            <a:outerShdw sx="100000" sy="100000" kx="0" ky="0" algn="b" rotWithShape="0" blurRad="152400" dist="203330" dir="5400000">
              <a:srgbClr val="000000">
                <a:alpha val="41298"/>
              </a:srgbClr>
            </a:outerShdw>
          </a:effectLst>
        </p:spPr>
      </p:pic>
      <p:sp>
        <p:nvSpPr>
          <p:cNvPr id="360" name="Sin separates one from God - Isa. 59,1,2…"/>
          <p:cNvSpPr/>
          <p:nvPr/>
        </p:nvSpPr>
        <p:spPr>
          <a:xfrm>
            <a:off x="3957313" y="3549263"/>
            <a:ext cx="8702662"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35280" indent="-335280" algn="l">
              <a:spcBef>
                <a:spcPts val="800"/>
              </a:spcBef>
              <a:buClr>
                <a:srgbClr val="A29A85"/>
              </a:buClr>
              <a:buSzPct val="58000"/>
              <a:buBlip>
                <a:blip r:embed="rId4"/>
              </a:buBlip>
              <a:defRPr sz="3600">
                <a:solidFill>
                  <a:srgbClr val="000000"/>
                </a:solidFill>
              </a:defRPr>
            </a:pPr>
            <a:r>
              <a:t>Sin separates one from God - Isa. 59,1,2</a:t>
            </a:r>
          </a:p>
          <a:p>
            <a:pPr marL="335280" indent="-335280" algn="l">
              <a:spcBef>
                <a:spcPts val="800"/>
              </a:spcBef>
              <a:buClr>
                <a:srgbClr val="A29A85"/>
              </a:buClr>
              <a:buSzPct val="58000"/>
              <a:buBlip>
                <a:blip r:embed="rId4"/>
              </a:buBlip>
              <a:defRPr sz="3600">
                <a:solidFill>
                  <a:srgbClr val="000000"/>
                </a:solidFill>
              </a:defRPr>
            </a:pPr>
            <a:r>
              <a:t>Sin will keep one out of heaven unless they repent - “</a:t>
            </a:r>
            <a:r>
              <a:rPr i="1"/>
              <a:t>Those who practice such things will not inherit the kingdom of God</a:t>
            </a:r>
            <a:r>
              <a:t>.” </a:t>
            </a:r>
            <a:r>
              <a:rPr sz="3400"/>
              <a:t>1 Co 6:11; Gal. 5:21</a:t>
            </a:r>
          </a:p>
          <a:p>
            <a:pPr lvl="1" marL="754380" indent="-335280" algn="l">
              <a:spcBef>
                <a:spcPts val="800"/>
              </a:spcBef>
              <a:buClr>
                <a:srgbClr val="A29A85"/>
              </a:buClr>
              <a:buSzPct val="58000"/>
              <a:buBlip>
                <a:blip r:embed="rId4"/>
              </a:buBlip>
              <a:defRPr sz="3600">
                <a:solidFill>
                  <a:srgbClr val="000000"/>
                </a:solidFill>
              </a:defRPr>
            </a:pPr>
            <a:r>
              <a:t>Repentance - (</a:t>
            </a:r>
            <a:r>
              <a:rPr i="1"/>
              <a:t>a change of mind that results in a change in actions</a:t>
            </a:r>
            <a:r>
              <a:t>) - cf. Ezekiel 18:21-32</a:t>
            </a:r>
          </a:p>
          <a:p>
            <a:pPr lvl="1" marL="754380" indent="-335280" algn="l">
              <a:spcBef>
                <a:spcPts val="800"/>
              </a:spcBef>
              <a:buClr>
                <a:srgbClr val="A29A85"/>
              </a:buClr>
              <a:buSzPct val="58000"/>
              <a:buBlip>
                <a:blip r:embed="rId4"/>
              </a:buBlip>
              <a:defRPr sz="3600">
                <a:solidFill>
                  <a:srgbClr val="000000"/>
                </a:solidFill>
              </a:defRPr>
            </a:pPr>
            <a:r>
              <a:t>“</a:t>
            </a:r>
            <a:r>
              <a:rPr i="1"/>
              <a:t>Except you repent you will perish</a:t>
            </a:r>
            <a:r>
              <a:t>” - Lk 13:3,5</a:t>
            </a:r>
          </a:p>
          <a:p>
            <a:pPr lvl="1" marL="754380" indent="-335280" algn="l">
              <a:spcBef>
                <a:spcPts val="800"/>
              </a:spcBef>
              <a:buClr>
                <a:srgbClr val="A29A85"/>
              </a:buClr>
              <a:buSzPct val="58000"/>
              <a:buBlip>
                <a:blip r:embed="rId4"/>
              </a:buBlip>
              <a:defRPr sz="3600">
                <a:solidFill>
                  <a:srgbClr val="000000"/>
                </a:solidFill>
              </a:defRPr>
            </a:pPr>
            <a:r>
              <a:t>“</a:t>
            </a:r>
            <a:r>
              <a:rPr i="1"/>
              <a:t>God commands all men everywhere to repent</a:t>
            </a:r>
            <a:r>
              <a:t> …” Acts 17:30,31; </a:t>
            </a:r>
          </a:p>
          <a:p>
            <a:pPr lvl="1" marL="754380" indent="-335280" algn="l">
              <a:spcBef>
                <a:spcPts val="800"/>
              </a:spcBef>
              <a:buClr>
                <a:srgbClr val="A29A85"/>
              </a:buClr>
              <a:buSzPct val="58000"/>
              <a:buBlip>
                <a:blip r:embed="rId4"/>
              </a:buBlip>
              <a:defRPr sz="3600">
                <a:solidFill>
                  <a:srgbClr val="000000"/>
                </a:solidFill>
              </a:defRPr>
            </a:pPr>
            <a:r>
              <a:rPr i="1"/>
              <a:t>God’s will is that you repent</a:t>
            </a:r>
            <a:r>
              <a:t> - 2 Pet 3:9</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fade" transition="in">
                                      <p:cBhvr>
                                        <p:cTn id="7" dur="1500"/>
                                        <p:tgtEl>
                                          <p:spTgt spid="3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0">
                                            <p:txEl>
                                              <p:pRg st="2" end="2"/>
                                            </p:txEl>
                                          </p:spTgt>
                                        </p:tgtEl>
                                        <p:attrNameLst>
                                          <p:attrName>style.visibility</p:attrName>
                                        </p:attrNameLst>
                                      </p:cBhvr>
                                      <p:to>
                                        <p:strVal val="visible"/>
                                      </p:to>
                                    </p:set>
                                    <p:animEffect filter="fade" transition="in">
                                      <p:cBhvr>
                                        <p:cTn id="12" dur="1500"/>
                                        <p:tgtEl>
                                          <p:spTgt spid="3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60">
                                            <p:txEl>
                                              <p:pRg st="3" end="3"/>
                                            </p:txEl>
                                          </p:spTgt>
                                        </p:tgtEl>
                                        <p:attrNameLst>
                                          <p:attrName>style.visibility</p:attrName>
                                        </p:attrNameLst>
                                      </p:cBhvr>
                                      <p:to>
                                        <p:strVal val="visible"/>
                                      </p:to>
                                    </p:set>
                                    <p:animEffect filter="fade" transition="in">
                                      <p:cBhvr>
                                        <p:cTn id="17" dur="1500"/>
                                        <p:tgtEl>
                                          <p:spTgt spid="36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60">
                                            <p:txEl>
                                              <p:pRg st="4" end="4"/>
                                            </p:txEl>
                                          </p:spTgt>
                                        </p:tgtEl>
                                        <p:attrNameLst>
                                          <p:attrName>style.visibility</p:attrName>
                                        </p:attrNameLst>
                                      </p:cBhvr>
                                      <p:to>
                                        <p:strVal val="visible"/>
                                      </p:to>
                                    </p:set>
                                    <p:animEffect filter="fade" transition="in">
                                      <p:cBhvr>
                                        <p:cTn id="22" dur="1500"/>
                                        <p:tgtEl>
                                          <p:spTgt spid="36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60">
                                            <p:txEl>
                                              <p:pRg st="5" end="5"/>
                                            </p:txEl>
                                          </p:spTgt>
                                        </p:tgtEl>
                                        <p:attrNameLst>
                                          <p:attrName>style.visibility</p:attrName>
                                        </p:attrNameLst>
                                      </p:cBhvr>
                                      <p:to>
                                        <p:strVal val="visible"/>
                                      </p:to>
                                    </p:set>
                                    <p:animEffect filter="fade" transition="in">
                                      <p:cBhvr>
                                        <p:cTn id="27" dur="1500"/>
                                        <p:tgtEl>
                                          <p:spTgt spid="36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1 Corinthians 14:6–12 (NKJV)…"/>
          <p:cNvSpPr/>
          <p:nvPr/>
        </p:nvSpPr>
        <p:spPr>
          <a:xfrm>
            <a:off x="607338" y="533400"/>
            <a:ext cx="11790124" cy="8519791"/>
          </a:xfrm>
          <a:prstGeom prst="rect">
            <a:avLst/>
          </a:prstGeom>
          <a:ln w="12700">
            <a:miter lim="400000"/>
          </a:ln>
          <a:effectLst>
            <a:outerShdw sx="100000" sy="100000" kx="0" ky="0" algn="b" rotWithShape="0" blurRad="152400" dist="109431"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700">
                <a:solidFill>
                  <a:srgbClr val="000000"/>
                </a:solidFill>
                <a:latin typeface="Zarpie"/>
                <a:ea typeface="Zarpie"/>
                <a:cs typeface="Zarpie"/>
                <a:sym typeface="Zarpie"/>
              </a:defRPr>
            </a:pPr>
            <a:r>
              <a:t>1 Corinthians 14:6–12 (NKJV)</a:t>
            </a:r>
          </a:p>
          <a:p>
            <a:pPr defTabSz="457200">
              <a:defRPr sz="4800">
                <a:solidFill>
                  <a:srgbClr val="000000"/>
                </a:solidFill>
                <a:latin typeface="Hoefler Text"/>
                <a:ea typeface="Hoefler Text"/>
                <a:cs typeface="Hoefler Text"/>
                <a:sym typeface="Hoefler Text"/>
              </a:defRPr>
            </a:pPr>
            <a:r>
              <a:rPr baseline="31999"/>
              <a:t>6</a:t>
            </a:r>
            <a:r>
              <a:t> But now, brethren, if I come to you speaking with tongues, what shall I profit you unless I speak to you either by revelation, by knowledge, by prophesying, or by teaching? </a:t>
            </a:r>
            <a:r>
              <a:rPr baseline="31999"/>
              <a:t>7</a:t>
            </a:r>
            <a:r>
              <a:t> Even things without life, whether flute or harp, when they make a sound, unless they make a distinction in the sounds, how will it be known what is piped or played? </a:t>
            </a:r>
            <a:r>
              <a:rPr baseline="31999"/>
              <a:t>8</a:t>
            </a:r>
            <a:r>
              <a:t> For if the trumpet makes an uncertain sound, who will prepare for battle?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2" name="The Truth About The Church" descr="The Truth About The Church"/>
          <p:cNvPicPr>
            <a:picLocks noChangeAspect="0"/>
          </p:cNvPicPr>
          <p:nvPr/>
        </p:nvPicPr>
        <p:blipFill>
          <a:blip r:embed="rId2">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
        <p:nvSpPr>
          <p:cNvPr id="363"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64" name="pasted-image.pdf" descr="pasted-image.pdf"/>
          <p:cNvPicPr>
            <a:picLocks noChangeAspect="1"/>
          </p:cNvPicPr>
          <p:nvPr/>
        </p:nvPicPr>
        <p:blipFill>
          <a:blip r:embed="rId3">
            <a:extLst/>
          </a:blip>
          <a:stretch>
            <a:fillRect/>
          </a:stretch>
        </p:blipFill>
        <p:spPr>
          <a:xfrm flipH="1">
            <a:off x="-343777" y="2293482"/>
            <a:ext cx="5325215" cy="7301368"/>
          </a:xfrm>
          <a:prstGeom prst="rect">
            <a:avLst/>
          </a:prstGeom>
          <a:ln w="12700">
            <a:miter lim="400000"/>
          </a:ln>
          <a:effectLst>
            <a:outerShdw sx="100000" sy="100000" kx="0" ky="0" algn="b" rotWithShape="0" blurRad="152400" dist="203330" dir="5400000">
              <a:srgbClr val="000000">
                <a:alpha val="41298"/>
              </a:srgbClr>
            </a:outerShdw>
          </a:effectLst>
        </p:spPr>
      </p:pic>
      <p:sp>
        <p:nvSpPr>
          <p:cNvPr id="365" name="ONLY ONE (Universal) CHURCH (ecclesia)…"/>
          <p:cNvSpPr/>
          <p:nvPr/>
        </p:nvSpPr>
        <p:spPr>
          <a:xfrm>
            <a:off x="4008113" y="3392222"/>
            <a:ext cx="8702662" cy="614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35280" indent="-335280" algn="l">
              <a:spcBef>
                <a:spcPts val="800"/>
              </a:spcBef>
              <a:buClr>
                <a:srgbClr val="A29A85"/>
              </a:buClr>
              <a:buSzPct val="58000"/>
              <a:buBlip>
                <a:blip r:embed="rId4"/>
              </a:buBlip>
              <a:defRPr sz="3600">
                <a:solidFill>
                  <a:srgbClr val="000000"/>
                </a:solidFill>
              </a:defRPr>
            </a:pPr>
            <a:r>
              <a:t>ONLY ONE (</a:t>
            </a:r>
            <a:r>
              <a:rPr i="1"/>
              <a:t>Universal</a:t>
            </a:r>
            <a:r>
              <a:t>) CHURCH (</a:t>
            </a:r>
            <a:r>
              <a:rPr i="1"/>
              <a:t>ecclesia</a:t>
            </a:r>
            <a:r>
              <a:t>) </a:t>
            </a:r>
          </a:p>
          <a:p>
            <a:pPr lvl="1" marL="754380" indent="-335280" algn="l">
              <a:spcBef>
                <a:spcPts val="800"/>
              </a:spcBef>
              <a:buClr>
                <a:srgbClr val="A29A85"/>
              </a:buClr>
              <a:buSzPct val="58000"/>
              <a:buBlip>
                <a:blip r:embed="rId4"/>
              </a:buBlip>
              <a:defRPr sz="3600">
                <a:solidFill>
                  <a:srgbClr val="000000"/>
                </a:solidFill>
              </a:defRPr>
            </a:pPr>
            <a:r>
              <a:t>“</a:t>
            </a:r>
            <a:r>
              <a:rPr i="1"/>
              <a:t>I will build my church</a:t>
            </a:r>
            <a:r>
              <a:t>” - Mat 16:18</a:t>
            </a:r>
          </a:p>
          <a:p>
            <a:pPr lvl="1" marL="754380" indent="-335280" algn="l">
              <a:spcBef>
                <a:spcPts val="800"/>
              </a:spcBef>
              <a:buClr>
                <a:srgbClr val="A29A85"/>
              </a:buClr>
              <a:buSzPct val="58000"/>
              <a:buBlip>
                <a:blip r:embed="rId4"/>
              </a:buBlip>
              <a:defRPr sz="3600">
                <a:solidFill>
                  <a:srgbClr val="000000"/>
                </a:solidFill>
              </a:defRPr>
            </a:pPr>
            <a:r>
              <a:t>“</a:t>
            </a:r>
            <a:r>
              <a:rPr i="1"/>
              <a:t>The Lord added to the church daily those who were being saved</a:t>
            </a:r>
            <a:r>
              <a:t>.” </a:t>
            </a:r>
            <a:r>
              <a:rPr sz="3400"/>
              <a:t>Acts 2:47; (cf. vs. 36-42)</a:t>
            </a:r>
            <a:endParaRPr sz="3400"/>
          </a:p>
          <a:p>
            <a:pPr lvl="1" marL="735753" indent="-316653" algn="l">
              <a:spcBef>
                <a:spcPts val="800"/>
              </a:spcBef>
              <a:buClr>
                <a:srgbClr val="A29A85"/>
              </a:buClr>
              <a:buSzPct val="58000"/>
              <a:buBlip>
                <a:blip r:embed="rId4"/>
              </a:buBlip>
              <a:defRPr i="1" sz="3600">
                <a:solidFill>
                  <a:srgbClr val="000000"/>
                </a:solidFill>
              </a:defRPr>
            </a:pPr>
            <a:r>
              <a:rPr sz="3400"/>
              <a:t>“head over all things to the church, </a:t>
            </a:r>
            <a:r>
              <a:rPr baseline="31999" sz="3400"/>
              <a:t>23</a:t>
            </a:r>
            <a:r>
              <a:rPr sz="3400"/>
              <a:t> which is His body, the fullness of Him who fills all in all.” </a:t>
            </a:r>
            <a:r>
              <a:rPr i="0" sz="3400"/>
              <a:t>Ep 1:22,23; cf. 2:16; Col 1:18.</a:t>
            </a:r>
            <a:endParaRPr i="0" sz="3400"/>
          </a:p>
          <a:p>
            <a:pPr lvl="1" marL="735753" indent="-316653" algn="l">
              <a:spcBef>
                <a:spcPts val="800"/>
              </a:spcBef>
              <a:buClr>
                <a:srgbClr val="A29A85"/>
              </a:buClr>
              <a:buSzPct val="58000"/>
              <a:buBlip>
                <a:blip r:embed="rId4"/>
              </a:buBlip>
              <a:defRPr i="1" sz="3600">
                <a:solidFill>
                  <a:srgbClr val="000000"/>
                </a:solidFill>
              </a:defRPr>
            </a:pPr>
            <a:r>
              <a:rPr i="0" sz="3400"/>
              <a:t>“</a:t>
            </a:r>
            <a:r>
              <a:rPr sz="3400"/>
              <a:t>There is one body</a:t>
            </a:r>
            <a:r>
              <a:rPr i="0" sz="3400"/>
              <a:t>” - Eph 4:4; cf. Rom. 12:5</a:t>
            </a:r>
            <a:endParaRPr i="0" sz="3400"/>
          </a:p>
          <a:p>
            <a:pPr marL="316653" indent="-316653" algn="l">
              <a:spcBef>
                <a:spcPts val="800"/>
              </a:spcBef>
              <a:buClr>
                <a:srgbClr val="A29A85"/>
              </a:buClr>
              <a:buSzPct val="58000"/>
              <a:buBlip>
                <a:blip r:embed="rId4"/>
              </a:buBlip>
              <a:defRPr i="1" sz="3600">
                <a:solidFill>
                  <a:srgbClr val="000000"/>
                </a:solidFill>
              </a:defRPr>
            </a:pPr>
            <a:r>
              <a:rPr i="0" sz="3400"/>
              <a:t>Many LOCAL churches belonging to CHRIST - </a:t>
            </a:r>
            <a:r>
              <a:rPr sz="3400"/>
              <a:t>believers in various locales who follow Jesus </a:t>
            </a:r>
            <a:r>
              <a:rPr i="0" sz="3400"/>
              <a:t>- Rom. 16:16; Rev 2-3; etc. (</a:t>
            </a:r>
            <a:r>
              <a:rPr sz="3400"/>
              <a:t>Cor. Col. Eph. Phil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5">
                                            <p:bg/>
                                          </p:spTgt>
                                        </p:tgtEl>
                                        <p:attrNameLst>
                                          <p:attrName>style.visibility</p:attrName>
                                        </p:attrNameLst>
                                      </p:cBhvr>
                                      <p:to>
                                        <p:strVal val="visible"/>
                                      </p:to>
                                    </p:set>
                                    <p:animEffect filter="wipe(left)" transition="in">
                                      <p:cBhvr>
                                        <p:cTn id="7" dur="1500"/>
                                        <p:tgtEl>
                                          <p:spTgt spid="36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5">
                                            <p:txEl>
                                              <p:pRg st="0" end="0"/>
                                            </p:txEl>
                                          </p:spTgt>
                                        </p:tgtEl>
                                        <p:attrNameLst>
                                          <p:attrName>style.visibility</p:attrName>
                                        </p:attrNameLst>
                                      </p:cBhvr>
                                      <p:to>
                                        <p:strVal val="visible"/>
                                      </p:to>
                                    </p:set>
                                    <p:animEffect filter="wipe(left)" transition="in">
                                      <p:cBhvr>
                                        <p:cTn id="10" dur="1500"/>
                                        <p:tgtEl>
                                          <p:spTgt spid="3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5">
                                            <p:txEl>
                                              <p:pRg st="1" end="1"/>
                                            </p:txEl>
                                          </p:spTgt>
                                        </p:tgtEl>
                                        <p:attrNameLst>
                                          <p:attrName>style.visibility</p:attrName>
                                        </p:attrNameLst>
                                      </p:cBhvr>
                                      <p:to>
                                        <p:strVal val="visible"/>
                                      </p:to>
                                    </p:set>
                                    <p:animEffect filter="wipe(left)" transition="in">
                                      <p:cBhvr>
                                        <p:cTn id="15" dur="1500"/>
                                        <p:tgtEl>
                                          <p:spTgt spid="36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5">
                                            <p:txEl>
                                              <p:pRg st="2" end="2"/>
                                            </p:txEl>
                                          </p:spTgt>
                                        </p:tgtEl>
                                        <p:attrNameLst>
                                          <p:attrName>style.visibility</p:attrName>
                                        </p:attrNameLst>
                                      </p:cBhvr>
                                      <p:to>
                                        <p:strVal val="visible"/>
                                      </p:to>
                                    </p:set>
                                    <p:animEffect filter="wipe(left)" transition="in">
                                      <p:cBhvr>
                                        <p:cTn id="20" dur="1500"/>
                                        <p:tgtEl>
                                          <p:spTgt spid="36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65">
                                            <p:txEl>
                                              <p:pRg st="3" end="3"/>
                                            </p:txEl>
                                          </p:spTgt>
                                        </p:tgtEl>
                                        <p:attrNameLst>
                                          <p:attrName>style.visibility</p:attrName>
                                        </p:attrNameLst>
                                      </p:cBhvr>
                                      <p:to>
                                        <p:strVal val="visible"/>
                                      </p:to>
                                    </p:set>
                                    <p:animEffect filter="wipe(left)" transition="in">
                                      <p:cBhvr>
                                        <p:cTn id="25" dur="1500"/>
                                        <p:tgtEl>
                                          <p:spTgt spid="36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65">
                                            <p:txEl>
                                              <p:pRg st="4" end="4"/>
                                            </p:txEl>
                                          </p:spTgt>
                                        </p:tgtEl>
                                        <p:attrNameLst>
                                          <p:attrName>style.visibility</p:attrName>
                                        </p:attrNameLst>
                                      </p:cBhvr>
                                      <p:to>
                                        <p:strVal val="visible"/>
                                      </p:to>
                                    </p:set>
                                    <p:animEffect filter="wipe(left)" transition="in">
                                      <p:cBhvr>
                                        <p:cTn id="30" dur="1500"/>
                                        <p:tgtEl>
                                          <p:spTgt spid="36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65">
                                            <p:txEl>
                                              <p:pRg st="5" end="5"/>
                                            </p:txEl>
                                          </p:spTgt>
                                        </p:tgtEl>
                                        <p:attrNameLst>
                                          <p:attrName>style.visibility</p:attrName>
                                        </p:attrNameLst>
                                      </p:cBhvr>
                                      <p:to>
                                        <p:strVal val="visible"/>
                                      </p:to>
                                    </p:set>
                                    <p:animEffect filter="wipe(left)" transition="in">
                                      <p:cBhvr>
                                        <p:cTn id="35" dur="1500"/>
                                        <p:tgtEl>
                                          <p:spTgt spid="36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7" name="The Truth About The Church" descr="The Truth About The Church"/>
          <p:cNvPicPr>
            <a:picLocks noChangeAspect="0"/>
          </p:cNvPicPr>
          <p:nvPr/>
        </p:nvPicPr>
        <p:blipFill>
          <a:blip r:embed="rId2">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
        <p:nvSpPr>
          <p:cNvPr id="368"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69" name="pasted-image.pdf" descr="pasted-image.pdf"/>
          <p:cNvPicPr>
            <a:picLocks noChangeAspect="1"/>
          </p:cNvPicPr>
          <p:nvPr/>
        </p:nvPicPr>
        <p:blipFill>
          <a:blip r:embed="rId3">
            <a:extLst/>
          </a:blip>
          <a:stretch>
            <a:fillRect/>
          </a:stretch>
        </p:blipFill>
        <p:spPr>
          <a:xfrm flipH="1">
            <a:off x="-343777" y="2293482"/>
            <a:ext cx="5325215" cy="7301368"/>
          </a:xfrm>
          <a:prstGeom prst="rect">
            <a:avLst/>
          </a:prstGeom>
          <a:ln w="12700">
            <a:miter lim="400000"/>
          </a:ln>
          <a:effectLst>
            <a:outerShdw sx="100000" sy="100000" kx="0" ky="0" algn="b" rotWithShape="0" blurRad="152400" dist="203330" dir="5400000">
              <a:srgbClr val="000000">
                <a:alpha val="41298"/>
              </a:srgbClr>
            </a:outerShdw>
          </a:effectLst>
        </p:spPr>
      </p:pic>
      <p:sp>
        <p:nvSpPr>
          <p:cNvPr id="370" name="Worship - John 4:24;…"/>
          <p:cNvSpPr/>
          <p:nvPr/>
        </p:nvSpPr>
        <p:spPr>
          <a:xfrm>
            <a:off x="4194379" y="3623733"/>
            <a:ext cx="8702663" cy="584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35280" indent="-335280" algn="l">
              <a:spcBef>
                <a:spcPts val="800"/>
              </a:spcBef>
              <a:buClr>
                <a:srgbClr val="A29A85"/>
              </a:buClr>
              <a:buSzPct val="58000"/>
              <a:buBlip>
                <a:blip r:embed="rId4"/>
              </a:buBlip>
              <a:defRPr sz="4300">
                <a:solidFill>
                  <a:srgbClr val="000000"/>
                </a:solidFill>
              </a:defRPr>
            </a:pPr>
            <a:r>
              <a:t>Worship - John 4:24; </a:t>
            </a:r>
          </a:p>
          <a:p>
            <a:pPr lvl="1" marL="754380" indent="-335280" algn="l">
              <a:spcBef>
                <a:spcPts val="800"/>
              </a:spcBef>
              <a:buClr>
                <a:srgbClr val="A29A85"/>
              </a:buClr>
              <a:buSzPct val="58000"/>
              <a:buBlip>
                <a:blip r:embed="rId4"/>
              </a:buBlip>
              <a:defRPr sz="3600">
                <a:solidFill>
                  <a:srgbClr val="000000"/>
                </a:solidFill>
              </a:defRPr>
            </a:pPr>
            <a:r>
              <a:t>The Lord’s supper - Acts 20:7</a:t>
            </a:r>
          </a:p>
          <a:p>
            <a:pPr lvl="1" marL="754380" indent="-335280" algn="l">
              <a:spcBef>
                <a:spcPts val="800"/>
              </a:spcBef>
              <a:buClr>
                <a:srgbClr val="A29A85"/>
              </a:buClr>
              <a:buSzPct val="58000"/>
              <a:buBlip>
                <a:blip r:embed="rId4"/>
              </a:buBlip>
              <a:defRPr sz="3600">
                <a:solidFill>
                  <a:srgbClr val="000000"/>
                </a:solidFill>
              </a:defRPr>
            </a:pPr>
            <a:r>
              <a:t>Praying together - Acts 4:23-31</a:t>
            </a:r>
          </a:p>
          <a:p>
            <a:pPr lvl="1" marL="754380" indent="-335280" algn="l">
              <a:spcBef>
                <a:spcPts val="800"/>
              </a:spcBef>
              <a:buClr>
                <a:srgbClr val="A29A85"/>
              </a:buClr>
              <a:buSzPct val="58000"/>
              <a:buBlip>
                <a:blip r:embed="rId4"/>
              </a:buBlip>
              <a:defRPr sz="3600">
                <a:solidFill>
                  <a:srgbClr val="000000"/>
                </a:solidFill>
              </a:defRPr>
            </a:pPr>
            <a:r>
              <a:t>Singing together - Eph 5:19; Col. 3:16</a:t>
            </a:r>
          </a:p>
          <a:p>
            <a:pPr lvl="1" marL="754380" indent="-335280" algn="l">
              <a:spcBef>
                <a:spcPts val="800"/>
              </a:spcBef>
              <a:buClr>
                <a:srgbClr val="A29A85"/>
              </a:buClr>
              <a:buSzPct val="58000"/>
              <a:buBlip>
                <a:blip r:embed="rId4"/>
              </a:buBlip>
              <a:defRPr sz="3600">
                <a:solidFill>
                  <a:srgbClr val="000000"/>
                </a:solidFill>
              </a:defRPr>
            </a:pPr>
            <a:r>
              <a:t>Teaching, edifying each other - Acts 20:7</a:t>
            </a:r>
          </a:p>
          <a:p>
            <a:pPr lvl="1" marL="754380" indent="-335280" algn="l">
              <a:spcBef>
                <a:spcPts val="800"/>
              </a:spcBef>
              <a:buClr>
                <a:srgbClr val="A29A85"/>
              </a:buClr>
              <a:buSzPct val="58000"/>
              <a:buBlip>
                <a:blip r:embed="rId4"/>
              </a:buBlip>
              <a:defRPr sz="3600">
                <a:solidFill>
                  <a:srgbClr val="000000"/>
                </a:solidFill>
              </a:defRPr>
            </a:pPr>
            <a:r>
              <a:t>Giving - 1 Cor. 16:1,2; 2 Cor. 8,9 </a:t>
            </a:r>
          </a:p>
          <a:p>
            <a:pPr marL="335280" indent="-335280" algn="l">
              <a:spcBef>
                <a:spcPts val="800"/>
              </a:spcBef>
              <a:buClr>
                <a:srgbClr val="A29A85"/>
              </a:buClr>
              <a:buSzPct val="58000"/>
              <a:buBlip>
                <a:blip r:embed="rId4"/>
              </a:buBlip>
              <a:defRPr sz="4400">
                <a:solidFill>
                  <a:srgbClr val="000000"/>
                </a:solidFill>
              </a:defRPr>
            </a:pPr>
            <a:r>
              <a:t>Organization - Phili. 1:1</a:t>
            </a:r>
          </a:p>
          <a:p>
            <a:pPr lvl="1" marL="754380" indent="-335280" algn="l">
              <a:spcBef>
                <a:spcPts val="800"/>
              </a:spcBef>
              <a:buClr>
                <a:srgbClr val="A29A85"/>
              </a:buClr>
              <a:buSzPct val="58000"/>
              <a:buBlip>
                <a:blip r:embed="rId4"/>
              </a:buBlip>
              <a:defRPr sz="3600">
                <a:solidFill>
                  <a:srgbClr val="000000"/>
                </a:solidFill>
              </a:defRPr>
            </a:pPr>
            <a:r>
              <a:t>Elders - 1 Tim 3:1-7; Tit. 1:5-9</a:t>
            </a:r>
          </a:p>
          <a:p>
            <a:pPr lvl="1" marL="754380" indent="-335280" algn="l">
              <a:spcBef>
                <a:spcPts val="800"/>
              </a:spcBef>
              <a:buClr>
                <a:srgbClr val="A29A85"/>
              </a:buClr>
              <a:buSzPct val="58000"/>
              <a:buBlip>
                <a:blip r:embed="rId4"/>
              </a:buBlip>
              <a:defRPr sz="3600">
                <a:solidFill>
                  <a:srgbClr val="000000"/>
                </a:solidFill>
              </a:defRPr>
            </a:pPr>
            <a:r>
              <a:t>Deacons - 1 Tim 3:8-13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0">
                                            <p:txEl>
                                              <p:pRg st="1" end="1"/>
                                            </p:txEl>
                                          </p:spTgt>
                                        </p:tgtEl>
                                        <p:attrNameLst>
                                          <p:attrName>style.visibility</p:attrName>
                                        </p:attrNameLst>
                                      </p:cBhvr>
                                      <p:to>
                                        <p:strVal val="visible"/>
                                      </p:to>
                                    </p:set>
                                    <p:animEffect filter="wipe(left)" transition="in">
                                      <p:cBhvr>
                                        <p:cTn id="7" dur="1500"/>
                                        <p:tgtEl>
                                          <p:spTgt spid="3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0">
                                            <p:txEl>
                                              <p:pRg st="2" end="2"/>
                                            </p:txEl>
                                          </p:spTgt>
                                        </p:tgtEl>
                                        <p:attrNameLst>
                                          <p:attrName>style.visibility</p:attrName>
                                        </p:attrNameLst>
                                      </p:cBhvr>
                                      <p:to>
                                        <p:strVal val="visible"/>
                                      </p:to>
                                    </p:set>
                                    <p:animEffect filter="wipe(left)" transition="in">
                                      <p:cBhvr>
                                        <p:cTn id="12" dur="1500"/>
                                        <p:tgtEl>
                                          <p:spTgt spid="37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0">
                                            <p:txEl>
                                              <p:pRg st="3" end="3"/>
                                            </p:txEl>
                                          </p:spTgt>
                                        </p:tgtEl>
                                        <p:attrNameLst>
                                          <p:attrName>style.visibility</p:attrName>
                                        </p:attrNameLst>
                                      </p:cBhvr>
                                      <p:to>
                                        <p:strVal val="visible"/>
                                      </p:to>
                                    </p:set>
                                    <p:animEffect filter="wipe(left)" transition="in">
                                      <p:cBhvr>
                                        <p:cTn id="17" dur="1500"/>
                                        <p:tgtEl>
                                          <p:spTgt spid="37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70">
                                            <p:txEl>
                                              <p:pRg st="4" end="4"/>
                                            </p:txEl>
                                          </p:spTgt>
                                        </p:tgtEl>
                                        <p:attrNameLst>
                                          <p:attrName>style.visibility</p:attrName>
                                        </p:attrNameLst>
                                      </p:cBhvr>
                                      <p:to>
                                        <p:strVal val="visible"/>
                                      </p:to>
                                    </p:set>
                                    <p:animEffect filter="wipe(left)" transition="in">
                                      <p:cBhvr>
                                        <p:cTn id="22" dur="1500"/>
                                        <p:tgtEl>
                                          <p:spTgt spid="37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70">
                                            <p:txEl>
                                              <p:pRg st="5" end="5"/>
                                            </p:txEl>
                                          </p:spTgt>
                                        </p:tgtEl>
                                        <p:attrNameLst>
                                          <p:attrName>style.visibility</p:attrName>
                                        </p:attrNameLst>
                                      </p:cBhvr>
                                      <p:to>
                                        <p:strVal val="visible"/>
                                      </p:to>
                                    </p:set>
                                    <p:animEffect filter="wipe(left)" transition="in">
                                      <p:cBhvr>
                                        <p:cTn id="27" dur="1500"/>
                                        <p:tgtEl>
                                          <p:spTgt spid="37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370">
                                            <p:txEl>
                                              <p:pRg st="6" end="6"/>
                                            </p:txEl>
                                          </p:spTgt>
                                        </p:tgtEl>
                                        <p:attrNameLst>
                                          <p:attrName>style.visibility</p:attrName>
                                        </p:attrNameLst>
                                      </p:cBhvr>
                                      <p:to>
                                        <p:strVal val="visible"/>
                                      </p:to>
                                    </p:set>
                                    <p:animEffect filter="wipe(left)" transition="in">
                                      <p:cBhvr>
                                        <p:cTn id="32" dur="1500"/>
                                        <p:tgtEl>
                                          <p:spTgt spid="37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370">
                                            <p:txEl>
                                              <p:pRg st="7" end="7"/>
                                            </p:txEl>
                                          </p:spTgt>
                                        </p:tgtEl>
                                        <p:attrNameLst>
                                          <p:attrName>style.visibility</p:attrName>
                                        </p:attrNameLst>
                                      </p:cBhvr>
                                      <p:to>
                                        <p:strVal val="visible"/>
                                      </p:to>
                                    </p:set>
                                    <p:animEffect filter="wipe(left)" transition="in">
                                      <p:cBhvr>
                                        <p:cTn id="37" dur="1500"/>
                                        <p:tgtEl>
                                          <p:spTgt spid="37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1" fill="hold">
                                  <p:stCondLst>
                                    <p:cond delay="0"/>
                                  </p:stCondLst>
                                  <p:iterate type="el" backwards="0">
                                    <p:tmAbs val="0"/>
                                  </p:iterate>
                                  <p:childTnLst>
                                    <p:set>
                                      <p:cBhvr>
                                        <p:cTn id="41" fill="hold"/>
                                        <p:tgtEl>
                                          <p:spTgt spid="370">
                                            <p:txEl>
                                              <p:pRg st="8" end="8"/>
                                            </p:txEl>
                                          </p:spTgt>
                                        </p:tgtEl>
                                        <p:attrNameLst>
                                          <p:attrName>style.visibility</p:attrName>
                                        </p:attrNameLst>
                                      </p:cBhvr>
                                      <p:to>
                                        <p:strVal val="visible"/>
                                      </p:to>
                                    </p:set>
                                    <p:animEffect filter="wipe(left)" transition="in">
                                      <p:cBhvr>
                                        <p:cTn id="42" dur="1500"/>
                                        <p:tgtEl>
                                          <p:spTgt spid="370">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0"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2" name="Uncertain Sounds About Salvation" descr="Uncertain Sounds About Salvation"/>
          <p:cNvPicPr>
            <a:picLocks noChangeAspect="0"/>
          </p:cNvPicPr>
          <p:nvPr/>
        </p:nvPicPr>
        <p:blipFill>
          <a:blip r:embed="rId2">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
        <p:nvSpPr>
          <p:cNvPr id="373"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74" name="pasted-image.pdf" descr="pasted-image.pdf"/>
          <p:cNvPicPr>
            <a:picLocks noChangeAspect="1"/>
          </p:cNvPicPr>
          <p:nvPr/>
        </p:nvPicPr>
        <p:blipFill>
          <a:blip r:embed="rId3">
            <a:extLst/>
          </a:blip>
          <a:stretch>
            <a:fillRect/>
          </a:stretch>
        </p:blipFill>
        <p:spPr>
          <a:xfrm flipH="1">
            <a:off x="-343777" y="2293482"/>
            <a:ext cx="5325215" cy="7301368"/>
          </a:xfrm>
          <a:prstGeom prst="rect">
            <a:avLst/>
          </a:prstGeom>
          <a:ln w="12700">
            <a:miter lim="400000"/>
          </a:ln>
          <a:effectLst>
            <a:outerShdw sx="100000" sy="100000" kx="0" ky="0" algn="b" rotWithShape="0" blurRad="152400" dist="203330" dir="5400000">
              <a:srgbClr val="000000">
                <a:alpha val="41298"/>
              </a:srgbClr>
            </a:outerShdw>
          </a:effectLst>
        </p:spPr>
      </p:pic>
      <p:pic>
        <p:nvPicPr>
          <p:cNvPr id="375" name="401460968_640.tiff" descr="401460968_640.tiff"/>
          <p:cNvPicPr>
            <a:picLocks noChangeAspect="1"/>
          </p:cNvPicPr>
          <p:nvPr/>
        </p:nvPicPr>
        <p:blipFill>
          <a:blip r:embed="rId4">
            <a:extLst/>
          </a:blip>
          <a:srcRect l="9426" t="25659" r="9076" b="30775"/>
          <a:stretch>
            <a:fillRect/>
          </a:stretch>
        </p:blipFill>
        <p:spPr>
          <a:xfrm>
            <a:off x="4236045" y="3514460"/>
            <a:ext cx="7771185" cy="2336667"/>
          </a:xfrm>
          <a:prstGeom prst="rect">
            <a:avLst/>
          </a:prstGeom>
          <a:ln w="12700">
            <a:miter lim="400000"/>
          </a:ln>
          <a:effectLst>
            <a:outerShdw sx="100000" sy="100000" kx="0" ky="0" algn="b" rotWithShape="0" blurRad="165100" dist="88900" dir="2700000">
              <a:srgbClr val="000000"/>
            </a:outerShdw>
          </a:effectLst>
        </p:spPr>
      </p:pic>
      <p:sp>
        <p:nvSpPr>
          <p:cNvPr id="376" name="Just be good? - (passage?)…"/>
          <p:cNvSpPr/>
          <p:nvPr/>
        </p:nvSpPr>
        <p:spPr>
          <a:xfrm>
            <a:off x="3935022" y="6154935"/>
            <a:ext cx="8928153" cy="311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35280" indent="-335280" algn="l">
              <a:spcBef>
                <a:spcPts val="800"/>
              </a:spcBef>
              <a:buClr>
                <a:srgbClr val="A29A85"/>
              </a:buClr>
              <a:buSzPct val="58000"/>
              <a:buBlip>
                <a:blip r:embed="rId5"/>
              </a:buBlip>
              <a:defRPr sz="3600">
                <a:solidFill>
                  <a:srgbClr val="000000"/>
                </a:solidFill>
              </a:defRPr>
            </a:pPr>
            <a:r>
              <a:t>Just be good? - (</a:t>
            </a:r>
            <a:r>
              <a:rPr i="1"/>
              <a:t>passage</a:t>
            </a:r>
            <a:r>
              <a:t>?)</a:t>
            </a:r>
          </a:p>
          <a:p>
            <a:pPr marL="335280" indent="-335280" algn="l">
              <a:spcBef>
                <a:spcPts val="800"/>
              </a:spcBef>
              <a:buClr>
                <a:srgbClr val="A29A85"/>
              </a:buClr>
              <a:buSzPct val="58000"/>
              <a:buBlip>
                <a:blip r:embed="rId5"/>
              </a:buBlip>
              <a:defRPr sz="3600">
                <a:solidFill>
                  <a:srgbClr val="000000"/>
                </a:solidFill>
              </a:defRPr>
            </a:pPr>
            <a:r>
              <a:t>Nothing? - (</a:t>
            </a:r>
            <a:r>
              <a:rPr i="1"/>
              <a:t>passage</a:t>
            </a:r>
            <a:r>
              <a:t>?)</a:t>
            </a:r>
          </a:p>
          <a:p>
            <a:pPr marL="335280" indent="-335280" algn="l">
              <a:spcBef>
                <a:spcPts val="800"/>
              </a:spcBef>
              <a:buClr>
                <a:srgbClr val="A29A85"/>
              </a:buClr>
              <a:buSzPct val="58000"/>
              <a:buBlip>
                <a:blip r:embed="rId5"/>
              </a:buBlip>
              <a:defRPr sz="3600">
                <a:solidFill>
                  <a:srgbClr val="000000"/>
                </a:solidFill>
              </a:defRPr>
            </a:pPr>
            <a:r>
              <a:t>Faith ONLY - (</a:t>
            </a:r>
            <a:r>
              <a:rPr i="1"/>
              <a:t>Passage</a:t>
            </a:r>
            <a:r>
              <a:t>? James 2:24!)</a:t>
            </a:r>
          </a:p>
          <a:p>
            <a:pPr marL="335280" indent="-335280" algn="l">
              <a:spcBef>
                <a:spcPts val="800"/>
              </a:spcBef>
              <a:buClr>
                <a:srgbClr val="A29A85"/>
              </a:buClr>
              <a:buSzPct val="58000"/>
              <a:buBlip>
                <a:blip r:embed="rId5"/>
              </a:buBlip>
              <a:defRPr sz="3600">
                <a:solidFill>
                  <a:srgbClr val="000000"/>
                </a:solidFill>
              </a:defRPr>
            </a:pPr>
            <a:r>
              <a:t>Sinners prayer? - (</a:t>
            </a:r>
            <a:r>
              <a:rPr i="1"/>
              <a:t>passage</a:t>
            </a:r>
            <a:r>
              <a:t>?)</a:t>
            </a:r>
          </a:p>
          <a:p>
            <a:pPr marL="335280" indent="-335280" algn="l">
              <a:spcBef>
                <a:spcPts val="800"/>
              </a:spcBef>
              <a:buClr>
                <a:srgbClr val="A29A85"/>
              </a:buClr>
              <a:buSzPct val="58000"/>
              <a:buBlip>
                <a:blip r:embed="rId5"/>
              </a:buBlip>
              <a:defRPr sz="3600">
                <a:solidFill>
                  <a:srgbClr val="000000"/>
                </a:solidFill>
              </a:defRPr>
            </a:pPr>
            <a:r>
              <a:t>Ask Jesus to come into your heart? - (</a:t>
            </a:r>
            <a:r>
              <a:rPr i="1"/>
              <a:t>passage</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6">
                                            <p:bg/>
                                          </p:spTgt>
                                        </p:tgtEl>
                                        <p:attrNameLst>
                                          <p:attrName>style.visibility</p:attrName>
                                        </p:attrNameLst>
                                      </p:cBhvr>
                                      <p:to>
                                        <p:strVal val="visible"/>
                                      </p:to>
                                    </p:set>
                                    <p:animEffect filter="wipe(left)" transition="in">
                                      <p:cBhvr>
                                        <p:cTn id="7" dur="1500"/>
                                        <p:tgtEl>
                                          <p:spTgt spid="37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76">
                                            <p:txEl>
                                              <p:pRg st="0" end="0"/>
                                            </p:txEl>
                                          </p:spTgt>
                                        </p:tgtEl>
                                        <p:attrNameLst>
                                          <p:attrName>style.visibility</p:attrName>
                                        </p:attrNameLst>
                                      </p:cBhvr>
                                      <p:to>
                                        <p:strVal val="visible"/>
                                      </p:to>
                                    </p:set>
                                    <p:animEffect filter="wipe(left)" transition="in">
                                      <p:cBhvr>
                                        <p:cTn id="10" dur="1500"/>
                                        <p:tgtEl>
                                          <p:spTgt spid="3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76">
                                            <p:txEl>
                                              <p:pRg st="1" end="1"/>
                                            </p:txEl>
                                          </p:spTgt>
                                        </p:tgtEl>
                                        <p:attrNameLst>
                                          <p:attrName>style.visibility</p:attrName>
                                        </p:attrNameLst>
                                      </p:cBhvr>
                                      <p:to>
                                        <p:strVal val="visible"/>
                                      </p:to>
                                    </p:set>
                                    <p:animEffect filter="wipe(left)" transition="in">
                                      <p:cBhvr>
                                        <p:cTn id="15" dur="1500"/>
                                        <p:tgtEl>
                                          <p:spTgt spid="3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76">
                                            <p:txEl>
                                              <p:pRg st="2" end="2"/>
                                            </p:txEl>
                                          </p:spTgt>
                                        </p:tgtEl>
                                        <p:attrNameLst>
                                          <p:attrName>style.visibility</p:attrName>
                                        </p:attrNameLst>
                                      </p:cBhvr>
                                      <p:to>
                                        <p:strVal val="visible"/>
                                      </p:to>
                                    </p:set>
                                    <p:animEffect filter="wipe(left)" transition="in">
                                      <p:cBhvr>
                                        <p:cTn id="20" dur="1500"/>
                                        <p:tgtEl>
                                          <p:spTgt spid="37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76">
                                            <p:txEl>
                                              <p:pRg st="3" end="3"/>
                                            </p:txEl>
                                          </p:spTgt>
                                        </p:tgtEl>
                                        <p:attrNameLst>
                                          <p:attrName>style.visibility</p:attrName>
                                        </p:attrNameLst>
                                      </p:cBhvr>
                                      <p:to>
                                        <p:strVal val="visible"/>
                                      </p:to>
                                    </p:set>
                                    <p:animEffect filter="wipe(left)" transition="in">
                                      <p:cBhvr>
                                        <p:cTn id="25" dur="1500"/>
                                        <p:tgtEl>
                                          <p:spTgt spid="37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76">
                                            <p:txEl>
                                              <p:pRg st="4" end="4"/>
                                            </p:txEl>
                                          </p:spTgt>
                                        </p:tgtEl>
                                        <p:attrNameLst>
                                          <p:attrName>style.visibility</p:attrName>
                                        </p:attrNameLst>
                                      </p:cBhvr>
                                      <p:to>
                                        <p:strVal val="visible"/>
                                      </p:to>
                                    </p:set>
                                    <p:animEffect filter="wipe(left)" transition="in">
                                      <p:cBhvr>
                                        <p:cTn id="30" dur="1500"/>
                                        <p:tgtEl>
                                          <p:spTgt spid="37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6"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80" name="Rectangle"/>
          <p:cNvGrpSpPr/>
          <p:nvPr/>
        </p:nvGrpSpPr>
        <p:grpSpPr>
          <a:xfrm>
            <a:off x="38100" y="6192022"/>
            <a:ext cx="12928600" cy="3501539"/>
            <a:chOff x="0" y="0"/>
            <a:chExt cx="12928599" cy="3501538"/>
          </a:xfrm>
        </p:grpSpPr>
        <p:sp>
          <p:nvSpPr>
            <p:cNvPr id="379" name="Rectangle"/>
            <p:cNvSpPr/>
            <p:nvPr/>
          </p:nvSpPr>
          <p:spPr>
            <a:xfrm>
              <a:off x="177800" y="165100"/>
              <a:ext cx="12573000" cy="3158639"/>
            </a:xfrm>
            <a:prstGeom prst="rect">
              <a:avLst/>
            </a:prstGeom>
            <a:blipFill rotWithShape="1">
              <a:blip r:embed="rId2"/>
              <a:srcRect l="0" t="0" r="0" b="0"/>
              <a:tile tx="0" ty="0" sx="100000" sy="100000" flip="none" algn="tl"/>
            </a:blip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78" name="Rectangle" descr="Rectangle"/>
            <p:cNvPicPr>
              <a:picLocks noChangeAspect="0"/>
            </p:cNvPicPr>
            <p:nvPr/>
          </p:nvPicPr>
          <p:blipFill>
            <a:blip r:embed="rId3">
              <a:extLst/>
            </a:blip>
            <a:stretch>
              <a:fillRect/>
            </a:stretch>
          </p:blipFill>
          <p:spPr>
            <a:xfrm>
              <a:off x="0" y="0"/>
              <a:ext cx="12928600" cy="3501539"/>
            </a:xfrm>
            <a:prstGeom prst="rect">
              <a:avLst/>
            </a:prstGeom>
            <a:effectLst/>
          </p:spPr>
        </p:pic>
      </p:grpSp>
      <p:pic>
        <p:nvPicPr>
          <p:cNvPr id="381" name="The Truth About Salvation" descr="The Truth About Salvation"/>
          <p:cNvPicPr>
            <a:picLocks noChangeAspect="0"/>
          </p:cNvPicPr>
          <p:nvPr/>
        </p:nvPicPr>
        <p:blipFill>
          <a:blip r:embed="rId4">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
        <p:nvSpPr>
          <p:cNvPr id="382"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83" name="pasted-image.pdf" descr="pasted-image.pdf"/>
          <p:cNvPicPr>
            <a:picLocks noChangeAspect="1"/>
          </p:cNvPicPr>
          <p:nvPr/>
        </p:nvPicPr>
        <p:blipFill>
          <a:blip r:embed="rId5">
            <a:extLst/>
          </a:blip>
          <a:stretch>
            <a:fillRect/>
          </a:stretch>
        </p:blipFill>
        <p:spPr>
          <a:xfrm flipH="1">
            <a:off x="-343777" y="2293482"/>
            <a:ext cx="5325215" cy="7301368"/>
          </a:xfrm>
          <a:prstGeom prst="rect">
            <a:avLst/>
          </a:prstGeom>
          <a:ln w="12700">
            <a:miter lim="400000"/>
          </a:ln>
          <a:effectLst>
            <a:outerShdw sx="100000" sy="100000" kx="0" ky="0" algn="b" rotWithShape="0" blurRad="152400" dist="203330" dir="5400000">
              <a:srgbClr val="000000">
                <a:alpha val="41298"/>
              </a:srgbClr>
            </a:outerShdw>
          </a:effectLst>
        </p:spPr>
      </p:pic>
      <p:sp>
        <p:nvSpPr>
          <p:cNvPr id="384" name="The Principle - (By Grace Through Faith)…"/>
          <p:cNvSpPr/>
          <p:nvPr/>
        </p:nvSpPr>
        <p:spPr>
          <a:xfrm>
            <a:off x="2669844" y="6350434"/>
            <a:ext cx="10155040" cy="147312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7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The Principle - </a:t>
            </a:r>
            <a:r>
              <a:rPr sz="3300">
                <a:solidFill>
                  <a:srgbClr val="FFF995"/>
                </a:solidFill>
              </a:rPr>
              <a:t>(By Grace Through Faith)</a:t>
            </a:r>
            <a:endParaRPr sz="2800">
              <a:solidFill>
                <a:srgbClr val="FFF76B"/>
              </a:solidFill>
            </a:endParaRPr>
          </a:p>
          <a:p>
            <a:pPr defTabSz="457200">
              <a:defRPr sz="55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rPr sz="3600"/>
              <a:t>Genesis 6; Joshua 6; Ephesians 2:8-10</a:t>
            </a:r>
          </a:p>
        </p:txBody>
      </p:sp>
      <p:sp>
        <p:nvSpPr>
          <p:cNvPr id="385" name="God Speaks"/>
          <p:cNvSpPr/>
          <p:nvPr/>
        </p:nvSpPr>
        <p:spPr>
          <a:xfrm>
            <a:off x="317500" y="7916333"/>
            <a:ext cx="2616200" cy="1397001"/>
          </a:xfrm>
          <a:prstGeom prst="rect">
            <a:avLst/>
          </a:prstGeom>
          <a:solidFill>
            <a:srgbClr val="FFFFFF"/>
          </a:solidFill>
          <a:ln>
            <a:solidFill>
              <a:srgbClr val="000000"/>
            </a:solidFill>
            <a:miter lim="400000"/>
          </a:ln>
          <a:effectLst>
            <a:outerShdw sx="100000" sy="100000" kx="0" ky="0" algn="b" rotWithShape="0" blurRad="63500" dist="101600" dir="2700000">
              <a:srgbClr val="272727">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buClr>
                <a:srgbClr val="000000"/>
              </a:buClr>
              <a:buFont typeface="Berlin Sans FB Demi"/>
              <a:defRPr sz="4400">
                <a:solidFill>
                  <a:srgbClr val="000000"/>
                </a:solidFill>
                <a:effectLst>
                  <a:outerShdw sx="100000" sy="100000" kx="0" ky="0" algn="b" rotWithShape="0" blurRad="63500" dist="101600" dir="2700000">
                    <a:srgbClr val="272727">
                      <a:alpha val="50000"/>
                    </a:srgbClr>
                  </a:outerShdw>
                </a:effectLst>
                <a:uFill>
                  <a:solidFill>
                    <a:srgbClr val="000000"/>
                  </a:solidFill>
                </a:uFill>
                <a:latin typeface="Berlin Sans FB Demi"/>
                <a:ea typeface="Berlin Sans FB Demi"/>
                <a:cs typeface="Berlin Sans FB Demi"/>
                <a:sym typeface="Berlin Sans FB Demi"/>
              </a:defRPr>
            </a:lvl1pPr>
          </a:lstStyle>
          <a:p>
            <a:pPr/>
            <a:r>
              <a:t>God Speaks</a:t>
            </a:r>
          </a:p>
        </p:txBody>
      </p:sp>
      <p:sp>
        <p:nvSpPr>
          <p:cNvPr id="386" name="Man Believes"/>
          <p:cNvSpPr/>
          <p:nvPr/>
        </p:nvSpPr>
        <p:spPr>
          <a:xfrm>
            <a:off x="3352800" y="7916333"/>
            <a:ext cx="2946400" cy="1397001"/>
          </a:xfrm>
          <a:prstGeom prst="rect">
            <a:avLst/>
          </a:prstGeom>
          <a:solidFill>
            <a:srgbClr val="FFFFFF"/>
          </a:solidFill>
          <a:ln>
            <a:solidFill>
              <a:srgbClr val="000000"/>
            </a:solidFill>
            <a:miter lim="400000"/>
          </a:ln>
          <a:effectLst>
            <a:outerShdw sx="100000" sy="100000" kx="0" ky="0" algn="b" rotWithShape="0" blurRad="63500" dist="101600" dir="2700000">
              <a:srgbClr val="272727">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buClr>
                <a:srgbClr val="000000"/>
              </a:buClr>
              <a:buFont typeface="Berlin Sans FB Demi"/>
              <a:defRPr sz="4400">
                <a:solidFill>
                  <a:srgbClr val="000000"/>
                </a:solidFill>
                <a:effectLst>
                  <a:outerShdw sx="100000" sy="100000" kx="0" ky="0" algn="b" rotWithShape="0" blurRad="63500" dist="101600" dir="2700000">
                    <a:srgbClr val="272727">
                      <a:alpha val="50000"/>
                    </a:srgbClr>
                  </a:outerShdw>
                </a:effectLst>
                <a:uFill>
                  <a:solidFill>
                    <a:srgbClr val="000000"/>
                  </a:solidFill>
                </a:uFill>
                <a:latin typeface="Berlin Sans FB Demi"/>
                <a:ea typeface="Berlin Sans FB Demi"/>
                <a:cs typeface="Berlin Sans FB Demi"/>
                <a:sym typeface="Berlin Sans FB Demi"/>
              </a:defRPr>
            </a:lvl1pPr>
          </a:lstStyle>
          <a:p>
            <a:pPr/>
            <a:r>
              <a:t>Man Believes</a:t>
            </a:r>
          </a:p>
        </p:txBody>
      </p:sp>
      <p:sp>
        <p:nvSpPr>
          <p:cNvPr id="387" name="Man Submits"/>
          <p:cNvSpPr/>
          <p:nvPr/>
        </p:nvSpPr>
        <p:spPr>
          <a:xfrm>
            <a:off x="6705600" y="7916333"/>
            <a:ext cx="2832100" cy="1397001"/>
          </a:xfrm>
          <a:prstGeom prst="rect">
            <a:avLst/>
          </a:prstGeom>
          <a:solidFill>
            <a:srgbClr val="FFFFFF"/>
          </a:solidFill>
          <a:ln>
            <a:solidFill>
              <a:srgbClr val="000000"/>
            </a:solidFill>
            <a:miter lim="400000"/>
          </a:ln>
          <a:effectLst>
            <a:outerShdw sx="100000" sy="100000" kx="0" ky="0" algn="b" rotWithShape="0" blurRad="63500" dist="101600" dir="2700000">
              <a:srgbClr val="272727">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buClr>
                <a:srgbClr val="000000"/>
              </a:buClr>
              <a:buFont typeface="Berlin Sans FB Demi"/>
              <a:defRPr sz="4400">
                <a:solidFill>
                  <a:srgbClr val="000000"/>
                </a:solidFill>
                <a:effectLst>
                  <a:outerShdw sx="100000" sy="100000" kx="0" ky="0" algn="b" rotWithShape="0" blurRad="63500" dist="101600" dir="2700000">
                    <a:srgbClr val="272727">
                      <a:alpha val="50000"/>
                    </a:srgbClr>
                  </a:outerShdw>
                </a:effectLst>
                <a:uFill>
                  <a:solidFill>
                    <a:srgbClr val="000000"/>
                  </a:solidFill>
                </a:uFill>
                <a:latin typeface="Berlin Sans FB Demi"/>
                <a:ea typeface="Berlin Sans FB Demi"/>
                <a:cs typeface="Berlin Sans FB Demi"/>
                <a:sym typeface="Berlin Sans FB Demi"/>
              </a:defRPr>
            </a:lvl1pPr>
          </a:lstStyle>
          <a:p>
            <a:pPr/>
            <a:r>
              <a:t>Man Submits</a:t>
            </a:r>
          </a:p>
        </p:txBody>
      </p:sp>
      <p:sp>
        <p:nvSpPr>
          <p:cNvPr id="388" name="God Saves"/>
          <p:cNvSpPr/>
          <p:nvPr/>
        </p:nvSpPr>
        <p:spPr>
          <a:xfrm>
            <a:off x="10020300" y="7924270"/>
            <a:ext cx="2616200" cy="1381126"/>
          </a:xfrm>
          <a:prstGeom prst="rect">
            <a:avLst/>
          </a:prstGeom>
          <a:solidFill>
            <a:srgbClr val="FFFFFF"/>
          </a:solidFill>
          <a:ln>
            <a:solidFill>
              <a:srgbClr val="000000"/>
            </a:solidFill>
            <a:miter lim="400000"/>
          </a:ln>
          <a:effectLst>
            <a:outerShdw sx="100000" sy="100000" kx="0" ky="0" algn="b" rotWithShape="0" blurRad="63500" dist="101600" dir="2700000">
              <a:srgbClr val="272727">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marL="57799" marR="57799" defTabSz="1295400">
              <a:buClr>
                <a:srgbClr val="000000"/>
              </a:buClr>
              <a:buFont typeface="Berlin Sans FB Demi"/>
              <a:defRPr sz="4400">
                <a:solidFill>
                  <a:srgbClr val="000000"/>
                </a:solidFill>
                <a:effectLst>
                  <a:outerShdw sx="100000" sy="100000" kx="0" ky="0" algn="b" rotWithShape="0" blurRad="63500" dist="101600" dir="2700000">
                    <a:srgbClr val="272727">
                      <a:alpha val="50000"/>
                    </a:srgbClr>
                  </a:outerShdw>
                </a:effectLst>
                <a:uFill>
                  <a:solidFill>
                    <a:srgbClr val="000000"/>
                  </a:solidFill>
                </a:uFill>
                <a:latin typeface="Berlin Sans FB Demi"/>
                <a:ea typeface="Berlin Sans FB Demi"/>
                <a:cs typeface="Berlin Sans FB Demi"/>
                <a:sym typeface="Berlin Sans FB Demi"/>
              </a:defRPr>
            </a:lvl1pPr>
          </a:lstStyle>
          <a:p>
            <a:pPr/>
            <a:r>
              <a:t>God Saves</a:t>
            </a:r>
          </a:p>
        </p:txBody>
      </p:sp>
      <p:pic>
        <p:nvPicPr>
          <p:cNvPr id="389" name="image.png" descr="image.png"/>
          <p:cNvPicPr>
            <a:picLocks noChangeAspect="0"/>
          </p:cNvPicPr>
          <p:nvPr/>
        </p:nvPicPr>
        <p:blipFill>
          <a:blip r:embed="rId6">
            <a:extLst/>
          </a:blip>
          <a:stretch>
            <a:fillRect/>
          </a:stretch>
        </p:blipFill>
        <p:spPr>
          <a:xfrm>
            <a:off x="2882900" y="8322733"/>
            <a:ext cx="901700" cy="1016001"/>
          </a:xfrm>
          <a:prstGeom prst="rect">
            <a:avLst/>
          </a:prstGeom>
          <a:ln w="12700">
            <a:miter lim="400000"/>
          </a:ln>
          <a:effectLst>
            <a:outerShdw sx="100000" sy="100000" kx="0" ky="0" algn="b" rotWithShape="0" blurRad="63500" dist="101600" dir="2700000">
              <a:srgbClr val="272727">
                <a:alpha val="50000"/>
              </a:srgbClr>
            </a:outerShdw>
          </a:effectLst>
        </p:spPr>
      </p:pic>
      <p:pic>
        <p:nvPicPr>
          <p:cNvPr id="390" name="image.png" descr="image.png"/>
          <p:cNvPicPr>
            <a:picLocks noChangeAspect="0"/>
          </p:cNvPicPr>
          <p:nvPr/>
        </p:nvPicPr>
        <p:blipFill>
          <a:blip r:embed="rId6">
            <a:extLst/>
          </a:blip>
          <a:stretch>
            <a:fillRect/>
          </a:stretch>
        </p:blipFill>
        <p:spPr>
          <a:xfrm>
            <a:off x="6273800" y="8322733"/>
            <a:ext cx="901700" cy="1016001"/>
          </a:xfrm>
          <a:prstGeom prst="rect">
            <a:avLst/>
          </a:prstGeom>
          <a:ln w="12700">
            <a:miter lim="400000"/>
          </a:ln>
          <a:effectLst>
            <a:outerShdw sx="100000" sy="100000" kx="0" ky="0" algn="b" rotWithShape="0" blurRad="63500" dist="101600" dir="2700000">
              <a:srgbClr val="272727">
                <a:alpha val="50000"/>
              </a:srgbClr>
            </a:outerShdw>
          </a:effectLst>
        </p:spPr>
      </p:pic>
      <p:pic>
        <p:nvPicPr>
          <p:cNvPr id="391" name="image.png" descr="image.png"/>
          <p:cNvPicPr>
            <a:picLocks noChangeAspect="0"/>
          </p:cNvPicPr>
          <p:nvPr/>
        </p:nvPicPr>
        <p:blipFill>
          <a:blip r:embed="rId6">
            <a:extLst/>
          </a:blip>
          <a:stretch>
            <a:fillRect/>
          </a:stretch>
        </p:blipFill>
        <p:spPr>
          <a:xfrm>
            <a:off x="9503833" y="8322733"/>
            <a:ext cx="901701" cy="1016001"/>
          </a:xfrm>
          <a:prstGeom prst="rect">
            <a:avLst/>
          </a:prstGeom>
          <a:ln w="12700">
            <a:miter lim="400000"/>
          </a:ln>
          <a:effectLst>
            <a:outerShdw sx="100000" sy="100000" kx="0" ky="0" algn="b" rotWithShape="0" blurRad="63500" dist="101600" dir="2700000">
              <a:srgbClr val="272727">
                <a:alpha val="50000"/>
              </a:srgbClr>
            </a:outerShdw>
          </a:effectLst>
        </p:spPr>
      </p:pic>
      <p:pic>
        <p:nvPicPr>
          <p:cNvPr id="392" name="401460968_640.tiff" descr="401460968_640.tiff"/>
          <p:cNvPicPr>
            <a:picLocks noChangeAspect="1"/>
          </p:cNvPicPr>
          <p:nvPr/>
        </p:nvPicPr>
        <p:blipFill>
          <a:blip r:embed="rId7">
            <a:extLst/>
          </a:blip>
          <a:srcRect l="9426" t="25659" r="9076" b="30775"/>
          <a:stretch>
            <a:fillRect/>
          </a:stretch>
        </p:blipFill>
        <p:spPr>
          <a:xfrm>
            <a:off x="4236045" y="3514460"/>
            <a:ext cx="7771185" cy="2336667"/>
          </a:xfrm>
          <a:prstGeom prst="rect">
            <a:avLst/>
          </a:prstGeom>
          <a:ln w="12700">
            <a:miter lim="400000"/>
          </a:ln>
          <a:effectLst>
            <a:outerShdw sx="100000" sy="100000" kx="0" ky="0" algn="b" rotWithShape="0" blurRad="165100" dist="88900"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85"/>
                                        </p:tgtEl>
                                        <p:attrNameLst>
                                          <p:attrName>style.visibility</p:attrName>
                                        </p:attrNameLst>
                                      </p:cBhvr>
                                      <p:to>
                                        <p:strVal val="visible"/>
                                      </p:to>
                                    </p:set>
                                    <p:anim calcmode="lin" valueType="num">
                                      <p:cBhvr>
                                        <p:cTn id="7" dur="500" fill="hold"/>
                                        <p:tgtEl>
                                          <p:spTgt spid="385"/>
                                        </p:tgtEl>
                                        <p:attrNameLst>
                                          <p:attrName>ppt_x</p:attrName>
                                        </p:attrNameLst>
                                      </p:cBhvr>
                                      <p:tavLst>
                                        <p:tav tm="0">
                                          <p:val>
                                            <p:strVal val="0-#ppt_w/2"/>
                                          </p:val>
                                        </p:tav>
                                        <p:tav tm="100000">
                                          <p:val>
                                            <p:strVal val="#ppt_x"/>
                                          </p:val>
                                        </p:tav>
                                      </p:tavLst>
                                    </p:anim>
                                    <p:anim calcmode="lin" valueType="num">
                                      <p:cBhvr>
                                        <p:cTn id="8" dur="500" fill="hold"/>
                                        <p:tgtEl>
                                          <p:spTgt spid="38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el" backwards="0">
                                    <p:tmAbs val="0"/>
                                  </p:iterate>
                                  <p:childTnLst>
                                    <p:set>
                                      <p:cBhvr>
                                        <p:cTn id="11" fill="hold"/>
                                        <p:tgtEl>
                                          <p:spTgt spid="389"/>
                                        </p:tgtEl>
                                        <p:attrNameLst>
                                          <p:attrName>style.visibility</p:attrName>
                                        </p:attrNameLst>
                                      </p:cBhvr>
                                      <p:to>
                                        <p:strVal val="visible"/>
                                      </p:to>
                                    </p:set>
                                    <p:anim calcmode="lin" valueType="num">
                                      <p:cBhvr>
                                        <p:cTn id="12" dur="500" fill="hold"/>
                                        <p:tgtEl>
                                          <p:spTgt spid="389"/>
                                        </p:tgtEl>
                                        <p:attrNameLst>
                                          <p:attrName>ppt_x</p:attrName>
                                        </p:attrNameLst>
                                      </p:cBhvr>
                                      <p:tavLst>
                                        <p:tav tm="0">
                                          <p:val>
                                            <p:strVal val="0-#ppt_w/2"/>
                                          </p:val>
                                        </p:tav>
                                        <p:tav tm="100000">
                                          <p:val>
                                            <p:strVal val="#ppt_x"/>
                                          </p:val>
                                        </p:tav>
                                      </p:tavLst>
                                    </p:anim>
                                    <p:anim calcmode="lin" valueType="num">
                                      <p:cBhvr>
                                        <p:cTn id="13" dur="500" fill="hold"/>
                                        <p:tgtEl>
                                          <p:spTgt spid="38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3" fill="hold">
                                  <p:stCondLst>
                                    <p:cond delay="0"/>
                                  </p:stCondLst>
                                  <p:iterate type="el" backwards="0">
                                    <p:tmAbs val="0"/>
                                  </p:iterate>
                                  <p:childTnLst>
                                    <p:set>
                                      <p:cBhvr>
                                        <p:cTn id="17" fill="hold"/>
                                        <p:tgtEl>
                                          <p:spTgt spid="386"/>
                                        </p:tgtEl>
                                        <p:attrNameLst>
                                          <p:attrName>style.visibility</p:attrName>
                                        </p:attrNameLst>
                                      </p:cBhvr>
                                      <p:to>
                                        <p:strVal val="visible"/>
                                      </p:to>
                                    </p:set>
                                    <p:anim calcmode="lin" valueType="num">
                                      <p:cBhvr>
                                        <p:cTn id="18" dur="500" fill="hold"/>
                                        <p:tgtEl>
                                          <p:spTgt spid="386"/>
                                        </p:tgtEl>
                                        <p:attrNameLst>
                                          <p:attrName>ppt_x</p:attrName>
                                        </p:attrNameLst>
                                      </p:cBhvr>
                                      <p:tavLst>
                                        <p:tav tm="0">
                                          <p:val>
                                            <p:strVal val="0-#ppt_w/2"/>
                                          </p:val>
                                        </p:tav>
                                        <p:tav tm="100000">
                                          <p:val>
                                            <p:strVal val="#ppt_x"/>
                                          </p:val>
                                        </p:tav>
                                      </p:tavLst>
                                    </p:anim>
                                    <p:anim calcmode="lin" valueType="num">
                                      <p:cBhvr>
                                        <p:cTn id="19" dur="500" fill="hold"/>
                                        <p:tgtEl>
                                          <p:spTgt spid="386"/>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Class="entr" nodeType="afterEffect" presetSubtype="8" presetID="2" grpId="4" fill="hold">
                                  <p:stCondLst>
                                    <p:cond delay="0"/>
                                  </p:stCondLst>
                                  <p:iterate type="el" backwards="0">
                                    <p:tmAbs val="0"/>
                                  </p:iterate>
                                  <p:childTnLst>
                                    <p:set>
                                      <p:cBhvr>
                                        <p:cTn id="22" fill="hold"/>
                                        <p:tgtEl>
                                          <p:spTgt spid="390"/>
                                        </p:tgtEl>
                                        <p:attrNameLst>
                                          <p:attrName>style.visibility</p:attrName>
                                        </p:attrNameLst>
                                      </p:cBhvr>
                                      <p:to>
                                        <p:strVal val="visible"/>
                                      </p:to>
                                    </p:set>
                                    <p:anim calcmode="lin" valueType="num">
                                      <p:cBhvr>
                                        <p:cTn id="23" dur="500" fill="hold"/>
                                        <p:tgtEl>
                                          <p:spTgt spid="390"/>
                                        </p:tgtEl>
                                        <p:attrNameLst>
                                          <p:attrName>ppt_x</p:attrName>
                                        </p:attrNameLst>
                                      </p:cBhvr>
                                      <p:tavLst>
                                        <p:tav tm="0">
                                          <p:val>
                                            <p:strVal val="0-#ppt_w/2"/>
                                          </p:val>
                                        </p:tav>
                                        <p:tav tm="100000">
                                          <p:val>
                                            <p:strVal val="#ppt_x"/>
                                          </p:val>
                                        </p:tav>
                                      </p:tavLst>
                                    </p:anim>
                                    <p:anim calcmode="lin" valueType="num">
                                      <p:cBhvr>
                                        <p:cTn id="24" dur="500" fill="hold"/>
                                        <p:tgtEl>
                                          <p:spTgt spid="39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5" fill="hold">
                                  <p:stCondLst>
                                    <p:cond delay="0"/>
                                  </p:stCondLst>
                                  <p:iterate type="el" backwards="0">
                                    <p:tmAbs val="0"/>
                                  </p:iterate>
                                  <p:childTnLst>
                                    <p:set>
                                      <p:cBhvr>
                                        <p:cTn id="28" fill="hold"/>
                                        <p:tgtEl>
                                          <p:spTgt spid="387"/>
                                        </p:tgtEl>
                                        <p:attrNameLst>
                                          <p:attrName>style.visibility</p:attrName>
                                        </p:attrNameLst>
                                      </p:cBhvr>
                                      <p:to>
                                        <p:strVal val="visible"/>
                                      </p:to>
                                    </p:set>
                                    <p:anim calcmode="lin" valueType="num">
                                      <p:cBhvr>
                                        <p:cTn id="29" dur="500" fill="hold"/>
                                        <p:tgtEl>
                                          <p:spTgt spid="387"/>
                                        </p:tgtEl>
                                        <p:attrNameLst>
                                          <p:attrName>ppt_x</p:attrName>
                                        </p:attrNameLst>
                                      </p:cBhvr>
                                      <p:tavLst>
                                        <p:tav tm="0">
                                          <p:val>
                                            <p:strVal val="0-#ppt_w/2"/>
                                          </p:val>
                                        </p:tav>
                                        <p:tav tm="100000">
                                          <p:val>
                                            <p:strVal val="#ppt_x"/>
                                          </p:val>
                                        </p:tav>
                                      </p:tavLst>
                                    </p:anim>
                                    <p:anim calcmode="lin" valueType="num">
                                      <p:cBhvr>
                                        <p:cTn id="30" dur="500" fill="hold"/>
                                        <p:tgtEl>
                                          <p:spTgt spid="387"/>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Class="entr" nodeType="afterEffect" presetSubtype="8" presetID="2" grpId="6" fill="hold">
                                  <p:stCondLst>
                                    <p:cond delay="0"/>
                                  </p:stCondLst>
                                  <p:iterate type="el" backwards="0">
                                    <p:tmAbs val="0"/>
                                  </p:iterate>
                                  <p:childTnLst>
                                    <p:set>
                                      <p:cBhvr>
                                        <p:cTn id="33" fill="hold"/>
                                        <p:tgtEl>
                                          <p:spTgt spid="391"/>
                                        </p:tgtEl>
                                        <p:attrNameLst>
                                          <p:attrName>style.visibility</p:attrName>
                                        </p:attrNameLst>
                                      </p:cBhvr>
                                      <p:to>
                                        <p:strVal val="visible"/>
                                      </p:to>
                                    </p:set>
                                    <p:anim calcmode="lin" valueType="num">
                                      <p:cBhvr>
                                        <p:cTn id="34" dur="500" fill="hold"/>
                                        <p:tgtEl>
                                          <p:spTgt spid="391"/>
                                        </p:tgtEl>
                                        <p:attrNameLst>
                                          <p:attrName>ppt_x</p:attrName>
                                        </p:attrNameLst>
                                      </p:cBhvr>
                                      <p:tavLst>
                                        <p:tav tm="0">
                                          <p:val>
                                            <p:strVal val="0-#ppt_w/2"/>
                                          </p:val>
                                        </p:tav>
                                        <p:tav tm="100000">
                                          <p:val>
                                            <p:strVal val="#ppt_x"/>
                                          </p:val>
                                        </p:tav>
                                      </p:tavLst>
                                    </p:anim>
                                    <p:anim calcmode="lin" valueType="num">
                                      <p:cBhvr>
                                        <p:cTn id="35" dur="500" fill="hold"/>
                                        <p:tgtEl>
                                          <p:spTgt spid="39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 grpId="7" fill="hold">
                                  <p:stCondLst>
                                    <p:cond delay="0"/>
                                  </p:stCondLst>
                                  <p:iterate type="el" backwards="0">
                                    <p:tmAbs val="0"/>
                                  </p:iterate>
                                  <p:childTnLst>
                                    <p:set>
                                      <p:cBhvr>
                                        <p:cTn id="39" fill="hold"/>
                                        <p:tgtEl>
                                          <p:spTgt spid="388"/>
                                        </p:tgtEl>
                                        <p:attrNameLst>
                                          <p:attrName>style.visibility</p:attrName>
                                        </p:attrNameLst>
                                      </p:cBhvr>
                                      <p:to>
                                        <p:strVal val="visible"/>
                                      </p:to>
                                    </p:set>
                                    <p:anim calcmode="lin" valueType="num">
                                      <p:cBhvr>
                                        <p:cTn id="40" dur="500" fill="hold"/>
                                        <p:tgtEl>
                                          <p:spTgt spid="388"/>
                                        </p:tgtEl>
                                        <p:attrNameLst>
                                          <p:attrName>ppt_x</p:attrName>
                                        </p:attrNameLst>
                                      </p:cBhvr>
                                      <p:tavLst>
                                        <p:tav tm="0">
                                          <p:val>
                                            <p:strVal val="0-#ppt_w/2"/>
                                          </p:val>
                                        </p:tav>
                                        <p:tav tm="100000">
                                          <p:val>
                                            <p:strVal val="#ppt_x"/>
                                          </p:val>
                                        </p:tav>
                                      </p:tavLst>
                                    </p:anim>
                                    <p:anim calcmode="lin" valueType="num">
                                      <p:cBhvr>
                                        <p:cTn id="41" dur="500" fill="hold"/>
                                        <p:tgtEl>
                                          <p:spTgt spid="3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5" grpId="1"/>
      <p:bldP build="whole" bldLvl="1" animBg="1" rev="0" advAuto="0" spid="391" grpId="6"/>
      <p:bldP build="whole" bldLvl="1" animBg="1" rev="0" advAuto="0" spid="389" grpId="2"/>
      <p:bldP build="whole" bldLvl="1" animBg="1" rev="0" advAuto="0" spid="390" grpId="4"/>
      <p:bldP build="whole" bldLvl="1" animBg="1" rev="0" advAuto="0" spid="388" grpId="7"/>
      <p:bldP build="whole" bldLvl="1" animBg="1" rev="0" advAuto="0" spid="386" grpId="3"/>
      <p:bldP build="whole" bldLvl="1" animBg="1" rev="0" advAuto="0" spid="387" grpId="5"/>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4" name="Rectangle" descr="Rectangle"/>
          <p:cNvPicPr>
            <a:picLocks noChangeAspect="0"/>
          </p:cNvPicPr>
          <p:nvPr/>
        </p:nvPicPr>
        <p:blipFill>
          <a:blip r:embed="rId2">
            <a:extLst/>
          </a:blip>
          <a:stretch>
            <a:fillRect/>
          </a:stretch>
        </p:blipFill>
        <p:spPr>
          <a:xfrm>
            <a:off x="156633" y="4483100"/>
            <a:ext cx="6187084" cy="5295900"/>
          </a:xfrm>
          <a:prstGeom prst="rect">
            <a:avLst/>
          </a:prstGeom>
          <a:effectLst>
            <a:outerShdw sx="100000" sy="100000" kx="0" ky="0" algn="b" rotWithShape="0" blurRad="63500" dist="101600" dir="2700000">
              <a:srgbClr val="929292">
                <a:alpha val="50000"/>
              </a:srgbClr>
            </a:outerShdw>
          </a:effectLst>
        </p:spPr>
      </p:pic>
      <p:sp>
        <p:nvSpPr>
          <p:cNvPr id="395" name="Luke 8:11; Rom. 10:13-17…"/>
          <p:cNvSpPr/>
          <p:nvPr/>
        </p:nvSpPr>
        <p:spPr>
          <a:xfrm>
            <a:off x="359833" y="4976283"/>
            <a:ext cx="5664201" cy="4191001"/>
          </a:xfrm>
          <a:prstGeom prst="rect">
            <a:avLst/>
          </a:prstGeom>
          <a:solidFill>
            <a:srgbClr val="009193">
              <a:alpha val="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Luke 8:11; Rom. 10:13-17</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John 8:24; Heb 11:6</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Luke 13:3,5; Acts 17:30</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Mat. 10:32,33; Rom 10:9</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Acts 2:38; 1 Pet 3:21</a:t>
            </a:r>
          </a:p>
        </p:txBody>
      </p:sp>
      <p:pic>
        <p:nvPicPr>
          <p:cNvPr id="396" name="The Truth About Salvation" descr="The Truth About Salvation"/>
          <p:cNvPicPr>
            <a:picLocks noChangeAspect="0"/>
          </p:cNvPicPr>
          <p:nvPr/>
        </p:nvPicPr>
        <p:blipFill>
          <a:blip r:embed="rId3">
            <a:extLst/>
          </a:blip>
          <a:stretch>
            <a:fillRect/>
          </a:stretch>
        </p:blipFill>
        <p:spPr>
          <a:xfrm>
            <a:off x="309495" y="1572087"/>
            <a:ext cx="12385809" cy="1651398"/>
          </a:xfrm>
          <a:prstGeom prst="rect">
            <a:avLst/>
          </a:prstGeom>
          <a:effectLst>
            <a:outerShdw sx="100000" sy="100000" kx="0" ky="0" algn="b" rotWithShape="0" blurRad="152400" dist="187335" dir="5400000">
              <a:srgbClr val="000000">
                <a:alpha val="30202"/>
              </a:srgbClr>
            </a:outerShdw>
          </a:effectLst>
        </p:spPr>
      </p:pic>
      <p:sp>
        <p:nvSpPr>
          <p:cNvPr id="397"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398" name="image.png" descr="image.png"/>
          <p:cNvPicPr>
            <a:picLocks noChangeAspect="0"/>
          </p:cNvPicPr>
          <p:nvPr/>
        </p:nvPicPr>
        <p:blipFill>
          <a:blip r:embed="rId4">
            <a:extLst/>
          </a:blip>
          <a:srcRect l="2790" t="1010" r="0" b="2994"/>
          <a:stretch>
            <a:fillRect/>
          </a:stretch>
        </p:blipFill>
        <p:spPr>
          <a:xfrm>
            <a:off x="6318424" y="3259666"/>
            <a:ext cx="6272639" cy="6515101"/>
          </a:xfrm>
          <a:custGeom>
            <a:avLst/>
            <a:gdLst/>
            <a:ahLst/>
            <a:cxnLst>
              <a:cxn ang="0">
                <a:pos x="wd2" y="hd2"/>
              </a:cxn>
              <a:cxn ang="5400000">
                <a:pos x="wd2" y="hd2"/>
              </a:cxn>
              <a:cxn ang="10800000">
                <a:pos x="wd2" y="hd2"/>
              </a:cxn>
              <a:cxn ang="16200000">
                <a:pos x="wd2" y="hd2"/>
              </a:cxn>
            </a:cxnLst>
            <a:rect l="0" t="0" r="r" b="b"/>
            <a:pathLst>
              <a:path w="21597" h="21600" fill="norm" stroke="1" extrusionOk="0">
                <a:moveTo>
                  <a:pt x="7228" y="0"/>
                </a:moveTo>
                <a:cubicBezTo>
                  <a:pt x="7239" y="52"/>
                  <a:pt x="7211" y="68"/>
                  <a:pt x="7128" y="68"/>
                </a:cubicBezTo>
                <a:cubicBezTo>
                  <a:pt x="7083" y="68"/>
                  <a:pt x="7010" y="94"/>
                  <a:pt x="6965" y="124"/>
                </a:cubicBezTo>
                <a:cubicBezTo>
                  <a:pt x="6893" y="173"/>
                  <a:pt x="6878" y="169"/>
                  <a:pt x="6818" y="105"/>
                </a:cubicBezTo>
                <a:cubicBezTo>
                  <a:pt x="6805" y="91"/>
                  <a:pt x="6797" y="82"/>
                  <a:pt x="6790" y="72"/>
                </a:cubicBezTo>
                <a:cubicBezTo>
                  <a:pt x="6735" y="112"/>
                  <a:pt x="6677" y="167"/>
                  <a:pt x="6624" y="225"/>
                </a:cubicBezTo>
                <a:cubicBezTo>
                  <a:pt x="6623" y="225"/>
                  <a:pt x="6623" y="226"/>
                  <a:pt x="6622" y="226"/>
                </a:cubicBezTo>
                <a:cubicBezTo>
                  <a:pt x="6619" y="230"/>
                  <a:pt x="6616" y="233"/>
                  <a:pt x="6613" y="237"/>
                </a:cubicBezTo>
                <a:cubicBezTo>
                  <a:pt x="6595" y="256"/>
                  <a:pt x="6577" y="275"/>
                  <a:pt x="6561" y="295"/>
                </a:cubicBezTo>
                <a:cubicBezTo>
                  <a:pt x="6560" y="296"/>
                  <a:pt x="6559" y="297"/>
                  <a:pt x="6558" y="297"/>
                </a:cubicBezTo>
                <a:cubicBezTo>
                  <a:pt x="6557" y="299"/>
                  <a:pt x="6557" y="301"/>
                  <a:pt x="6555" y="303"/>
                </a:cubicBezTo>
                <a:cubicBezTo>
                  <a:pt x="6549" y="311"/>
                  <a:pt x="6542" y="318"/>
                  <a:pt x="6536" y="326"/>
                </a:cubicBezTo>
                <a:cubicBezTo>
                  <a:pt x="6505" y="369"/>
                  <a:pt x="6479" y="412"/>
                  <a:pt x="6465" y="449"/>
                </a:cubicBezTo>
                <a:cubicBezTo>
                  <a:pt x="6440" y="515"/>
                  <a:pt x="6419" y="634"/>
                  <a:pt x="6417" y="716"/>
                </a:cubicBezTo>
                <a:cubicBezTo>
                  <a:pt x="6415" y="855"/>
                  <a:pt x="6520" y="1478"/>
                  <a:pt x="6609" y="1845"/>
                </a:cubicBezTo>
                <a:cubicBezTo>
                  <a:pt x="6631" y="1936"/>
                  <a:pt x="6663" y="2078"/>
                  <a:pt x="6681" y="2159"/>
                </a:cubicBezTo>
                <a:cubicBezTo>
                  <a:pt x="6699" y="2241"/>
                  <a:pt x="6731" y="2390"/>
                  <a:pt x="6755" y="2492"/>
                </a:cubicBezTo>
                <a:cubicBezTo>
                  <a:pt x="6954" y="3358"/>
                  <a:pt x="7141" y="4405"/>
                  <a:pt x="7223" y="5120"/>
                </a:cubicBezTo>
                <a:cubicBezTo>
                  <a:pt x="7247" y="5323"/>
                  <a:pt x="7282" y="5540"/>
                  <a:pt x="7301" y="5601"/>
                </a:cubicBezTo>
                <a:cubicBezTo>
                  <a:pt x="7417" y="5967"/>
                  <a:pt x="7687" y="6910"/>
                  <a:pt x="7756" y="7193"/>
                </a:cubicBezTo>
                <a:cubicBezTo>
                  <a:pt x="7801" y="7377"/>
                  <a:pt x="7853" y="7576"/>
                  <a:pt x="7873" y="7637"/>
                </a:cubicBezTo>
                <a:cubicBezTo>
                  <a:pt x="7939" y="7849"/>
                  <a:pt x="8067" y="8554"/>
                  <a:pt x="8067" y="8709"/>
                </a:cubicBezTo>
                <a:cubicBezTo>
                  <a:pt x="8067" y="8770"/>
                  <a:pt x="8052" y="8818"/>
                  <a:pt x="8026" y="8853"/>
                </a:cubicBezTo>
                <a:cubicBezTo>
                  <a:pt x="8012" y="8870"/>
                  <a:pt x="7996" y="8883"/>
                  <a:pt x="7978" y="8893"/>
                </a:cubicBezTo>
                <a:cubicBezTo>
                  <a:pt x="7959" y="8904"/>
                  <a:pt x="7939" y="8912"/>
                  <a:pt x="7916" y="8916"/>
                </a:cubicBezTo>
                <a:cubicBezTo>
                  <a:pt x="7894" y="8919"/>
                  <a:pt x="7870" y="8919"/>
                  <a:pt x="7844" y="8916"/>
                </a:cubicBezTo>
                <a:cubicBezTo>
                  <a:pt x="7843" y="8916"/>
                  <a:pt x="7843" y="8916"/>
                  <a:pt x="7842" y="8916"/>
                </a:cubicBezTo>
                <a:cubicBezTo>
                  <a:pt x="7842" y="8916"/>
                  <a:pt x="7841" y="8915"/>
                  <a:pt x="7840" y="8914"/>
                </a:cubicBezTo>
                <a:cubicBezTo>
                  <a:pt x="7838" y="8914"/>
                  <a:pt x="7837" y="8913"/>
                  <a:pt x="7836" y="8913"/>
                </a:cubicBezTo>
                <a:cubicBezTo>
                  <a:pt x="7809" y="8909"/>
                  <a:pt x="7779" y="8899"/>
                  <a:pt x="7750" y="8887"/>
                </a:cubicBezTo>
                <a:cubicBezTo>
                  <a:pt x="7749" y="8887"/>
                  <a:pt x="7748" y="8887"/>
                  <a:pt x="7748" y="8887"/>
                </a:cubicBezTo>
                <a:cubicBezTo>
                  <a:pt x="7694" y="8865"/>
                  <a:pt x="7637" y="8835"/>
                  <a:pt x="7579" y="8787"/>
                </a:cubicBezTo>
                <a:cubicBezTo>
                  <a:pt x="7537" y="8752"/>
                  <a:pt x="7506" y="8725"/>
                  <a:pt x="7476" y="8687"/>
                </a:cubicBezTo>
                <a:cubicBezTo>
                  <a:pt x="7446" y="8649"/>
                  <a:pt x="7416" y="8600"/>
                  <a:pt x="7381" y="8517"/>
                </a:cubicBezTo>
                <a:cubicBezTo>
                  <a:pt x="7310" y="8353"/>
                  <a:pt x="7211" y="8058"/>
                  <a:pt x="7012" y="7472"/>
                </a:cubicBezTo>
                <a:cubicBezTo>
                  <a:pt x="6955" y="7305"/>
                  <a:pt x="6903" y="7162"/>
                  <a:pt x="6852" y="7032"/>
                </a:cubicBezTo>
                <a:cubicBezTo>
                  <a:pt x="6801" y="6902"/>
                  <a:pt x="6749" y="6784"/>
                  <a:pt x="6693" y="6670"/>
                </a:cubicBezTo>
                <a:cubicBezTo>
                  <a:pt x="6693" y="6669"/>
                  <a:pt x="6693" y="6669"/>
                  <a:pt x="6693" y="6668"/>
                </a:cubicBezTo>
                <a:cubicBezTo>
                  <a:pt x="6581" y="6439"/>
                  <a:pt x="6450" y="6220"/>
                  <a:pt x="6257" y="5926"/>
                </a:cubicBezTo>
                <a:cubicBezTo>
                  <a:pt x="6132" y="5735"/>
                  <a:pt x="6029" y="5569"/>
                  <a:pt x="6029" y="5557"/>
                </a:cubicBezTo>
                <a:cubicBezTo>
                  <a:pt x="6029" y="5544"/>
                  <a:pt x="5990" y="5483"/>
                  <a:pt x="5942" y="5420"/>
                </a:cubicBezTo>
                <a:cubicBezTo>
                  <a:pt x="5872" y="5329"/>
                  <a:pt x="5745" y="5097"/>
                  <a:pt x="5611" y="4828"/>
                </a:cubicBezTo>
                <a:cubicBezTo>
                  <a:pt x="5477" y="4558"/>
                  <a:pt x="5336" y="4252"/>
                  <a:pt x="5241" y="4011"/>
                </a:cubicBezTo>
                <a:cubicBezTo>
                  <a:pt x="5144" y="3766"/>
                  <a:pt x="5016" y="3449"/>
                  <a:pt x="4955" y="3307"/>
                </a:cubicBezTo>
                <a:cubicBezTo>
                  <a:pt x="4894" y="3164"/>
                  <a:pt x="4788" y="2906"/>
                  <a:pt x="4719" y="2733"/>
                </a:cubicBezTo>
                <a:cubicBezTo>
                  <a:pt x="4668" y="2606"/>
                  <a:pt x="4617" y="2504"/>
                  <a:pt x="4564" y="2412"/>
                </a:cubicBezTo>
                <a:cubicBezTo>
                  <a:pt x="4564" y="2411"/>
                  <a:pt x="4563" y="2411"/>
                  <a:pt x="4563" y="2411"/>
                </a:cubicBezTo>
                <a:cubicBezTo>
                  <a:pt x="4527" y="2348"/>
                  <a:pt x="4491" y="2287"/>
                  <a:pt x="4452" y="2239"/>
                </a:cubicBezTo>
                <a:cubicBezTo>
                  <a:pt x="4421" y="2200"/>
                  <a:pt x="4387" y="2165"/>
                  <a:pt x="4353" y="2134"/>
                </a:cubicBezTo>
                <a:cubicBezTo>
                  <a:pt x="4318" y="2104"/>
                  <a:pt x="4283" y="2078"/>
                  <a:pt x="4245" y="2057"/>
                </a:cubicBezTo>
                <a:cubicBezTo>
                  <a:pt x="4194" y="2027"/>
                  <a:pt x="4138" y="2008"/>
                  <a:pt x="4079" y="1992"/>
                </a:cubicBezTo>
                <a:cubicBezTo>
                  <a:pt x="4064" y="1988"/>
                  <a:pt x="4049" y="1985"/>
                  <a:pt x="4033" y="1982"/>
                </a:cubicBezTo>
                <a:cubicBezTo>
                  <a:pt x="3972" y="1969"/>
                  <a:pt x="3909" y="1960"/>
                  <a:pt x="3839" y="1959"/>
                </a:cubicBezTo>
                <a:cubicBezTo>
                  <a:pt x="3643" y="1956"/>
                  <a:pt x="3355" y="2032"/>
                  <a:pt x="3209" y="2124"/>
                </a:cubicBezTo>
                <a:cubicBezTo>
                  <a:pt x="3175" y="2145"/>
                  <a:pt x="3142" y="2173"/>
                  <a:pt x="3112" y="2207"/>
                </a:cubicBezTo>
                <a:cubicBezTo>
                  <a:pt x="3051" y="2273"/>
                  <a:pt x="2997" y="2362"/>
                  <a:pt x="2953" y="2470"/>
                </a:cubicBezTo>
                <a:cubicBezTo>
                  <a:pt x="2931" y="2524"/>
                  <a:pt x="2912" y="2583"/>
                  <a:pt x="2895" y="2646"/>
                </a:cubicBezTo>
                <a:cubicBezTo>
                  <a:pt x="2844" y="2834"/>
                  <a:pt x="2843" y="2884"/>
                  <a:pt x="2892" y="3064"/>
                </a:cubicBezTo>
                <a:cubicBezTo>
                  <a:pt x="2958" y="3311"/>
                  <a:pt x="3249" y="4202"/>
                  <a:pt x="3298" y="4307"/>
                </a:cubicBezTo>
                <a:cubicBezTo>
                  <a:pt x="3317" y="4347"/>
                  <a:pt x="3379" y="4497"/>
                  <a:pt x="3436" y="4639"/>
                </a:cubicBezTo>
                <a:cubicBezTo>
                  <a:pt x="3563" y="4960"/>
                  <a:pt x="3624" y="5096"/>
                  <a:pt x="3764" y="5379"/>
                </a:cubicBezTo>
                <a:cubicBezTo>
                  <a:pt x="3887" y="5629"/>
                  <a:pt x="4083" y="6173"/>
                  <a:pt x="4185" y="6541"/>
                </a:cubicBezTo>
                <a:cubicBezTo>
                  <a:pt x="4222" y="6676"/>
                  <a:pt x="4281" y="6886"/>
                  <a:pt x="4316" y="7008"/>
                </a:cubicBezTo>
                <a:cubicBezTo>
                  <a:pt x="4381" y="7238"/>
                  <a:pt x="4596" y="7685"/>
                  <a:pt x="4795" y="8007"/>
                </a:cubicBezTo>
                <a:cubicBezTo>
                  <a:pt x="5255" y="8747"/>
                  <a:pt x="5657" y="9551"/>
                  <a:pt x="5768" y="9950"/>
                </a:cubicBezTo>
                <a:lnTo>
                  <a:pt x="5852" y="10255"/>
                </a:lnTo>
                <a:lnTo>
                  <a:pt x="5712" y="10379"/>
                </a:lnTo>
                <a:cubicBezTo>
                  <a:pt x="5554" y="10519"/>
                  <a:pt x="5425" y="10561"/>
                  <a:pt x="5271" y="10525"/>
                </a:cubicBezTo>
                <a:cubicBezTo>
                  <a:pt x="5238" y="10517"/>
                  <a:pt x="5176" y="10473"/>
                  <a:pt x="5096" y="10407"/>
                </a:cubicBezTo>
                <a:cubicBezTo>
                  <a:pt x="5016" y="10340"/>
                  <a:pt x="4919" y="10249"/>
                  <a:pt x="4816" y="10147"/>
                </a:cubicBezTo>
                <a:cubicBezTo>
                  <a:pt x="4714" y="10046"/>
                  <a:pt x="4606" y="9935"/>
                  <a:pt x="4506" y="9824"/>
                </a:cubicBezTo>
                <a:cubicBezTo>
                  <a:pt x="4505" y="9823"/>
                  <a:pt x="4506" y="9823"/>
                  <a:pt x="4506" y="9822"/>
                </a:cubicBezTo>
                <a:cubicBezTo>
                  <a:pt x="4406" y="9711"/>
                  <a:pt x="4313" y="9602"/>
                  <a:pt x="4241" y="9505"/>
                </a:cubicBezTo>
                <a:cubicBezTo>
                  <a:pt x="4116" y="9339"/>
                  <a:pt x="3914" y="9139"/>
                  <a:pt x="3740" y="9007"/>
                </a:cubicBezTo>
                <a:cubicBezTo>
                  <a:pt x="3373" y="8726"/>
                  <a:pt x="2795" y="8176"/>
                  <a:pt x="2397" y="7730"/>
                </a:cubicBezTo>
                <a:cubicBezTo>
                  <a:pt x="2079" y="7374"/>
                  <a:pt x="1800" y="7074"/>
                  <a:pt x="1579" y="6853"/>
                </a:cubicBezTo>
                <a:cubicBezTo>
                  <a:pt x="1468" y="6742"/>
                  <a:pt x="1371" y="6651"/>
                  <a:pt x="1292" y="6582"/>
                </a:cubicBezTo>
                <a:cubicBezTo>
                  <a:pt x="1213" y="6512"/>
                  <a:pt x="1152" y="6465"/>
                  <a:pt x="1110" y="6442"/>
                </a:cubicBezTo>
                <a:cubicBezTo>
                  <a:pt x="1013" y="6389"/>
                  <a:pt x="914" y="6357"/>
                  <a:pt x="818" y="6346"/>
                </a:cubicBezTo>
                <a:cubicBezTo>
                  <a:pt x="722" y="6335"/>
                  <a:pt x="627" y="6344"/>
                  <a:pt x="539" y="6372"/>
                </a:cubicBezTo>
                <a:cubicBezTo>
                  <a:pt x="362" y="6429"/>
                  <a:pt x="207" y="6564"/>
                  <a:pt x="100" y="6767"/>
                </a:cubicBezTo>
                <a:cubicBezTo>
                  <a:pt x="69" y="6827"/>
                  <a:pt x="46" y="6877"/>
                  <a:pt x="29" y="6924"/>
                </a:cubicBezTo>
                <a:cubicBezTo>
                  <a:pt x="13" y="6970"/>
                  <a:pt x="2" y="7013"/>
                  <a:pt x="1" y="7058"/>
                </a:cubicBezTo>
                <a:cubicBezTo>
                  <a:pt x="-3" y="7147"/>
                  <a:pt x="23" y="7245"/>
                  <a:pt x="76" y="7400"/>
                </a:cubicBezTo>
                <a:cubicBezTo>
                  <a:pt x="106" y="7490"/>
                  <a:pt x="152" y="7594"/>
                  <a:pt x="212" y="7709"/>
                </a:cubicBezTo>
                <a:cubicBezTo>
                  <a:pt x="234" y="7751"/>
                  <a:pt x="266" y="7799"/>
                  <a:pt x="292" y="7843"/>
                </a:cubicBezTo>
                <a:cubicBezTo>
                  <a:pt x="293" y="7846"/>
                  <a:pt x="294" y="7849"/>
                  <a:pt x="296" y="7851"/>
                </a:cubicBezTo>
                <a:cubicBezTo>
                  <a:pt x="300" y="7859"/>
                  <a:pt x="305" y="7867"/>
                  <a:pt x="309" y="7875"/>
                </a:cubicBezTo>
                <a:cubicBezTo>
                  <a:pt x="312" y="7880"/>
                  <a:pt x="316" y="7886"/>
                  <a:pt x="319" y="7891"/>
                </a:cubicBezTo>
                <a:cubicBezTo>
                  <a:pt x="366" y="7972"/>
                  <a:pt x="418" y="8055"/>
                  <a:pt x="475" y="8142"/>
                </a:cubicBezTo>
                <a:cubicBezTo>
                  <a:pt x="475" y="8143"/>
                  <a:pt x="476" y="8144"/>
                  <a:pt x="476" y="8145"/>
                </a:cubicBezTo>
                <a:cubicBezTo>
                  <a:pt x="476" y="8146"/>
                  <a:pt x="477" y="8147"/>
                  <a:pt x="477" y="8147"/>
                </a:cubicBezTo>
                <a:cubicBezTo>
                  <a:pt x="550" y="8258"/>
                  <a:pt x="629" y="8373"/>
                  <a:pt x="717" y="8491"/>
                </a:cubicBezTo>
                <a:cubicBezTo>
                  <a:pt x="821" y="8631"/>
                  <a:pt x="934" y="8773"/>
                  <a:pt x="1053" y="8913"/>
                </a:cubicBezTo>
                <a:cubicBezTo>
                  <a:pt x="1181" y="9066"/>
                  <a:pt x="1327" y="9256"/>
                  <a:pt x="1377" y="9334"/>
                </a:cubicBezTo>
                <a:cubicBezTo>
                  <a:pt x="1426" y="9413"/>
                  <a:pt x="1617" y="9649"/>
                  <a:pt x="1799" y="9859"/>
                </a:cubicBezTo>
                <a:cubicBezTo>
                  <a:pt x="1981" y="10069"/>
                  <a:pt x="2219" y="10345"/>
                  <a:pt x="2330" y="10474"/>
                </a:cubicBezTo>
                <a:cubicBezTo>
                  <a:pt x="2441" y="10603"/>
                  <a:pt x="2714" y="10900"/>
                  <a:pt x="2936" y="11134"/>
                </a:cubicBezTo>
                <a:cubicBezTo>
                  <a:pt x="3157" y="11368"/>
                  <a:pt x="3338" y="11569"/>
                  <a:pt x="3339" y="11582"/>
                </a:cubicBezTo>
                <a:cubicBezTo>
                  <a:pt x="3339" y="11594"/>
                  <a:pt x="3415" y="11716"/>
                  <a:pt x="3508" y="11853"/>
                </a:cubicBezTo>
                <a:cubicBezTo>
                  <a:pt x="3555" y="11921"/>
                  <a:pt x="3607" y="12006"/>
                  <a:pt x="3653" y="12089"/>
                </a:cubicBezTo>
                <a:cubicBezTo>
                  <a:pt x="3653" y="12090"/>
                  <a:pt x="3653" y="12090"/>
                  <a:pt x="3653" y="12091"/>
                </a:cubicBezTo>
                <a:cubicBezTo>
                  <a:pt x="3699" y="12174"/>
                  <a:pt x="3739" y="12254"/>
                  <a:pt x="3762" y="12312"/>
                </a:cubicBezTo>
                <a:cubicBezTo>
                  <a:pt x="3809" y="12427"/>
                  <a:pt x="3861" y="12555"/>
                  <a:pt x="3878" y="12596"/>
                </a:cubicBezTo>
                <a:cubicBezTo>
                  <a:pt x="3896" y="12637"/>
                  <a:pt x="3920" y="12729"/>
                  <a:pt x="3932" y="12800"/>
                </a:cubicBezTo>
                <a:cubicBezTo>
                  <a:pt x="3944" y="12871"/>
                  <a:pt x="3970" y="12996"/>
                  <a:pt x="3989" y="13078"/>
                </a:cubicBezTo>
                <a:cubicBezTo>
                  <a:pt x="4091" y="13507"/>
                  <a:pt x="4115" y="13633"/>
                  <a:pt x="4183" y="14058"/>
                </a:cubicBezTo>
                <a:cubicBezTo>
                  <a:pt x="4237" y="14391"/>
                  <a:pt x="4298" y="14734"/>
                  <a:pt x="4361" y="15062"/>
                </a:cubicBezTo>
                <a:cubicBezTo>
                  <a:pt x="4487" y="15718"/>
                  <a:pt x="4623" y="16318"/>
                  <a:pt x="4724" y="16672"/>
                </a:cubicBezTo>
                <a:cubicBezTo>
                  <a:pt x="4775" y="16850"/>
                  <a:pt x="4817" y="16966"/>
                  <a:pt x="4846" y="16997"/>
                </a:cubicBezTo>
                <a:cubicBezTo>
                  <a:pt x="4863" y="17017"/>
                  <a:pt x="4877" y="17065"/>
                  <a:pt x="4877" y="17104"/>
                </a:cubicBezTo>
                <a:cubicBezTo>
                  <a:pt x="4877" y="17134"/>
                  <a:pt x="4908" y="17214"/>
                  <a:pt x="4981" y="17363"/>
                </a:cubicBezTo>
                <a:cubicBezTo>
                  <a:pt x="5054" y="17513"/>
                  <a:pt x="5167" y="17731"/>
                  <a:pt x="5331" y="18037"/>
                </a:cubicBezTo>
                <a:cubicBezTo>
                  <a:pt x="5449" y="18258"/>
                  <a:pt x="5663" y="18558"/>
                  <a:pt x="5819" y="18721"/>
                </a:cubicBezTo>
                <a:cubicBezTo>
                  <a:pt x="6006" y="18917"/>
                  <a:pt x="6184" y="19204"/>
                  <a:pt x="6184" y="19308"/>
                </a:cubicBezTo>
                <a:cubicBezTo>
                  <a:pt x="6184" y="19348"/>
                  <a:pt x="6221" y="19461"/>
                  <a:pt x="6266" y="19559"/>
                </a:cubicBezTo>
                <a:cubicBezTo>
                  <a:pt x="6339" y="19722"/>
                  <a:pt x="6345" y="19802"/>
                  <a:pt x="6341" y="20442"/>
                </a:cubicBezTo>
                <a:cubicBezTo>
                  <a:pt x="6338" y="20833"/>
                  <a:pt x="6318" y="21246"/>
                  <a:pt x="6293" y="21600"/>
                </a:cubicBezTo>
                <a:lnTo>
                  <a:pt x="21597" y="21600"/>
                </a:lnTo>
                <a:lnTo>
                  <a:pt x="21596" y="16991"/>
                </a:lnTo>
                <a:cubicBezTo>
                  <a:pt x="21595" y="12404"/>
                  <a:pt x="21587" y="11698"/>
                  <a:pt x="21538" y="11636"/>
                </a:cubicBezTo>
                <a:cubicBezTo>
                  <a:pt x="21507" y="11596"/>
                  <a:pt x="21481" y="11538"/>
                  <a:pt x="21481" y="11507"/>
                </a:cubicBezTo>
                <a:cubicBezTo>
                  <a:pt x="21481" y="11438"/>
                  <a:pt x="21281" y="11223"/>
                  <a:pt x="21109" y="11105"/>
                </a:cubicBezTo>
                <a:cubicBezTo>
                  <a:pt x="20841" y="10923"/>
                  <a:pt x="20235" y="10802"/>
                  <a:pt x="19916" y="10868"/>
                </a:cubicBezTo>
                <a:cubicBezTo>
                  <a:pt x="19815" y="10890"/>
                  <a:pt x="19595" y="10927"/>
                  <a:pt x="19426" y="10951"/>
                </a:cubicBezTo>
                <a:cubicBezTo>
                  <a:pt x="18934" y="11022"/>
                  <a:pt x="18290" y="11249"/>
                  <a:pt x="17946" y="11474"/>
                </a:cubicBezTo>
                <a:cubicBezTo>
                  <a:pt x="17872" y="11522"/>
                  <a:pt x="17715" y="11605"/>
                  <a:pt x="17599" y="11658"/>
                </a:cubicBezTo>
                <a:cubicBezTo>
                  <a:pt x="17345" y="11773"/>
                  <a:pt x="16917" y="12096"/>
                  <a:pt x="16297" y="12636"/>
                </a:cubicBezTo>
                <a:cubicBezTo>
                  <a:pt x="15970" y="12920"/>
                  <a:pt x="15770" y="13059"/>
                  <a:pt x="15691" y="13058"/>
                </a:cubicBezTo>
                <a:cubicBezTo>
                  <a:pt x="15511" y="13056"/>
                  <a:pt x="14928" y="12913"/>
                  <a:pt x="14837" y="12847"/>
                </a:cubicBezTo>
                <a:cubicBezTo>
                  <a:pt x="14781" y="12807"/>
                  <a:pt x="14652" y="12618"/>
                  <a:pt x="14550" y="12426"/>
                </a:cubicBezTo>
                <a:cubicBezTo>
                  <a:pt x="14448" y="12235"/>
                  <a:pt x="14263" y="11943"/>
                  <a:pt x="14138" y="11776"/>
                </a:cubicBezTo>
                <a:cubicBezTo>
                  <a:pt x="14012" y="11610"/>
                  <a:pt x="13909" y="11456"/>
                  <a:pt x="13909" y="11436"/>
                </a:cubicBezTo>
                <a:cubicBezTo>
                  <a:pt x="13909" y="11415"/>
                  <a:pt x="13863" y="11311"/>
                  <a:pt x="13807" y="11204"/>
                </a:cubicBezTo>
                <a:cubicBezTo>
                  <a:pt x="13714" y="11026"/>
                  <a:pt x="13709" y="10994"/>
                  <a:pt x="13750" y="10849"/>
                </a:cubicBezTo>
                <a:cubicBezTo>
                  <a:pt x="13777" y="10750"/>
                  <a:pt x="13795" y="10369"/>
                  <a:pt x="13795" y="9855"/>
                </a:cubicBezTo>
                <a:cubicBezTo>
                  <a:pt x="13795" y="9396"/>
                  <a:pt x="13810" y="8950"/>
                  <a:pt x="13830" y="8864"/>
                </a:cubicBezTo>
                <a:cubicBezTo>
                  <a:pt x="13898" y="8572"/>
                  <a:pt x="14023" y="7897"/>
                  <a:pt x="14084" y="7489"/>
                </a:cubicBezTo>
                <a:cubicBezTo>
                  <a:pt x="14118" y="7266"/>
                  <a:pt x="14196" y="6882"/>
                  <a:pt x="14255" y="6638"/>
                </a:cubicBezTo>
                <a:cubicBezTo>
                  <a:pt x="14328" y="6339"/>
                  <a:pt x="14378" y="5995"/>
                  <a:pt x="14407" y="5583"/>
                </a:cubicBezTo>
                <a:cubicBezTo>
                  <a:pt x="14431" y="5247"/>
                  <a:pt x="14480" y="4665"/>
                  <a:pt x="14516" y="4288"/>
                </a:cubicBezTo>
                <a:cubicBezTo>
                  <a:pt x="14554" y="3897"/>
                  <a:pt x="14581" y="3286"/>
                  <a:pt x="14580" y="2863"/>
                </a:cubicBezTo>
                <a:cubicBezTo>
                  <a:pt x="14579" y="2178"/>
                  <a:pt x="14571" y="2097"/>
                  <a:pt x="14478" y="1782"/>
                </a:cubicBezTo>
                <a:cubicBezTo>
                  <a:pt x="14353" y="1360"/>
                  <a:pt x="14287" y="1251"/>
                  <a:pt x="14065" y="1097"/>
                </a:cubicBezTo>
                <a:cubicBezTo>
                  <a:pt x="13902" y="984"/>
                  <a:pt x="13869" y="975"/>
                  <a:pt x="13576" y="975"/>
                </a:cubicBezTo>
                <a:cubicBezTo>
                  <a:pt x="13284" y="975"/>
                  <a:pt x="13253" y="983"/>
                  <a:pt x="13116" y="1088"/>
                </a:cubicBezTo>
                <a:cubicBezTo>
                  <a:pt x="13034" y="1150"/>
                  <a:pt x="12927" y="1283"/>
                  <a:pt x="12878" y="1382"/>
                </a:cubicBezTo>
                <a:cubicBezTo>
                  <a:pt x="12787" y="1563"/>
                  <a:pt x="12628" y="2290"/>
                  <a:pt x="12584" y="2733"/>
                </a:cubicBezTo>
                <a:cubicBezTo>
                  <a:pt x="12571" y="2865"/>
                  <a:pt x="12543" y="3074"/>
                  <a:pt x="12524" y="3196"/>
                </a:cubicBezTo>
                <a:cubicBezTo>
                  <a:pt x="12504" y="3318"/>
                  <a:pt x="12470" y="3552"/>
                  <a:pt x="12447" y="3714"/>
                </a:cubicBezTo>
                <a:cubicBezTo>
                  <a:pt x="12411" y="3975"/>
                  <a:pt x="12287" y="4531"/>
                  <a:pt x="12180" y="4917"/>
                </a:cubicBezTo>
                <a:cubicBezTo>
                  <a:pt x="12143" y="5050"/>
                  <a:pt x="11978" y="5810"/>
                  <a:pt x="11906" y="6175"/>
                </a:cubicBezTo>
                <a:cubicBezTo>
                  <a:pt x="11884" y="6287"/>
                  <a:pt x="11842" y="6453"/>
                  <a:pt x="11813" y="6545"/>
                </a:cubicBezTo>
                <a:cubicBezTo>
                  <a:pt x="11668" y="7006"/>
                  <a:pt x="11481" y="7571"/>
                  <a:pt x="11451" y="7637"/>
                </a:cubicBezTo>
                <a:cubicBezTo>
                  <a:pt x="11433" y="7678"/>
                  <a:pt x="11387" y="7791"/>
                  <a:pt x="11350" y="7889"/>
                </a:cubicBezTo>
                <a:cubicBezTo>
                  <a:pt x="11275" y="8091"/>
                  <a:pt x="11109" y="8307"/>
                  <a:pt x="10957" y="8404"/>
                </a:cubicBezTo>
                <a:cubicBezTo>
                  <a:pt x="10892" y="8445"/>
                  <a:pt x="10781" y="8470"/>
                  <a:pt x="10655" y="8470"/>
                </a:cubicBezTo>
                <a:cubicBezTo>
                  <a:pt x="10462" y="8470"/>
                  <a:pt x="10449" y="8463"/>
                  <a:pt x="10342" y="8312"/>
                </a:cubicBezTo>
                <a:cubicBezTo>
                  <a:pt x="10235" y="8161"/>
                  <a:pt x="10093" y="7707"/>
                  <a:pt x="10051" y="7378"/>
                </a:cubicBezTo>
                <a:cubicBezTo>
                  <a:pt x="10027" y="7198"/>
                  <a:pt x="9887" y="6406"/>
                  <a:pt x="9837" y="6175"/>
                </a:cubicBezTo>
                <a:cubicBezTo>
                  <a:pt x="9818" y="6083"/>
                  <a:pt x="9783" y="5884"/>
                  <a:pt x="9760" y="5732"/>
                </a:cubicBezTo>
                <a:cubicBezTo>
                  <a:pt x="9644" y="4964"/>
                  <a:pt x="9612" y="4834"/>
                  <a:pt x="9372" y="4121"/>
                </a:cubicBezTo>
                <a:cubicBezTo>
                  <a:pt x="8979" y="2955"/>
                  <a:pt x="8869" y="2605"/>
                  <a:pt x="8757" y="2159"/>
                </a:cubicBezTo>
                <a:cubicBezTo>
                  <a:pt x="8645" y="1714"/>
                  <a:pt x="8334" y="758"/>
                  <a:pt x="8214" y="491"/>
                </a:cubicBezTo>
                <a:cubicBezTo>
                  <a:pt x="8120" y="281"/>
                  <a:pt x="7886" y="88"/>
                  <a:pt x="7646" y="0"/>
                </a:cubicBezTo>
                <a:lnTo>
                  <a:pt x="7228" y="0"/>
                </a:lnTo>
                <a:close/>
              </a:path>
            </a:pathLst>
          </a:custGeom>
          <a:ln w="12700">
            <a:miter lim="400000"/>
          </a:ln>
          <a:effectLst>
            <a:outerShdw sx="100000" sy="100000" kx="0" ky="0" algn="b" rotWithShape="0" blurRad="63500" dist="101600" dir="2700000">
              <a:srgbClr val="000000">
                <a:alpha val="50000"/>
              </a:srgbClr>
            </a:outerShdw>
          </a:effectLst>
        </p:spPr>
      </p:pic>
      <p:sp>
        <p:nvSpPr>
          <p:cNvPr id="399" name="1"/>
          <p:cNvSpPr/>
          <p:nvPr/>
        </p:nvSpPr>
        <p:spPr>
          <a:xfrm>
            <a:off x="6615102" y="4694766"/>
            <a:ext cx="302916"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1</a:t>
            </a:r>
          </a:p>
        </p:txBody>
      </p:sp>
      <p:sp>
        <p:nvSpPr>
          <p:cNvPr id="400" name="2"/>
          <p:cNvSpPr/>
          <p:nvPr/>
        </p:nvSpPr>
        <p:spPr>
          <a:xfrm>
            <a:off x="7327579" y="3615266"/>
            <a:ext cx="395189"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2</a:t>
            </a:r>
          </a:p>
        </p:txBody>
      </p:sp>
      <p:sp>
        <p:nvSpPr>
          <p:cNvPr id="401" name="3"/>
          <p:cNvSpPr/>
          <p:nvPr/>
        </p:nvSpPr>
        <p:spPr>
          <a:xfrm>
            <a:off x="8400522" y="2954866"/>
            <a:ext cx="416770"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3</a:t>
            </a:r>
          </a:p>
        </p:txBody>
      </p:sp>
      <p:sp>
        <p:nvSpPr>
          <p:cNvPr id="402" name="4"/>
          <p:cNvSpPr/>
          <p:nvPr/>
        </p:nvSpPr>
        <p:spPr>
          <a:xfrm>
            <a:off x="10146216" y="3170766"/>
            <a:ext cx="393329"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4</a:t>
            </a:r>
          </a:p>
        </p:txBody>
      </p:sp>
      <p:sp>
        <p:nvSpPr>
          <p:cNvPr id="403" name="5"/>
          <p:cNvSpPr/>
          <p:nvPr/>
        </p:nvSpPr>
        <p:spPr>
          <a:xfrm>
            <a:off x="12082797" y="5774266"/>
            <a:ext cx="421606"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5</a:t>
            </a:r>
          </a:p>
        </p:txBody>
      </p:sp>
      <p:sp>
        <p:nvSpPr>
          <p:cNvPr id="404" name="Believe"/>
          <p:cNvSpPr/>
          <p:nvPr/>
        </p:nvSpPr>
        <p:spPr>
          <a:xfrm>
            <a:off x="7513849" y="4982633"/>
            <a:ext cx="1693776" cy="673101"/>
          </a:xfrm>
          <a:prstGeom prst="rect">
            <a:avLst/>
          </a:prstGeom>
          <a:solidFill>
            <a:srgbClr val="FFFFFF"/>
          </a:solidFill>
          <a:ln>
            <a:solidFill>
              <a:srgbClr val="000000"/>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buClr>
                <a:srgbClr val="000000"/>
              </a:buClr>
              <a:buFont typeface="Berlin Sans FB Demi"/>
              <a:defRPr sz="3800">
                <a:solidFill>
                  <a:srgbClr val="000000"/>
                </a:solidFill>
                <a:effectLst>
                  <a:outerShdw sx="100000" sy="100000" kx="0" ky="0" algn="b" rotWithShape="0" blurRad="152400" dist="127000" dir="2700000">
                    <a:srgbClr val="000000">
                      <a:alpha val="61999"/>
                    </a:srgbClr>
                  </a:outerShdw>
                </a:effectLst>
                <a:latin typeface="Berlin Sans FB Demi"/>
                <a:ea typeface="Berlin Sans FB Demi"/>
                <a:cs typeface="Berlin Sans FB Demi"/>
                <a:sym typeface="Berlin Sans FB Demi"/>
              </a:defRPr>
            </a:lvl1pPr>
          </a:lstStyle>
          <a:p>
            <a:pPr/>
            <a:r>
              <a:t>Believe</a:t>
            </a:r>
          </a:p>
        </p:txBody>
      </p:sp>
      <p:sp>
        <p:nvSpPr>
          <p:cNvPr id="405" name="Hear"/>
          <p:cNvSpPr/>
          <p:nvPr/>
        </p:nvSpPr>
        <p:spPr>
          <a:xfrm>
            <a:off x="5428540" y="3516742"/>
            <a:ext cx="1208584"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buClr>
                <a:srgbClr val="000000"/>
              </a:buClr>
              <a:buFont typeface="Berlin Sans FB Demi"/>
              <a:defRPr sz="3800">
                <a:solidFill>
                  <a:srgbClr val="000000"/>
                </a:solidFill>
                <a:effectLst>
                  <a:outerShdw sx="100000" sy="100000" kx="0" ky="0" algn="b" rotWithShape="0" blurRad="63500" dist="25400" dir="2700000">
                    <a:srgbClr val="000000">
                      <a:alpha val="70000"/>
                    </a:srgbClr>
                  </a:outerShdw>
                </a:effectLst>
                <a:latin typeface="Berlin Sans FB Demi"/>
                <a:ea typeface="Berlin Sans FB Demi"/>
                <a:cs typeface="Berlin Sans FB Demi"/>
                <a:sym typeface="Berlin Sans FB Demi"/>
              </a:defRPr>
            </a:lvl1pPr>
          </a:lstStyle>
          <a:p>
            <a:pPr/>
            <a:r>
              <a:t>Hear</a:t>
            </a:r>
          </a:p>
        </p:txBody>
      </p:sp>
      <p:sp>
        <p:nvSpPr>
          <p:cNvPr id="406" name="Repent"/>
          <p:cNvSpPr/>
          <p:nvPr/>
        </p:nvSpPr>
        <p:spPr>
          <a:xfrm>
            <a:off x="8848513" y="4099718"/>
            <a:ext cx="1677281"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buClr>
                <a:srgbClr val="000000"/>
              </a:buClr>
              <a:buFont typeface="Berlin Sans FB Demi"/>
              <a:defRPr sz="3800">
                <a:solidFill>
                  <a:srgbClr val="000000"/>
                </a:solidFill>
                <a:effectLst>
                  <a:outerShdw sx="100000" sy="100000" kx="0" ky="0" algn="b" rotWithShape="0" blurRad="63500" dist="25400" dir="2700000">
                    <a:srgbClr val="000000">
                      <a:alpha val="70000"/>
                    </a:srgbClr>
                  </a:outerShdw>
                </a:effectLst>
                <a:latin typeface="Berlin Sans FB Demi"/>
                <a:ea typeface="Berlin Sans FB Demi"/>
                <a:cs typeface="Berlin Sans FB Demi"/>
                <a:sym typeface="Berlin Sans FB Demi"/>
              </a:defRPr>
            </a:lvl1pPr>
          </a:lstStyle>
          <a:p>
            <a:pPr/>
            <a:r>
              <a:t>Repent</a:t>
            </a:r>
          </a:p>
        </p:txBody>
      </p:sp>
      <p:sp>
        <p:nvSpPr>
          <p:cNvPr id="407" name="Confess"/>
          <p:cNvSpPr/>
          <p:nvPr/>
        </p:nvSpPr>
        <p:spPr>
          <a:xfrm>
            <a:off x="10710140" y="4828116"/>
            <a:ext cx="1724882"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buClr>
                <a:srgbClr val="000000"/>
              </a:buClr>
              <a:buFont typeface="Berlin Sans FB Demi"/>
              <a:defRPr sz="3800">
                <a:solidFill>
                  <a:srgbClr val="000000"/>
                </a:solidFill>
                <a:effectLst>
                  <a:outerShdw sx="100000" sy="100000" kx="0" ky="0" algn="b" rotWithShape="0" blurRad="63500" dist="25400" dir="2700000">
                    <a:srgbClr val="000000">
                      <a:alpha val="70000"/>
                    </a:srgbClr>
                  </a:outerShdw>
                </a:effectLst>
                <a:latin typeface="Berlin Sans FB Demi"/>
                <a:ea typeface="Berlin Sans FB Demi"/>
                <a:cs typeface="Berlin Sans FB Demi"/>
                <a:sym typeface="Berlin Sans FB Demi"/>
              </a:defRPr>
            </a:lvl1pPr>
          </a:lstStyle>
          <a:p>
            <a:pPr/>
            <a:r>
              <a:t>Confess</a:t>
            </a:r>
          </a:p>
        </p:txBody>
      </p:sp>
      <p:sp>
        <p:nvSpPr>
          <p:cNvPr id="408" name="Be Baptized"/>
          <p:cNvSpPr/>
          <p:nvPr/>
        </p:nvSpPr>
        <p:spPr>
          <a:xfrm>
            <a:off x="8529432" y="5907616"/>
            <a:ext cx="2760540"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buClr>
                <a:srgbClr val="000000"/>
              </a:buClr>
              <a:buFont typeface="Berlin Sans FB Demi"/>
              <a:defRPr sz="3800">
                <a:solidFill>
                  <a:srgbClr val="000000"/>
                </a:solidFill>
                <a:effectLst>
                  <a:outerShdw sx="100000" sy="100000" kx="0" ky="0" algn="b" rotWithShape="0" blurRad="63500" dist="25400" dir="2700000">
                    <a:srgbClr val="000000">
                      <a:alpha val="70000"/>
                    </a:srgbClr>
                  </a:outerShdw>
                </a:effectLst>
                <a:latin typeface="Berlin Sans FB Demi"/>
                <a:ea typeface="Berlin Sans FB Demi"/>
                <a:cs typeface="Berlin Sans FB Demi"/>
                <a:sym typeface="Berlin Sans FB Demi"/>
              </a:defRPr>
            </a:lvl1pPr>
          </a:lstStyle>
          <a:p>
            <a:pPr/>
            <a:r>
              <a:t>Be Baptized</a:t>
            </a:r>
          </a:p>
        </p:txBody>
      </p:sp>
      <p:cxnSp>
        <p:nvCxnSpPr>
          <p:cNvPr id="409" name="Connection Line"/>
          <p:cNvCxnSpPr>
            <a:stCxn id="405" idx="0"/>
            <a:endCxn id="399" idx="0"/>
          </p:cNvCxnSpPr>
          <p:nvPr/>
        </p:nvCxnSpPr>
        <p:spPr>
          <a:xfrm>
            <a:off x="6032832" y="3853292"/>
            <a:ext cx="733728" cy="1311375"/>
          </a:xfrm>
          <a:prstGeom prst="straightConnector1">
            <a:avLst/>
          </a:prstGeom>
          <a:ln w="76200">
            <a:solidFill>
              <a:srgbClr val="FF2600">
                <a:alpha val="58000"/>
              </a:srgbClr>
            </a:solidFill>
            <a:headEnd type="triangle"/>
            <a:tailEnd type="triangle"/>
          </a:ln>
        </p:spPr>
      </p:cxnSp>
      <p:cxnSp>
        <p:nvCxnSpPr>
          <p:cNvPr id="410" name="Connection Line"/>
          <p:cNvCxnSpPr>
            <a:stCxn id="400" idx="0"/>
            <a:endCxn id="404" idx="0"/>
          </p:cNvCxnSpPr>
          <p:nvPr/>
        </p:nvCxnSpPr>
        <p:spPr>
          <a:xfrm>
            <a:off x="7525173" y="4085166"/>
            <a:ext cx="835564" cy="1234018"/>
          </a:xfrm>
          <a:prstGeom prst="straightConnector1">
            <a:avLst/>
          </a:prstGeom>
          <a:ln w="76200">
            <a:solidFill>
              <a:srgbClr val="FF2600">
                <a:alpha val="58000"/>
              </a:srgbClr>
            </a:solidFill>
            <a:headEnd type="triangle"/>
            <a:tailEnd type="triangle"/>
          </a:ln>
        </p:spPr>
      </p:cxnSp>
      <p:cxnSp>
        <p:nvCxnSpPr>
          <p:cNvPr id="411" name="Connection Line"/>
          <p:cNvCxnSpPr>
            <a:stCxn id="401" idx="0"/>
            <a:endCxn id="406" idx="0"/>
          </p:cNvCxnSpPr>
          <p:nvPr/>
        </p:nvCxnSpPr>
        <p:spPr>
          <a:xfrm>
            <a:off x="8608907" y="3424766"/>
            <a:ext cx="1078247" cy="1011503"/>
          </a:xfrm>
          <a:prstGeom prst="straightConnector1">
            <a:avLst/>
          </a:prstGeom>
          <a:ln w="76200">
            <a:solidFill>
              <a:srgbClr val="FF2600">
                <a:alpha val="58000"/>
              </a:srgbClr>
            </a:solidFill>
            <a:headEnd type="triangle"/>
            <a:tailEnd type="triangle"/>
          </a:ln>
        </p:spPr>
      </p:cxnSp>
      <p:cxnSp>
        <p:nvCxnSpPr>
          <p:cNvPr id="412" name="Connection Line"/>
          <p:cNvCxnSpPr>
            <a:stCxn id="402" idx="0"/>
            <a:endCxn id="407" idx="0"/>
          </p:cNvCxnSpPr>
          <p:nvPr/>
        </p:nvCxnSpPr>
        <p:spPr>
          <a:xfrm>
            <a:off x="10342880" y="3640666"/>
            <a:ext cx="1229702" cy="1524001"/>
          </a:xfrm>
          <a:prstGeom prst="straightConnector1">
            <a:avLst/>
          </a:prstGeom>
          <a:ln w="76200">
            <a:solidFill>
              <a:srgbClr val="FF2600">
                <a:alpha val="58000"/>
              </a:srgbClr>
            </a:solidFill>
            <a:headEnd type="triangle"/>
            <a:tailEnd type="triangle"/>
          </a:ln>
        </p:spPr>
      </p:cxnSp>
      <p:cxnSp>
        <p:nvCxnSpPr>
          <p:cNvPr id="413" name="Connection Line"/>
          <p:cNvCxnSpPr>
            <a:stCxn id="403" idx="0"/>
            <a:endCxn id="408" idx="0"/>
          </p:cNvCxnSpPr>
          <p:nvPr/>
        </p:nvCxnSpPr>
        <p:spPr>
          <a:xfrm flipH="1">
            <a:off x="9909702" y="6244166"/>
            <a:ext cx="2383898" cy="1"/>
          </a:xfrm>
          <a:prstGeom prst="straightConnector1">
            <a:avLst/>
          </a:prstGeom>
          <a:ln w="76200">
            <a:solidFill>
              <a:srgbClr val="FF2600">
                <a:alpha val="58000"/>
              </a:srgbClr>
            </a:solidFill>
            <a:headEnd type="triangle"/>
            <a:tailEnd type="triangle"/>
          </a:ln>
        </p:spPr>
      </p:cxnSp>
      <p:pic>
        <p:nvPicPr>
          <p:cNvPr id="414" name="401460968_640.tiff" descr="401460968_640.tiff"/>
          <p:cNvPicPr>
            <a:picLocks noChangeAspect="1"/>
          </p:cNvPicPr>
          <p:nvPr/>
        </p:nvPicPr>
        <p:blipFill>
          <a:blip r:embed="rId5">
            <a:extLst/>
          </a:blip>
          <a:srcRect l="9426" t="25659" r="9076" b="30775"/>
          <a:stretch>
            <a:fillRect/>
          </a:stretch>
        </p:blipFill>
        <p:spPr>
          <a:xfrm>
            <a:off x="6500048" y="7427581"/>
            <a:ext cx="6374262" cy="1916635"/>
          </a:xfrm>
          <a:prstGeom prst="rect">
            <a:avLst/>
          </a:prstGeom>
          <a:ln w="12700">
            <a:miter lim="400000"/>
          </a:ln>
          <a:effectLst>
            <a:outerShdw sx="100000" sy="100000" kx="0" ky="0" algn="b" rotWithShape="0" blurRad="165100" dist="88900"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94"/>
                                        </p:tgtEl>
                                        <p:attrNameLst>
                                          <p:attrName>style.visibility</p:attrName>
                                        </p:attrNameLst>
                                      </p:cBhvr>
                                      <p:to>
                                        <p:strVal val="visible"/>
                                      </p:to>
                                    </p:set>
                                    <p:anim calcmode="lin" valueType="num">
                                      <p:cBhvr>
                                        <p:cTn id="7" dur="500" fill="hold"/>
                                        <p:tgtEl>
                                          <p:spTgt spid="394"/>
                                        </p:tgtEl>
                                        <p:attrNameLst>
                                          <p:attrName>ppt_w</p:attrName>
                                        </p:attrNameLst>
                                      </p:cBhvr>
                                      <p:tavLst>
                                        <p:tav tm="0">
                                          <p:val>
                                            <p:fltVal val="0"/>
                                          </p:val>
                                        </p:tav>
                                        <p:tav tm="100000">
                                          <p:val>
                                            <p:strVal val="#ppt_w"/>
                                          </p:val>
                                        </p:tav>
                                      </p:tavLst>
                                    </p:anim>
                                    <p:anim calcmode="lin" valueType="num">
                                      <p:cBhvr>
                                        <p:cTn id="8" dur="500" fill="hold"/>
                                        <p:tgtEl>
                                          <p:spTgt spid="39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95">
                                            <p:bg/>
                                          </p:spTgt>
                                        </p:tgtEl>
                                        <p:attrNameLst>
                                          <p:attrName>style.visibility</p:attrName>
                                        </p:attrNameLst>
                                      </p:cBhvr>
                                      <p:to>
                                        <p:strVal val="visible"/>
                                      </p:to>
                                    </p:set>
                                    <p:anim calcmode="lin" valueType="num">
                                      <p:cBhvr>
                                        <p:cTn id="12" dur="500" fill="hold"/>
                                        <p:tgtEl>
                                          <p:spTgt spid="395">
                                            <p:bg/>
                                          </p:spTgt>
                                        </p:tgtEl>
                                        <p:attrNameLst>
                                          <p:attrName>ppt_w</p:attrName>
                                        </p:attrNameLst>
                                      </p:cBhvr>
                                      <p:tavLst>
                                        <p:tav tm="0">
                                          <p:val>
                                            <p:fltVal val="0"/>
                                          </p:val>
                                        </p:tav>
                                        <p:tav tm="100000">
                                          <p:val>
                                            <p:strVal val="#ppt_w"/>
                                          </p:val>
                                        </p:tav>
                                      </p:tavLst>
                                    </p:anim>
                                    <p:anim calcmode="lin" valueType="num">
                                      <p:cBhvr>
                                        <p:cTn id="13" dur="500" fill="hold"/>
                                        <p:tgtEl>
                                          <p:spTgt spid="395">
                                            <p:bg/>
                                          </p:spTgt>
                                        </p:tgtEl>
                                        <p:attrNameLst>
                                          <p:attrName>ppt_h</p:attrName>
                                        </p:attrNameLst>
                                      </p:cBhvr>
                                      <p:tavLst>
                                        <p:tav tm="0">
                                          <p:val>
                                            <p:fltVal val="0"/>
                                          </p:val>
                                        </p:tav>
                                        <p:tav tm="100000">
                                          <p:val>
                                            <p:strVal val="#ppt_h"/>
                                          </p:val>
                                        </p:tav>
                                      </p:tavLst>
                                    </p:anim>
                                  </p:childTnLst>
                                </p:cTn>
                              </p:par>
                              <p:par>
                                <p:cTn id="14" presetClass="entr" nodeType="withEffect" presetSubtype="16" presetID="23" grpId="2" fill="hold">
                                  <p:stCondLst>
                                    <p:cond delay="0"/>
                                  </p:stCondLst>
                                  <p:iterate type="el" backwards="0">
                                    <p:tmAbs val="0"/>
                                  </p:iterate>
                                  <p:childTnLst>
                                    <p:set>
                                      <p:cBhvr>
                                        <p:cTn id="15" fill="hold"/>
                                        <p:tgtEl>
                                          <p:spTgt spid="395">
                                            <p:txEl>
                                              <p:pRg st="0" end="0"/>
                                            </p:txEl>
                                          </p:spTgt>
                                        </p:tgtEl>
                                        <p:attrNameLst>
                                          <p:attrName>style.visibility</p:attrName>
                                        </p:attrNameLst>
                                      </p:cBhvr>
                                      <p:to>
                                        <p:strVal val="visible"/>
                                      </p:to>
                                    </p:set>
                                    <p:anim calcmode="lin" valueType="num">
                                      <p:cBhvr>
                                        <p:cTn id="16" dur="500" fill="hold"/>
                                        <p:tgtEl>
                                          <p:spTgt spid="39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95">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Class="entr" nodeType="afterEffect" presetSubtype="1" presetID="22" grpId="3" fill="hold">
                                  <p:stCondLst>
                                    <p:cond delay="0"/>
                                  </p:stCondLst>
                                  <p:iterate type="el" backwards="0">
                                    <p:tmAbs val="0"/>
                                  </p:iterate>
                                  <p:childTnLst>
                                    <p:set>
                                      <p:cBhvr>
                                        <p:cTn id="20" fill="hold"/>
                                        <p:tgtEl>
                                          <p:spTgt spid="399"/>
                                        </p:tgtEl>
                                        <p:attrNameLst>
                                          <p:attrName>style.visibility</p:attrName>
                                        </p:attrNameLst>
                                      </p:cBhvr>
                                      <p:to>
                                        <p:strVal val="visible"/>
                                      </p:to>
                                    </p:set>
                                    <p:animEffect filter="wipe(up)" transition="in">
                                      <p:cBhvr>
                                        <p:cTn id="21" dur="500"/>
                                        <p:tgtEl>
                                          <p:spTgt spid="399"/>
                                        </p:tgtEl>
                                      </p:cBhvr>
                                    </p:animEffect>
                                  </p:childTnLst>
                                </p:cTn>
                              </p:par>
                            </p:childTnLst>
                          </p:cTn>
                        </p:par>
                        <p:par>
                          <p:cTn id="22" fill="hold">
                            <p:stCondLst>
                              <p:cond delay="1500"/>
                            </p:stCondLst>
                            <p:childTnLst>
                              <p:par>
                                <p:cTn id="23" presetClass="entr" nodeType="afterEffect" presetSubtype="1" presetID="22" grpId="4" fill="hold">
                                  <p:stCondLst>
                                    <p:cond delay="0"/>
                                  </p:stCondLst>
                                  <p:iterate type="el" backwards="0">
                                    <p:tmAbs val="0"/>
                                  </p:iterate>
                                  <p:childTnLst>
                                    <p:set>
                                      <p:cBhvr>
                                        <p:cTn id="24" fill="hold"/>
                                        <p:tgtEl>
                                          <p:spTgt spid="409"/>
                                        </p:tgtEl>
                                        <p:attrNameLst>
                                          <p:attrName>style.visibility</p:attrName>
                                        </p:attrNameLst>
                                      </p:cBhvr>
                                      <p:to>
                                        <p:strVal val="visible"/>
                                      </p:to>
                                    </p:set>
                                    <p:animEffect filter="wipe(up)" transition="in">
                                      <p:cBhvr>
                                        <p:cTn id="25" dur="500"/>
                                        <p:tgtEl>
                                          <p:spTgt spid="409"/>
                                        </p:tgtEl>
                                      </p:cBhvr>
                                    </p:animEffect>
                                  </p:childTnLst>
                                </p:cTn>
                              </p:par>
                            </p:childTnLst>
                          </p:cTn>
                        </p:par>
                        <p:par>
                          <p:cTn id="26" fill="hold">
                            <p:stCondLst>
                              <p:cond delay="2000"/>
                            </p:stCondLst>
                            <p:childTnLst>
                              <p:par>
                                <p:cTn id="27" presetClass="entr" nodeType="afterEffect" presetSubtype="1" presetID="22" grpId="5" fill="hold">
                                  <p:stCondLst>
                                    <p:cond delay="0"/>
                                  </p:stCondLst>
                                  <p:iterate type="el" backwards="0">
                                    <p:tmAbs val="0"/>
                                  </p:iterate>
                                  <p:childTnLst>
                                    <p:set>
                                      <p:cBhvr>
                                        <p:cTn id="28" fill="hold"/>
                                        <p:tgtEl>
                                          <p:spTgt spid="405"/>
                                        </p:tgtEl>
                                        <p:attrNameLst>
                                          <p:attrName>style.visibility</p:attrName>
                                        </p:attrNameLst>
                                      </p:cBhvr>
                                      <p:to>
                                        <p:strVal val="visible"/>
                                      </p:to>
                                    </p:set>
                                    <p:animEffect filter="wipe(up)" transition="in">
                                      <p:cBhvr>
                                        <p:cTn id="29" dur="500"/>
                                        <p:tgtEl>
                                          <p:spTgt spid="405"/>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2" fill="hold">
                                  <p:stCondLst>
                                    <p:cond delay="0"/>
                                  </p:stCondLst>
                                  <p:iterate type="el" backwards="0">
                                    <p:tmAbs val="0"/>
                                  </p:iterate>
                                  <p:childTnLst>
                                    <p:set>
                                      <p:cBhvr>
                                        <p:cTn id="33" fill="hold"/>
                                        <p:tgtEl>
                                          <p:spTgt spid="395">
                                            <p:txEl>
                                              <p:pRg st="1" end="1"/>
                                            </p:txEl>
                                          </p:spTgt>
                                        </p:tgtEl>
                                        <p:attrNameLst>
                                          <p:attrName>style.visibility</p:attrName>
                                        </p:attrNameLst>
                                      </p:cBhvr>
                                      <p:to>
                                        <p:strVal val="visible"/>
                                      </p:to>
                                    </p:set>
                                    <p:anim calcmode="lin" valueType="num">
                                      <p:cBhvr>
                                        <p:cTn id="34" dur="500" fill="hold"/>
                                        <p:tgtEl>
                                          <p:spTgt spid="395">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395">
                                            <p:txEl>
                                              <p:pRg st="1" end="1"/>
                                            </p:txEl>
                                          </p:spTgt>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Class="entr" nodeType="afterEffect" presetSubtype="4" presetID="22" grpId="6" fill="hold">
                                  <p:stCondLst>
                                    <p:cond delay="0"/>
                                  </p:stCondLst>
                                  <p:iterate type="el" backwards="0">
                                    <p:tmAbs val="0"/>
                                  </p:iterate>
                                  <p:childTnLst>
                                    <p:set>
                                      <p:cBhvr>
                                        <p:cTn id="38" fill="hold"/>
                                        <p:tgtEl>
                                          <p:spTgt spid="400"/>
                                        </p:tgtEl>
                                        <p:attrNameLst>
                                          <p:attrName>style.visibility</p:attrName>
                                        </p:attrNameLst>
                                      </p:cBhvr>
                                      <p:to>
                                        <p:strVal val="visible"/>
                                      </p:to>
                                    </p:set>
                                    <p:animEffect filter="wipe(down)" transition="in">
                                      <p:cBhvr>
                                        <p:cTn id="39" dur="500"/>
                                        <p:tgtEl>
                                          <p:spTgt spid="400"/>
                                        </p:tgtEl>
                                      </p:cBhvr>
                                    </p:animEffect>
                                  </p:childTnLst>
                                </p:cTn>
                              </p:par>
                            </p:childTnLst>
                          </p:cTn>
                        </p:par>
                        <p:par>
                          <p:cTn id="40" fill="hold">
                            <p:stCondLst>
                              <p:cond delay="1000"/>
                            </p:stCondLst>
                            <p:childTnLst>
                              <p:par>
                                <p:cTn id="41" presetClass="entr" nodeType="afterEffect" presetSubtype="4" presetID="22" grpId="7" fill="hold">
                                  <p:stCondLst>
                                    <p:cond delay="0"/>
                                  </p:stCondLst>
                                  <p:iterate type="el" backwards="0">
                                    <p:tmAbs val="0"/>
                                  </p:iterate>
                                  <p:childTnLst>
                                    <p:set>
                                      <p:cBhvr>
                                        <p:cTn id="42" fill="hold"/>
                                        <p:tgtEl>
                                          <p:spTgt spid="404"/>
                                        </p:tgtEl>
                                        <p:attrNameLst>
                                          <p:attrName>style.visibility</p:attrName>
                                        </p:attrNameLst>
                                      </p:cBhvr>
                                      <p:to>
                                        <p:strVal val="visible"/>
                                      </p:to>
                                    </p:set>
                                    <p:animEffect filter="wipe(down)" transition="in">
                                      <p:cBhvr>
                                        <p:cTn id="43" dur="500"/>
                                        <p:tgtEl>
                                          <p:spTgt spid="404"/>
                                        </p:tgtEl>
                                      </p:cBhvr>
                                    </p:animEffect>
                                  </p:childTnLst>
                                </p:cTn>
                              </p:par>
                            </p:childTnLst>
                          </p:cTn>
                        </p:par>
                        <p:par>
                          <p:cTn id="44" fill="hold">
                            <p:stCondLst>
                              <p:cond delay="1500"/>
                            </p:stCondLst>
                            <p:childTnLst>
                              <p:par>
                                <p:cTn id="45" presetClass="entr" nodeType="afterEffect" presetSubtype="4" presetID="22" grpId="8" fill="hold">
                                  <p:stCondLst>
                                    <p:cond delay="0"/>
                                  </p:stCondLst>
                                  <p:iterate type="el" backwards="0">
                                    <p:tmAbs val="0"/>
                                  </p:iterate>
                                  <p:childTnLst>
                                    <p:set>
                                      <p:cBhvr>
                                        <p:cTn id="46" fill="hold"/>
                                        <p:tgtEl>
                                          <p:spTgt spid="410"/>
                                        </p:tgtEl>
                                        <p:attrNameLst>
                                          <p:attrName>style.visibility</p:attrName>
                                        </p:attrNameLst>
                                      </p:cBhvr>
                                      <p:to>
                                        <p:strVal val="visible"/>
                                      </p:to>
                                    </p:set>
                                    <p:animEffect filter="wipe(down)" transition="in">
                                      <p:cBhvr>
                                        <p:cTn id="47" dur="500"/>
                                        <p:tgtEl>
                                          <p:spTgt spid="410"/>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16" presetID="23" grpId="2" fill="hold">
                                  <p:stCondLst>
                                    <p:cond delay="0"/>
                                  </p:stCondLst>
                                  <p:iterate type="el" backwards="0">
                                    <p:tmAbs val="0"/>
                                  </p:iterate>
                                  <p:childTnLst>
                                    <p:set>
                                      <p:cBhvr>
                                        <p:cTn id="51" fill="hold"/>
                                        <p:tgtEl>
                                          <p:spTgt spid="395">
                                            <p:txEl>
                                              <p:pRg st="2" end="2"/>
                                            </p:txEl>
                                          </p:spTgt>
                                        </p:tgtEl>
                                        <p:attrNameLst>
                                          <p:attrName>style.visibility</p:attrName>
                                        </p:attrNameLst>
                                      </p:cBhvr>
                                      <p:to>
                                        <p:strVal val="visible"/>
                                      </p:to>
                                    </p:set>
                                    <p:anim calcmode="lin" valueType="num">
                                      <p:cBhvr>
                                        <p:cTn id="52" dur="500" fill="hold"/>
                                        <p:tgtEl>
                                          <p:spTgt spid="395">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395">
                                            <p:txEl>
                                              <p:pRg st="2" end="2"/>
                                            </p:txEl>
                                          </p:spTgt>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Class="entr" nodeType="afterEffect" presetSubtype="4" presetID="22" grpId="9" fill="hold">
                                  <p:stCondLst>
                                    <p:cond delay="0"/>
                                  </p:stCondLst>
                                  <p:iterate type="el" backwards="0">
                                    <p:tmAbs val="0"/>
                                  </p:iterate>
                                  <p:childTnLst>
                                    <p:set>
                                      <p:cBhvr>
                                        <p:cTn id="56" fill="hold"/>
                                        <p:tgtEl>
                                          <p:spTgt spid="401"/>
                                        </p:tgtEl>
                                        <p:attrNameLst>
                                          <p:attrName>style.visibility</p:attrName>
                                        </p:attrNameLst>
                                      </p:cBhvr>
                                      <p:to>
                                        <p:strVal val="visible"/>
                                      </p:to>
                                    </p:set>
                                    <p:animEffect filter="wipe(down)" transition="in">
                                      <p:cBhvr>
                                        <p:cTn id="57" dur="500"/>
                                        <p:tgtEl>
                                          <p:spTgt spid="401"/>
                                        </p:tgtEl>
                                      </p:cBhvr>
                                    </p:animEffect>
                                  </p:childTnLst>
                                </p:cTn>
                              </p:par>
                            </p:childTnLst>
                          </p:cTn>
                        </p:par>
                        <p:par>
                          <p:cTn id="58" fill="hold">
                            <p:stCondLst>
                              <p:cond delay="1000"/>
                            </p:stCondLst>
                            <p:childTnLst>
                              <p:par>
                                <p:cTn id="59" presetClass="entr" nodeType="afterEffect" presetSubtype="4" presetID="22" grpId="10" fill="hold">
                                  <p:stCondLst>
                                    <p:cond delay="0"/>
                                  </p:stCondLst>
                                  <p:iterate type="el" backwards="0">
                                    <p:tmAbs val="0"/>
                                  </p:iterate>
                                  <p:childTnLst>
                                    <p:set>
                                      <p:cBhvr>
                                        <p:cTn id="60" fill="hold"/>
                                        <p:tgtEl>
                                          <p:spTgt spid="406"/>
                                        </p:tgtEl>
                                        <p:attrNameLst>
                                          <p:attrName>style.visibility</p:attrName>
                                        </p:attrNameLst>
                                      </p:cBhvr>
                                      <p:to>
                                        <p:strVal val="visible"/>
                                      </p:to>
                                    </p:set>
                                    <p:animEffect filter="wipe(down)" transition="in">
                                      <p:cBhvr>
                                        <p:cTn id="61" dur="500"/>
                                        <p:tgtEl>
                                          <p:spTgt spid="406"/>
                                        </p:tgtEl>
                                      </p:cBhvr>
                                    </p:animEffect>
                                  </p:childTnLst>
                                </p:cTn>
                              </p:par>
                            </p:childTnLst>
                          </p:cTn>
                        </p:par>
                        <p:par>
                          <p:cTn id="62" fill="hold">
                            <p:stCondLst>
                              <p:cond delay="1500"/>
                            </p:stCondLst>
                            <p:childTnLst>
                              <p:par>
                                <p:cTn id="63" presetClass="entr" nodeType="afterEffect" presetSubtype="4" presetID="22" grpId="11" fill="hold">
                                  <p:stCondLst>
                                    <p:cond delay="0"/>
                                  </p:stCondLst>
                                  <p:iterate type="el" backwards="0">
                                    <p:tmAbs val="0"/>
                                  </p:iterate>
                                  <p:childTnLst>
                                    <p:set>
                                      <p:cBhvr>
                                        <p:cTn id="64" fill="hold"/>
                                        <p:tgtEl>
                                          <p:spTgt spid="411"/>
                                        </p:tgtEl>
                                        <p:attrNameLst>
                                          <p:attrName>style.visibility</p:attrName>
                                        </p:attrNameLst>
                                      </p:cBhvr>
                                      <p:to>
                                        <p:strVal val="visible"/>
                                      </p:to>
                                    </p:set>
                                    <p:animEffect filter="wipe(down)" transition="in">
                                      <p:cBhvr>
                                        <p:cTn id="65" dur="500"/>
                                        <p:tgtEl>
                                          <p:spTgt spid="411"/>
                                        </p:tgtEl>
                                      </p:cBhvr>
                                    </p:animEffec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16" presetID="23" grpId="2" fill="hold">
                                  <p:stCondLst>
                                    <p:cond delay="0"/>
                                  </p:stCondLst>
                                  <p:iterate type="el" backwards="0">
                                    <p:tmAbs val="0"/>
                                  </p:iterate>
                                  <p:childTnLst>
                                    <p:set>
                                      <p:cBhvr>
                                        <p:cTn id="69" fill="hold"/>
                                        <p:tgtEl>
                                          <p:spTgt spid="395">
                                            <p:txEl>
                                              <p:pRg st="3" end="3"/>
                                            </p:txEl>
                                          </p:spTgt>
                                        </p:tgtEl>
                                        <p:attrNameLst>
                                          <p:attrName>style.visibility</p:attrName>
                                        </p:attrNameLst>
                                      </p:cBhvr>
                                      <p:to>
                                        <p:strVal val="visible"/>
                                      </p:to>
                                    </p:set>
                                    <p:anim calcmode="lin" valueType="num">
                                      <p:cBhvr>
                                        <p:cTn id="70" dur="500" fill="hold"/>
                                        <p:tgtEl>
                                          <p:spTgt spid="395">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395">
                                            <p:txEl>
                                              <p:pRg st="3" end="3"/>
                                            </p:txEl>
                                          </p:spTgt>
                                        </p:tgtEl>
                                        <p:attrNameLst>
                                          <p:attrName>ppt_h</p:attrName>
                                        </p:attrNameLst>
                                      </p:cBhvr>
                                      <p:tavLst>
                                        <p:tav tm="0">
                                          <p:val>
                                            <p:fltVal val="0"/>
                                          </p:val>
                                        </p:tav>
                                        <p:tav tm="100000">
                                          <p:val>
                                            <p:strVal val="#ppt_h"/>
                                          </p:val>
                                        </p:tav>
                                      </p:tavLst>
                                    </p:anim>
                                  </p:childTnLst>
                                </p:cTn>
                              </p:par>
                            </p:childTnLst>
                          </p:cTn>
                        </p:par>
                        <p:par>
                          <p:cTn id="72" fill="hold">
                            <p:stCondLst>
                              <p:cond delay="500"/>
                            </p:stCondLst>
                            <p:childTnLst>
                              <p:par>
                                <p:cTn id="73" presetClass="entr" nodeType="afterEffect" presetSubtype="8" presetID="22" grpId="12" fill="hold">
                                  <p:stCondLst>
                                    <p:cond delay="0"/>
                                  </p:stCondLst>
                                  <p:iterate type="el" backwards="0">
                                    <p:tmAbs val="0"/>
                                  </p:iterate>
                                  <p:childTnLst>
                                    <p:set>
                                      <p:cBhvr>
                                        <p:cTn id="74" fill="hold"/>
                                        <p:tgtEl>
                                          <p:spTgt spid="402"/>
                                        </p:tgtEl>
                                        <p:attrNameLst>
                                          <p:attrName>style.visibility</p:attrName>
                                        </p:attrNameLst>
                                      </p:cBhvr>
                                      <p:to>
                                        <p:strVal val="visible"/>
                                      </p:to>
                                    </p:set>
                                    <p:animEffect filter="wipe(left)" transition="in">
                                      <p:cBhvr>
                                        <p:cTn id="75" dur="500"/>
                                        <p:tgtEl>
                                          <p:spTgt spid="402"/>
                                        </p:tgtEl>
                                      </p:cBhvr>
                                    </p:animEffect>
                                  </p:childTnLst>
                                </p:cTn>
                              </p:par>
                            </p:childTnLst>
                          </p:cTn>
                        </p:par>
                        <p:par>
                          <p:cTn id="76" fill="hold">
                            <p:stCondLst>
                              <p:cond delay="1000"/>
                            </p:stCondLst>
                            <p:childTnLst>
                              <p:par>
                                <p:cTn id="77" presetClass="entr" nodeType="afterEffect" presetSubtype="8" presetID="22" grpId="13" fill="hold">
                                  <p:stCondLst>
                                    <p:cond delay="0"/>
                                  </p:stCondLst>
                                  <p:iterate type="el" backwards="0">
                                    <p:tmAbs val="0"/>
                                  </p:iterate>
                                  <p:childTnLst>
                                    <p:set>
                                      <p:cBhvr>
                                        <p:cTn id="78" fill="hold"/>
                                        <p:tgtEl>
                                          <p:spTgt spid="412"/>
                                        </p:tgtEl>
                                        <p:attrNameLst>
                                          <p:attrName>style.visibility</p:attrName>
                                        </p:attrNameLst>
                                      </p:cBhvr>
                                      <p:to>
                                        <p:strVal val="visible"/>
                                      </p:to>
                                    </p:set>
                                    <p:animEffect filter="wipe(left)" transition="in">
                                      <p:cBhvr>
                                        <p:cTn id="79" dur="500"/>
                                        <p:tgtEl>
                                          <p:spTgt spid="412"/>
                                        </p:tgtEl>
                                      </p:cBhvr>
                                    </p:animEffect>
                                  </p:childTnLst>
                                </p:cTn>
                              </p:par>
                            </p:childTnLst>
                          </p:cTn>
                        </p:par>
                        <p:par>
                          <p:cTn id="80" fill="hold">
                            <p:stCondLst>
                              <p:cond delay="1500"/>
                            </p:stCondLst>
                            <p:childTnLst>
                              <p:par>
                                <p:cTn id="81" presetClass="entr" nodeType="afterEffect" presetSubtype="8" presetID="22" grpId="14" fill="hold">
                                  <p:stCondLst>
                                    <p:cond delay="0"/>
                                  </p:stCondLst>
                                  <p:iterate type="el" backwards="0">
                                    <p:tmAbs val="0"/>
                                  </p:iterate>
                                  <p:childTnLst>
                                    <p:set>
                                      <p:cBhvr>
                                        <p:cTn id="82" fill="hold"/>
                                        <p:tgtEl>
                                          <p:spTgt spid="407"/>
                                        </p:tgtEl>
                                        <p:attrNameLst>
                                          <p:attrName>style.visibility</p:attrName>
                                        </p:attrNameLst>
                                      </p:cBhvr>
                                      <p:to>
                                        <p:strVal val="visible"/>
                                      </p:to>
                                    </p:set>
                                    <p:animEffect filter="wipe(left)" transition="in">
                                      <p:cBhvr>
                                        <p:cTn id="83" dur="500"/>
                                        <p:tgtEl>
                                          <p:spTgt spid="407"/>
                                        </p:tgtEl>
                                      </p:cBhvr>
                                    </p:animEffect>
                                  </p:childTnLst>
                                </p:cTn>
                              </p:par>
                            </p:childTnLst>
                          </p:cTn>
                        </p:par>
                      </p:childTnLst>
                    </p:cTn>
                  </p:par>
                  <p:par>
                    <p:cTn id="84" fill="hold">
                      <p:stCondLst>
                        <p:cond delay="indefinite"/>
                      </p:stCondLst>
                      <p:childTnLst>
                        <p:par>
                          <p:cTn id="85" fill="hold">
                            <p:stCondLst>
                              <p:cond delay="0"/>
                            </p:stCondLst>
                            <p:childTnLst>
                              <p:par>
                                <p:cTn id="86" presetClass="entr" nodeType="clickEffect" presetSubtype="16" presetID="23" grpId="2" fill="hold">
                                  <p:stCondLst>
                                    <p:cond delay="0"/>
                                  </p:stCondLst>
                                  <p:iterate type="el" backwards="0">
                                    <p:tmAbs val="0"/>
                                  </p:iterate>
                                  <p:childTnLst>
                                    <p:set>
                                      <p:cBhvr>
                                        <p:cTn id="87" fill="hold"/>
                                        <p:tgtEl>
                                          <p:spTgt spid="395">
                                            <p:txEl>
                                              <p:pRg st="4" end="4"/>
                                            </p:txEl>
                                          </p:spTgt>
                                        </p:tgtEl>
                                        <p:attrNameLst>
                                          <p:attrName>style.visibility</p:attrName>
                                        </p:attrNameLst>
                                      </p:cBhvr>
                                      <p:to>
                                        <p:strVal val="visible"/>
                                      </p:to>
                                    </p:set>
                                    <p:anim calcmode="lin" valueType="num">
                                      <p:cBhvr>
                                        <p:cTn id="88" dur="500" fill="hold"/>
                                        <p:tgtEl>
                                          <p:spTgt spid="395">
                                            <p:txEl>
                                              <p:pRg st="4" end="4"/>
                                            </p:txEl>
                                          </p:spTgt>
                                        </p:tgtEl>
                                        <p:attrNameLst>
                                          <p:attrName>ppt_w</p:attrName>
                                        </p:attrNameLst>
                                      </p:cBhvr>
                                      <p:tavLst>
                                        <p:tav tm="0">
                                          <p:val>
                                            <p:fltVal val="0"/>
                                          </p:val>
                                        </p:tav>
                                        <p:tav tm="100000">
                                          <p:val>
                                            <p:strVal val="#ppt_w"/>
                                          </p:val>
                                        </p:tav>
                                      </p:tavLst>
                                    </p:anim>
                                    <p:anim calcmode="lin" valueType="num">
                                      <p:cBhvr>
                                        <p:cTn id="89" dur="500" fill="hold"/>
                                        <p:tgtEl>
                                          <p:spTgt spid="395">
                                            <p:txEl>
                                              <p:pRg st="4" end="4"/>
                                            </p:txEl>
                                          </p:spTgt>
                                        </p:tgtEl>
                                        <p:attrNameLst>
                                          <p:attrName>ppt_h</p:attrName>
                                        </p:attrNameLst>
                                      </p:cBhvr>
                                      <p:tavLst>
                                        <p:tav tm="0">
                                          <p:val>
                                            <p:fltVal val="0"/>
                                          </p:val>
                                        </p:tav>
                                        <p:tav tm="100000">
                                          <p:val>
                                            <p:strVal val="#ppt_h"/>
                                          </p:val>
                                        </p:tav>
                                      </p:tavLst>
                                    </p:anim>
                                  </p:childTnLst>
                                </p:cTn>
                              </p:par>
                            </p:childTnLst>
                          </p:cTn>
                        </p:par>
                        <p:par>
                          <p:cTn id="90" fill="hold">
                            <p:stCondLst>
                              <p:cond delay="500"/>
                            </p:stCondLst>
                            <p:childTnLst>
                              <p:par>
                                <p:cTn id="91" presetClass="entr" nodeType="afterEffect" presetSubtype="1" presetID="22" grpId="15" fill="hold">
                                  <p:stCondLst>
                                    <p:cond delay="0"/>
                                  </p:stCondLst>
                                  <p:iterate type="el" backwards="0">
                                    <p:tmAbs val="0"/>
                                  </p:iterate>
                                  <p:childTnLst>
                                    <p:set>
                                      <p:cBhvr>
                                        <p:cTn id="92" fill="hold"/>
                                        <p:tgtEl>
                                          <p:spTgt spid="403"/>
                                        </p:tgtEl>
                                        <p:attrNameLst>
                                          <p:attrName>style.visibility</p:attrName>
                                        </p:attrNameLst>
                                      </p:cBhvr>
                                      <p:to>
                                        <p:strVal val="visible"/>
                                      </p:to>
                                    </p:set>
                                    <p:animEffect filter="wipe(up)" transition="in">
                                      <p:cBhvr>
                                        <p:cTn id="93" dur="500"/>
                                        <p:tgtEl>
                                          <p:spTgt spid="403"/>
                                        </p:tgtEl>
                                      </p:cBhvr>
                                    </p:animEffect>
                                  </p:childTnLst>
                                </p:cTn>
                              </p:par>
                            </p:childTnLst>
                          </p:cTn>
                        </p:par>
                        <p:par>
                          <p:cTn id="94" fill="hold">
                            <p:stCondLst>
                              <p:cond delay="1000"/>
                            </p:stCondLst>
                            <p:childTnLst>
                              <p:par>
                                <p:cTn id="95" presetClass="entr" nodeType="afterEffect" presetSubtype="1" presetID="22" grpId="16" fill="hold">
                                  <p:stCondLst>
                                    <p:cond delay="0"/>
                                  </p:stCondLst>
                                  <p:iterate type="el" backwards="0">
                                    <p:tmAbs val="0"/>
                                  </p:iterate>
                                  <p:childTnLst>
                                    <p:set>
                                      <p:cBhvr>
                                        <p:cTn id="96" fill="hold"/>
                                        <p:tgtEl>
                                          <p:spTgt spid="408"/>
                                        </p:tgtEl>
                                        <p:attrNameLst>
                                          <p:attrName>style.visibility</p:attrName>
                                        </p:attrNameLst>
                                      </p:cBhvr>
                                      <p:to>
                                        <p:strVal val="visible"/>
                                      </p:to>
                                    </p:set>
                                    <p:animEffect filter="wipe(up)" transition="in">
                                      <p:cBhvr>
                                        <p:cTn id="97" dur="500"/>
                                        <p:tgtEl>
                                          <p:spTgt spid="408"/>
                                        </p:tgtEl>
                                      </p:cBhvr>
                                    </p:animEffect>
                                  </p:childTnLst>
                                </p:cTn>
                              </p:par>
                            </p:childTnLst>
                          </p:cTn>
                        </p:par>
                        <p:par>
                          <p:cTn id="98" fill="hold">
                            <p:stCondLst>
                              <p:cond delay="1500"/>
                            </p:stCondLst>
                            <p:childTnLst>
                              <p:par>
                                <p:cTn id="99" presetClass="entr" nodeType="afterEffect" presetSubtype="1" presetID="22" grpId="17" fill="hold">
                                  <p:stCondLst>
                                    <p:cond delay="0"/>
                                  </p:stCondLst>
                                  <p:iterate type="el" backwards="0">
                                    <p:tmAbs val="0"/>
                                  </p:iterate>
                                  <p:childTnLst>
                                    <p:set>
                                      <p:cBhvr>
                                        <p:cTn id="100" fill="hold"/>
                                        <p:tgtEl>
                                          <p:spTgt spid="413"/>
                                        </p:tgtEl>
                                        <p:attrNameLst>
                                          <p:attrName>style.visibility</p:attrName>
                                        </p:attrNameLst>
                                      </p:cBhvr>
                                      <p:to>
                                        <p:strVal val="visible"/>
                                      </p:to>
                                    </p:set>
                                    <p:animEffect filter="wipe(up)" transition="in">
                                      <p:cBhvr>
                                        <p:cTn id="101" dur="500"/>
                                        <p:tgtEl>
                                          <p:spTgt spid="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9" grpId="4"/>
      <p:bldP build="whole" bldLvl="1" animBg="1" rev="0" advAuto="0" spid="407" grpId="14"/>
      <p:bldP build="whole" bldLvl="1" animBg="1" rev="0" advAuto="0" spid="408" grpId="16"/>
      <p:bldP build="whole" bldLvl="1" animBg="1" rev="0" advAuto="0" spid="400" grpId="6"/>
      <p:bldP build="whole" bldLvl="1" animBg="1" rev="0" advAuto="0" spid="399" grpId="3"/>
      <p:bldP build="whole" bldLvl="1" animBg="1" rev="0" advAuto="0" spid="411" grpId="11"/>
      <p:bldP build="p" bldLvl="5" animBg="1" rev="0" advAuto="0" spid="395" grpId="2"/>
      <p:bldP build="whole" bldLvl="1" animBg="1" rev="0" advAuto="0" spid="401" grpId="9"/>
      <p:bldP build="whole" bldLvl="1" animBg="1" rev="0" advAuto="0" spid="394" grpId="1"/>
      <p:bldP build="whole" bldLvl="1" animBg="1" rev="0" advAuto="0" spid="410" grpId="8"/>
      <p:bldP build="whole" bldLvl="1" animBg="1" rev="0" advAuto="0" spid="402" grpId="12"/>
      <p:bldP build="whole" bldLvl="1" animBg="1" rev="0" advAuto="0" spid="412" grpId="13"/>
      <p:bldP build="whole" bldLvl="1" animBg="1" rev="0" advAuto="0" spid="413" grpId="17"/>
      <p:bldP build="whole" bldLvl="1" animBg="1" rev="0" advAuto="0" spid="403" grpId="15"/>
      <p:bldP build="whole" bldLvl="1" animBg="1" rev="0" advAuto="0" spid="405" grpId="5"/>
      <p:bldP build="whole" bldLvl="1" animBg="1" rev="0" advAuto="0" spid="404" grpId="7"/>
      <p:bldP build="whole" bldLvl="1" animBg="1" rev="0" advAuto="0" spid="406" grpId="10"/>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6" name="pasted-image.tif" descr="pasted-image.tif"/>
          <p:cNvPicPr>
            <a:picLocks noChangeAspect="1"/>
          </p:cNvPicPr>
          <p:nvPr/>
        </p:nvPicPr>
        <p:blipFill>
          <a:blip r:embed="rId2">
            <a:extLst/>
          </a:blip>
          <a:srcRect l="22" t="36" r="4577" b="16"/>
          <a:stretch>
            <a:fillRect/>
          </a:stretch>
        </p:blipFill>
        <p:spPr>
          <a:xfrm>
            <a:off x="43579" y="3106271"/>
            <a:ext cx="4244182" cy="6622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4" y="0"/>
                </a:moveTo>
                <a:cubicBezTo>
                  <a:pt x="13478" y="5"/>
                  <a:pt x="12277" y="15"/>
                  <a:pt x="12048" y="50"/>
                </a:cubicBezTo>
                <a:lnTo>
                  <a:pt x="11836" y="230"/>
                </a:lnTo>
                <a:cubicBezTo>
                  <a:pt x="11681" y="361"/>
                  <a:pt x="11555" y="509"/>
                  <a:pt x="11555" y="562"/>
                </a:cubicBezTo>
                <a:cubicBezTo>
                  <a:pt x="11555" y="614"/>
                  <a:pt x="11513" y="709"/>
                  <a:pt x="11463" y="771"/>
                </a:cubicBezTo>
                <a:cubicBezTo>
                  <a:pt x="11412" y="834"/>
                  <a:pt x="11346" y="921"/>
                  <a:pt x="11315" y="963"/>
                </a:cubicBezTo>
                <a:cubicBezTo>
                  <a:pt x="11307" y="974"/>
                  <a:pt x="11287" y="981"/>
                  <a:pt x="11273" y="990"/>
                </a:cubicBezTo>
                <a:cubicBezTo>
                  <a:pt x="11293" y="1026"/>
                  <a:pt x="11305" y="1063"/>
                  <a:pt x="11289" y="1090"/>
                </a:cubicBezTo>
                <a:cubicBezTo>
                  <a:pt x="11232" y="1185"/>
                  <a:pt x="11122" y="1189"/>
                  <a:pt x="11006" y="1099"/>
                </a:cubicBezTo>
                <a:cubicBezTo>
                  <a:pt x="10993" y="1089"/>
                  <a:pt x="10997" y="1079"/>
                  <a:pt x="10990" y="1069"/>
                </a:cubicBezTo>
                <a:cubicBezTo>
                  <a:pt x="10915" y="1094"/>
                  <a:pt x="10834" y="1132"/>
                  <a:pt x="10770" y="1181"/>
                </a:cubicBezTo>
                <a:cubicBezTo>
                  <a:pt x="10760" y="1188"/>
                  <a:pt x="10748" y="1191"/>
                  <a:pt x="10737" y="1199"/>
                </a:cubicBezTo>
                <a:cubicBezTo>
                  <a:pt x="10774" y="1204"/>
                  <a:pt x="10814" y="1225"/>
                  <a:pt x="10865" y="1261"/>
                </a:cubicBezTo>
                <a:cubicBezTo>
                  <a:pt x="10937" y="1312"/>
                  <a:pt x="10975" y="1370"/>
                  <a:pt x="10945" y="1389"/>
                </a:cubicBezTo>
                <a:cubicBezTo>
                  <a:pt x="10859" y="1444"/>
                  <a:pt x="10705" y="1428"/>
                  <a:pt x="10608" y="1353"/>
                </a:cubicBezTo>
                <a:cubicBezTo>
                  <a:pt x="10577" y="1329"/>
                  <a:pt x="10566" y="1310"/>
                  <a:pt x="10566" y="1292"/>
                </a:cubicBezTo>
                <a:cubicBezTo>
                  <a:pt x="10531" y="1305"/>
                  <a:pt x="10492" y="1320"/>
                  <a:pt x="10471" y="1320"/>
                </a:cubicBezTo>
                <a:cubicBezTo>
                  <a:pt x="10434" y="1320"/>
                  <a:pt x="10407" y="1334"/>
                  <a:pt x="10386" y="1353"/>
                </a:cubicBezTo>
                <a:cubicBezTo>
                  <a:pt x="10444" y="1343"/>
                  <a:pt x="10518" y="1351"/>
                  <a:pt x="10594" y="1395"/>
                </a:cubicBezTo>
                <a:cubicBezTo>
                  <a:pt x="10682" y="1446"/>
                  <a:pt x="10735" y="1507"/>
                  <a:pt x="10711" y="1531"/>
                </a:cubicBezTo>
                <a:cubicBezTo>
                  <a:pt x="10652" y="1593"/>
                  <a:pt x="10453" y="1584"/>
                  <a:pt x="10356" y="1531"/>
                </a:cubicBezTo>
                <a:cubicBezTo>
                  <a:pt x="10377" y="1600"/>
                  <a:pt x="10422" y="1670"/>
                  <a:pt x="10501" y="1707"/>
                </a:cubicBezTo>
                <a:cubicBezTo>
                  <a:pt x="10614" y="1760"/>
                  <a:pt x="10609" y="1773"/>
                  <a:pt x="10455" y="1826"/>
                </a:cubicBezTo>
                <a:cubicBezTo>
                  <a:pt x="10359" y="1859"/>
                  <a:pt x="10279" y="1912"/>
                  <a:pt x="10279" y="1944"/>
                </a:cubicBezTo>
                <a:cubicBezTo>
                  <a:pt x="10279" y="1962"/>
                  <a:pt x="10233" y="2004"/>
                  <a:pt x="10168" y="2053"/>
                </a:cubicBezTo>
                <a:cubicBezTo>
                  <a:pt x="10148" y="2074"/>
                  <a:pt x="10123" y="2093"/>
                  <a:pt x="10081" y="2112"/>
                </a:cubicBezTo>
                <a:cubicBezTo>
                  <a:pt x="10050" y="2133"/>
                  <a:pt x="10025" y="2150"/>
                  <a:pt x="9990" y="2171"/>
                </a:cubicBezTo>
                <a:cubicBezTo>
                  <a:pt x="9736" y="2320"/>
                  <a:pt x="9710" y="2362"/>
                  <a:pt x="9758" y="2509"/>
                </a:cubicBezTo>
                <a:cubicBezTo>
                  <a:pt x="9771" y="2548"/>
                  <a:pt x="9770" y="2628"/>
                  <a:pt x="9778" y="2692"/>
                </a:cubicBezTo>
                <a:cubicBezTo>
                  <a:pt x="9778" y="2693"/>
                  <a:pt x="9778" y="2693"/>
                  <a:pt x="9778" y="2694"/>
                </a:cubicBezTo>
                <a:cubicBezTo>
                  <a:pt x="9838" y="2788"/>
                  <a:pt x="9858" y="2889"/>
                  <a:pt x="9822" y="2922"/>
                </a:cubicBezTo>
                <a:cubicBezTo>
                  <a:pt x="9813" y="2930"/>
                  <a:pt x="9815" y="2944"/>
                  <a:pt x="9808" y="2954"/>
                </a:cubicBezTo>
                <a:cubicBezTo>
                  <a:pt x="9808" y="2980"/>
                  <a:pt x="9816" y="2995"/>
                  <a:pt x="9818" y="3019"/>
                </a:cubicBezTo>
                <a:cubicBezTo>
                  <a:pt x="9855" y="2883"/>
                  <a:pt x="10061" y="2803"/>
                  <a:pt x="10309" y="2919"/>
                </a:cubicBezTo>
                <a:cubicBezTo>
                  <a:pt x="10417" y="2970"/>
                  <a:pt x="10432" y="3021"/>
                  <a:pt x="10380" y="3182"/>
                </a:cubicBezTo>
                <a:cubicBezTo>
                  <a:pt x="10300" y="3427"/>
                  <a:pt x="10204" y="3454"/>
                  <a:pt x="9970" y="3294"/>
                </a:cubicBezTo>
                <a:cubicBezTo>
                  <a:pt x="9901" y="3247"/>
                  <a:pt x="9864" y="3197"/>
                  <a:pt x="9841" y="3148"/>
                </a:cubicBezTo>
                <a:cubicBezTo>
                  <a:pt x="9864" y="3217"/>
                  <a:pt x="9899" y="3276"/>
                  <a:pt x="9958" y="3324"/>
                </a:cubicBezTo>
                <a:lnTo>
                  <a:pt x="10115" y="3452"/>
                </a:lnTo>
                <a:lnTo>
                  <a:pt x="9917" y="3570"/>
                </a:lnTo>
                <a:cubicBezTo>
                  <a:pt x="9899" y="3584"/>
                  <a:pt x="9898" y="3588"/>
                  <a:pt x="9875" y="3605"/>
                </a:cubicBezTo>
                <a:cubicBezTo>
                  <a:pt x="9870" y="3609"/>
                  <a:pt x="9866" y="3613"/>
                  <a:pt x="9861" y="3617"/>
                </a:cubicBezTo>
                <a:cubicBezTo>
                  <a:pt x="9721" y="3723"/>
                  <a:pt x="9652" y="3858"/>
                  <a:pt x="9669" y="4027"/>
                </a:cubicBezTo>
                <a:cubicBezTo>
                  <a:pt x="9675" y="4091"/>
                  <a:pt x="9694" y="4159"/>
                  <a:pt x="9723" y="4233"/>
                </a:cubicBezTo>
                <a:cubicBezTo>
                  <a:pt x="9757" y="4318"/>
                  <a:pt x="9768" y="4365"/>
                  <a:pt x="9782" y="4420"/>
                </a:cubicBezTo>
                <a:cubicBezTo>
                  <a:pt x="9790" y="4436"/>
                  <a:pt x="9797" y="4483"/>
                  <a:pt x="9804" y="4492"/>
                </a:cubicBezTo>
                <a:cubicBezTo>
                  <a:pt x="9845" y="4540"/>
                  <a:pt x="9838" y="4586"/>
                  <a:pt x="9794" y="4621"/>
                </a:cubicBezTo>
                <a:cubicBezTo>
                  <a:pt x="9789" y="4652"/>
                  <a:pt x="9790" y="4682"/>
                  <a:pt x="9778" y="4718"/>
                </a:cubicBezTo>
                <a:cubicBezTo>
                  <a:pt x="9720" y="4888"/>
                  <a:pt x="10070" y="5408"/>
                  <a:pt x="10287" y="5477"/>
                </a:cubicBezTo>
                <a:cubicBezTo>
                  <a:pt x="10321" y="5487"/>
                  <a:pt x="10354" y="5508"/>
                  <a:pt x="10388" y="5526"/>
                </a:cubicBezTo>
                <a:cubicBezTo>
                  <a:pt x="10397" y="5528"/>
                  <a:pt x="10410" y="5533"/>
                  <a:pt x="10424" y="5541"/>
                </a:cubicBezTo>
                <a:cubicBezTo>
                  <a:pt x="10441" y="5551"/>
                  <a:pt x="10452" y="5561"/>
                  <a:pt x="10467" y="5571"/>
                </a:cubicBezTo>
                <a:cubicBezTo>
                  <a:pt x="10470" y="5573"/>
                  <a:pt x="10470" y="5573"/>
                  <a:pt x="10473" y="5575"/>
                </a:cubicBezTo>
                <a:cubicBezTo>
                  <a:pt x="10475" y="5576"/>
                  <a:pt x="10475" y="5579"/>
                  <a:pt x="10477" y="5580"/>
                </a:cubicBezTo>
                <a:cubicBezTo>
                  <a:pt x="10509" y="5604"/>
                  <a:pt x="10542" y="5629"/>
                  <a:pt x="10558" y="5651"/>
                </a:cubicBezTo>
                <a:cubicBezTo>
                  <a:pt x="10601" y="5714"/>
                  <a:pt x="10696" y="5765"/>
                  <a:pt x="10768" y="5765"/>
                </a:cubicBezTo>
                <a:cubicBezTo>
                  <a:pt x="11033" y="5765"/>
                  <a:pt x="11086" y="5887"/>
                  <a:pt x="11006" y="6300"/>
                </a:cubicBezTo>
                <a:cubicBezTo>
                  <a:pt x="10929" y="6699"/>
                  <a:pt x="10902" y="6738"/>
                  <a:pt x="10380" y="7099"/>
                </a:cubicBezTo>
                <a:lnTo>
                  <a:pt x="10113" y="7282"/>
                </a:lnTo>
                <a:lnTo>
                  <a:pt x="9699" y="7214"/>
                </a:lnTo>
                <a:cubicBezTo>
                  <a:pt x="9139" y="7121"/>
                  <a:pt x="8715" y="7126"/>
                  <a:pt x="8588" y="7228"/>
                </a:cubicBezTo>
                <a:cubicBezTo>
                  <a:pt x="8545" y="7263"/>
                  <a:pt x="8429" y="7340"/>
                  <a:pt x="8326" y="7409"/>
                </a:cubicBezTo>
                <a:cubicBezTo>
                  <a:pt x="8313" y="7419"/>
                  <a:pt x="8303" y="7427"/>
                  <a:pt x="8291" y="7435"/>
                </a:cubicBezTo>
                <a:cubicBezTo>
                  <a:pt x="8275" y="7446"/>
                  <a:pt x="8265" y="7453"/>
                  <a:pt x="8249" y="7464"/>
                </a:cubicBezTo>
                <a:lnTo>
                  <a:pt x="8011" y="7616"/>
                </a:lnTo>
                <a:lnTo>
                  <a:pt x="7532" y="7279"/>
                </a:lnTo>
                <a:cubicBezTo>
                  <a:pt x="7043" y="6935"/>
                  <a:pt x="6709" y="6818"/>
                  <a:pt x="6201" y="6797"/>
                </a:cubicBezTo>
                <a:cubicBezTo>
                  <a:pt x="5928" y="6791"/>
                  <a:pt x="5678" y="6808"/>
                  <a:pt x="5530" y="6845"/>
                </a:cubicBezTo>
                <a:lnTo>
                  <a:pt x="4858" y="7285"/>
                </a:lnTo>
                <a:cubicBezTo>
                  <a:pt x="4439" y="7559"/>
                  <a:pt x="3481" y="8254"/>
                  <a:pt x="2731" y="8831"/>
                </a:cubicBezTo>
                <a:cubicBezTo>
                  <a:pt x="1980" y="9407"/>
                  <a:pt x="1058" y="10112"/>
                  <a:pt x="681" y="10397"/>
                </a:cubicBezTo>
                <a:lnTo>
                  <a:pt x="0" y="10909"/>
                </a:lnTo>
                <a:lnTo>
                  <a:pt x="2" y="12681"/>
                </a:lnTo>
                <a:lnTo>
                  <a:pt x="327" y="12859"/>
                </a:lnTo>
                <a:lnTo>
                  <a:pt x="654" y="13041"/>
                </a:lnTo>
                <a:lnTo>
                  <a:pt x="594" y="13937"/>
                </a:lnTo>
                <a:cubicBezTo>
                  <a:pt x="559" y="14430"/>
                  <a:pt x="521" y="14960"/>
                  <a:pt x="511" y="15115"/>
                </a:cubicBezTo>
                <a:cubicBezTo>
                  <a:pt x="501" y="15270"/>
                  <a:pt x="449" y="15499"/>
                  <a:pt x="396" y="15625"/>
                </a:cubicBezTo>
                <a:cubicBezTo>
                  <a:pt x="342" y="15751"/>
                  <a:pt x="270" y="16115"/>
                  <a:pt x="236" y="16434"/>
                </a:cubicBezTo>
                <a:cubicBezTo>
                  <a:pt x="202" y="16753"/>
                  <a:pt x="134" y="17039"/>
                  <a:pt x="85" y="17071"/>
                </a:cubicBezTo>
                <a:cubicBezTo>
                  <a:pt x="36" y="17102"/>
                  <a:pt x="14" y="17663"/>
                  <a:pt x="4" y="18566"/>
                </a:cubicBezTo>
                <a:lnTo>
                  <a:pt x="4" y="20045"/>
                </a:lnTo>
                <a:lnTo>
                  <a:pt x="339" y="20390"/>
                </a:lnTo>
                <a:cubicBezTo>
                  <a:pt x="766" y="20829"/>
                  <a:pt x="1343" y="21211"/>
                  <a:pt x="1796" y="21351"/>
                </a:cubicBezTo>
                <a:cubicBezTo>
                  <a:pt x="2185" y="21472"/>
                  <a:pt x="2433" y="21467"/>
                  <a:pt x="3183" y="21326"/>
                </a:cubicBezTo>
                <a:cubicBezTo>
                  <a:pt x="3424" y="21280"/>
                  <a:pt x="3802" y="21237"/>
                  <a:pt x="4021" y="21231"/>
                </a:cubicBezTo>
                <a:cubicBezTo>
                  <a:pt x="4402" y="21220"/>
                  <a:pt x="4418" y="21226"/>
                  <a:pt x="4397" y="21346"/>
                </a:cubicBezTo>
                <a:cubicBezTo>
                  <a:pt x="4385" y="21415"/>
                  <a:pt x="4394" y="21502"/>
                  <a:pt x="4415" y="21538"/>
                </a:cubicBezTo>
                <a:cubicBezTo>
                  <a:pt x="4444" y="21585"/>
                  <a:pt x="6451" y="21597"/>
                  <a:pt x="12008" y="21600"/>
                </a:cubicBezTo>
                <a:cubicBezTo>
                  <a:pt x="17026" y="21598"/>
                  <a:pt x="21600" y="21591"/>
                  <a:pt x="21600" y="21579"/>
                </a:cubicBezTo>
                <a:cubicBezTo>
                  <a:pt x="21600" y="21566"/>
                  <a:pt x="21551" y="21469"/>
                  <a:pt x="21489" y="21363"/>
                </a:cubicBezTo>
                <a:cubicBezTo>
                  <a:pt x="21427" y="21257"/>
                  <a:pt x="21296" y="20962"/>
                  <a:pt x="21202" y="20709"/>
                </a:cubicBezTo>
                <a:cubicBezTo>
                  <a:pt x="21108" y="20457"/>
                  <a:pt x="20999" y="20166"/>
                  <a:pt x="20958" y="20065"/>
                </a:cubicBezTo>
                <a:cubicBezTo>
                  <a:pt x="20917" y="19963"/>
                  <a:pt x="20883" y="19825"/>
                  <a:pt x="20883" y="19758"/>
                </a:cubicBezTo>
                <a:cubicBezTo>
                  <a:pt x="20883" y="19691"/>
                  <a:pt x="20817" y="19556"/>
                  <a:pt x="20736" y="19458"/>
                </a:cubicBezTo>
                <a:cubicBezTo>
                  <a:pt x="20654" y="19360"/>
                  <a:pt x="20563" y="19187"/>
                  <a:pt x="20534" y="19075"/>
                </a:cubicBezTo>
                <a:cubicBezTo>
                  <a:pt x="20504" y="18962"/>
                  <a:pt x="20446" y="18732"/>
                  <a:pt x="20400" y="18563"/>
                </a:cubicBezTo>
                <a:cubicBezTo>
                  <a:pt x="20355" y="18395"/>
                  <a:pt x="20227" y="17912"/>
                  <a:pt x="20115" y="17490"/>
                </a:cubicBezTo>
                <a:cubicBezTo>
                  <a:pt x="19808" y="16325"/>
                  <a:pt x="19799" y="16301"/>
                  <a:pt x="19709" y="16229"/>
                </a:cubicBezTo>
                <a:cubicBezTo>
                  <a:pt x="19542" y="16097"/>
                  <a:pt x="19512" y="15762"/>
                  <a:pt x="19651" y="15550"/>
                </a:cubicBezTo>
                <a:cubicBezTo>
                  <a:pt x="19733" y="15424"/>
                  <a:pt x="19797" y="15149"/>
                  <a:pt x="19819" y="14834"/>
                </a:cubicBezTo>
                <a:cubicBezTo>
                  <a:pt x="19837" y="14553"/>
                  <a:pt x="19893" y="14048"/>
                  <a:pt x="19942" y="13711"/>
                </a:cubicBezTo>
                <a:cubicBezTo>
                  <a:pt x="19990" y="13373"/>
                  <a:pt x="20039" y="12844"/>
                  <a:pt x="20051" y="12535"/>
                </a:cubicBezTo>
                <a:cubicBezTo>
                  <a:pt x="20062" y="12226"/>
                  <a:pt x="20096" y="11801"/>
                  <a:pt x="20126" y="11590"/>
                </a:cubicBezTo>
                <a:cubicBezTo>
                  <a:pt x="20197" y="11076"/>
                  <a:pt x="19851" y="9359"/>
                  <a:pt x="19602" y="8988"/>
                </a:cubicBezTo>
                <a:cubicBezTo>
                  <a:pt x="19386" y="8666"/>
                  <a:pt x="18881" y="8364"/>
                  <a:pt x="18366" y="8247"/>
                </a:cubicBezTo>
                <a:cubicBezTo>
                  <a:pt x="17569" y="8065"/>
                  <a:pt x="17330" y="7993"/>
                  <a:pt x="17138" y="7878"/>
                </a:cubicBezTo>
                <a:lnTo>
                  <a:pt x="16944" y="7760"/>
                </a:lnTo>
                <a:lnTo>
                  <a:pt x="17314" y="7523"/>
                </a:lnTo>
                <a:cubicBezTo>
                  <a:pt x="17518" y="7393"/>
                  <a:pt x="17818" y="7121"/>
                  <a:pt x="17980" y="6921"/>
                </a:cubicBezTo>
                <a:cubicBezTo>
                  <a:pt x="18323" y="6498"/>
                  <a:pt x="18460" y="6384"/>
                  <a:pt x="18712" y="6322"/>
                </a:cubicBezTo>
                <a:cubicBezTo>
                  <a:pt x="18863" y="6285"/>
                  <a:pt x="18892" y="6243"/>
                  <a:pt x="18877" y="6080"/>
                </a:cubicBezTo>
                <a:cubicBezTo>
                  <a:pt x="18859" y="5884"/>
                  <a:pt x="18894" y="5837"/>
                  <a:pt x="19390" y="5361"/>
                </a:cubicBezTo>
                <a:cubicBezTo>
                  <a:pt x="19513" y="5244"/>
                  <a:pt x="19658" y="5063"/>
                  <a:pt x="19711" y="4959"/>
                </a:cubicBezTo>
                <a:cubicBezTo>
                  <a:pt x="19806" y="4776"/>
                  <a:pt x="19819" y="4769"/>
                  <a:pt x="20184" y="4769"/>
                </a:cubicBezTo>
                <a:cubicBezTo>
                  <a:pt x="20485" y="4769"/>
                  <a:pt x="20564" y="4751"/>
                  <a:pt x="20564" y="4683"/>
                </a:cubicBezTo>
                <a:cubicBezTo>
                  <a:pt x="20564" y="4636"/>
                  <a:pt x="20694" y="4458"/>
                  <a:pt x="20853" y="4287"/>
                </a:cubicBezTo>
                <a:cubicBezTo>
                  <a:pt x="21105" y="4016"/>
                  <a:pt x="21135" y="3949"/>
                  <a:pt x="21089" y="3764"/>
                </a:cubicBezTo>
                <a:cubicBezTo>
                  <a:pt x="21060" y="3648"/>
                  <a:pt x="21012" y="3527"/>
                  <a:pt x="20982" y="3496"/>
                </a:cubicBezTo>
                <a:cubicBezTo>
                  <a:pt x="20853" y="3364"/>
                  <a:pt x="20849" y="3284"/>
                  <a:pt x="20960" y="2853"/>
                </a:cubicBezTo>
                <a:cubicBezTo>
                  <a:pt x="21006" y="2670"/>
                  <a:pt x="21045" y="2471"/>
                  <a:pt x="21045" y="2409"/>
                </a:cubicBezTo>
                <a:cubicBezTo>
                  <a:pt x="21044" y="2347"/>
                  <a:pt x="21078" y="2284"/>
                  <a:pt x="21119" y="2268"/>
                </a:cubicBezTo>
                <a:cubicBezTo>
                  <a:pt x="21232" y="2223"/>
                  <a:pt x="21117" y="2077"/>
                  <a:pt x="20994" y="2107"/>
                </a:cubicBezTo>
                <a:cubicBezTo>
                  <a:pt x="20816" y="2151"/>
                  <a:pt x="20651" y="1881"/>
                  <a:pt x="20782" y="1760"/>
                </a:cubicBezTo>
                <a:cubicBezTo>
                  <a:pt x="20816" y="1729"/>
                  <a:pt x="20839" y="1669"/>
                  <a:pt x="20832" y="1627"/>
                </a:cubicBezTo>
                <a:cubicBezTo>
                  <a:pt x="20826" y="1585"/>
                  <a:pt x="20817" y="1509"/>
                  <a:pt x="20812" y="1459"/>
                </a:cubicBezTo>
                <a:cubicBezTo>
                  <a:pt x="20807" y="1409"/>
                  <a:pt x="20656" y="1281"/>
                  <a:pt x="20477" y="1175"/>
                </a:cubicBezTo>
                <a:cubicBezTo>
                  <a:pt x="20185" y="1003"/>
                  <a:pt x="20164" y="975"/>
                  <a:pt x="20279" y="914"/>
                </a:cubicBezTo>
                <a:cubicBezTo>
                  <a:pt x="20206" y="950"/>
                  <a:pt x="20162" y="950"/>
                  <a:pt x="20124" y="910"/>
                </a:cubicBezTo>
                <a:cubicBezTo>
                  <a:pt x="20047" y="831"/>
                  <a:pt x="20202" y="738"/>
                  <a:pt x="20309" y="787"/>
                </a:cubicBezTo>
                <a:cubicBezTo>
                  <a:pt x="20291" y="771"/>
                  <a:pt x="20290" y="762"/>
                  <a:pt x="20255" y="738"/>
                </a:cubicBezTo>
                <a:cubicBezTo>
                  <a:pt x="20169" y="679"/>
                  <a:pt x="20087" y="563"/>
                  <a:pt x="20073" y="479"/>
                </a:cubicBezTo>
                <a:cubicBezTo>
                  <a:pt x="20056" y="380"/>
                  <a:pt x="19981" y="306"/>
                  <a:pt x="19857" y="267"/>
                </a:cubicBezTo>
                <a:cubicBezTo>
                  <a:pt x="19752" y="233"/>
                  <a:pt x="19643" y="187"/>
                  <a:pt x="19617" y="163"/>
                </a:cubicBezTo>
                <a:cubicBezTo>
                  <a:pt x="19483" y="46"/>
                  <a:pt x="19044" y="11"/>
                  <a:pt x="15654" y="0"/>
                </a:cubicBezTo>
                <a:close/>
                <a:moveTo>
                  <a:pt x="20350" y="823"/>
                </a:moveTo>
                <a:cubicBezTo>
                  <a:pt x="20352" y="828"/>
                  <a:pt x="20362" y="837"/>
                  <a:pt x="20362" y="841"/>
                </a:cubicBezTo>
                <a:cubicBezTo>
                  <a:pt x="20363" y="835"/>
                  <a:pt x="20353" y="829"/>
                  <a:pt x="20350" y="823"/>
                </a:cubicBezTo>
                <a:close/>
              </a:path>
            </a:pathLst>
          </a:custGeom>
          <a:ln w="12700">
            <a:miter lim="400000"/>
          </a:ln>
          <a:effectLst>
            <a:outerShdw sx="100000" sy="100000" kx="0" ky="0" algn="b" rotWithShape="0" blurRad="101600" dist="101600" dir="2723238">
              <a:srgbClr val="000000"/>
            </a:outerShdw>
          </a:effectLst>
        </p:spPr>
      </p:pic>
      <p:sp>
        <p:nvSpPr>
          <p:cNvPr id="417"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418" name="The Objective Nature of The TRUTH" descr="The Objective Nature of The TRUTH"/>
          <p:cNvPicPr>
            <a:picLocks noChangeAspect="0"/>
          </p:cNvPicPr>
          <p:nvPr/>
        </p:nvPicPr>
        <p:blipFill>
          <a:blip r:embed="rId3">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grpSp>
        <p:nvGrpSpPr>
          <p:cNvPr id="421" name="God said it -…"/>
          <p:cNvGrpSpPr/>
          <p:nvPr/>
        </p:nvGrpSpPr>
        <p:grpSpPr>
          <a:xfrm>
            <a:off x="4654880" y="3967328"/>
            <a:ext cx="8073166" cy="5168901"/>
            <a:chOff x="0" y="0"/>
            <a:chExt cx="8073164" cy="5168900"/>
          </a:xfrm>
        </p:grpSpPr>
        <p:sp>
          <p:nvSpPr>
            <p:cNvPr id="420" name="God said it -…"/>
            <p:cNvSpPr/>
            <p:nvPr/>
          </p:nvSpPr>
          <p:spPr>
            <a:xfrm>
              <a:off x="203200" y="215900"/>
              <a:ext cx="7666765" cy="4737100"/>
            </a:xfrm>
            <a:prstGeom prst="rect">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1100"/>
                </a:spcBef>
                <a:defRPr sz="5800">
                  <a:solidFill>
                    <a:srgbClr val="FFFFFF"/>
                  </a:solidFill>
                  <a:effectLst>
                    <a:outerShdw sx="100000" sy="100000" kx="0" ky="0" algn="b" rotWithShape="0" blurRad="38100" dist="12700" dir="5400000">
                      <a:srgbClr val="000000">
                        <a:alpha val="50000"/>
                      </a:srgbClr>
                    </a:outerShdw>
                  </a:effectLst>
                </a:defRPr>
              </a:pPr>
              <a:r>
                <a:t>God said it -  </a:t>
              </a:r>
            </a:p>
            <a:p>
              <a:pPr>
                <a:spcBef>
                  <a:spcPts val="1100"/>
                </a:spcBef>
                <a:defRPr sz="5800">
                  <a:solidFill>
                    <a:srgbClr val="FFFFFF"/>
                  </a:solidFill>
                  <a:effectLst>
                    <a:outerShdw sx="100000" sy="100000" kx="0" ky="0" algn="b" rotWithShape="0" blurRad="38100" dist="12700" dir="5400000">
                      <a:srgbClr val="000000">
                        <a:alpha val="50000"/>
                      </a:srgbClr>
                    </a:outerShdw>
                  </a:effectLst>
                </a:defRPr>
              </a:pPr>
              <a:r>
                <a:t>That settles It -  </a:t>
              </a:r>
            </a:p>
            <a:p>
              <a:pPr>
                <a:spcBef>
                  <a:spcPts val="1100"/>
                </a:spcBef>
                <a:defRPr sz="5800">
                  <a:solidFill>
                    <a:srgbClr val="FFFFFF"/>
                  </a:solidFill>
                  <a:effectLst>
                    <a:outerShdw sx="100000" sy="100000" kx="0" ky="0" algn="b" rotWithShape="0" blurRad="38100" dist="12700" dir="5400000">
                      <a:srgbClr val="000000">
                        <a:alpha val="50000"/>
                      </a:srgbClr>
                    </a:outerShdw>
                  </a:effectLst>
                </a:defRPr>
              </a:pPr>
              <a:r>
                <a:t>I Need To Believe It!</a:t>
              </a:r>
            </a:p>
            <a:p>
              <a:pPr>
                <a:spcBef>
                  <a:spcPts val="1100"/>
                </a:spcBef>
                <a:defRPr sz="5800">
                  <a:solidFill>
                    <a:srgbClr val="FFFFFF"/>
                  </a:solidFill>
                  <a:effectLst>
                    <a:outerShdw sx="100000" sy="100000" kx="0" ky="0" algn="b" rotWithShape="0" blurRad="38100" dist="12700" dir="5400000">
                      <a:srgbClr val="000000">
                        <a:alpha val="50000"/>
                      </a:srgbClr>
                    </a:outerShdw>
                  </a:effectLst>
                </a:defRPr>
              </a:pPr>
              <a:r>
                <a:t>Truth Is Objective, Consistent &amp; Knowable</a:t>
              </a:r>
            </a:p>
          </p:txBody>
        </p:sp>
        <p:pic>
          <p:nvPicPr>
            <p:cNvPr id="419" name="God said it -…" descr="God said it -…"/>
            <p:cNvPicPr>
              <a:picLocks noChangeAspect="0"/>
            </p:cNvPicPr>
            <p:nvPr/>
          </p:nvPicPr>
          <p:blipFill>
            <a:blip r:embed="rId5">
              <a:extLst/>
            </a:blip>
            <a:stretch>
              <a:fillRect/>
            </a:stretch>
          </p:blipFill>
          <p:spPr>
            <a:xfrm>
              <a:off x="-1" y="0"/>
              <a:ext cx="8073166" cy="51689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21"/>
                                        </p:tgtEl>
                                        <p:attrNameLst>
                                          <p:attrName>style.visibility</p:attrName>
                                        </p:attrNameLst>
                                      </p:cBhvr>
                                      <p:to>
                                        <p:strVal val="visible"/>
                                      </p:to>
                                    </p:set>
                                    <p:anim calcmode="lin" valueType="num">
                                      <p:cBhvr>
                                        <p:cTn id="7" dur="1500" fill="hold"/>
                                        <p:tgtEl>
                                          <p:spTgt spid="421"/>
                                        </p:tgtEl>
                                        <p:attrNameLst>
                                          <p:attrName>ppt_x</p:attrName>
                                        </p:attrNameLst>
                                      </p:cBhvr>
                                      <p:tavLst>
                                        <p:tav tm="0">
                                          <p:val>
                                            <p:strVal val="#ppt_x"/>
                                          </p:val>
                                        </p:tav>
                                        <p:tav tm="100000">
                                          <p:val>
                                            <p:strVal val="#ppt_x"/>
                                          </p:val>
                                        </p:tav>
                                      </p:tavLst>
                                    </p:anim>
                                    <p:anim calcmode="lin" valueType="num">
                                      <p:cBhvr>
                                        <p:cTn id="8" dur="1500" fill="hold"/>
                                        <p:tgtEl>
                                          <p:spTgt spid="4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1"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3" name="pasted-image.tif" descr="pasted-image.tif"/>
          <p:cNvPicPr>
            <a:picLocks noChangeAspect="1"/>
          </p:cNvPicPr>
          <p:nvPr/>
        </p:nvPicPr>
        <p:blipFill>
          <a:blip r:embed="rId2">
            <a:extLst/>
          </a:blip>
          <a:srcRect l="22" t="36" r="4577" b="16"/>
          <a:stretch>
            <a:fillRect/>
          </a:stretch>
        </p:blipFill>
        <p:spPr>
          <a:xfrm>
            <a:off x="43579" y="3106271"/>
            <a:ext cx="4244182" cy="6622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4" y="0"/>
                </a:moveTo>
                <a:cubicBezTo>
                  <a:pt x="13478" y="5"/>
                  <a:pt x="12277" y="15"/>
                  <a:pt x="12048" y="50"/>
                </a:cubicBezTo>
                <a:lnTo>
                  <a:pt x="11836" y="230"/>
                </a:lnTo>
                <a:cubicBezTo>
                  <a:pt x="11681" y="361"/>
                  <a:pt x="11555" y="509"/>
                  <a:pt x="11555" y="562"/>
                </a:cubicBezTo>
                <a:cubicBezTo>
                  <a:pt x="11555" y="614"/>
                  <a:pt x="11513" y="709"/>
                  <a:pt x="11463" y="771"/>
                </a:cubicBezTo>
                <a:cubicBezTo>
                  <a:pt x="11412" y="834"/>
                  <a:pt x="11346" y="921"/>
                  <a:pt x="11315" y="963"/>
                </a:cubicBezTo>
                <a:cubicBezTo>
                  <a:pt x="11307" y="974"/>
                  <a:pt x="11287" y="981"/>
                  <a:pt x="11273" y="990"/>
                </a:cubicBezTo>
                <a:cubicBezTo>
                  <a:pt x="11293" y="1026"/>
                  <a:pt x="11305" y="1063"/>
                  <a:pt x="11289" y="1090"/>
                </a:cubicBezTo>
                <a:cubicBezTo>
                  <a:pt x="11232" y="1185"/>
                  <a:pt x="11122" y="1189"/>
                  <a:pt x="11006" y="1099"/>
                </a:cubicBezTo>
                <a:cubicBezTo>
                  <a:pt x="10993" y="1089"/>
                  <a:pt x="10997" y="1079"/>
                  <a:pt x="10990" y="1069"/>
                </a:cubicBezTo>
                <a:cubicBezTo>
                  <a:pt x="10915" y="1094"/>
                  <a:pt x="10834" y="1132"/>
                  <a:pt x="10770" y="1181"/>
                </a:cubicBezTo>
                <a:cubicBezTo>
                  <a:pt x="10760" y="1188"/>
                  <a:pt x="10748" y="1191"/>
                  <a:pt x="10737" y="1199"/>
                </a:cubicBezTo>
                <a:cubicBezTo>
                  <a:pt x="10774" y="1204"/>
                  <a:pt x="10814" y="1225"/>
                  <a:pt x="10865" y="1261"/>
                </a:cubicBezTo>
                <a:cubicBezTo>
                  <a:pt x="10937" y="1312"/>
                  <a:pt x="10975" y="1370"/>
                  <a:pt x="10945" y="1389"/>
                </a:cubicBezTo>
                <a:cubicBezTo>
                  <a:pt x="10859" y="1444"/>
                  <a:pt x="10705" y="1428"/>
                  <a:pt x="10608" y="1353"/>
                </a:cubicBezTo>
                <a:cubicBezTo>
                  <a:pt x="10577" y="1329"/>
                  <a:pt x="10566" y="1310"/>
                  <a:pt x="10566" y="1292"/>
                </a:cubicBezTo>
                <a:cubicBezTo>
                  <a:pt x="10531" y="1305"/>
                  <a:pt x="10492" y="1320"/>
                  <a:pt x="10471" y="1320"/>
                </a:cubicBezTo>
                <a:cubicBezTo>
                  <a:pt x="10434" y="1320"/>
                  <a:pt x="10407" y="1334"/>
                  <a:pt x="10386" y="1353"/>
                </a:cubicBezTo>
                <a:cubicBezTo>
                  <a:pt x="10444" y="1343"/>
                  <a:pt x="10518" y="1351"/>
                  <a:pt x="10594" y="1395"/>
                </a:cubicBezTo>
                <a:cubicBezTo>
                  <a:pt x="10682" y="1446"/>
                  <a:pt x="10735" y="1507"/>
                  <a:pt x="10711" y="1531"/>
                </a:cubicBezTo>
                <a:cubicBezTo>
                  <a:pt x="10652" y="1593"/>
                  <a:pt x="10453" y="1584"/>
                  <a:pt x="10356" y="1531"/>
                </a:cubicBezTo>
                <a:cubicBezTo>
                  <a:pt x="10377" y="1600"/>
                  <a:pt x="10422" y="1670"/>
                  <a:pt x="10501" y="1707"/>
                </a:cubicBezTo>
                <a:cubicBezTo>
                  <a:pt x="10614" y="1760"/>
                  <a:pt x="10609" y="1773"/>
                  <a:pt x="10455" y="1826"/>
                </a:cubicBezTo>
                <a:cubicBezTo>
                  <a:pt x="10359" y="1859"/>
                  <a:pt x="10279" y="1912"/>
                  <a:pt x="10279" y="1944"/>
                </a:cubicBezTo>
                <a:cubicBezTo>
                  <a:pt x="10279" y="1962"/>
                  <a:pt x="10233" y="2004"/>
                  <a:pt x="10168" y="2053"/>
                </a:cubicBezTo>
                <a:cubicBezTo>
                  <a:pt x="10148" y="2074"/>
                  <a:pt x="10123" y="2093"/>
                  <a:pt x="10081" y="2112"/>
                </a:cubicBezTo>
                <a:cubicBezTo>
                  <a:pt x="10050" y="2133"/>
                  <a:pt x="10025" y="2150"/>
                  <a:pt x="9990" y="2171"/>
                </a:cubicBezTo>
                <a:cubicBezTo>
                  <a:pt x="9736" y="2320"/>
                  <a:pt x="9710" y="2362"/>
                  <a:pt x="9758" y="2509"/>
                </a:cubicBezTo>
                <a:cubicBezTo>
                  <a:pt x="9771" y="2548"/>
                  <a:pt x="9770" y="2628"/>
                  <a:pt x="9778" y="2692"/>
                </a:cubicBezTo>
                <a:cubicBezTo>
                  <a:pt x="9778" y="2693"/>
                  <a:pt x="9778" y="2693"/>
                  <a:pt x="9778" y="2694"/>
                </a:cubicBezTo>
                <a:cubicBezTo>
                  <a:pt x="9838" y="2788"/>
                  <a:pt x="9858" y="2889"/>
                  <a:pt x="9822" y="2922"/>
                </a:cubicBezTo>
                <a:cubicBezTo>
                  <a:pt x="9813" y="2930"/>
                  <a:pt x="9815" y="2944"/>
                  <a:pt x="9808" y="2954"/>
                </a:cubicBezTo>
                <a:cubicBezTo>
                  <a:pt x="9808" y="2980"/>
                  <a:pt x="9816" y="2995"/>
                  <a:pt x="9818" y="3019"/>
                </a:cubicBezTo>
                <a:cubicBezTo>
                  <a:pt x="9855" y="2883"/>
                  <a:pt x="10061" y="2803"/>
                  <a:pt x="10309" y="2919"/>
                </a:cubicBezTo>
                <a:cubicBezTo>
                  <a:pt x="10417" y="2970"/>
                  <a:pt x="10432" y="3021"/>
                  <a:pt x="10380" y="3182"/>
                </a:cubicBezTo>
                <a:cubicBezTo>
                  <a:pt x="10300" y="3427"/>
                  <a:pt x="10204" y="3454"/>
                  <a:pt x="9970" y="3294"/>
                </a:cubicBezTo>
                <a:cubicBezTo>
                  <a:pt x="9901" y="3247"/>
                  <a:pt x="9864" y="3197"/>
                  <a:pt x="9841" y="3148"/>
                </a:cubicBezTo>
                <a:cubicBezTo>
                  <a:pt x="9864" y="3217"/>
                  <a:pt x="9899" y="3276"/>
                  <a:pt x="9958" y="3324"/>
                </a:cubicBezTo>
                <a:lnTo>
                  <a:pt x="10115" y="3452"/>
                </a:lnTo>
                <a:lnTo>
                  <a:pt x="9917" y="3570"/>
                </a:lnTo>
                <a:cubicBezTo>
                  <a:pt x="9899" y="3584"/>
                  <a:pt x="9898" y="3588"/>
                  <a:pt x="9875" y="3605"/>
                </a:cubicBezTo>
                <a:cubicBezTo>
                  <a:pt x="9870" y="3609"/>
                  <a:pt x="9866" y="3613"/>
                  <a:pt x="9861" y="3617"/>
                </a:cubicBezTo>
                <a:cubicBezTo>
                  <a:pt x="9721" y="3723"/>
                  <a:pt x="9652" y="3858"/>
                  <a:pt x="9669" y="4027"/>
                </a:cubicBezTo>
                <a:cubicBezTo>
                  <a:pt x="9675" y="4091"/>
                  <a:pt x="9694" y="4159"/>
                  <a:pt x="9723" y="4233"/>
                </a:cubicBezTo>
                <a:cubicBezTo>
                  <a:pt x="9757" y="4318"/>
                  <a:pt x="9768" y="4365"/>
                  <a:pt x="9782" y="4420"/>
                </a:cubicBezTo>
                <a:cubicBezTo>
                  <a:pt x="9790" y="4436"/>
                  <a:pt x="9797" y="4483"/>
                  <a:pt x="9804" y="4492"/>
                </a:cubicBezTo>
                <a:cubicBezTo>
                  <a:pt x="9845" y="4540"/>
                  <a:pt x="9838" y="4586"/>
                  <a:pt x="9794" y="4621"/>
                </a:cubicBezTo>
                <a:cubicBezTo>
                  <a:pt x="9789" y="4652"/>
                  <a:pt x="9790" y="4682"/>
                  <a:pt x="9778" y="4718"/>
                </a:cubicBezTo>
                <a:cubicBezTo>
                  <a:pt x="9720" y="4888"/>
                  <a:pt x="10070" y="5408"/>
                  <a:pt x="10287" y="5477"/>
                </a:cubicBezTo>
                <a:cubicBezTo>
                  <a:pt x="10321" y="5487"/>
                  <a:pt x="10354" y="5508"/>
                  <a:pt x="10388" y="5526"/>
                </a:cubicBezTo>
                <a:cubicBezTo>
                  <a:pt x="10397" y="5528"/>
                  <a:pt x="10410" y="5533"/>
                  <a:pt x="10424" y="5541"/>
                </a:cubicBezTo>
                <a:cubicBezTo>
                  <a:pt x="10441" y="5551"/>
                  <a:pt x="10452" y="5561"/>
                  <a:pt x="10467" y="5571"/>
                </a:cubicBezTo>
                <a:cubicBezTo>
                  <a:pt x="10470" y="5573"/>
                  <a:pt x="10470" y="5573"/>
                  <a:pt x="10473" y="5575"/>
                </a:cubicBezTo>
                <a:cubicBezTo>
                  <a:pt x="10475" y="5576"/>
                  <a:pt x="10475" y="5579"/>
                  <a:pt x="10477" y="5580"/>
                </a:cubicBezTo>
                <a:cubicBezTo>
                  <a:pt x="10509" y="5604"/>
                  <a:pt x="10542" y="5629"/>
                  <a:pt x="10558" y="5651"/>
                </a:cubicBezTo>
                <a:cubicBezTo>
                  <a:pt x="10601" y="5714"/>
                  <a:pt x="10696" y="5765"/>
                  <a:pt x="10768" y="5765"/>
                </a:cubicBezTo>
                <a:cubicBezTo>
                  <a:pt x="11033" y="5765"/>
                  <a:pt x="11086" y="5887"/>
                  <a:pt x="11006" y="6300"/>
                </a:cubicBezTo>
                <a:cubicBezTo>
                  <a:pt x="10929" y="6699"/>
                  <a:pt x="10902" y="6738"/>
                  <a:pt x="10380" y="7099"/>
                </a:cubicBezTo>
                <a:lnTo>
                  <a:pt x="10113" y="7282"/>
                </a:lnTo>
                <a:lnTo>
                  <a:pt x="9699" y="7214"/>
                </a:lnTo>
                <a:cubicBezTo>
                  <a:pt x="9139" y="7121"/>
                  <a:pt x="8715" y="7126"/>
                  <a:pt x="8588" y="7228"/>
                </a:cubicBezTo>
                <a:cubicBezTo>
                  <a:pt x="8545" y="7263"/>
                  <a:pt x="8429" y="7340"/>
                  <a:pt x="8326" y="7409"/>
                </a:cubicBezTo>
                <a:cubicBezTo>
                  <a:pt x="8313" y="7419"/>
                  <a:pt x="8303" y="7427"/>
                  <a:pt x="8291" y="7435"/>
                </a:cubicBezTo>
                <a:cubicBezTo>
                  <a:pt x="8275" y="7446"/>
                  <a:pt x="8265" y="7453"/>
                  <a:pt x="8249" y="7464"/>
                </a:cubicBezTo>
                <a:lnTo>
                  <a:pt x="8011" y="7616"/>
                </a:lnTo>
                <a:lnTo>
                  <a:pt x="7532" y="7279"/>
                </a:lnTo>
                <a:cubicBezTo>
                  <a:pt x="7043" y="6935"/>
                  <a:pt x="6709" y="6818"/>
                  <a:pt x="6201" y="6797"/>
                </a:cubicBezTo>
                <a:cubicBezTo>
                  <a:pt x="5928" y="6791"/>
                  <a:pt x="5678" y="6808"/>
                  <a:pt x="5530" y="6845"/>
                </a:cubicBezTo>
                <a:lnTo>
                  <a:pt x="4858" y="7285"/>
                </a:lnTo>
                <a:cubicBezTo>
                  <a:pt x="4439" y="7559"/>
                  <a:pt x="3481" y="8254"/>
                  <a:pt x="2731" y="8831"/>
                </a:cubicBezTo>
                <a:cubicBezTo>
                  <a:pt x="1980" y="9407"/>
                  <a:pt x="1058" y="10112"/>
                  <a:pt x="681" y="10397"/>
                </a:cubicBezTo>
                <a:lnTo>
                  <a:pt x="0" y="10909"/>
                </a:lnTo>
                <a:lnTo>
                  <a:pt x="2" y="12681"/>
                </a:lnTo>
                <a:lnTo>
                  <a:pt x="327" y="12859"/>
                </a:lnTo>
                <a:lnTo>
                  <a:pt x="654" y="13041"/>
                </a:lnTo>
                <a:lnTo>
                  <a:pt x="594" y="13937"/>
                </a:lnTo>
                <a:cubicBezTo>
                  <a:pt x="559" y="14430"/>
                  <a:pt x="521" y="14960"/>
                  <a:pt x="511" y="15115"/>
                </a:cubicBezTo>
                <a:cubicBezTo>
                  <a:pt x="501" y="15270"/>
                  <a:pt x="449" y="15499"/>
                  <a:pt x="396" y="15625"/>
                </a:cubicBezTo>
                <a:cubicBezTo>
                  <a:pt x="342" y="15751"/>
                  <a:pt x="270" y="16115"/>
                  <a:pt x="236" y="16434"/>
                </a:cubicBezTo>
                <a:cubicBezTo>
                  <a:pt x="202" y="16753"/>
                  <a:pt x="134" y="17039"/>
                  <a:pt x="85" y="17071"/>
                </a:cubicBezTo>
                <a:cubicBezTo>
                  <a:pt x="36" y="17102"/>
                  <a:pt x="14" y="17663"/>
                  <a:pt x="4" y="18566"/>
                </a:cubicBezTo>
                <a:lnTo>
                  <a:pt x="4" y="20045"/>
                </a:lnTo>
                <a:lnTo>
                  <a:pt x="339" y="20390"/>
                </a:lnTo>
                <a:cubicBezTo>
                  <a:pt x="766" y="20829"/>
                  <a:pt x="1343" y="21211"/>
                  <a:pt x="1796" y="21351"/>
                </a:cubicBezTo>
                <a:cubicBezTo>
                  <a:pt x="2185" y="21472"/>
                  <a:pt x="2433" y="21467"/>
                  <a:pt x="3183" y="21326"/>
                </a:cubicBezTo>
                <a:cubicBezTo>
                  <a:pt x="3424" y="21280"/>
                  <a:pt x="3802" y="21237"/>
                  <a:pt x="4021" y="21231"/>
                </a:cubicBezTo>
                <a:cubicBezTo>
                  <a:pt x="4402" y="21220"/>
                  <a:pt x="4418" y="21226"/>
                  <a:pt x="4397" y="21346"/>
                </a:cubicBezTo>
                <a:cubicBezTo>
                  <a:pt x="4385" y="21415"/>
                  <a:pt x="4394" y="21502"/>
                  <a:pt x="4415" y="21538"/>
                </a:cubicBezTo>
                <a:cubicBezTo>
                  <a:pt x="4444" y="21585"/>
                  <a:pt x="6451" y="21597"/>
                  <a:pt x="12008" y="21600"/>
                </a:cubicBezTo>
                <a:cubicBezTo>
                  <a:pt x="17026" y="21598"/>
                  <a:pt x="21600" y="21591"/>
                  <a:pt x="21600" y="21579"/>
                </a:cubicBezTo>
                <a:cubicBezTo>
                  <a:pt x="21600" y="21566"/>
                  <a:pt x="21551" y="21469"/>
                  <a:pt x="21489" y="21363"/>
                </a:cubicBezTo>
                <a:cubicBezTo>
                  <a:pt x="21427" y="21257"/>
                  <a:pt x="21296" y="20962"/>
                  <a:pt x="21202" y="20709"/>
                </a:cubicBezTo>
                <a:cubicBezTo>
                  <a:pt x="21108" y="20457"/>
                  <a:pt x="20999" y="20166"/>
                  <a:pt x="20958" y="20065"/>
                </a:cubicBezTo>
                <a:cubicBezTo>
                  <a:pt x="20917" y="19963"/>
                  <a:pt x="20883" y="19825"/>
                  <a:pt x="20883" y="19758"/>
                </a:cubicBezTo>
                <a:cubicBezTo>
                  <a:pt x="20883" y="19691"/>
                  <a:pt x="20817" y="19556"/>
                  <a:pt x="20736" y="19458"/>
                </a:cubicBezTo>
                <a:cubicBezTo>
                  <a:pt x="20654" y="19360"/>
                  <a:pt x="20563" y="19187"/>
                  <a:pt x="20534" y="19075"/>
                </a:cubicBezTo>
                <a:cubicBezTo>
                  <a:pt x="20504" y="18962"/>
                  <a:pt x="20446" y="18732"/>
                  <a:pt x="20400" y="18563"/>
                </a:cubicBezTo>
                <a:cubicBezTo>
                  <a:pt x="20355" y="18395"/>
                  <a:pt x="20227" y="17912"/>
                  <a:pt x="20115" y="17490"/>
                </a:cubicBezTo>
                <a:cubicBezTo>
                  <a:pt x="19808" y="16325"/>
                  <a:pt x="19799" y="16301"/>
                  <a:pt x="19709" y="16229"/>
                </a:cubicBezTo>
                <a:cubicBezTo>
                  <a:pt x="19542" y="16097"/>
                  <a:pt x="19512" y="15762"/>
                  <a:pt x="19651" y="15550"/>
                </a:cubicBezTo>
                <a:cubicBezTo>
                  <a:pt x="19733" y="15424"/>
                  <a:pt x="19797" y="15149"/>
                  <a:pt x="19819" y="14834"/>
                </a:cubicBezTo>
                <a:cubicBezTo>
                  <a:pt x="19837" y="14553"/>
                  <a:pt x="19893" y="14048"/>
                  <a:pt x="19942" y="13711"/>
                </a:cubicBezTo>
                <a:cubicBezTo>
                  <a:pt x="19990" y="13373"/>
                  <a:pt x="20039" y="12844"/>
                  <a:pt x="20051" y="12535"/>
                </a:cubicBezTo>
                <a:cubicBezTo>
                  <a:pt x="20062" y="12226"/>
                  <a:pt x="20096" y="11801"/>
                  <a:pt x="20126" y="11590"/>
                </a:cubicBezTo>
                <a:cubicBezTo>
                  <a:pt x="20197" y="11076"/>
                  <a:pt x="19851" y="9359"/>
                  <a:pt x="19602" y="8988"/>
                </a:cubicBezTo>
                <a:cubicBezTo>
                  <a:pt x="19386" y="8666"/>
                  <a:pt x="18881" y="8364"/>
                  <a:pt x="18366" y="8247"/>
                </a:cubicBezTo>
                <a:cubicBezTo>
                  <a:pt x="17569" y="8065"/>
                  <a:pt x="17330" y="7993"/>
                  <a:pt x="17138" y="7878"/>
                </a:cubicBezTo>
                <a:lnTo>
                  <a:pt x="16944" y="7760"/>
                </a:lnTo>
                <a:lnTo>
                  <a:pt x="17314" y="7523"/>
                </a:lnTo>
                <a:cubicBezTo>
                  <a:pt x="17518" y="7393"/>
                  <a:pt x="17818" y="7121"/>
                  <a:pt x="17980" y="6921"/>
                </a:cubicBezTo>
                <a:cubicBezTo>
                  <a:pt x="18323" y="6498"/>
                  <a:pt x="18460" y="6384"/>
                  <a:pt x="18712" y="6322"/>
                </a:cubicBezTo>
                <a:cubicBezTo>
                  <a:pt x="18863" y="6285"/>
                  <a:pt x="18892" y="6243"/>
                  <a:pt x="18877" y="6080"/>
                </a:cubicBezTo>
                <a:cubicBezTo>
                  <a:pt x="18859" y="5884"/>
                  <a:pt x="18894" y="5837"/>
                  <a:pt x="19390" y="5361"/>
                </a:cubicBezTo>
                <a:cubicBezTo>
                  <a:pt x="19513" y="5244"/>
                  <a:pt x="19658" y="5063"/>
                  <a:pt x="19711" y="4959"/>
                </a:cubicBezTo>
                <a:cubicBezTo>
                  <a:pt x="19806" y="4776"/>
                  <a:pt x="19819" y="4769"/>
                  <a:pt x="20184" y="4769"/>
                </a:cubicBezTo>
                <a:cubicBezTo>
                  <a:pt x="20485" y="4769"/>
                  <a:pt x="20564" y="4751"/>
                  <a:pt x="20564" y="4683"/>
                </a:cubicBezTo>
                <a:cubicBezTo>
                  <a:pt x="20564" y="4636"/>
                  <a:pt x="20694" y="4458"/>
                  <a:pt x="20853" y="4287"/>
                </a:cubicBezTo>
                <a:cubicBezTo>
                  <a:pt x="21105" y="4016"/>
                  <a:pt x="21135" y="3949"/>
                  <a:pt x="21089" y="3764"/>
                </a:cubicBezTo>
                <a:cubicBezTo>
                  <a:pt x="21060" y="3648"/>
                  <a:pt x="21012" y="3527"/>
                  <a:pt x="20982" y="3496"/>
                </a:cubicBezTo>
                <a:cubicBezTo>
                  <a:pt x="20853" y="3364"/>
                  <a:pt x="20849" y="3284"/>
                  <a:pt x="20960" y="2853"/>
                </a:cubicBezTo>
                <a:cubicBezTo>
                  <a:pt x="21006" y="2670"/>
                  <a:pt x="21045" y="2471"/>
                  <a:pt x="21045" y="2409"/>
                </a:cubicBezTo>
                <a:cubicBezTo>
                  <a:pt x="21044" y="2347"/>
                  <a:pt x="21078" y="2284"/>
                  <a:pt x="21119" y="2268"/>
                </a:cubicBezTo>
                <a:cubicBezTo>
                  <a:pt x="21232" y="2223"/>
                  <a:pt x="21117" y="2077"/>
                  <a:pt x="20994" y="2107"/>
                </a:cubicBezTo>
                <a:cubicBezTo>
                  <a:pt x="20816" y="2151"/>
                  <a:pt x="20651" y="1881"/>
                  <a:pt x="20782" y="1760"/>
                </a:cubicBezTo>
                <a:cubicBezTo>
                  <a:pt x="20816" y="1729"/>
                  <a:pt x="20839" y="1669"/>
                  <a:pt x="20832" y="1627"/>
                </a:cubicBezTo>
                <a:cubicBezTo>
                  <a:pt x="20826" y="1585"/>
                  <a:pt x="20817" y="1509"/>
                  <a:pt x="20812" y="1459"/>
                </a:cubicBezTo>
                <a:cubicBezTo>
                  <a:pt x="20807" y="1409"/>
                  <a:pt x="20656" y="1281"/>
                  <a:pt x="20477" y="1175"/>
                </a:cubicBezTo>
                <a:cubicBezTo>
                  <a:pt x="20185" y="1003"/>
                  <a:pt x="20164" y="975"/>
                  <a:pt x="20279" y="914"/>
                </a:cubicBezTo>
                <a:cubicBezTo>
                  <a:pt x="20206" y="950"/>
                  <a:pt x="20162" y="950"/>
                  <a:pt x="20124" y="910"/>
                </a:cubicBezTo>
                <a:cubicBezTo>
                  <a:pt x="20047" y="831"/>
                  <a:pt x="20202" y="738"/>
                  <a:pt x="20309" y="787"/>
                </a:cubicBezTo>
                <a:cubicBezTo>
                  <a:pt x="20291" y="771"/>
                  <a:pt x="20290" y="762"/>
                  <a:pt x="20255" y="738"/>
                </a:cubicBezTo>
                <a:cubicBezTo>
                  <a:pt x="20169" y="679"/>
                  <a:pt x="20087" y="563"/>
                  <a:pt x="20073" y="479"/>
                </a:cubicBezTo>
                <a:cubicBezTo>
                  <a:pt x="20056" y="380"/>
                  <a:pt x="19981" y="306"/>
                  <a:pt x="19857" y="267"/>
                </a:cubicBezTo>
                <a:cubicBezTo>
                  <a:pt x="19752" y="233"/>
                  <a:pt x="19643" y="187"/>
                  <a:pt x="19617" y="163"/>
                </a:cubicBezTo>
                <a:cubicBezTo>
                  <a:pt x="19483" y="46"/>
                  <a:pt x="19044" y="11"/>
                  <a:pt x="15654" y="0"/>
                </a:cubicBezTo>
                <a:close/>
                <a:moveTo>
                  <a:pt x="20350" y="823"/>
                </a:moveTo>
                <a:cubicBezTo>
                  <a:pt x="20352" y="828"/>
                  <a:pt x="20362" y="837"/>
                  <a:pt x="20362" y="841"/>
                </a:cubicBezTo>
                <a:cubicBezTo>
                  <a:pt x="20363" y="835"/>
                  <a:pt x="20353" y="829"/>
                  <a:pt x="20350" y="823"/>
                </a:cubicBezTo>
                <a:close/>
              </a:path>
            </a:pathLst>
          </a:custGeom>
          <a:ln w="12700">
            <a:miter lim="400000"/>
          </a:ln>
          <a:effectLst>
            <a:outerShdw sx="100000" sy="100000" kx="0" ky="0" algn="b" rotWithShape="0" blurRad="101600" dist="101600" dir="2723238">
              <a:srgbClr val="000000"/>
            </a:outerShdw>
          </a:effectLst>
        </p:spPr>
      </p:pic>
      <p:grpSp>
        <p:nvGrpSpPr>
          <p:cNvPr id="426" name="We MUST Hold To The CERTAIN SOUND of Scripture In Every Area!…"/>
          <p:cNvGrpSpPr/>
          <p:nvPr/>
        </p:nvGrpSpPr>
        <p:grpSpPr>
          <a:xfrm>
            <a:off x="4654880" y="3853028"/>
            <a:ext cx="8073166" cy="5397501"/>
            <a:chOff x="0" y="0"/>
            <a:chExt cx="8073164" cy="5397500"/>
          </a:xfrm>
        </p:grpSpPr>
        <p:sp>
          <p:nvSpPr>
            <p:cNvPr id="425" name="We MUST Hold To The CERTAIN SOUND of Scripture In Every Area!…"/>
            <p:cNvSpPr/>
            <p:nvPr/>
          </p:nvSpPr>
          <p:spPr>
            <a:xfrm>
              <a:off x="203200" y="215900"/>
              <a:ext cx="7666765" cy="49657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1100"/>
                </a:spcBef>
                <a:defRPr sz="6500">
                  <a:solidFill>
                    <a:srgbClr val="FFFFFF"/>
                  </a:solidFill>
                  <a:effectLst>
                    <a:outerShdw sx="100000" sy="100000" kx="0" ky="0" algn="b" rotWithShape="0" blurRad="38100" dist="12700" dir="5400000">
                      <a:srgbClr val="000000">
                        <a:alpha val="50000"/>
                      </a:srgbClr>
                    </a:outerShdw>
                  </a:effectLst>
                </a:defRPr>
              </a:pPr>
              <a:r>
                <a:t>We MUST Hold To The CERTAIN SOUND of Scripture In Every Area! </a:t>
              </a:r>
            </a:p>
            <a:p>
              <a:pPr>
                <a:spcBef>
                  <a:spcPts val="1100"/>
                </a:spcBef>
                <a:defRPr sz="6500">
                  <a:solidFill>
                    <a:srgbClr val="FFFFFF"/>
                  </a:solidFill>
                  <a:effectLst>
                    <a:outerShdw sx="100000" sy="100000" kx="0" ky="0" algn="b" rotWithShape="0" blurRad="38100" dist="12700" dir="5400000">
                      <a:srgbClr val="000000">
                        <a:alpha val="50000"/>
                      </a:srgbClr>
                    </a:outerShdw>
                  </a:effectLst>
                </a:defRPr>
              </a:pPr>
              <a:r>
                <a:t>(2 Tim 1:13)</a:t>
              </a:r>
            </a:p>
          </p:txBody>
        </p:sp>
        <p:pic>
          <p:nvPicPr>
            <p:cNvPr id="424" name="We MUST Hold To The CERTAIN SOUND of Scripture In Every Area!…" descr="We MUST Hold To The CERTAIN SOUND of Scripture In Every Area!…"/>
            <p:cNvPicPr>
              <a:picLocks noChangeAspect="0"/>
            </p:cNvPicPr>
            <p:nvPr/>
          </p:nvPicPr>
          <p:blipFill>
            <a:blip r:embed="rId4">
              <a:extLst/>
            </a:blip>
            <a:stretch>
              <a:fillRect/>
            </a:stretch>
          </p:blipFill>
          <p:spPr>
            <a:xfrm>
              <a:off x="-1" y="0"/>
              <a:ext cx="8073166" cy="5397501"/>
            </a:xfrm>
            <a:prstGeom prst="rect">
              <a:avLst/>
            </a:prstGeom>
            <a:effectLst/>
          </p:spPr>
        </p:pic>
      </p:grpSp>
      <p:sp>
        <p:nvSpPr>
          <p:cNvPr id="427"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428" name="The Objective Nature of The TRUTH" descr="The Objective Nature of The TRUTH"/>
          <p:cNvPicPr>
            <a:picLocks noChangeAspect="0"/>
          </p:cNvPicPr>
          <p:nvPr/>
        </p:nvPicPr>
        <p:blipFill>
          <a:blip r:embed="rId5">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0" name="pasted-image.tif" descr="pasted-image.tif"/>
          <p:cNvPicPr>
            <a:picLocks noChangeAspect="1"/>
          </p:cNvPicPr>
          <p:nvPr/>
        </p:nvPicPr>
        <p:blipFill>
          <a:blip r:embed="rId2">
            <a:extLst/>
          </a:blip>
          <a:srcRect l="22" t="36" r="4577" b="16"/>
          <a:stretch>
            <a:fillRect/>
          </a:stretch>
        </p:blipFill>
        <p:spPr>
          <a:xfrm>
            <a:off x="43579" y="3106271"/>
            <a:ext cx="4244182" cy="6622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4" y="0"/>
                </a:moveTo>
                <a:cubicBezTo>
                  <a:pt x="13478" y="5"/>
                  <a:pt x="12277" y="15"/>
                  <a:pt x="12048" y="50"/>
                </a:cubicBezTo>
                <a:lnTo>
                  <a:pt x="11836" y="230"/>
                </a:lnTo>
                <a:cubicBezTo>
                  <a:pt x="11681" y="361"/>
                  <a:pt x="11555" y="509"/>
                  <a:pt x="11555" y="562"/>
                </a:cubicBezTo>
                <a:cubicBezTo>
                  <a:pt x="11555" y="614"/>
                  <a:pt x="11513" y="709"/>
                  <a:pt x="11463" y="771"/>
                </a:cubicBezTo>
                <a:cubicBezTo>
                  <a:pt x="11412" y="834"/>
                  <a:pt x="11346" y="921"/>
                  <a:pt x="11315" y="963"/>
                </a:cubicBezTo>
                <a:cubicBezTo>
                  <a:pt x="11307" y="974"/>
                  <a:pt x="11287" y="981"/>
                  <a:pt x="11273" y="990"/>
                </a:cubicBezTo>
                <a:cubicBezTo>
                  <a:pt x="11293" y="1026"/>
                  <a:pt x="11305" y="1063"/>
                  <a:pt x="11289" y="1090"/>
                </a:cubicBezTo>
                <a:cubicBezTo>
                  <a:pt x="11232" y="1185"/>
                  <a:pt x="11122" y="1189"/>
                  <a:pt x="11006" y="1099"/>
                </a:cubicBezTo>
                <a:cubicBezTo>
                  <a:pt x="10993" y="1089"/>
                  <a:pt x="10997" y="1079"/>
                  <a:pt x="10990" y="1069"/>
                </a:cubicBezTo>
                <a:cubicBezTo>
                  <a:pt x="10915" y="1094"/>
                  <a:pt x="10834" y="1132"/>
                  <a:pt x="10770" y="1181"/>
                </a:cubicBezTo>
                <a:cubicBezTo>
                  <a:pt x="10760" y="1188"/>
                  <a:pt x="10748" y="1191"/>
                  <a:pt x="10737" y="1199"/>
                </a:cubicBezTo>
                <a:cubicBezTo>
                  <a:pt x="10774" y="1204"/>
                  <a:pt x="10814" y="1225"/>
                  <a:pt x="10865" y="1261"/>
                </a:cubicBezTo>
                <a:cubicBezTo>
                  <a:pt x="10937" y="1312"/>
                  <a:pt x="10975" y="1370"/>
                  <a:pt x="10945" y="1389"/>
                </a:cubicBezTo>
                <a:cubicBezTo>
                  <a:pt x="10859" y="1444"/>
                  <a:pt x="10705" y="1428"/>
                  <a:pt x="10608" y="1353"/>
                </a:cubicBezTo>
                <a:cubicBezTo>
                  <a:pt x="10577" y="1329"/>
                  <a:pt x="10566" y="1310"/>
                  <a:pt x="10566" y="1292"/>
                </a:cubicBezTo>
                <a:cubicBezTo>
                  <a:pt x="10531" y="1305"/>
                  <a:pt x="10492" y="1320"/>
                  <a:pt x="10471" y="1320"/>
                </a:cubicBezTo>
                <a:cubicBezTo>
                  <a:pt x="10434" y="1320"/>
                  <a:pt x="10407" y="1334"/>
                  <a:pt x="10386" y="1353"/>
                </a:cubicBezTo>
                <a:cubicBezTo>
                  <a:pt x="10444" y="1343"/>
                  <a:pt x="10518" y="1351"/>
                  <a:pt x="10594" y="1395"/>
                </a:cubicBezTo>
                <a:cubicBezTo>
                  <a:pt x="10682" y="1446"/>
                  <a:pt x="10735" y="1507"/>
                  <a:pt x="10711" y="1531"/>
                </a:cubicBezTo>
                <a:cubicBezTo>
                  <a:pt x="10652" y="1593"/>
                  <a:pt x="10453" y="1584"/>
                  <a:pt x="10356" y="1531"/>
                </a:cubicBezTo>
                <a:cubicBezTo>
                  <a:pt x="10377" y="1600"/>
                  <a:pt x="10422" y="1670"/>
                  <a:pt x="10501" y="1707"/>
                </a:cubicBezTo>
                <a:cubicBezTo>
                  <a:pt x="10614" y="1760"/>
                  <a:pt x="10609" y="1773"/>
                  <a:pt x="10455" y="1826"/>
                </a:cubicBezTo>
                <a:cubicBezTo>
                  <a:pt x="10359" y="1859"/>
                  <a:pt x="10279" y="1912"/>
                  <a:pt x="10279" y="1944"/>
                </a:cubicBezTo>
                <a:cubicBezTo>
                  <a:pt x="10279" y="1962"/>
                  <a:pt x="10233" y="2004"/>
                  <a:pt x="10168" y="2053"/>
                </a:cubicBezTo>
                <a:cubicBezTo>
                  <a:pt x="10148" y="2074"/>
                  <a:pt x="10123" y="2093"/>
                  <a:pt x="10081" y="2112"/>
                </a:cubicBezTo>
                <a:cubicBezTo>
                  <a:pt x="10050" y="2133"/>
                  <a:pt x="10025" y="2150"/>
                  <a:pt x="9990" y="2171"/>
                </a:cubicBezTo>
                <a:cubicBezTo>
                  <a:pt x="9736" y="2320"/>
                  <a:pt x="9710" y="2362"/>
                  <a:pt x="9758" y="2509"/>
                </a:cubicBezTo>
                <a:cubicBezTo>
                  <a:pt x="9771" y="2548"/>
                  <a:pt x="9770" y="2628"/>
                  <a:pt x="9778" y="2692"/>
                </a:cubicBezTo>
                <a:cubicBezTo>
                  <a:pt x="9778" y="2693"/>
                  <a:pt x="9778" y="2693"/>
                  <a:pt x="9778" y="2694"/>
                </a:cubicBezTo>
                <a:cubicBezTo>
                  <a:pt x="9838" y="2788"/>
                  <a:pt x="9858" y="2889"/>
                  <a:pt x="9822" y="2922"/>
                </a:cubicBezTo>
                <a:cubicBezTo>
                  <a:pt x="9813" y="2930"/>
                  <a:pt x="9815" y="2944"/>
                  <a:pt x="9808" y="2954"/>
                </a:cubicBezTo>
                <a:cubicBezTo>
                  <a:pt x="9808" y="2980"/>
                  <a:pt x="9816" y="2995"/>
                  <a:pt x="9818" y="3019"/>
                </a:cubicBezTo>
                <a:cubicBezTo>
                  <a:pt x="9855" y="2883"/>
                  <a:pt x="10061" y="2803"/>
                  <a:pt x="10309" y="2919"/>
                </a:cubicBezTo>
                <a:cubicBezTo>
                  <a:pt x="10417" y="2970"/>
                  <a:pt x="10432" y="3021"/>
                  <a:pt x="10380" y="3182"/>
                </a:cubicBezTo>
                <a:cubicBezTo>
                  <a:pt x="10300" y="3427"/>
                  <a:pt x="10204" y="3454"/>
                  <a:pt x="9970" y="3294"/>
                </a:cubicBezTo>
                <a:cubicBezTo>
                  <a:pt x="9901" y="3247"/>
                  <a:pt x="9864" y="3197"/>
                  <a:pt x="9841" y="3148"/>
                </a:cubicBezTo>
                <a:cubicBezTo>
                  <a:pt x="9864" y="3217"/>
                  <a:pt x="9899" y="3276"/>
                  <a:pt x="9958" y="3324"/>
                </a:cubicBezTo>
                <a:lnTo>
                  <a:pt x="10115" y="3452"/>
                </a:lnTo>
                <a:lnTo>
                  <a:pt x="9917" y="3570"/>
                </a:lnTo>
                <a:cubicBezTo>
                  <a:pt x="9899" y="3584"/>
                  <a:pt x="9898" y="3588"/>
                  <a:pt x="9875" y="3605"/>
                </a:cubicBezTo>
                <a:cubicBezTo>
                  <a:pt x="9870" y="3609"/>
                  <a:pt x="9866" y="3613"/>
                  <a:pt x="9861" y="3617"/>
                </a:cubicBezTo>
                <a:cubicBezTo>
                  <a:pt x="9721" y="3723"/>
                  <a:pt x="9652" y="3858"/>
                  <a:pt x="9669" y="4027"/>
                </a:cubicBezTo>
                <a:cubicBezTo>
                  <a:pt x="9675" y="4091"/>
                  <a:pt x="9694" y="4159"/>
                  <a:pt x="9723" y="4233"/>
                </a:cubicBezTo>
                <a:cubicBezTo>
                  <a:pt x="9757" y="4318"/>
                  <a:pt x="9768" y="4365"/>
                  <a:pt x="9782" y="4420"/>
                </a:cubicBezTo>
                <a:cubicBezTo>
                  <a:pt x="9790" y="4436"/>
                  <a:pt x="9797" y="4483"/>
                  <a:pt x="9804" y="4492"/>
                </a:cubicBezTo>
                <a:cubicBezTo>
                  <a:pt x="9845" y="4540"/>
                  <a:pt x="9838" y="4586"/>
                  <a:pt x="9794" y="4621"/>
                </a:cubicBezTo>
                <a:cubicBezTo>
                  <a:pt x="9789" y="4652"/>
                  <a:pt x="9790" y="4682"/>
                  <a:pt x="9778" y="4718"/>
                </a:cubicBezTo>
                <a:cubicBezTo>
                  <a:pt x="9720" y="4888"/>
                  <a:pt x="10070" y="5408"/>
                  <a:pt x="10287" y="5477"/>
                </a:cubicBezTo>
                <a:cubicBezTo>
                  <a:pt x="10321" y="5487"/>
                  <a:pt x="10354" y="5508"/>
                  <a:pt x="10388" y="5526"/>
                </a:cubicBezTo>
                <a:cubicBezTo>
                  <a:pt x="10397" y="5528"/>
                  <a:pt x="10410" y="5533"/>
                  <a:pt x="10424" y="5541"/>
                </a:cubicBezTo>
                <a:cubicBezTo>
                  <a:pt x="10441" y="5551"/>
                  <a:pt x="10452" y="5561"/>
                  <a:pt x="10467" y="5571"/>
                </a:cubicBezTo>
                <a:cubicBezTo>
                  <a:pt x="10470" y="5573"/>
                  <a:pt x="10470" y="5573"/>
                  <a:pt x="10473" y="5575"/>
                </a:cubicBezTo>
                <a:cubicBezTo>
                  <a:pt x="10475" y="5576"/>
                  <a:pt x="10475" y="5579"/>
                  <a:pt x="10477" y="5580"/>
                </a:cubicBezTo>
                <a:cubicBezTo>
                  <a:pt x="10509" y="5604"/>
                  <a:pt x="10542" y="5629"/>
                  <a:pt x="10558" y="5651"/>
                </a:cubicBezTo>
                <a:cubicBezTo>
                  <a:pt x="10601" y="5714"/>
                  <a:pt x="10696" y="5765"/>
                  <a:pt x="10768" y="5765"/>
                </a:cubicBezTo>
                <a:cubicBezTo>
                  <a:pt x="11033" y="5765"/>
                  <a:pt x="11086" y="5887"/>
                  <a:pt x="11006" y="6300"/>
                </a:cubicBezTo>
                <a:cubicBezTo>
                  <a:pt x="10929" y="6699"/>
                  <a:pt x="10902" y="6738"/>
                  <a:pt x="10380" y="7099"/>
                </a:cubicBezTo>
                <a:lnTo>
                  <a:pt x="10113" y="7282"/>
                </a:lnTo>
                <a:lnTo>
                  <a:pt x="9699" y="7214"/>
                </a:lnTo>
                <a:cubicBezTo>
                  <a:pt x="9139" y="7121"/>
                  <a:pt x="8715" y="7126"/>
                  <a:pt x="8588" y="7228"/>
                </a:cubicBezTo>
                <a:cubicBezTo>
                  <a:pt x="8545" y="7263"/>
                  <a:pt x="8429" y="7340"/>
                  <a:pt x="8326" y="7409"/>
                </a:cubicBezTo>
                <a:cubicBezTo>
                  <a:pt x="8313" y="7419"/>
                  <a:pt x="8303" y="7427"/>
                  <a:pt x="8291" y="7435"/>
                </a:cubicBezTo>
                <a:cubicBezTo>
                  <a:pt x="8275" y="7446"/>
                  <a:pt x="8265" y="7453"/>
                  <a:pt x="8249" y="7464"/>
                </a:cubicBezTo>
                <a:lnTo>
                  <a:pt x="8011" y="7616"/>
                </a:lnTo>
                <a:lnTo>
                  <a:pt x="7532" y="7279"/>
                </a:lnTo>
                <a:cubicBezTo>
                  <a:pt x="7043" y="6935"/>
                  <a:pt x="6709" y="6818"/>
                  <a:pt x="6201" y="6797"/>
                </a:cubicBezTo>
                <a:cubicBezTo>
                  <a:pt x="5928" y="6791"/>
                  <a:pt x="5678" y="6808"/>
                  <a:pt x="5530" y="6845"/>
                </a:cubicBezTo>
                <a:lnTo>
                  <a:pt x="4858" y="7285"/>
                </a:lnTo>
                <a:cubicBezTo>
                  <a:pt x="4439" y="7559"/>
                  <a:pt x="3481" y="8254"/>
                  <a:pt x="2731" y="8831"/>
                </a:cubicBezTo>
                <a:cubicBezTo>
                  <a:pt x="1980" y="9407"/>
                  <a:pt x="1058" y="10112"/>
                  <a:pt x="681" y="10397"/>
                </a:cubicBezTo>
                <a:lnTo>
                  <a:pt x="0" y="10909"/>
                </a:lnTo>
                <a:lnTo>
                  <a:pt x="2" y="12681"/>
                </a:lnTo>
                <a:lnTo>
                  <a:pt x="327" y="12859"/>
                </a:lnTo>
                <a:lnTo>
                  <a:pt x="654" y="13041"/>
                </a:lnTo>
                <a:lnTo>
                  <a:pt x="594" y="13937"/>
                </a:lnTo>
                <a:cubicBezTo>
                  <a:pt x="559" y="14430"/>
                  <a:pt x="521" y="14960"/>
                  <a:pt x="511" y="15115"/>
                </a:cubicBezTo>
                <a:cubicBezTo>
                  <a:pt x="501" y="15270"/>
                  <a:pt x="449" y="15499"/>
                  <a:pt x="396" y="15625"/>
                </a:cubicBezTo>
                <a:cubicBezTo>
                  <a:pt x="342" y="15751"/>
                  <a:pt x="270" y="16115"/>
                  <a:pt x="236" y="16434"/>
                </a:cubicBezTo>
                <a:cubicBezTo>
                  <a:pt x="202" y="16753"/>
                  <a:pt x="134" y="17039"/>
                  <a:pt x="85" y="17071"/>
                </a:cubicBezTo>
                <a:cubicBezTo>
                  <a:pt x="36" y="17102"/>
                  <a:pt x="14" y="17663"/>
                  <a:pt x="4" y="18566"/>
                </a:cubicBezTo>
                <a:lnTo>
                  <a:pt x="4" y="20045"/>
                </a:lnTo>
                <a:lnTo>
                  <a:pt x="339" y="20390"/>
                </a:lnTo>
                <a:cubicBezTo>
                  <a:pt x="766" y="20829"/>
                  <a:pt x="1343" y="21211"/>
                  <a:pt x="1796" y="21351"/>
                </a:cubicBezTo>
                <a:cubicBezTo>
                  <a:pt x="2185" y="21472"/>
                  <a:pt x="2433" y="21467"/>
                  <a:pt x="3183" y="21326"/>
                </a:cubicBezTo>
                <a:cubicBezTo>
                  <a:pt x="3424" y="21280"/>
                  <a:pt x="3802" y="21237"/>
                  <a:pt x="4021" y="21231"/>
                </a:cubicBezTo>
                <a:cubicBezTo>
                  <a:pt x="4402" y="21220"/>
                  <a:pt x="4418" y="21226"/>
                  <a:pt x="4397" y="21346"/>
                </a:cubicBezTo>
                <a:cubicBezTo>
                  <a:pt x="4385" y="21415"/>
                  <a:pt x="4394" y="21502"/>
                  <a:pt x="4415" y="21538"/>
                </a:cubicBezTo>
                <a:cubicBezTo>
                  <a:pt x="4444" y="21585"/>
                  <a:pt x="6451" y="21597"/>
                  <a:pt x="12008" y="21600"/>
                </a:cubicBezTo>
                <a:cubicBezTo>
                  <a:pt x="17026" y="21598"/>
                  <a:pt x="21600" y="21591"/>
                  <a:pt x="21600" y="21579"/>
                </a:cubicBezTo>
                <a:cubicBezTo>
                  <a:pt x="21600" y="21566"/>
                  <a:pt x="21551" y="21469"/>
                  <a:pt x="21489" y="21363"/>
                </a:cubicBezTo>
                <a:cubicBezTo>
                  <a:pt x="21427" y="21257"/>
                  <a:pt x="21296" y="20962"/>
                  <a:pt x="21202" y="20709"/>
                </a:cubicBezTo>
                <a:cubicBezTo>
                  <a:pt x="21108" y="20457"/>
                  <a:pt x="20999" y="20166"/>
                  <a:pt x="20958" y="20065"/>
                </a:cubicBezTo>
                <a:cubicBezTo>
                  <a:pt x="20917" y="19963"/>
                  <a:pt x="20883" y="19825"/>
                  <a:pt x="20883" y="19758"/>
                </a:cubicBezTo>
                <a:cubicBezTo>
                  <a:pt x="20883" y="19691"/>
                  <a:pt x="20817" y="19556"/>
                  <a:pt x="20736" y="19458"/>
                </a:cubicBezTo>
                <a:cubicBezTo>
                  <a:pt x="20654" y="19360"/>
                  <a:pt x="20563" y="19187"/>
                  <a:pt x="20534" y="19075"/>
                </a:cubicBezTo>
                <a:cubicBezTo>
                  <a:pt x="20504" y="18962"/>
                  <a:pt x="20446" y="18732"/>
                  <a:pt x="20400" y="18563"/>
                </a:cubicBezTo>
                <a:cubicBezTo>
                  <a:pt x="20355" y="18395"/>
                  <a:pt x="20227" y="17912"/>
                  <a:pt x="20115" y="17490"/>
                </a:cubicBezTo>
                <a:cubicBezTo>
                  <a:pt x="19808" y="16325"/>
                  <a:pt x="19799" y="16301"/>
                  <a:pt x="19709" y="16229"/>
                </a:cubicBezTo>
                <a:cubicBezTo>
                  <a:pt x="19542" y="16097"/>
                  <a:pt x="19512" y="15762"/>
                  <a:pt x="19651" y="15550"/>
                </a:cubicBezTo>
                <a:cubicBezTo>
                  <a:pt x="19733" y="15424"/>
                  <a:pt x="19797" y="15149"/>
                  <a:pt x="19819" y="14834"/>
                </a:cubicBezTo>
                <a:cubicBezTo>
                  <a:pt x="19837" y="14553"/>
                  <a:pt x="19893" y="14048"/>
                  <a:pt x="19942" y="13711"/>
                </a:cubicBezTo>
                <a:cubicBezTo>
                  <a:pt x="19990" y="13373"/>
                  <a:pt x="20039" y="12844"/>
                  <a:pt x="20051" y="12535"/>
                </a:cubicBezTo>
                <a:cubicBezTo>
                  <a:pt x="20062" y="12226"/>
                  <a:pt x="20096" y="11801"/>
                  <a:pt x="20126" y="11590"/>
                </a:cubicBezTo>
                <a:cubicBezTo>
                  <a:pt x="20197" y="11076"/>
                  <a:pt x="19851" y="9359"/>
                  <a:pt x="19602" y="8988"/>
                </a:cubicBezTo>
                <a:cubicBezTo>
                  <a:pt x="19386" y="8666"/>
                  <a:pt x="18881" y="8364"/>
                  <a:pt x="18366" y="8247"/>
                </a:cubicBezTo>
                <a:cubicBezTo>
                  <a:pt x="17569" y="8065"/>
                  <a:pt x="17330" y="7993"/>
                  <a:pt x="17138" y="7878"/>
                </a:cubicBezTo>
                <a:lnTo>
                  <a:pt x="16944" y="7760"/>
                </a:lnTo>
                <a:lnTo>
                  <a:pt x="17314" y="7523"/>
                </a:lnTo>
                <a:cubicBezTo>
                  <a:pt x="17518" y="7393"/>
                  <a:pt x="17818" y="7121"/>
                  <a:pt x="17980" y="6921"/>
                </a:cubicBezTo>
                <a:cubicBezTo>
                  <a:pt x="18323" y="6498"/>
                  <a:pt x="18460" y="6384"/>
                  <a:pt x="18712" y="6322"/>
                </a:cubicBezTo>
                <a:cubicBezTo>
                  <a:pt x="18863" y="6285"/>
                  <a:pt x="18892" y="6243"/>
                  <a:pt x="18877" y="6080"/>
                </a:cubicBezTo>
                <a:cubicBezTo>
                  <a:pt x="18859" y="5884"/>
                  <a:pt x="18894" y="5837"/>
                  <a:pt x="19390" y="5361"/>
                </a:cubicBezTo>
                <a:cubicBezTo>
                  <a:pt x="19513" y="5244"/>
                  <a:pt x="19658" y="5063"/>
                  <a:pt x="19711" y="4959"/>
                </a:cubicBezTo>
                <a:cubicBezTo>
                  <a:pt x="19806" y="4776"/>
                  <a:pt x="19819" y="4769"/>
                  <a:pt x="20184" y="4769"/>
                </a:cubicBezTo>
                <a:cubicBezTo>
                  <a:pt x="20485" y="4769"/>
                  <a:pt x="20564" y="4751"/>
                  <a:pt x="20564" y="4683"/>
                </a:cubicBezTo>
                <a:cubicBezTo>
                  <a:pt x="20564" y="4636"/>
                  <a:pt x="20694" y="4458"/>
                  <a:pt x="20853" y="4287"/>
                </a:cubicBezTo>
                <a:cubicBezTo>
                  <a:pt x="21105" y="4016"/>
                  <a:pt x="21135" y="3949"/>
                  <a:pt x="21089" y="3764"/>
                </a:cubicBezTo>
                <a:cubicBezTo>
                  <a:pt x="21060" y="3648"/>
                  <a:pt x="21012" y="3527"/>
                  <a:pt x="20982" y="3496"/>
                </a:cubicBezTo>
                <a:cubicBezTo>
                  <a:pt x="20853" y="3364"/>
                  <a:pt x="20849" y="3284"/>
                  <a:pt x="20960" y="2853"/>
                </a:cubicBezTo>
                <a:cubicBezTo>
                  <a:pt x="21006" y="2670"/>
                  <a:pt x="21045" y="2471"/>
                  <a:pt x="21045" y="2409"/>
                </a:cubicBezTo>
                <a:cubicBezTo>
                  <a:pt x="21044" y="2347"/>
                  <a:pt x="21078" y="2284"/>
                  <a:pt x="21119" y="2268"/>
                </a:cubicBezTo>
                <a:cubicBezTo>
                  <a:pt x="21232" y="2223"/>
                  <a:pt x="21117" y="2077"/>
                  <a:pt x="20994" y="2107"/>
                </a:cubicBezTo>
                <a:cubicBezTo>
                  <a:pt x="20816" y="2151"/>
                  <a:pt x="20651" y="1881"/>
                  <a:pt x="20782" y="1760"/>
                </a:cubicBezTo>
                <a:cubicBezTo>
                  <a:pt x="20816" y="1729"/>
                  <a:pt x="20839" y="1669"/>
                  <a:pt x="20832" y="1627"/>
                </a:cubicBezTo>
                <a:cubicBezTo>
                  <a:pt x="20826" y="1585"/>
                  <a:pt x="20817" y="1509"/>
                  <a:pt x="20812" y="1459"/>
                </a:cubicBezTo>
                <a:cubicBezTo>
                  <a:pt x="20807" y="1409"/>
                  <a:pt x="20656" y="1281"/>
                  <a:pt x="20477" y="1175"/>
                </a:cubicBezTo>
                <a:cubicBezTo>
                  <a:pt x="20185" y="1003"/>
                  <a:pt x="20164" y="975"/>
                  <a:pt x="20279" y="914"/>
                </a:cubicBezTo>
                <a:cubicBezTo>
                  <a:pt x="20206" y="950"/>
                  <a:pt x="20162" y="950"/>
                  <a:pt x="20124" y="910"/>
                </a:cubicBezTo>
                <a:cubicBezTo>
                  <a:pt x="20047" y="831"/>
                  <a:pt x="20202" y="738"/>
                  <a:pt x="20309" y="787"/>
                </a:cubicBezTo>
                <a:cubicBezTo>
                  <a:pt x="20291" y="771"/>
                  <a:pt x="20290" y="762"/>
                  <a:pt x="20255" y="738"/>
                </a:cubicBezTo>
                <a:cubicBezTo>
                  <a:pt x="20169" y="679"/>
                  <a:pt x="20087" y="563"/>
                  <a:pt x="20073" y="479"/>
                </a:cubicBezTo>
                <a:cubicBezTo>
                  <a:pt x="20056" y="380"/>
                  <a:pt x="19981" y="306"/>
                  <a:pt x="19857" y="267"/>
                </a:cubicBezTo>
                <a:cubicBezTo>
                  <a:pt x="19752" y="233"/>
                  <a:pt x="19643" y="187"/>
                  <a:pt x="19617" y="163"/>
                </a:cubicBezTo>
                <a:cubicBezTo>
                  <a:pt x="19483" y="46"/>
                  <a:pt x="19044" y="11"/>
                  <a:pt x="15654" y="0"/>
                </a:cubicBezTo>
                <a:close/>
                <a:moveTo>
                  <a:pt x="20350" y="823"/>
                </a:moveTo>
                <a:cubicBezTo>
                  <a:pt x="20352" y="828"/>
                  <a:pt x="20362" y="837"/>
                  <a:pt x="20362" y="841"/>
                </a:cubicBezTo>
                <a:cubicBezTo>
                  <a:pt x="20363" y="835"/>
                  <a:pt x="20353" y="829"/>
                  <a:pt x="20350" y="823"/>
                </a:cubicBezTo>
                <a:close/>
              </a:path>
            </a:pathLst>
          </a:custGeom>
          <a:ln w="12700">
            <a:miter lim="400000"/>
          </a:ln>
          <a:effectLst>
            <a:outerShdw sx="100000" sy="100000" kx="0" ky="0" algn="b" rotWithShape="0" blurRad="101600" dist="101600" dir="2723238">
              <a:srgbClr val="000000"/>
            </a:outerShdw>
          </a:effectLst>
        </p:spPr>
      </p:pic>
      <p:sp>
        <p:nvSpPr>
          <p:cNvPr id="431"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432" name="The Objective Nature of The TRUTH" descr="The Objective Nature of The TRUTH"/>
          <p:cNvPicPr>
            <a:picLocks noChangeAspect="0"/>
          </p:cNvPicPr>
          <p:nvPr/>
        </p:nvPicPr>
        <p:blipFill>
          <a:blip r:embed="rId3">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sp>
        <p:nvSpPr>
          <p:cNvPr id="433" name="Shape 225"/>
          <p:cNvSpPr/>
          <p:nvPr/>
        </p:nvSpPr>
        <p:spPr>
          <a:xfrm>
            <a:off x="4406210" y="3820448"/>
            <a:ext cx="8045440" cy="561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0050" indent="-400050" algn="l">
              <a:spcBef>
                <a:spcPts val="1600"/>
              </a:spcBef>
              <a:buSzPct val="45000"/>
              <a:buBlip>
                <a:blip r:embed="rId4"/>
              </a:buBlip>
              <a:defRPr sz="3400">
                <a:solidFill>
                  <a:srgbClr val="57554B"/>
                </a:solidFill>
                <a:latin typeface="Hoefler Text"/>
                <a:ea typeface="Hoefler Text"/>
                <a:cs typeface="Hoefler Text"/>
                <a:sym typeface="Hoefler Text"/>
              </a:defRPr>
            </a:pPr>
            <a:r>
              <a:t>The truth has been made available so that we can be free from sin – John 8:32</a:t>
            </a:r>
          </a:p>
          <a:p>
            <a:pPr marL="400050" indent="-400050" algn="l">
              <a:spcBef>
                <a:spcPts val="1600"/>
              </a:spcBef>
              <a:buSzPct val="45000"/>
              <a:buBlip>
                <a:blip r:embed="rId4"/>
              </a:buBlip>
              <a:defRPr sz="3400">
                <a:solidFill>
                  <a:srgbClr val="57554B"/>
                </a:solidFill>
                <a:latin typeface="Hoefler Text"/>
                <a:ea typeface="Hoefler Text"/>
                <a:cs typeface="Hoefler Text"/>
                <a:sym typeface="Hoefler Text"/>
              </a:defRPr>
            </a:pPr>
            <a:r>
              <a:t>God wants you to come to a knowledge of the truth that you might be saved – 1 Tim 2:4; 2 Pet 3:9</a:t>
            </a:r>
          </a:p>
          <a:p>
            <a:pPr marL="400050" indent="-400050" algn="l">
              <a:spcBef>
                <a:spcPts val="1600"/>
              </a:spcBef>
              <a:buSzPct val="45000"/>
              <a:buBlip>
                <a:blip r:embed="rId4"/>
              </a:buBlip>
              <a:defRPr sz="3400">
                <a:solidFill>
                  <a:srgbClr val="57554B"/>
                </a:solidFill>
                <a:latin typeface="Hoefler Text"/>
                <a:ea typeface="Hoefler Text"/>
                <a:cs typeface="Hoefler Text"/>
                <a:sym typeface="Hoefler Text"/>
              </a:defRPr>
            </a:pPr>
            <a:r>
              <a:t>Please – hear the truth – believe the truth – &amp; by your faith, confess the LORD Jesus as the Christ,  repent &amp; be baptized – </a:t>
            </a:r>
            <a:r>
              <a:rPr i="1"/>
              <a:t>obey the truth and purify your soul</a:t>
            </a:r>
            <a:r>
              <a:t> – Mark 16:16; Acts 2:38; 22:16; 1 Pet 1:22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3">
                                            <p:txEl>
                                              <p:pRg st="1" end="1"/>
                                            </p:txEl>
                                          </p:spTgt>
                                        </p:tgtEl>
                                        <p:attrNameLst>
                                          <p:attrName>style.visibility</p:attrName>
                                        </p:attrNameLst>
                                      </p:cBhvr>
                                      <p:to>
                                        <p:strVal val="visible"/>
                                      </p:to>
                                    </p:set>
                                    <p:animEffect filter="wipe(left)" transition="in">
                                      <p:cBhvr>
                                        <p:cTn id="7" dur="1500"/>
                                        <p:tgtEl>
                                          <p:spTgt spid="4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3">
                                            <p:txEl>
                                              <p:pRg st="2" end="2"/>
                                            </p:txEl>
                                          </p:spTgt>
                                        </p:tgtEl>
                                        <p:attrNameLst>
                                          <p:attrName>style.visibility</p:attrName>
                                        </p:attrNameLst>
                                      </p:cBhvr>
                                      <p:to>
                                        <p:strVal val="visible"/>
                                      </p:to>
                                    </p:set>
                                    <p:animEffect filter="wipe(left)" transition="in">
                                      <p:cBhvr>
                                        <p:cTn id="12" dur="1500"/>
                                        <p:tgtEl>
                                          <p:spTgt spid="4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Rectangle"/>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7" name="pasted-image.tiff" descr="pasted-image.tiff"/>
          <p:cNvPicPr>
            <a:picLocks noChangeAspect="1"/>
          </p:cNvPicPr>
          <p:nvPr>
            <p:ph type="pic" idx="13"/>
          </p:nvPr>
        </p:nvPicPr>
        <p:blipFill>
          <a:blip r:embed="rId2">
            <a:extLst/>
          </a:blip>
          <a:srcRect l="5583" t="0" r="5583" b="0"/>
          <a:stretch>
            <a:fillRect/>
          </a:stretch>
        </p:blipFill>
        <p:spPr>
          <a:prstGeom prst="rect">
            <a:avLst/>
          </a:prstGeom>
        </p:spPr>
      </p:pic>
      <p:sp>
        <p:nvSpPr>
          <p:cNvPr id="438" name="Uncertain Sounds"/>
          <p:cNvSpPr/>
          <p:nvPr/>
        </p:nvSpPr>
        <p:spPr>
          <a:xfrm>
            <a:off x="345368" y="281516"/>
            <a:ext cx="8632386" cy="168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1100">
                <a:solidFill>
                  <a:schemeClr val="accent2">
                    <a:satOff val="7626"/>
                    <a:lumOff val="13767"/>
                    <a:alpha val="81654"/>
                  </a:schemeClr>
                </a:solidFill>
                <a:effectLst>
                  <a:outerShdw sx="100000" sy="100000" kx="0" ky="0" algn="b" rotWithShape="0" blurRad="114300" dist="63500" dir="4470528">
                    <a:srgbClr val="000000"/>
                  </a:outerShdw>
                </a:effectLst>
              </a:defRPr>
            </a:lvl1pPr>
          </a:lstStyle>
          <a:p>
            <a:pPr/>
            <a:r>
              <a:t>Uncertain Sounds</a:t>
            </a:r>
          </a:p>
        </p:txBody>
      </p:sp>
      <p:sp>
        <p:nvSpPr>
          <p:cNvPr id="439" name="For if the trumpet makes an uncertain sound, who will prepare for battle? 9 So likewise you, unless you utter by the tongue words easy to understand, how will it be known what is spoken? ~ 1 Corinthians 14:8,9"/>
          <p:cNvSpPr/>
          <p:nvPr/>
        </p:nvSpPr>
        <p:spPr>
          <a:xfrm>
            <a:off x="483384" y="1893419"/>
            <a:ext cx="8356355" cy="1995895"/>
          </a:xfrm>
          <a:prstGeom prst="rect">
            <a:avLst/>
          </a:prstGeom>
          <a:ln w="12700">
            <a:miter lim="400000"/>
          </a:ln>
          <a:effectLst>
            <a:outerShdw sx="100000" sy="100000" kx="0" ky="0" algn="b" rotWithShape="0" blurRad="152400" dist="187335" dir="5400000">
              <a:srgbClr val="000000">
                <a:alpha val="9510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80000"/>
              </a:lnSpc>
              <a:defRPr sz="3600">
                <a:solidFill>
                  <a:srgbClr val="DCDDE0"/>
                </a:solidFill>
                <a:effectLst>
                  <a:outerShdw sx="100000" sy="100000" kx="0" ky="0" algn="b" rotWithShape="0" blurRad="63500" dist="63500" dir="3415329">
                    <a:srgbClr val="000000"/>
                  </a:outerShdw>
                </a:effectLst>
                <a:latin typeface="Vivaldi"/>
                <a:ea typeface="Vivaldi"/>
                <a:cs typeface="Vivaldi"/>
                <a:sym typeface="Vivaldi"/>
              </a:defRPr>
            </a:pPr>
            <a:r>
              <a:t>For if the trumpet makes an uncertain sound, who will prepare for battle? </a:t>
            </a:r>
            <a:r>
              <a:rPr baseline="31999"/>
              <a:t>9</a:t>
            </a:r>
            <a:r>
              <a:t> So likewise you, unless you utter by the tongue words easy to understand, how will it be known what is spoken? ~ 1 Corinthians 14:8,9</a:t>
            </a:r>
          </a:p>
        </p:txBody>
      </p:sp>
      <p:sp>
        <p:nvSpPr>
          <p:cNvPr id="440" name="Charts by Don McClain / Preached May 28, 2017…"/>
          <p:cNvSpPr/>
          <p:nvPr/>
        </p:nvSpPr>
        <p:spPr>
          <a:xfrm>
            <a:off x="1074321" y="7061027"/>
            <a:ext cx="11303190" cy="231648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tIns="91439" bIns="91439">
            <a:spAutoFit/>
          </a:bodyPr>
          <a:lstStyle/>
          <a:p>
            <a:pPr defTabSz="821531">
              <a:defRPr sz="3100">
                <a:solidFill>
                  <a:srgbClr val="FFFFFF"/>
                </a:solidFill>
                <a:latin typeface="Cochin"/>
                <a:ea typeface="Cochin"/>
                <a:cs typeface="Cochin"/>
                <a:sym typeface="Cochin"/>
              </a:defRPr>
            </a:pPr>
            <a:r>
              <a:rPr>
                <a:latin typeface="Berlin Sans FB Demi"/>
                <a:ea typeface="Berlin Sans FB Demi"/>
                <a:cs typeface="Berlin Sans FB Demi"/>
                <a:sym typeface="Berlin Sans FB Demi"/>
              </a:rPr>
              <a:t>Charts by Don McClain </a:t>
            </a:r>
            <a:r>
              <a:rPr>
                <a:latin typeface="Book Antiqua"/>
                <a:ea typeface="Book Antiqua"/>
                <a:cs typeface="Book Antiqua"/>
                <a:sym typeface="Book Antiqua"/>
              </a:rPr>
              <a:t>/ Preached May 28, 2017</a:t>
            </a:r>
            <a:endParaRPr>
              <a:latin typeface="Book Antiqua"/>
              <a:ea typeface="Book Antiqua"/>
              <a:cs typeface="Book Antiqua"/>
              <a:sym typeface="Book Antiqua"/>
            </a:endParaRPr>
          </a:p>
          <a:p>
            <a:pPr defTabSz="821531">
              <a:defRPr sz="3100">
                <a:solidFill>
                  <a:srgbClr val="FFFFFF"/>
                </a:solidFill>
                <a:latin typeface="Cochin"/>
                <a:ea typeface="Cochin"/>
                <a:cs typeface="Cochin"/>
                <a:sym typeface="Cochin"/>
              </a:defRPr>
            </a:pPr>
            <a:r>
              <a:rPr sz="1300">
                <a:latin typeface="Book Antiqua"/>
                <a:ea typeface="Book Antiqua"/>
                <a:cs typeface="Book Antiqua"/>
                <a:sym typeface="Book Antiqua"/>
              </a:rPr>
              <a:t>West 65</a:t>
            </a:r>
            <a:r>
              <a:rPr baseline="28923" sz="1300">
                <a:latin typeface="Book Antiqua"/>
                <a:ea typeface="Book Antiqua"/>
                <a:cs typeface="Book Antiqua"/>
                <a:sym typeface="Book Antiqua"/>
              </a:rPr>
              <a:t>th</a:t>
            </a:r>
            <a:r>
              <a:rPr sz="1300">
                <a:latin typeface="Book Antiqua"/>
                <a:ea typeface="Book Antiqua"/>
                <a:cs typeface="Book Antiqua"/>
                <a:sym typeface="Book Antiqua"/>
              </a:rPr>
              <a:t> Street church of Christ P.O. Box 190062 / Little Rock AR 72219 / </a:t>
            </a:r>
            <a:endParaRPr sz="1300">
              <a:latin typeface="Book Antiqua"/>
              <a:ea typeface="Book Antiqua"/>
              <a:cs typeface="Book Antiqua"/>
              <a:sym typeface="Book Antiqua"/>
            </a:endParaRPr>
          </a:p>
          <a:p>
            <a:pPr defTabSz="821531">
              <a:defRPr sz="3100">
                <a:solidFill>
                  <a:srgbClr val="FFFFFF"/>
                </a:solidFill>
                <a:latin typeface="Cochin"/>
                <a:ea typeface="Cochin"/>
                <a:cs typeface="Cochin"/>
                <a:sym typeface="Cochin"/>
              </a:defRPr>
            </a:pPr>
            <a:r>
              <a:rPr>
                <a:latin typeface="Book Antiqua"/>
                <a:ea typeface="Book Antiqua"/>
                <a:cs typeface="Book Antiqua"/>
                <a:sym typeface="Book Antiqua"/>
              </a:rPr>
              <a:t>501-568-1062 / Email – </a:t>
            </a:r>
            <a:r>
              <a:rPr u="sng">
                <a:latin typeface="Book Antiqua"/>
                <a:ea typeface="Book Antiqua"/>
                <a:cs typeface="Book Antiqua"/>
                <a:sym typeface="Book Antiqua"/>
              </a:rPr>
              <a:t>donmcclain@sbcglobal.net </a:t>
            </a:r>
            <a:r>
              <a:rPr>
                <a:latin typeface="Book Antiqua"/>
                <a:ea typeface="Book Antiqua"/>
                <a:cs typeface="Book Antiqua"/>
                <a:sym typeface="Book Antiqua"/>
              </a:rPr>
              <a:t> </a:t>
            </a:r>
            <a:endParaRPr>
              <a:latin typeface="Book Antiqua"/>
              <a:ea typeface="Book Antiqua"/>
              <a:cs typeface="Book Antiqua"/>
              <a:sym typeface="Book Antiqua"/>
            </a:endParaRPr>
          </a:p>
          <a:p>
            <a:pPr defTabSz="821531">
              <a:defRPr sz="3100">
                <a:solidFill>
                  <a:srgbClr val="FFFFFF"/>
                </a:solidFill>
                <a:latin typeface="Cochin"/>
                <a:ea typeface="Cochin"/>
                <a:cs typeface="Cochin"/>
                <a:sym typeface="Cochin"/>
              </a:defRPr>
            </a:pPr>
            <a:r>
              <a:rPr>
                <a:latin typeface="Book Antiqua"/>
                <a:ea typeface="Book Antiqua"/>
                <a:cs typeface="Book Antiqua"/>
                <a:sym typeface="Book Antiqua"/>
              </a:rPr>
              <a:t> Prepared using Keynote 2014 –  More PPT &amp; Audio Sermons:</a:t>
            </a:r>
            <a:endParaRPr>
              <a:latin typeface="Book Antiqua"/>
              <a:ea typeface="Book Antiqua"/>
              <a:cs typeface="Book Antiqua"/>
              <a:sym typeface="Book Antiqua"/>
            </a:endParaRPr>
          </a:p>
          <a:p>
            <a:pPr defTabSz="821531">
              <a:defRPr sz="3100">
                <a:solidFill>
                  <a:srgbClr val="FFFFFF"/>
                </a:solidFill>
                <a:latin typeface="Cochin"/>
                <a:ea typeface="Cochin"/>
                <a:cs typeface="Cochin"/>
                <a:sym typeface="Cochin"/>
              </a:defRPr>
            </a:pPr>
            <a:r>
              <a:rPr u="sng">
                <a:solidFill>
                  <a:srgbClr val="0000FF"/>
                </a:solidFill>
                <a:uFill>
                  <a:solidFill>
                    <a:srgbClr val="0000FF"/>
                  </a:solidFill>
                </a:uFill>
                <a:hlinkClick r:id="rId4" invalidUrl="" action="" tgtFrame="" tooltip="" history="1" highlightClick="0" endSnd="0"/>
              </a:rPr>
              <a:t>http://w65stchurchofchrist.org/coc/</a:t>
            </a:r>
            <a:r>
              <a:rPr>
                <a:latin typeface="Book Antiqua"/>
                <a:ea typeface="Book Antiqua"/>
                <a:cs typeface="Book Antiqua"/>
                <a:sym typeface="Book Antiqua"/>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1 Corinthians 14:6–12 (NKJV)…"/>
          <p:cNvSpPr/>
          <p:nvPr/>
        </p:nvSpPr>
        <p:spPr>
          <a:xfrm>
            <a:off x="607338" y="530351"/>
            <a:ext cx="11790124" cy="8557892"/>
          </a:xfrm>
          <a:prstGeom prst="rect">
            <a:avLst/>
          </a:prstGeom>
          <a:ln w="12700">
            <a:miter lim="400000"/>
          </a:ln>
          <a:effectLst>
            <a:outerShdw sx="100000" sy="100000" kx="0" ky="0" algn="b" rotWithShape="0" blurRad="152400" dist="109431"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700">
                <a:solidFill>
                  <a:srgbClr val="000000"/>
                </a:solidFill>
                <a:latin typeface="Zarpie"/>
                <a:ea typeface="Zarpie"/>
                <a:cs typeface="Zarpie"/>
                <a:sym typeface="Zarpie"/>
              </a:defRPr>
            </a:pPr>
            <a:r>
              <a:t>1 Corinthians 14:6–12 (NKJV)</a:t>
            </a:r>
          </a:p>
          <a:p>
            <a:pPr defTabSz="457200">
              <a:defRPr sz="4400">
                <a:solidFill>
                  <a:srgbClr val="000000"/>
                </a:solidFill>
                <a:latin typeface="Hoefler Text"/>
                <a:ea typeface="Hoefler Text"/>
                <a:cs typeface="Hoefler Text"/>
                <a:sym typeface="Hoefler Text"/>
              </a:defRPr>
            </a:pPr>
            <a:r>
              <a:rPr baseline="31999"/>
              <a:t>9</a:t>
            </a:r>
            <a:r>
              <a:t> So likewise you, unless you utter by the tongue words easy to understand, how will it be known what is spoken? For you will be speaking into the air. </a:t>
            </a:r>
            <a:r>
              <a:rPr baseline="31999"/>
              <a:t>10</a:t>
            </a:r>
            <a:r>
              <a:t> There are, it may be, so many kinds of languages in the world, and none of them </a:t>
            </a:r>
            <a:r>
              <a:rPr i="1"/>
              <a:t>is</a:t>
            </a:r>
            <a:r>
              <a:t> without significance. </a:t>
            </a:r>
            <a:r>
              <a:rPr baseline="31999"/>
              <a:t>11</a:t>
            </a:r>
            <a:r>
              <a:t> Therefore, if I do not know the meaning of the language, I shall be a foreigner to him who speaks, and he who speaks </a:t>
            </a:r>
            <a:r>
              <a:rPr i="1"/>
              <a:t>will be</a:t>
            </a:r>
            <a:r>
              <a:t> a foreigner to me. </a:t>
            </a:r>
            <a:r>
              <a:rPr baseline="31999"/>
              <a:t>12</a:t>
            </a:r>
            <a:r>
              <a:t> Even so you, since you are zealous for spiritual </a:t>
            </a:r>
            <a:r>
              <a:rPr i="1"/>
              <a:t>gifts, let it be</a:t>
            </a:r>
            <a:r>
              <a:t> for the edification of the church </a:t>
            </a:r>
            <a:r>
              <a:rPr i="1"/>
              <a:t>that</a:t>
            </a:r>
            <a:r>
              <a:t> you seek to excel.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1 Thessalonians 2:13–16 (NKJV)…"/>
          <p:cNvSpPr/>
          <p:nvPr/>
        </p:nvSpPr>
        <p:spPr>
          <a:xfrm>
            <a:off x="557504" y="458985"/>
            <a:ext cx="11889792" cy="9017001"/>
          </a:xfrm>
          <a:prstGeom prst="rect">
            <a:avLst/>
          </a:prstGeom>
          <a:ln w="12700">
            <a:miter lim="400000"/>
          </a:ln>
          <a:effectLst>
            <a:outerShdw sx="100000" sy="100000" kx="0" ky="0" algn="b" rotWithShape="0" blurRad="76200" dist="72498" dir="5400000">
              <a:srgbClr val="424242">
                <a:alpha val="304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3900">
                <a:solidFill>
                  <a:srgbClr val="000000"/>
                </a:solidFill>
                <a:latin typeface="Thames Nude Roman"/>
                <a:ea typeface="Thames Nude Roman"/>
                <a:cs typeface="Thames Nude Roman"/>
                <a:sym typeface="Thames Nude Roman"/>
              </a:defRPr>
            </a:pPr>
            <a:r>
              <a:t>1 Thessalonians 2:13–16 (NKJV)</a:t>
            </a:r>
          </a:p>
          <a:p>
            <a:pPr defTabSz="457200">
              <a:spcBef>
                <a:spcPts val="800"/>
              </a:spcBef>
              <a:defRPr sz="4800">
                <a:solidFill>
                  <a:srgbClr val="000000"/>
                </a:solidFill>
                <a:latin typeface="Hoefler Text"/>
                <a:ea typeface="Hoefler Text"/>
                <a:cs typeface="Hoefler Text"/>
                <a:sym typeface="Hoefler Text"/>
              </a:defRPr>
            </a:pPr>
            <a:r>
              <a:rPr baseline="31999"/>
              <a:t>13</a:t>
            </a:r>
            <a:r>
              <a:t> For this reason we also thank God without ceasing, because when you received the word of God which you heard from us, you welcomed </a:t>
            </a:r>
            <a:r>
              <a:rPr i="1"/>
              <a:t>it</a:t>
            </a:r>
            <a:r>
              <a:t> not </a:t>
            </a:r>
            <a:r>
              <a:rPr i="1"/>
              <a:t>as</a:t>
            </a:r>
            <a:r>
              <a:t> the word of men, but as it is in truth, the word of God, which also effectively works in you who believe. </a:t>
            </a:r>
            <a:r>
              <a:rPr baseline="31999"/>
              <a:t>14</a:t>
            </a:r>
            <a:r>
              <a:t> For you, brethren, became imitators of the churches of God which are in Judea in Christ Jesus. For you also suffered the same things from your own countrymen, just as they </a:t>
            </a:r>
            <a:r>
              <a:rPr i="1"/>
              <a:t>did</a:t>
            </a:r>
            <a:r>
              <a:t> from the Judeans,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4" name="1 Thessalonians 2:13–16 (NKJV)…"/>
          <p:cNvSpPr/>
          <p:nvPr/>
        </p:nvSpPr>
        <p:spPr>
          <a:xfrm>
            <a:off x="557504" y="458985"/>
            <a:ext cx="11889792" cy="8915401"/>
          </a:xfrm>
          <a:prstGeom prst="rect">
            <a:avLst/>
          </a:prstGeom>
          <a:ln w="12700">
            <a:miter lim="400000"/>
          </a:ln>
          <a:effectLst>
            <a:outerShdw sx="100000" sy="100000" kx="0" ky="0" algn="b" rotWithShape="0" blurRad="76200" dist="72498" dir="5400000">
              <a:srgbClr val="424242">
                <a:alpha val="304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3900">
                <a:solidFill>
                  <a:srgbClr val="000000"/>
                </a:solidFill>
                <a:latin typeface="Thames Nude Roman"/>
                <a:ea typeface="Thames Nude Roman"/>
                <a:cs typeface="Thames Nude Roman"/>
                <a:sym typeface="Thames Nude Roman"/>
              </a:defRPr>
            </a:pPr>
            <a:r>
              <a:t>1 Thessalonians 2:13–16 (NKJV)</a:t>
            </a:r>
          </a:p>
          <a:p>
            <a:pPr defTabSz="457200">
              <a:spcBef>
                <a:spcPts val="800"/>
              </a:spcBef>
              <a:defRPr sz="5800">
                <a:solidFill>
                  <a:srgbClr val="000000"/>
                </a:solidFill>
                <a:latin typeface="Hoefler Text"/>
                <a:ea typeface="Hoefler Text"/>
                <a:cs typeface="Hoefler Text"/>
                <a:sym typeface="Hoefler Text"/>
              </a:defRPr>
            </a:pPr>
            <a:r>
              <a:rPr baseline="31999"/>
              <a:t>15</a:t>
            </a:r>
            <a:r>
              <a:t> who killed both the Lord Jesus and their own prophets, and have persecuted us; and they do not please God and are contrary to all men, </a:t>
            </a:r>
            <a:r>
              <a:rPr baseline="31999"/>
              <a:t>16</a:t>
            </a:r>
            <a:r>
              <a:t> forbidding us to speak to the Gentiles that they may be saved, so as always to fill up </a:t>
            </a:r>
            <a:r>
              <a:rPr i="1"/>
              <a:t>the measure of</a:t>
            </a:r>
            <a:r>
              <a:t> their sins; but wrath has come upon them to the uttermost.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257" name="pasted-image.tiff" descr="pasted-image.tiff"/>
          <p:cNvPicPr>
            <a:picLocks noChangeAspect="0"/>
          </p:cNvPicPr>
          <p:nvPr/>
        </p:nvPicPr>
        <p:blipFill>
          <a:blip r:embed="rId2">
            <a:extLst/>
          </a:blip>
          <a:stretch>
            <a:fillRect/>
          </a:stretch>
        </p:blipFill>
        <p:spPr>
          <a:xfrm>
            <a:off x="911141" y="1540729"/>
            <a:ext cx="11182518" cy="4953188"/>
          </a:xfrm>
          <a:prstGeom prst="rect">
            <a:avLst/>
          </a:prstGeom>
          <a:effectLst>
            <a:outerShdw sx="100000" sy="100000" kx="0" ky="0" algn="b" rotWithShape="0" blurRad="152400" dist="109431" dir="5400000">
              <a:srgbClr val="000000">
                <a:alpha val="41298"/>
              </a:srgbClr>
            </a:outerShdw>
          </a:effectLst>
        </p:spPr>
      </p:pic>
      <p:pic>
        <p:nvPicPr>
          <p:cNvPr id="258" name="Need for uniformity &amp; harmony in music (7)…" descr="Need for uniformity &amp; harmony in music (7)…"/>
          <p:cNvPicPr>
            <a:picLocks noChangeAspect="0"/>
          </p:cNvPicPr>
          <p:nvPr/>
        </p:nvPicPr>
        <p:blipFill>
          <a:blip r:embed="rId3">
            <a:extLst/>
          </a:blip>
          <a:stretch>
            <a:fillRect/>
          </a:stretch>
        </p:blipFill>
        <p:spPr>
          <a:xfrm>
            <a:off x="898441" y="6421867"/>
            <a:ext cx="11207918" cy="2971801"/>
          </a:xfrm>
          <a:prstGeom prst="rect">
            <a:avLst/>
          </a:prstGeom>
          <a:effectLst>
            <a:outerShdw sx="100000" sy="100000" kx="0" ky="0" algn="b" rotWithShape="0" blurRad="152400" dist="109431" dir="5400000">
              <a:srgbClr val="000000">
                <a:alpha val="41298"/>
              </a:srgbClr>
            </a:outerShdw>
          </a:effectLst>
        </p:spPr>
      </p:pic>
      <p:sp>
        <p:nvSpPr>
          <p:cNvPr id="259" name="9 So likewise you, unless you utter by the tongue words easy to understand, how will it be known what is spoken? For you will be speaking into the air."/>
          <p:cNvSpPr/>
          <p:nvPr/>
        </p:nvSpPr>
        <p:spPr>
          <a:xfrm>
            <a:off x="1654875" y="1928283"/>
            <a:ext cx="9695050" cy="1765301"/>
          </a:xfrm>
          <a:prstGeom prst="rect">
            <a:avLst/>
          </a:prstGeom>
          <a:solidFill>
            <a:srgbClr val="5F5857">
              <a:alpha val="68474"/>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i="1" sz="3600">
                <a:solidFill>
                  <a:srgbClr val="FFFFFF"/>
                </a:solidFill>
                <a:effectLst>
                  <a:outerShdw sx="100000" sy="100000" kx="0" ky="0" algn="b" rotWithShape="0" blurRad="50800" dist="63500" dir="2573859">
                    <a:srgbClr val="000000"/>
                  </a:outerShdw>
                </a:effectLst>
                <a:latin typeface="Hoefler Text"/>
                <a:ea typeface="Hoefler Text"/>
                <a:cs typeface="Hoefler Text"/>
                <a:sym typeface="Hoefler Text"/>
              </a:defRPr>
            </a:pPr>
            <a:r>
              <a:rPr baseline="31999"/>
              <a:t>9</a:t>
            </a:r>
            <a:r>
              <a:t> So likewise you, unless you utter by the tongue words easy to understand, how will it be known what is spoken? For you will be speaking into the air.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8"/>
                                        </p:tgtEl>
                                        <p:attrNameLst>
                                          <p:attrName>style.visibility</p:attrName>
                                        </p:attrNameLst>
                                      </p:cBhvr>
                                      <p:to>
                                        <p:strVal val="visible"/>
                                      </p:to>
                                    </p:set>
                                    <p:animEffect filter="fade" transition="in">
                                      <p:cBhvr>
                                        <p:cTn id="7" dur="1500"/>
                                        <p:tgtEl>
                                          <p:spTgt spid="258"/>
                                        </p:tgtEl>
                                      </p:cBhvr>
                                    </p:animEffect>
                                  </p:childTnLst>
                                </p:cTn>
                              </p:par>
                            </p:childTnLst>
                          </p:cTn>
                        </p:par>
                        <p:par>
                          <p:cTn id="8" fill="hold">
                            <p:stCondLst>
                              <p:cond delay="1500"/>
                            </p:stCondLst>
                            <p:childTnLst>
                              <p:par>
                                <p:cTn id="9" presetClass="entr" nodeType="afterEffect" presetSubtype="4" presetID="22" grpId="2" fill="hold">
                                  <p:stCondLst>
                                    <p:cond delay="0"/>
                                  </p:stCondLst>
                                  <p:iterate type="el" backwards="0">
                                    <p:tmAbs val="0"/>
                                  </p:iterate>
                                  <p:childTnLst>
                                    <p:set>
                                      <p:cBhvr>
                                        <p:cTn id="10" fill="hold"/>
                                        <p:tgtEl>
                                          <p:spTgt spid="259"/>
                                        </p:tgtEl>
                                        <p:attrNameLst>
                                          <p:attrName>style.visibility</p:attrName>
                                        </p:attrNameLst>
                                      </p:cBhvr>
                                      <p:to>
                                        <p:strVal val="visible"/>
                                      </p:to>
                                    </p:set>
                                    <p:animEffect filter="wipe(down)" transition="in">
                                      <p:cBhvr>
                                        <p:cTn id="11" dur="2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1"/>
      <p:bldP build="whole" bldLvl="1" animBg="1" rev="0" advAuto="0" spid="259"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1" name="pasted-image.pdf" descr="pasted-image.pdf"/>
          <p:cNvPicPr>
            <a:picLocks noChangeAspect="1"/>
          </p:cNvPicPr>
          <p:nvPr/>
        </p:nvPicPr>
        <p:blipFill>
          <a:blip r:embed="rId2">
            <a:extLst/>
          </a:blip>
          <a:stretch>
            <a:fillRect/>
          </a:stretch>
        </p:blipFill>
        <p:spPr>
          <a:xfrm>
            <a:off x="7005290" y="1032740"/>
            <a:ext cx="6084177" cy="8341977"/>
          </a:xfrm>
          <a:prstGeom prst="rect">
            <a:avLst/>
          </a:prstGeom>
          <a:ln w="12700">
            <a:miter lim="400000"/>
          </a:ln>
          <a:effectLst>
            <a:outerShdw sx="100000" sy="100000" kx="0" ky="0" algn="b" rotWithShape="0" blurRad="152400" dist="203330" dir="5400000">
              <a:srgbClr val="000000">
                <a:alpha val="41298"/>
              </a:srgbClr>
            </a:outerShdw>
          </a:effectLst>
        </p:spPr>
      </p:pic>
      <p:sp>
        <p:nvSpPr>
          <p:cNvPr id="262"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263" name="Religious Teaching &amp; Preaching Today Is Often …" descr="Religious Teaching &amp; Preaching Today Is Often …"/>
          <p:cNvPicPr>
            <a:picLocks noChangeAspect="0"/>
          </p:cNvPicPr>
          <p:nvPr/>
        </p:nvPicPr>
        <p:blipFill>
          <a:blip r:embed="rId3">
            <a:extLst/>
          </a:blip>
          <a:stretch>
            <a:fillRect/>
          </a:stretch>
        </p:blipFill>
        <p:spPr>
          <a:xfrm>
            <a:off x="434379" y="2493504"/>
            <a:ext cx="8083948" cy="2144582"/>
          </a:xfrm>
          <a:prstGeom prst="rect">
            <a:avLst/>
          </a:prstGeom>
          <a:effectLst>
            <a:outerShdw sx="100000" sy="100000" kx="0" ky="0" algn="b" rotWithShape="0" blurRad="152400" dist="187335" dir="5400000">
              <a:srgbClr val="000000">
                <a:alpha val="30202"/>
              </a:srgbClr>
            </a:outerShdw>
          </a:effectLst>
        </p:spPr>
      </p:pic>
      <p:pic>
        <p:nvPicPr>
          <p:cNvPr id="264" name="Subjective &amp; Ambiguous…" descr="Subjective &amp; Ambiguous…"/>
          <p:cNvPicPr>
            <a:picLocks noChangeAspect="0"/>
          </p:cNvPicPr>
          <p:nvPr/>
        </p:nvPicPr>
        <p:blipFill>
          <a:blip r:embed="rId4">
            <a:extLst/>
          </a:blip>
          <a:stretch>
            <a:fillRect/>
          </a:stretch>
        </p:blipFill>
        <p:spPr>
          <a:xfrm>
            <a:off x="434379" y="4356639"/>
            <a:ext cx="8083948" cy="4953001"/>
          </a:xfrm>
          <a:prstGeom prst="rect">
            <a:avLst/>
          </a:prstGeom>
          <a:effectLst>
            <a:outerShdw sx="100000" sy="100000" kx="0" ky="0" algn="b" rotWithShape="0" blurRad="152400" dist="187335" dir="5400000">
              <a:srgbClr val="000000">
                <a:alpha val="30202"/>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4"/>
                                        </p:tgtEl>
                                        <p:attrNameLst>
                                          <p:attrName>style.visibility</p:attrName>
                                        </p:attrNameLst>
                                      </p:cBhvr>
                                      <p:to>
                                        <p:strVal val="visible"/>
                                      </p:to>
                                    </p:set>
                                    <p:animEffect filter="fade" transition="in">
                                      <p:cBhvr>
                                        <p:cTn id="7" dur="15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pasted-image.pdf" descr="pasted-image.pdf"/>
          <p:cNvPicPr>
            <a:picLocks noChangeAspect="1"/>
          </p:cNvPicPr>
          <p:nvPr/>
        </p:nvPicPr>
        <p:blipFill>
          <a:blip r:embed="rId2">
            <a:extLst/>
          </a:blip>
          <a:stretch>
            <a:fillRect/>
          </a:stretch>
        </p:blipFill>
        <p:spPr>
          <a:xfrm>
            <a:off x="7005290" y="1032740"/>
            <a:ext cx="6084177" cy="8341977"/>
          </a:xfrm>
          <a:prstGeom prst="rect">
            <a:avLst/>
          </a:prstGeom>
          <a:ln w="12700">
            <a:miter lim="400000"/>
          </a:ln>
          <a:effectLst>
            <a:outerShdw sx="100000" sy="100000" kx="0" ky="0" algn="b" rotWithShape="0" blurRad="152400" dist="203330" dir="5400000">
              <a:srgbClr val="000000">
                <a:alpha val="41298"/>
              </a:srgbClr>
            </a:outerShdw>
          </a:effectLst>
        </p:spPr>
      </p:pic>
      <p:sp>
        <p:nvSpPr>
          <p:cNvPr id="267"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268" name="Our Teaching &amp; Preaching Must Be …" descr="Our Teaching &amp; Preaching Must Be …"/>
          <p:cNvPicPr>
            <a:picLocks noChangeAspect="0"/>
          </p:cNvPicPr>
          <p:nvPr/>
        </p:nvPicPr>
        <p:blipFill>
          <a:blip r:embed="rId3">
            <a:extLst/>
          </a:blip>
          <a:stretch>
            <a:fillRect/>
          </a:stretch>
        </p:blipFill>
        <p:spPr>
          <a:xfrm>
            <a:off x="434379" y="2493504"/>
            <a:ext cx="8083948" cy="2144582"/>
          </a:xfrm>
          <a:prstGeom prst="rect">
            <a:avLst/>
          </a:prstGeom>
          <a:effectLst>
            <a:outerShdw sx="100000" sy="100000" kx="0" ky="0" algn="b" rotWithShape="0" blurRad="152400" dist="187335" dir="5400000">
              <a:srgbClr val="000000">
                <a:alpha val="30202"/>
              </a:srgbClr>
            </a:outerShdw>
          </a:effectLst>
        </p:spPr>
      </p:pic>
      <p:pic>
        <p:nvPicPr>
          <p:cNvPr id="269" name="Objective / Authoritative - 1 Pet 4:11…" descr="Objective / Authoritative - 1 Pet 4:11…"/>
          <p:cNvPicPr>
            <a:picLocks noChangeAspect="0"/>
          </p:cNvPicPr>
          <p:nvPr/>
        </p:nvPicPr>
        <p:blipFill>
          <a:blip r:embed="rId4">
            <a:extLst/>
          </a:blip>
          <a:stretch>
            <a:fillRect/>
          </a:stretch>
        </p:blipFill>
        <p:spPr>
          <a:xfrm>
            <a:off x="434379" y="4356639"/>
            <a:ext cx="8083948" cy="4838701"/>
          </a:xfrm>
          <a:prstGeom prst="rect">
            <a:avLst/>
          </a:prstGeom>
          <a:effectLst>
            <a:outerShdw sx="100000" sy="100000" kx="0" ky="0" algn="b" rotWithShape="0" blurRad="152400" dist="187335" dir="5400000">
              <a:srgbClr val="000000">
                <a:alpha val="302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9"/>
                                        </p:tgtEl>
                                        <p:attrNameLst>
                                          <p:attrName>style.visibility</p:attrName>
                                        </p:attrNameLst>
                                      </p:cBhvr>
                                      <p:to>
                                        <p:strVal val="visible"/>
                                      </p:to>
                                    </p:set>
                                    <p:animEffect filter="fade" transition="in">
                                      <p:cBhvr>
                                        <p:cTn id="7" dur="1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272" name="The Objective Nature of The TRUTH" descr="The Objective Nature of The TRUTH"/>
          <p:cNvPicPr>
            <a:picLocks noChangeAspect="0"/>
          </p:cNvPicPr>
          <p:nvPr/>
        </p:nvPicPr>
        <p:blipFill>
          <a:blip r:embed="rId2">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pic>
        <p:nvPicPr>
          <p:cNvPr id="273" name="pasted-image.pdf" descr="pasted-image.pdf"/>
          <p:cNvPicPr>
            <a:picLocks noChangeAspect="1"/>
          </p:cNvPicPr>
          <p:nvPr/>
        </p:nvPicPr>
        <p:blipFill>
          <a:blip r:embed="rId3">
            <a:extLst/>
          </a:blip>
          <a:stretch>
            <a:fillRect/>
          </a:stretch>
        </p:blipFill>
        <p:spPr>
          <a:xfrm>
            <a:off x="179916" y="3657073"/>
            <a:ext cx="3258773" cy="7047376"/>
          </a:xfrm>
          <a:prstGeom prst="rect">
            <a:avLst/>
          </a:prstGeom>
          <a:ln w="12700">
            <a:miter lim="400000"/>
          </a:ln>
        </p:spPr>
      </p:pic>
      <p:sp>
        <p:nvSpPr>
          <p:cNvPr id="274" name="Shape 114"/>
          <p:cNvSpPr/>
          <p:nvPr/>
        </p:nvSpPr>
        <p:spPr>
          <a:xfrm>
            <a:off x="3511186" y="3937231"/>
            <a:ext cx="9155377" cy="5181601"/>
          </a:xfrm>
          <a:prstGeom prst="rect">
            <a:avLst/>
          </a:prstGeom>
          <a:ln w="12700">
            <a:miter lim="400000"/>
          </a:ln>
          <a:effectLst>
            <a:outerShdw sx="100000" sy="100000" kx="0" ky="0" algn="b" rotWithShape="0" blurRad="63500" dist="63500" dir="2842772">
              <a:srgbClr val="000000">
                <a:alpha val="24183"/>
              </a:srgbClr>
            </a:outerShdw>
          </a:effectLst>
          <a:extLst>
            <a:ext uri="{C572A759-6A51-4108-AA02-DFA0A04FC94B}">
              <ma14:wrappingTextBoxFlag xmlns:ma14="http://schemas.microsoft.com/office/mac/drawingml/2011/main" val="1"/>
            </a:ext>
          </a:extLst>
        </p:spPr>
        <p:txBody>
          <a:bodyPr lIns="0" tIns="0" rIns="0" bIns="0">
            <a:spAutoFit/>
          </a:bodyPr>
          <a:lstStyle/>
          <a:p>
            <a:pPr>
              <a:defRPr sz="3800">
                <a:solidFill>
                  <a:srgbClr val="000000"/>
                </a:solidFill>
                <a:latin typeface="Hoefler Text"/>
                <a:ea typeface="Hoefler Text"/>
                <a:cs typeface="Hoefler Text"/>
                <a:sym typeface="Hoefler Text"/>
              </a:defRPr>
            </a:pPr>
            <a:r>
              <a:t>“That the Bible puts a very high premium on truth is indisputable. But sadly, the church today has largely downplayed and abandoned truth, content to follow the spirit of the age. That spirit is comprised of postmodernism, relativism, emotionalism and subjectivism. Truth cannot flourish in such poisoned soil.”</a:t>
            </a:r>
          </a:p>
          <a:p>
            <a:pPr>
              <a:defRPr sz="3600">
                <a:solidFill>
                  <a:srgbClr val="000000"/>
                </a:solidFill>
                <a:latin typeface="Hoefler Text"/>
                <a:ea typeface="Hoefler Text"/>
                <a:cs typeface="Hoefler Text"/>
                <a:sym typeface="Hoefler Text"/>
              </a:defRPr>
            </a:pPr>
            <a:r>
              <a:t>Truth Watch —- by Bill Muehlenberg  </a:t>
            </a:r>
          </a:p>
          <a:p>
            <a:pPr>
              <a:defRPr sz="3600">
                <a:solidFill>
                  <a:srgbClr val="000000"/>
                </a:solidFill>
                <a:latin typeface="Hoefler Text"/>
                <a:ea typeface="Hoefler Text"/>
                <a:cs typeface="Hoefler Text"/>
                <a:sym typeface="Hoefler Text"/>
              </a:defRPr>
            </a:pPr>
            <a:r>
              <a:t>(</a:t>
            </a:r>
            <a:r>
              <a:rPr i="1" sz="3300"/>
              <a:t>Review of “THE TRUTH WAR” by John MacArthur</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pasted-image.tif" descr="pasted-image.tif"/>
          <p:cNvPicPr>
            <a:picLocks noChangeAspect="1"/>
          </p:cNvPicPr>
          <p:nvPr/>
        </p:nvPicPr>
        <p:blipFill>
          <a:blip r:embed="rId2">
            <a:extLst/>
          </a:blip>
          <a:stretch>
            <a:fillRect/>
          </a:stretch>
        </p:blipFill>
        <p:spPr>
          <a:xfrm>
            <a:off x="-7221" y="3140162"/>
            <a:ext cx="4222423" cy="6589007"/>
          </a:xfrm>
          <a:prstGeom prst="rect">
            <a:avLst/>
          </a:prstGeom>
          <a:ln w="12700">
            <a:miter lim="400000"/>
          </a:ln>
          <a:effectLst>
            <a:outerShdw sx="100000" sy="100000" kx="0" ky="0" algn="b" rotWithShape="0" blurRad="101600" dist="101600" dir="2723238">
              <a:srgbClr val="000000"/>
            </a:outerShdw>
          </a:effectLst>
        </p:spPr>
      </p:pic>
      <p:sp>
        <p:nvSpPr>
          <p:cNvPr id="277"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278" name="The Objective Nature of The TRUTH" descr="The Objective Nature of The TRUTH"/>
          <p:cNvPicPr>
            <a:picLocks noChangeAspect="0"/>
          </p:cNvPicPr>
          <p:nvPr/>
        </p:nvPicPr>
        <p:blipFill>
          <a:blip r:embed="rId3">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sp>
        <p:nvSpPr>
          <p:cNvPr id="279" name="Shape 95"/>
          <p:cNvSpPr/>
          <p:nvPr/>
        </p:nvSpPr>
        <p:spPr>
          <a:xfrm>
            <a:off x="4439691" y="3393015"/>
            <a:ext cx="8118765" cy="5842001"/>
          </a:xfrm>
          <a:prstGeom prst="rect">
            <a:avLst/>
          </a:prstGeom>
          <a:ln w="12700">
            <a:miter lim="400000"/>
          </a:ln>
          <a:effectLst>
            <a:outerShdw sx="100000" sy="100000" kx="0" ky="0" algn="b" rotWithShape="0" blurRad="76200" dist="88900" dir="3035513">
              <a:srgbClr val="000000">
                <a:alpha val="27037"/>
              </a:srgbClr>
            </a:outerShdw>
          </a:effectLst>
          <a:extLst>
            <a:ext uri="{C572A759-6A51-4108-AA02-DFA0A04FC94B}">
              <ma14:wrappingTextBoxFlag xmlns:ma14="http://schemas.microsoft.com/office/mac/drawingml/2011/main" val="1"/>
            </a:ext>
          </a:extLst>
        </p:spPr>
        <p:txBody>
          <a:bodyPr lIns="0" tIns="0" rIns="0" bIns="0">
            <a:spAutoFit/>
          </a:bodyPr>
          <a:lstStyle/>
          <a:p>
            <a:pPr defTabSz="457200">
              <a:defRPr sz="4400">
                <a:solidFill>
                  <a:srgbClr val="000000"/>
                </a:solidFill>
                <a:latin typeface="Abject Failure"/>
                <a:ea typeface="Abject Failure"/>
                <a:cs typeface="Abject Failure"/>
                <a:sym typeface="Abject Failure"/>
              </a:defRPr>
            </a:pPr>
            <a:r>
              <a:t>John 18:37–38 (NKJV)</a:t>
            </a:r>
          </a:p>
          <a:p>
            <a:pPr defTabSz="457200">
              <a:defRPr sz="3800">
                <a:solidFill>
                  <a:srgbClr val="000000"/>
                </a:solidFill>
                <a:latin typeface="Hoefler Text"/>
                <a:ea typeface="Hoefler Text"/>
                <a:cs typeface="Hoefler Text"/>
                <a:sym typeface="Hoefler Text"/>
              </a:defRPr>
            </a:pPr>
            <a:r>
              <a:rPr baseline="31999"/>
              <a:t>37</a:t>
            </a:r>
            <a:r>
              <a:t> Pilate therefore said to Him, “Are You a king then?” Jesus answered, “</a:t>
            </a:r>
            <a:r>
              <a:rPr>
                <a:solidFill>
                  <a:schemeClr val="accent5">
                    <a:hueOff val="74999"/>
                    <a:satOff val="18651"/>
                    <a:lumOff val="-19807"/>
                  </a:schemeClr>
                </a:solidFill>
              </a:rPr>
              <a:t>You say </a:t>
            </a:r>
            <a:r>
              <a:rPr i="1">
                <a:solidFill>
                  <a:schemeClr val="accent5">
                    <a:hueOff val="74999"/>
                    <a:satOff val="18651"/>
                    <a:lumOff val="-19807"/>
                  </a:schemeClr>
                </a:solidFill>
              </a:rPr>
              <a:t>rightly</a:t>
            </a:r>
            <a:r>
              <a:rPr>
                <a:solidFill>
                  <a:schemeClr val="accent5">
                    <a:hueOff val="74999"/>
                    <a:satOff val="18651"/>
                    <a:lumOff val="-19807"/>
                  </a:schemeClr>
                </a:solidFill>
              </a:rPr>
              <a:t> that I am a king</a:t>
            </a:r>
            <a:r>
              <a:t>. </a:t>
            </a:r>
            <a:r>
              <a:rPr>
                <a:solidFill>
                  <a:schemeClr val="accent5">
                    <a:hueOff val="74999"/>
                    <a:satOff val="18651"/>
                    <a:lumOff val="-19807"/>
                  </a:schemeClr>
                </a:solidFill>
              </a:rPr>
              <a:t>For this cause I was born, and for this cause I have come into the world, that I should bear witness to the truth</a:t>
            </a:r>
            <a:r>
              <a:t>. </a:t>
            </a:r>
            <a:r>
              <a:rPr>
                <a:solidFill>
                  <a:schemeClr val="accent5">
                    <a:hueOff val="74999"/>
                    <a:satOff val="18651"/>
                    <a:lumOff val="-19807"/>
                  </a:schemeClr>
                </a:solidFill>
              </a:rPr>
              <a:t>Everyone who is of the truth hears My voice</a:t>
            </a:r>
            <a:r>
              <a:t>.” </a:t>
            </a:r>
            <a:r>
              <a:rPr baseline="31999"/>
              <a:t>38</a:t>
            </a:r>
            <a:r>
              <a:t> Pilate said to Him, “What is truth?”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pasted-image.tif" descr="pasted-image.tif"/>
          <p:cNvPicPr>
            <a:picLocks noChangeAspect="1"/>
          </p:cNvPicPr>
          <p:nvPr/>
        </p:nvPicPr>
        <p:blipFill>
          <a:blip r:embed="rId2">
            <a:extLst/>
          </a:blip>
          <a:stretch>
            <a:fillRect/>
          </a:stretch>
        </p:blipFill>
        <p:spPr>
          <a:xfrm>
            <a:off x="-7221" y="3140162"/>
            <a:ext cx="4222423" cy="6589007"/>
          </a:xfrm>
          <a:prstGeom prst="rect">
            <a:avLst/>
          </a:prstGeom>
          <a:ln w="12700">
            <a:miter lim="400000"/>
          </a:ln>
          <a:effectLst>
            <a:outerShdw sx="100000" sy="100000" kx="0" ky="0" algn="b" rotWithShape="0" blurRad="101600" dist="101600" dir="2723238">
              <a:srgbClr val="000000"/>
            </a:outerShdw>
          </a:effectLst>
        </p:spPr>
      </p:pic>
      <p:sp>
        <p:nvSpPr>
          <p:cNvPr id="282" name="“Uncertain Sounds …”"/>
          <p:cNvSpPr/>
          <p:nvPr/>
        </p:nvSpPr>
        <p:spPr>
          <a:xfrm>
            <a:off x="294288" y="374649"/>
            <a:ext cx="12416223" cy="1079501"/>
          </a:xfrm>
          <a:prstGeom prst="rect">
            <a:avLst/>
          </a:prstGeom>
          <a:ln w="12700">
            <a:miter lim="400000"/>
          </a:ln>
          <a:effectLst>
            <a:outerShdw sx="100000" sy="100000" kx="0" ky="0" algn="b" rotWithShape="0" blurRad="152400" dist="187335" dir="5400000">
              <a:srgbClr val="000000">
                <a:alpha val="4129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300">
                <a:latin typeface="Thames Nude Roman"/>
                <a:ea typeface="Thames Nude Roman"/>
                <a:cs typeface="Thames Nude Roman"/>
                <a:sym typeface="Thames Nude Roman"/>
              </a:defRPr>
            </a:lvl1pPr>
          </a:lstStyle>
          <a:p>
            <a:pPr/>
            <a:r>
              <a:t>“Uncertain Sounds …”</a:t>
            </a:r>
          </a:p>
        </p:txBody>
      </p:sp>
      <p:pic>
        <p:nvPicPr>
          <p:cNvPr id="283" name="The Objective Nature of The TRUTH" descr="The Objective Nature of The TRUTH"/>
          <p:cNvPicPr>
            <a:picLocks noChangeAspect="0"/>
          </p:cNvPicPr>
          <p:nvPr/>
        </p:nvPicPr>
        <p:blipFill>
          <a:blip r:embed="rId3">
            <a:extLst/>
          </a:blip>
          <a:stretch>
            <a:fillRect/>
          </a:stretch>
        </p:blipFill>
        <p:spPr>
          <a:xfrm>
            <a:off x="411427" y="1760307"/>
            <a:ext cx="12181946" cy="1590610"/>
          </a:xfrm>
          <a:prstGeom prst="rect">
            <a:avLst/>
          </a:prstGeom>
          <a:effectLst>
            <a:outerShdw sx="100000" sy="100000" kx="0" ky="0" algn="b" rotWithShape="0" blurRad="152400" dist="187335" dir="5400000">
              <a:srgbClr val="000000">
                <a:alpha val="30202"/>
              </a:srgbClr>
            </a:outerShdw>
          </a:effectLst>
        </p:spPr>
      </p:pic>
      <p:sp>
        <p:nvSpPr>
          <p:cNvPr id="284" name="Shape 95"/>
          <p:cNvSpPr/>
          <p:nvPr/>
        </p:nvSpPr>
        <p:spPr>
          <a:xfrm>
            <a:off x="4882537" y="3405715"/>
            <a:ext cx="7388516" cy="6057901"/>
          </a:xfrm>
          <a:prstGeom prst="rect">
            <a:avLst/>
          </a:prstGeom>
          <a:ln w="12700">
            <a:miter lim="400000"/>
          </a:ln>
          <a:effectLst>
            <a:outerShdw sx="100000" sy="100000" kx="0" ky="0" algn="b" rotWithShape="0" blurRad="76200" dist="88900" dir="3035513">
              <a:srgbClr val="000000">
                <a:alpha val="27037"/>
              </a:srgbClr>
            </a:outerShdw>
          </a:effectLst>
          <a:extLst>
            <a:ext uri="{C572A759-6A51-4108-AA02-DFA0A04FC94B}">
              <ma14:wrappingTextBoxFlag xmlns:ma14="http://schemas.microsoft.com/office/mac/drawingml/2011/main" val="1"/>
            </a:ext>
          </a:extLst>
        </p:spPr>
        <p:txBody>
          <a:bodyPr lIns="0" tIns="0" rIns="0" bIns="0">
            <a:spAutoFit/>
          </a:bodyPr>
          <a:lstStyle/>
          <a:p>
            <a:pPr defTabSz="457200">
              <a:defRPr sz="4400">
                <a:solidFill>
                  <a:srgbClr val="000000"/>
                </a:solidFill>
                <a:latin typeface="Abject Failure"/>
                <a:ea typeface="Abject Failure"/>
                <a:cs typeface="Abject Failure"/>
                <a:sym typeface="Abject Failure"/>
              </a:defRPr>
            </a:pPr>
            <a:r>
              <a:t>John 8:31–32 (NKJV)</a:t>
            </a:r>
          </a:p>
          <a:p>
            <a:pPr defTabSz="457200">
              <a:defRPr baseline="31999" sz="4600">
                <a:solidFill>
                  <a:srgbClr val="000000"/>
                </a:solidFill>
                <a:latin typeface="Hoefler Text"/>
                <a:ea typeface="Hoefler Text"/>
                <a:cs typeface="Hoefler Text"/>
                <a:sym typeface="Hoefler Text"/>
              </a:defRPr>
            </a:pPr>
            <a:r>
              <a:t>31</a:t>
            </a:r>
            <a:r>
              <a:rPr baseline="0"/>
              <a:t> Then Jesus said to those Jews who believed Him, “</a:t>
            </a:r>
            <a:r>
              <a:rPr baseline="0">
                <a:solidFill>
                  <a:srgbClr val="9A4C3C"/>
                </a:solidFill>
              </a:rPr>
              <a:t>If you abide in My word, you are My disciples indeed</a:t>
            </a:r>
            <a:r>
              <a:rPr baseline="0"/>
              <a:t>. </a:t>
            </a:r>
            <a:r>
              <a:t>32</a:t>
            </a:r>
            <a:r>
              <a:rPr baseline="0"/>
              <a:t> </a:t>
            </a:r>
            <a:r>
              <a:rPr baseline="0">
                <a:solidFill>
                  <a:srgbClr val="9A4C3C"/>
                </a:solidFill>
              </a:rPr>
              <a:t>And you shall know the truth, and the truth shall make you free</a:t>
            </a:r>
            <a:r>
              <a:rPr baseline="0"/>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