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p:nvPr>
            <p:ph type="sldImg"/>
          </p:nvPr>
        </p:nvSpPr>
        <p:spPr>
          <a:xfrm>
            <a:off x="1143000" y="685800"/>
            <a:ext cx="4572000" cy="3429000"/>
          </a:xfrm>
          <a:prstGeom prst="rect">
            <a:avLst/>
          </a:prstGeom>
        </p:spPr>
        <p:txBody>
          <a:bodyPr/>
          <a:lstStyle/>
          <a:p>
            <a:pPr/>
          </a:p>
        </p:txBody>
      </p:sp>
      <p:sp>
        <p:nvSpPr>
          <p:cNvPr id="190" name="Shape 19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5.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Shape 12"/>
          <p:cNvSpPr/>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Shape 94"/>
          <p:cNvSpPr/>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hape 117"/>
          <p:cNvSpPr/>
          <p:nvPr>
            <p:ph type="sldNum" sz="quarter" idx="2"/>
          </p:nvPr>
        </p:nvSpPr>
        <p:spPr>
          <a:xfrm>
            <a:off x="12246186" y="262466"/>
            <a:ext cx="758614" cy="279401"/>
          </a:xfrm>
          <a:prstGeom prst="rect">
            <a:avLst/>
          </a:prstGeom>
        </p:spPr>
        <p:txBody>
          <a:bodyPr wrap="square" lIns="0" tIns="0" rIns="0" bIns="0" anchor="b"/>
          <a:lstStyle>
            <a:lvl1pPr defTabSz="914400">
              <a:defRPr>
                <a:ln w="23676">
                  <a:solidFill>
                    <a:srgbClr val="FFFFFF"/>
                  </a:solidFill>
                </a:ln>
                <a:solidFill>
                  <a:srgbClr val="FFFFFF"/>
                </a:solidFill>
                <a:effectLst>
                  <a:outerShdw sx="100000" sy="100000" kx="0" ky="0" algn="b" rotWithShape="0" blurRad="63500" dist="0" dir="3600000">
                    <a:srgbClr val="000000">
                      <a:alpha val="70000"/>
                    </a:srgbClr>
                  </a:outerShdw>
                </a:effectLst>
                <a:latin typeface="Book Antiqua"/>
                <a:ea typeface="Book Antiqua"/>
                <a:cs typeface="Book Antiqua"/>
                <a:sym typeface="Book Antiqua"/>
              </a:defRPr>
            </a:lvl1pPr>
          </a:lstStyle>
          <a:p>
            <a:pPr/>
            <a:fld id="{86CB4B4D-7CA3-9044-876B-883B54F8677D}" type="slidenum"/>
          </a:p>
        </p:txBody>
      </p:sp>
      <p:pic>
        <p:nvPicPr>
          <p:cNvPr id="118" name="pasted-image.tif"/>
          <p:cNvPicPr>
            <a:picLocks noChangeAspect="0"/>
          </p:cNvPicPr>
          <p:nvPr/>
        </p:nvPicPr>
        <p:blipFill>
          <a:blip r:embed="rId3">
            <a:extLst/>
          </a:blip>
          <a:stretch>
            <a:fillRect/>
          </a:stretch>
        </p:blipFill>
        <p:spPr>
          <a:xfrm>
            <a:off x="0" y="-4763"/>
            <a:ext cx="13004800" cy="9763126"/>
          </a:xfrm>
          <a:prstGeom prst="rect">
            <a:avLst/>
          </a:prstGeom>
          <a:ln w="12700">
            <a:miter lim="400000"/>
          </a:ln>
        </p:spPr>
      </p:pic>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Shape 125"/>
          <p:cNvSpPr/>
          <p:nvPr>
            <p:ph type="title"/>
          </p:nvPr>
        </p:nvSpPr>
        <p:spPr>
          <a:xfrm>
            <a:off x="600220" y="1950719"/>
            <a:ext cx="11704321" cy="2600961"/>
          </a:xfrm>
          <a:prstGeom prst="rect">
            <a:avLst/>
          </a:prstGeom>
        </p:spPr>
        <p:txBody>
          <a:bodyPr lIns="0" tIns="0" rIns="0" bIns="0" anchor="b"/>
          <a:lstStyle>
            <a:lvl1pPr defTabSz="1300480">
              <a:defRPr cap="all" sz="6800">
                <a:solidFill>
                  <a:srgbClr val="FFD8AF"/>
                </a:solidFill>
                <a:effectLst>
                  <a:outerShdw sx="100000" sy="100000" kx="0" ky="0" algn="b" rotWithShape="0" blurRad="127000" dist="200000" dir="2700000">
                    <a:srgbClr val="000000">
                      <a:alpha val="30000"/>
                    </a:srgbClr>
                  </a:outerShdw>
                </a:effectLst>
                <a:latin typeface="Lucida Sans"/>
                <a:ea typeface="Lucida Sans"/>
                <a:cs typeface="Lucida Sans"/>
                <a:sym typeface="Lucida Sans"/>
              </a:defRPr>
            </a:lvl1pPr>
          </a:lstStyle>
          <a:p>
            <a:pPr/>
            <a:r>
              <a:t>Title Text</a:t>
            </a:r>
          </a:p>
        </p:txBody>
      </p:sp>
      <p:sp>
        <p:nvSpPr>
          <p:cNvPr id="126" name="Shape 126"/>
          <p:cNvSpPr/>
          <p:nvPr>
            <p:ph type="body" sz="quarter" idx="1"/>
          </p:nvPr>
        </p:nvSpPr>
        <p:spPr>
          <a:xfrm>
            <a:off x="1950719" y="4738415"/>
            <a:ext cx="9103362" cy="2492587"/>
          </a:xfrm>
          <a:prstGeom prst="rect">
            <a:avLst/>
          </a:prstGeom>
        </p:spPr>
        <p:txBody>
          <a:bodyPr lIns="65023" tIns="65023" rIns="65023" bIns="65023" anchor="t"/>
          <a:lstStyle>
            <a:lvl1pPr marL="0" indent="0" algn="ctr" defTabSz="1300480">
              <a:spcBef>
                <a:spcPts val="900"/>
              </a:spcBef>
              <a:buClrTx/>
              <a:buSzTx/>
              <a:buNone/>
              <a:defRPr sz="3800">
                <a:solidFill>
                  <a:srgbClr val="FFFFFF"/>
                </a:solidFill>
                <a:latin typeface="Book Antiqua"/>
                <a:ea typeface="Book Antiqua"/>
                <a:cs typeface="Book Antiqua"/>
                <a:sym typeface="Book Antiqua"/>
              </a:defRPr>
            </a:lvl1pPr>
            <a:lvl2pPr marL="0" indent="457200" algn="ctr" defTabSz="1300480">
              <a:spcBef>
                <a:spcPts val="900"/>
              </a:spcBef>
              <a:buClrTx/>
              <a:buSzTx/>
              <a:buNone/>
              <a:defRPr sz="3800">
                <a:solidFill>
                  <a:srgbClr val="FFFFFF"/>
                </a:solidFill>
                <a:latin typeface="Book Antiqua"/>
                <a:ea typeface="Book Antiqua"/>
                <a:cs typeface="Book Antiqua"/>
                <a:sym typeface="Book Antiqua"/>
              </a:defRPr>
            </a:lvl2pPr>
            <a:lvl3pPr marL="0" indent="914400" algn="ctr" defTabSz="1300480">
              <a:spcBef>
                <a:spcPts val="900"/>
              </a:spcBef>
              <a:buClrTx/>
              <a:buSzTx/>
              <a:buNone/>
              <a:defRPr sz="3800">
                <a:solidFill>
                  <a:srgbClr val="FFFFFF"/>
                </a:solidFill>
                <a:latin typeface="Book Antiqua"/>
                <a:ea typeface="Book Antiqua"/>
                <a:cs typeface="Book Antiqua"/>
                <a:sym typeface="Book Antiqua"/>
              </a:defRPr>
            </a:lvl3pPr>
            <a:lvl4pPr marL="0" indent="1371600" algn="ctr" defTabSz="1300480">
              <a:spcBef>
                <a:spcPts val="900"/>
              </a:spcBef>
              <a:buClrTx/>
              <a:buSzTx/>
              <a:buNone/>
              <a:defRPr sz="3800">
                <a:solidFill>
                  <a:srgbClr val="FFFFFF"/>
                </a:solidFill>
                <a:latin typeface="Book Antiqua"/>
                <a:ea typeface="Book Antiqua"/>
                <a:cs typeface="Book Antiqua"/>
                <a:sym typeface="Book Antiqua"/>
              </a:defRPr>
            </a:lvl4pPr>
            <a:lvl5pPr marL="0" indent="1828800" algn="ctr" defTabSz="1300480">
              <a:spcBef>
                <a:spcPts val="900"/>
              </a:spcBef>
              <a:buClrTx/>
              <a:buSzTx/>
              <a:buNone/>
              <a:defRPr sz="3800">
                <a:solidFill>
                  <a:srgbClr val="FFFFFF"/>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27" name="Shape 127"/>
          <p:cNvSpPr/>
          <p:nvPr>
            <p:ph type="sldNum" sz="quarter" idx="2"/>
          </p:nvPr>
        </p:nvSpPr>
        <p:spPr>
          <a:xfrm>
            <a:off x="12138660" y="9391226"/>
            <a:ext cx="215901" cy="254001"/>
          </a:xfrm>
          <a:prstGeom prst="rect">
            <a:avLst/>
          </a:prstGeom>
        </p:spPr>
        <p:txBody>
          <a:bodyPr lIns="0" tIns="0" rIns="0" bIns="0" anchor="b"/>
          <a:lstStyle>
            <a:lvl1pPr algn="r" defTabSz="1300480">
              <a:defRPr sz="1600">
                <a:solidFill>
                  <a:srgbClr val="BABABA"/>
                </a:solid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Shape 134"/>
          <p:cNvSpPr/>
          <p:nvPr>
            <p:ph type="sldNum" sz="quarter" idx="2"/>
          </p:nvPr>
        </p:nvSpPr>
        <p:spPr>
          <a:xfrm>
            <a:off x="12138660" y="9391226"/>
            <a:ext cx="215901" cy="254001"/>
          </a:xfrm>
          <a:prstGeom prst="rect">
            <a:avLst/>
          </a:prstGeom>
        </p:spPr>
        <p:txBody>
          <a:bodyPr lIns="0" tIns="0" rIns="0" bIns="0" anchor="b"/>
          <a:lstStyle>
            <a:lvl1pPr algn="r" defTabSz="1300480">
              <a:defRPr sz="1600">
                <a:solidFill>
                  <a:srgbClr val="BABABA"/>
                </a:solid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Shape 141"/>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2" name="Shape 142"/>
          <p:cNvSpPr/>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143" name="Shape 143"/>
          <p:cNvSpPr/>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Shape 150"/>
          <p:cNvSpPr/>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7" name="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8" name="Shape 158"/>
          <p:cNvSpPr/>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159" name="Shape 159"/>
          <p:cNvSpPr/>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60" name="Shape 160"/>
          <p:cNvSpPr/>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67" name="Shape 167"/>
          <p:cNvSpPr/>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68" name="Shape 168"/>
          <p:cNvSpPr/>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Shape 21"/>
          <p:cNvSpPr/>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Shape 22"/>
          <p:cNvSpPr/>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5" name="Shape 175"/>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6" name="Shape 176"/>
          <p:cNvSpPr/>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83" name="Shape 183"/>
          <p:cNvSpPr/>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hape 30"/>
          <p:cNvSpPr/>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hape 3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Shape 38"/>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Shape 39"/>
          <p:cNvSpPr/>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Shape 40"/>
          <p:cNvSpPr/>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Shape 84"/>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Shape 85"/>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hape 86"/>
          <p:cNvSpPr/>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hape 4"/>
          <p:cNvSpPr/>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6.jpeg"/><Relationship Id="rId6" Type="http://schemas.openxmlformats.org/officeDocument/2006/relationships/image" Target="../media/image1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hyperlink" Target="https://ref.ly/logosres/louwnida;ref=LouwNida.25.77;off=1;ctx=$0A~25.77_$CE$B6$CE$B7$CE$BB$CF$89$CF$84$CE$B7$CC$81$CF$82a,_$CE$BF$CF$85$CD$82_m:_one_who_is_deep" TargetMode="External"/><Relationship Id="rId6" Type="http://schemas.openxmlformats.org/officeDocument/2006/relationships/image" Target="../media/image1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8.tif"/><Relationship Id="rId6" Type="http://schemas.openxmlformats.org/officeDocument/2006/relationships/image" Target="../media/image20.png"/><Relationship Id="rId7" Type="http://schemas.openxmlformats.org/officeDocument/2006/relationships/image" Target="../media/image2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9.tif"/><Relationship Id="rId6" Type="http://schemas.openxmlformats.org/officeDocument/2006/relationships/image" Target="../media/image2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2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hyperlink" Target="http://www.cbsnews.com/news/snake-handling-kentucky-pastor-dies-from-snake-bite/" TargetMode="External"/><Relationship Id="rId6" Type="http://schemas.openxmlformats.org/officeDocument/2006/relationships/image" Target="../media/image10.tif"/><Relationship Id="rId7" Type="http://schemas.openxmlformats.org/officeDocument/2006/relationships/image" Target="../media/image2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25.png"/><Relationship Id="rId6" Type="http://schemas.openxmlformats.org/officeDocument/2006/relationships/image" Target="../media/image11.tif"/><Relationship Id="rId7" Type="http://schemas.openxmlformats.org/officeDocument/2006/relationships/image" Target="../media/image2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25.png"/><Relationship Id="rId6" Type="http://schemas.openxmlformats.org/officeDocument/2006/relationships/image" Target="../media/image2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25.png"/><Relationship Id="rId5" Type="http://schemas.openxmlformats.org/officeDocument/2006/relationships/image" Target="../media/image3.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1.png"/><Relationship Id="rId5" Type="http://schemas.openxmlformats.org/officeDocument/2006/relationships/image" Target="../media/image1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9.tif"/><Relationship Id="rId4" Type="http://schemas.openxmlformats.org/officeDocument/2006/relationships/image" Target="../media/image22.png"/><Relationship Id="rId5" Type="http://schemas.openxmlformats.org/officeDocument/2006/relationships/image" Target="../media/image1.png"/><Relationship Id="rId6" Type="http://schemas.openxmlformats.org/officeDocument/2006/relationships/image" Target="../media/image1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 Id="rId6" Type="http://schemas.openxmlformats.org/officeDocument/2006/relationships/hyperlink" Target="http://" TargetMode="External"/><Relationship Id="rId7" Type="http://schemas.openxmlformats.org/officeDocument/2006/relationships/hyperlink" Target="http://w65stchurchofchrist.org/coc/sermons/" TargetMode="Externa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3.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3.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3.tif"/><Relationship Id="rId6" Type="http://schemas.openxmlformats.org/officeDocument/2006/relationships/image" Target="../media/image10.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7.tif"/><Relationship Id="rId5" Type="http://schemas.openxmlformats.org/officeDocument/2006/relationships/image" Target="../media/image3.tif"/><Relationship Id="rId6" Type="http://schemas.openxmlformats.org/officeDocument/2006/relationships/image" Target="../media/image1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3.tif"/><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2" name="pasted-image.tiff"/>
          <p:cNvPicPr>
            <a:picLocks noChangeAspect="1"/>
          </p:cNvPicPr>
          <p:nvPr/>
        </p:nvPicPr>
        <p:blipFill>
          <a:blip r:embed="rId2">
            <a:extLst/>
          </a:blip>
          <a:srcRect l="212" t="2772" r="814" b="529"/>
          <a:stretch>
            <a:fillRect/>
          </a:stretch>
        </p:blipFill>
        <p:spPr>
          <a:xfrm>
            <a:off x="7099827" y="1043532"/>
            <a:ext cx="5959500" cy="8756984"/>
          </a:xfrm>
          <a:custGeom>
            <a:avLst/>
            <a:gdLst/>
            <a:ahLst/>
            <a:cxnLst>
              <a:cxn ang="0">
                <a:pos x="wd2" y="hd2"/>
              </a:cxn>
              <a:cxn ang="5400000">
                <a:pos x="wd2" y="hd2"/>
              </a:cxn>
              <a:cxn ang="10800000">
                <a:pos x="wd2" y="hd2"/>
              </a:cxn>
              <a:cxn ang="16200000">
                <a:pos x="wd2" y="hd2"/>
              </a:cxn>
            </a:cxnLst>
            <a:rect l="0" t="0" r="r" b="b"/>
            <a:pathLst>
              <a:path w="21598" h="21590" fill="norm" stroke="1" extrusionOk="0">
                <a:moveTo>
                  <a:pt x="11042" y="2"/>
                </a:moveTo>
                <a:cubicBezTo>
                  <a:pt x="11009" y="16"/>
                  <a:pt x="10653" y="41"/>
                  <a:pt x="10248" y="56"/>
                </a:cubicBezTo>
                <a:cubicBezTo>
                  <a:pt x="10045" y="64"/>
                  <a:pt x="9851" y="77"/>
                  <a:pt x="9667" y="97"/>
                </a:cubicBezTo>
                <a:cubicBezTo>
                  <a:pt x="9511" y="115"/>
                  <a:pt x="9363" y="140"/>
                  <a:pt x="9220" y="168"/>
                </a:cubicBezTo>
                <a:cubicBezTo>
                  <a:pt x="9193" y="173"/>
                  <a:pt x="9164" y="177"/>
                  <a:pt x="9138" y="182"/>
                </a:cubicBezTo>
                <a:cubicBezTo>
                  <a:pt x="8975" y="217"/>
                  <a:pt x="8820" y="259"/>
                  <a:pt x="8672" y="309"/>
                </a:cubicBezTo>
                <a:cubicBezTo>
                  <a:pt x="8610" y="329"/>
                  <a:pt x="8555" y="357"/>
                  <a:pt x="8495" y="381"/>
                </a:cubicBezTo>
                <a:cubicBezTo>
                  <a:pt x="8407" y="416"/>
                  <a:pt x="8317" y="449"/>
                  <a:pt x="8233" y="491"/>
                </a:cubicBezTo>
                <a:cubicBezTo>
                  <a:pt x="8097" y="558"/>
                  <a:pt x="7967" y="632"/>
                  <a:pt x="7842" y="717"/>
                </a:cubicBezTo>
                <a:cubicBezTo>
                  <a:pt x="7717" y="801"/>
                  <a:pt x="7595" y="894"/>
                  <a:pt x="7479" y="996"/>
                </a:cubicBezTo>
                <a:cubicBezTo>
                  <a:pt x="7363" y="1099"/>
                  <a:pt x="7253" y="1212"/>
                  <a:pt x="7144" y="1333"/>
                </a:cubicBezTo>
                <a:cubicBezTo>
                  <a:pt x="7035" y="1455"/>
                  <a:pt x="6929" y="1585"/>
                  <a:pt x="6825" y="1726"/>
                </a:cubicBezTo>
                <a:cubicBezTo>
                  <a:pt x="6727" y="1860"/>
                  <a:pt x="6635" y="2004"/>
                  <a:pt x="6552" y="2157"/>
                </a:cubicBezTo>
                <a:cubicBezTo>
                  <a:pt x="6529" y="2199"/>
                  <a:pt x="6511" y="2246"/>
                  <a:pt x="6490" y="2290"/>
                </a:cubicBezTo>
                <a:cubicBezTo>
                  <a:pt x="6045" y="3188"/>
                  <a:pt x="5827" y="4396"/>
                  <a:pt x="5912" y="5588"/>
                </a:cubicBezTo>
                <a:cubicBezTo>
                  <a:pt x="5926" y="5796"/>
                  <a:pt x="5952" y="6004"/>
                  <a:pt x="5985" y="6210"/>
                </a:cubicBezTo>
                <a:cubicBezTo>
                  <a:pt x="6036" y="6526"/>
                  <a:pt x="6066" y="6789"/>
                  <a:pt x="6077" y="7022"/>
                </a:cubicBezTo>
                <a:cubicBezTo>
                  <a:pt x="6081" y="7106"/>
                  <a:pt x="6069" y="7171"/>
                  <a:pt x="6067" y="7247"/>
                </a:cubicBezTo>
                <a:cubicBezTo>
                  <a:pt x="6065" y="7381"/>
                  <a:pt x="6068" y="7520"/>
                  <a:pt x="6045" y="7637"/>
                </a:cubicBezTo>
                <a:cubicBezTo>
                  <a:pt x="5974" y="8022"/>
                  <a:pt x="5797" y="8350"/>
                  <a:pt x="5480" y="8776"/>
                </a:cubicBezTo>
                <a:cubicBezTo>
                  <a:pt x="5141" y="9231"/>
                  <a:pt x="5004" y="9307"/>
                  <a:pt x="3882" y="9665"/>
                </a:cubicBezTo>
                <a:cubicBezTo>
                  <a:pt x="3864" y="9671"/>
                  <a:pt x="3856" y="9674"/>
                  <a:pt x="3838" y="9680"/>
                </a:cubicBezTo>
                <a:cubicBezTo>
                  <a:pt x="2703" y="10040"/>
                  <a:pt x="2411" y="10149"/>
                  <a:pt x="1661" y="10487"/>
                </a:cubicBezTo>
                <a:cubicBezTo>
                  <a:pt x="1388" y="10610"/>
                  <a:pt x="1101" y="10767"/>
                  <a:pt x="876" y="10910"/>
                </a:cubicBezTo>
                <a:cubicBezTo>
                  <a:pt x="655" y="11064"/>
                  <a:pt x="483" y="11217"/>
                  <a:pt x="442" y="11322"/>
                </a:cubicBezTo>
                <a:cubicBezTo>
                  <a:pt x="384" y="11548"/>
                  <a:pt x="224" y="11907"/>
                  <a:pt x="73" y="12141"/>
                </a:cubicBezTo>
                <a:cubicBezTo>
                  <a:pt x="77" y="12144"/>
                  <a:pt x="81" y="12150"/>
                  <a:pt x="85" y="12147"/>
                </a:cubicBezTo>
                <a:cubicBezTo>
                  <a:pt x="190" y="12088"/>
                  <a:pt x="225" y="12094"/>
                  <a:pt x="270" y="12174"/>
                </a:cubicBezTo>
                <a:cubicBezTo>
                  <a:pt x="301" y="12228"/>
                  <a:pt x="300" y="12287"/>
                  <a:pt x="270" y="12307"/>
                </a:cubicBezTo>
                <a:cubicBezTo>
                  <a:pt x="241" y="12327"/>
                  <a:pt x="262" y="12381"/>
                  <a:pt x="316" y="12426"/>
                </a:cubicBezTo>
                <a:cubicBezTo>
                  <a:pt x="371" y="12471"/>
                  <a:pt x="423" y="12587"/>
                  <a:pt x="432" y="12684"/>
                </a:cubicBezTo>
                <a:cubicBezTo>
                  <a:pt x="468" y="13107"/>
                  <a:pt x="471" y="13115"/>
                  <a:pt x="594" y="13046"/>
                </a:cubicBezTo>
                <a:cubicBezTo>
                  <a:pt x="658" y="13009"/>
                  <a:pt x="736" y="12998"/>
                  <a:pt x="767" y="13018"/>
                </a:cubicBezTo>
                <a:cubicBezTo>
                  <a:pt x="797" y="13039"/>
                  <a:pt x="862" y="12980"/>
                  <a:pt x="913" y="12888"/>
                </a:cubicBezTo>
                <a:cubicBezTo>
                  <a:pt x="986" y="12758"/>
                  <a:pt x="1030" y="12737"/>
                  <a:pt x="1113" y="12793"/>
                </a:cubicBezTo>
                <a:cubicBezTo>
                  <a:pt x="1254" y="12889"/>
                  <a:pt x="1219" y="14282"/>
                  <a:pt x="1072" y="14438"/>
                </a:cubicBezTo>
                <a:cubicBezTo>
                  <a:pt x="1039" y="14472"/>
                  <a:pt x="1047" y="14536"/>
                  <a:pt x="1089" y="14582"/>
                </a:cubicBezTo>
                <a:cubicBezTo>
                  <a:pt x="1135" y="14633"/>
                  <a:pt x="1129" y="14698"/>
                  <a:pt x="1072" y="14745"/>
                </a:cubicBezTo>
                <a:cubicBezTo>
                  <a:pt x="1019" y="14788"/>
                  <a:pt x="999" y="14839"/>
                  <a:pt x="1028" y="14859"/>
                </a:cubicBezTo>
                <a:cubicBezTo>
                  <a:pt x="1057" y="14879"/>
                  <a:pt x="1027" y="14964"/>
                  <a:pt x="962" y="15050"/>
                </a:cubicBezTo>
                <a:cubicBezTo>
                  <a:pt x="898" y="15135"/>
                  <a:pt x="847" y="15286"/>
                  <a:pt x="849" y="15384"/>
                </a:cubicBezTo>
                <a:cubicBezTo>
                  <a:pt x="850" y="15482"/>
                  <a:pt x="803" y="15643"/>
                  <a:pt x="742" y="15741"/>
                </a:cubicBezTo>
                <a:cubicBezTo>
                  <a:pt x="682" y="15838"/>
                  <a:pt x="625" y="15972"/>
                  <a:pt x="618" y="16037"/>
                </a:cubicBezTo>
                <a:cubicBezTo>
                  <a:pt x="612" y="16102"/>
                  <a:pt x="543" y="16238"/>
                  <a:pt x="462" y="16339"/>
                </a:cubicBezTo>
                <a:cubicBezTo>
                  <a:pt x="356" y="16471"/>
                  <a:pt x="323" y="16619"/>
                  <a:pt x="350" y="16858"/>
                </a:cubicBezTo>
                <a:cubicBezTo>
                  <a:pt x="370" y="17041"/>
                  <a:pt x="354" y="17204"/>
                  <a:pt x="314" y="17221"/>
                </a:cubicBezTo>
                <a:cubicBezTo>
                  <a:pt x="273" y="17238"/>
                  <a:pt x="230" y="17392"/>
                  <a:pt x="219" y="17564"/>
                </a:cubicBezTo>
                <a:cubicBezTo>
                  <a:pt x="208" y="17737"/>
                  <a:pt x="189" y="18005"/>
                  <a:pt x="180" y="18160"/>
                </a:cubicBezTo>
                <a:cubicBezTo>
                  <a:pt x="170" y="18315"/>
                  <a:pt x="118" y="18473"/>
                  <a:pt x="60" y="18513"/>
                </a:cubicBezTo>
                <a:cubicBezTo>
                  <a:pt x="35" y="18530"/>
                  <a:pt x="16" y="18610"/>
                  <a:pt x="0" y="18724"/>
                </a:cubicBezTo>
                <a:cubicBezTo>
                  <a:pt x="14" y="19107"/>
                  <a:pt x="28" y="19538"/>
                  <a:pt x="49" y="19552"/>
                </a:cubicBezTo>
                <a:cubicBezTo>
                  <a:pt x="101" y="19587"/>
                  <a:pt x="155" y="19725"/>
                  <a:pt x="171" y="19858"/>
                </a:cubicBezTo>
                <a:cubicBezTo>
                  <a:pt x="187" y="19991"/>
                  <a:pt x="330" y="20320"/>
                  <a:pt x="490" y="20587"/>
                </a:cubicBezTo>
                <a:cubicBezTo>
                  <a:pt x="889" y="21252"/>
                  <a:pt x="896" y="21254"/>
                  <a:pt x="3095" y="21226"/>
                </a:cubicBezTo>
                <a:lnTo>
                  <a:pt x="4798" y="21203"/>
                </a:lnTo>
                <a:lnTo>
                  <a:pt x="4826" y="21396"/>
                </a:lnTo>
                <a:lnTo>
                  <a:pt x="4853" y="21590"/>
                </a:lnTo>
                <a:lnTo>
                  <a:pt x="12445" y="21590"/>
                </a:lnTo>
                <a:cubicBezTo>
                  <a:pt x="13485" y="21590"/>
                  <a:pt x="14036" y="21588"/>
                  <a:pt x="14821" y="21588"/>
                </a:cubicBezTo>
                <a:cubicBezTo>
                  <a:pt x="15928" y="21588"/>
                  <a:pt x="16641" y="21586"/>
                  <a:pt x="17360" y="21584"/>
                </a:cubicBezTo>
                <a:cubicBezTo>
                  <a:pt x="18213" y="21580"/>
                  <a:pt x="18784" y="21572"/>
                  <a:pt x="19237" y="21558"/>
                </a:cubicBezTo>
                <a:cubicBezTo>
                  <a:pt x="19359" y="21554"/>
                  <a:pt x="19543" y="21552"/>
                  <a:pt x="19644" y="21547"/>
                </a:cubicBezTo>
                <a:cubicBezTo>
                  <a:pt x="20567" y="21503"/>
                  <a:pt x="20633" y="21412"/>
                  <a:pt x="20944" y="21226"/>
                </a:cubicBezTo>
                <a:cubicBezTo>
                  <a:pt x="20999" y="21193"/>
                  <a:pt x="21043" y="21165"/>
                  <a:pt x="21089" y="21137"/>
                </a:cubicBezTo>
                <a:cubicBezTo>
                  <a:pt x="21206" y="21053"/>
                  <a:pt x="21300" y="20987"/>
                  <a:pt x="21370" y="20897"/>
                </a:cubicBezTo>
                <a:cubicBezTo>
                  <a:pt x="21371" y="20896"/>
                  <a:pt x="21372" y="20894"/>
                  <a:pt x="21373" y="20893"/>
                </a:cubicBezTo>
                <a:cubicBezTo>
                  <a:pt x="21375" y="20890"/>
                  <a:pt x="21376" y="20886"/>
                  <a:pt x="21378" y="20883"/>
                </a:cubicBezTo>
                <a:cubicBezTo>
                  <a:pt x="21409" y="20840"/>
                  <a:pt x="21435" y="20789"/>
                  <a:pt x="21457" y="20732"/>
                </a:cubicBezTo>
                <a:cubicBezTo>
                  <a:pt x="21478" y="20677"/>
                  <a:pt x="21497" y="20613"/>
                  <a:pt x="21512" y="20539"/>
                </a:cubicBezTo>
                <a:cubicBezTo>
                  <a:pt x="21516" y="20521"/>
                  <a:pt x="21519" y="20505"/>
                  <a:pt x="21522" y="20485"/>
                </a:cubicBezTo>
                <a:cubicBezTo>
                  <a:pt x="21561" y="20257"/>
                  <a:pt x="21583" y="19938"/>
                  <a:pt x="21591" y="19458"/>
                </a:cubicBezTo>
                <a:cubicBezTo>
                  <a:pt x="21600" y="18974"/>
                  <a:pt x="21598" y="18330"/>
                  <a:pt x="21598" y="17463"/>
                </a:cubicBezTo>
                <a:cubicBezTo>
                  <a:pt x="21598" y="17274"/>
                  <a:pt x="21594" y="17236"/>
                  <a:pt x="21594" y="17067"/>
                </a:cubicBezTo>
                <a:cubicBezTo>
                  <a:pt x="21591" y="15973"/>
                  <a:pt x="21584" y="15102"/>
                  <a:pt x="21552" y="14582"/>
                </a:cubicBezTo>
                <a:cubicBezTo>
                  <a:pt x="21549" y="14535"/>
                  <a:pt x="21544" y="14480"/>
                  <a:pt x="21541" y="14438"/>
                </a:cubicBezTo>
                <a:cubicBezTo>
                  <a:pt x="21531" y="14304"/>
                  <a:pt x="21516" y="14219"/>
                  <a:pt x="21503" y="14115"/>
                </a:cubicBezTo>
                <a:cubicBezTo>
                  <a:pt x="21493" y="14054"/>
                  <a:pt x="21486" y="13975"/>
                  <a:pt x="21473" y="13929"/>
                </a:cubicBezTo>
                <a:cubicBezTo>
                  <a:pt x="21391" y="13636"/>
                  <a:pt x="21325" y="13426"/>
                  <a:pt x="21255" y="13240"/>
                </a:cubicBezTo>
                <a:cubicBezTo>
                  <a:pt x="21229" y="13182"/>
                  <a:pt x="21207" y="13139"/>
                  <a:pt x="21184" y="13079"/>
                </a:cubicBezTo>
                <a:cubicBezTo>
                  <a:pt x="21183" y="13075"/>
                  <a:pt x="21180" y="13072"/>
                  <a:pt x="21178" y="13068"/>
                </a:cubicBezTo>
                <a:cubicBezTo>
                  <a:pt x="21121" y="12935"/>
                  <a:pt x="21064" y="12807"/>
                  <a:pt x="20987" y="12671"/>
                </a:cubicBezTo>
                <a:cubicBezTo>
                  <a:pt x="20910" y="12535"/>
                  <a:pt x="20840" y="12424"/>
                  <a:pt x="20767" y="12304"/>
                </a:cubicBezTo>
                <a:cubicBezTo>
                  <a:pt x="20755" y="12290"/>
                  <a:pt x="20734" y="12247"/>
                  <a:pt x="20724" y="12240"/>
                </a:cubicBezTo>
                <a:cubicBezTo>
                  <a:pt x="20679" y="12209"/>
                  <a:pt x="20642" y="12147"/>
                  <a:pt x="20642" y="12101"/>
                </a:cubicBezTo>
                <a:cubicBezTo>
                  <a:pt x="20642" y="12095"/>
                  <a:pt x="20629" y="12078"/>
                  <a:pt x="20628" y="12070"/>
                </a:cubicBezTo>
                <a:cubicBezTo>
                  <a:pt x="20626" y="12068"/>
                  <a:pt x="20623" y="12065"/>
                  <a:pt x="20622" y="12062"/>
                </a:cubicBezTo>
                <a:cubicBezTo>
                  <a:pt x="20269" y="11520"/>
                  <a:pt x="19951" y="11166"/>
                  <a:pt x="19618" y="10940"/>
                </a:cubicBezTo>
                <a:cubicBezTo>
                  <a:pt x="19409" y="10798"/>
                  <a:pt x="19237" y="10697"/>
                  <a:pt x="19182" y="10682"/>
                </a:cubicBezTo>
                <a:cubicBezTo>
                  <a:pt x="19178" y="10680"/>
                  <a:pt x="19151" y="10663"/>
                  <a:pt x="19149" y="10663"/>
                </a:cubicBezTo>
                <a:cubicBezTo>
                  <a:pt x="19149" y="10663"/>
                  <a:pt x="19146" y="10663"/>
                  <a:pt x="19146" y="10663"/>
                </a:cubicBezTo>
                <a:cubicBezTo>
                  <a:pt x="19140" y="10663"/>
                  <a:pt x="19108" y="10626"/>
                  <a:pt x="19097" y="10619"/>
                </a:cubicBezTo>
                <a:cubicBezTo>
                  <a:pt x="19046" y="10589"/>
                  <a:pt x="18976" y="10539"/>
                  <a:pt x="18890" y="10441"/>
                </a:cubicBezTo>
                <a:cubicBezTo>
                  <a:pt x="18783" y="10318"/>
                  <a:pt x="18576" y="10133"/>
                  <a:pt x="18434" y="10030"/>
                </a:cubicBezTo>
                <a:cubicBezTo>
                  <a:pt x="18414" y="10016"/>
                  <a:pt x="18405" y="10003"/>
                  <a:pt x="18385" y="9988"/>
                </a:cubicBezTo>
                <a:cubicBezTo>
                  <a:pt x="18384" y="9987"/>
                  <a:pt x="18381" y="9985"/>
                  <a:pt x="18379" y="9984"/>
                </a:cubicBezTo>
                <a:cubicBezTo>
                  <a:pt x="18231" y="9888"/>
                  <a:pt x="18110" y="9788"/>
                  <a:pt x="18110" y="9760"/>
                </a:cubicBezTo>
                <a:cubicBezTo>
                  <a:pt x="18110" y="9748"/>
                  <a:pt x="17977" y="9639"/>
                  <a:pt x="17913" y="9578"/>
                </a:cubicBezTo>
                <a:cubicBezTo>
                  <a:pt x="17806" y="9475"/>
                  <a:pt x="17665" y="9344"/>
                  <a:pt x="17450" y="9158"/>
                </a:cubicBezTo>
                <a:cubicBezTo>
                  <a:pt x="17295" y="9024"/>
                  <a:pt x="17157" y="8895"/>
                  <a:pt x="17037" y="8774"/>
                </a:cubicBezTo>
                <a:cubicBezTo>
                  <a:pt x="16764" y="8507"/>
                  <a:pt x="16590" y="8273"/>
                  <a:pt x="16492" y="8041"/>
                </a:cubicBezTo>
                <a:cubicBezTo>
                  <a:pt x="16490" y="8036"/>
                  <a:pt x="16485" y="8031"/>
                  <a:pt x="16484" y="8026"/>
                </a:cubicBezTo>
                <a:cubicBezTo>
                  <a:pt x="16483" y="8023"/>
                  <a:pt x="16483" y="8020"/>
                  <a:pt x="16482" y="8017"/>
                </a:cubicBezTo>
                <a:cubicBezTo>
                  <a:pt x="16412" y="7841"/>
                  <a:pt x="16368" y="7660"/>
                  <a:pt x="16367" y="7453"/>
                </a:cubicBezTo>
                <a:cubicBezTo>
                  <a:pt x="16367" y="7431"/>
                  <a:pt x="16370" y="7415"/>
                  <a:pt x="16370" y="7394"/>
                </a:cubicBezTo>
                <a:cubicBezTo>
                  <a:pt x="16370" y="7392"/>
                  <a:pt x="16370" y="7390"/>
                  <a:pt x="16370" y="7388"/>
                </a:cubicBezTo>
                <a:cubicBezTo>
                  <a:pt x="16364" y="7216"/>
                  <a:pt x="16385" y="7087"/>
                  <a:pt x="16422" y="7011"/>
                </a:cubicBezTo>
                <a:cubicBezTo>
                  <a:pt x="16429" y="6994"/>
                  <a:pt x="16433" y="6953"/>
                  <a:pt x="16440" y="6948"/>
                </a:cubicBezTo>
                <a:cubicBezTo>
                  <a:pt x="16484" y="6915"/>
                  <a:pt x="16483" y="6576"/>
                  <a:pt x="16438" y="6150"/>
                </a:cubicBezTo>
                <a:cubicBezTo>
                  <a:pt x="16340" y="5232"/>
                  <a:pt x="16188" y="4415"/>
                  <a:pt x="15982" y="3712"/>
                </a:cubicBezTo>
                <a:cubicBezTo>
                  <a:pt x="15926" y="3521"/>
                  <a:pt x="15863" y="3344"/>
                  <a:pt x="15799" y="3170"/>
                </a:cubicBezTo>
                <a:cubicBezTo>
                  <a:pt x="15784" y="3130"/>
                  <a:pt x="15774" y="3086"/>
                  <a:pt x="15759" y="3047"/>
                </a:cubicBezTo>
                <a:cubicBezTo>
                  <a:pt x="15757" y="3043"/>
                  <a:pt x="15754" y="3041"/>
                  <a:pt x="15753" y="3037"/>
                </a:cubicBezTo>
                <a:cubicBezTo>
                  <a:pt x="15716" y="2942"/>
                  <a:pt x="15675" y="2858"/>
                  <a:pt x="15636" y="2769"/>
                </a:cubicBezTo>
                <a:cubicBezTo>
                  <a:pt x="15583" y="2649"/>
                  <a:pt x="15533" y="2525"/>
                  <a:pt x="15475" y="2414"/>
                </a:cubicBezTo>
                <a:cubicBezTo>
                  <a:pt x="15475" y="2413"/>
                  <a:pt x="15473" y="2412"/>
                  <a:pt x="15472" y="2410"/>
                </a:cubicBezTo>
                <a:cubicBezTo>
                  <a:pt x="15470" y="2406"/>
                  <a:pt x="15466" y="2402"/>
                  <a:pt x="15464" y="2398"/>
                </a:cubicBezTo>
                <a:cubicBezTo>
                  <a:pt x="15193" y="1886"/>
                  <a:pt x="14868" y="1477"/>
                  <a:pt x="14487" y="1151"/>
                </a:cubicBezTo>
                <a:cubicBezTo>
                  <a:pt x="14025" y="782"/>
                  <a:pt x="13675" y="544"/>
                  <a:pt x="13301" y="386"/>
                </a:cubicBezTo>
                <a:cubicBezTo>
                  <a:pt x="13225" y="354"/>
                  <a:pt x="13145" y="327"/>
                  <a:pt x="13066" y="301"/>
                </a:cubicBezTo>
                <a:cubicBezTo>
                  <a:pt x="12823" y="222"/>
                  <a:pt x="12276" y="125"/>
                  <a:pt x="11787" y="60"/>
                </a:cubicBezTo>
                <a:cubicBezTo>
                  <a:pt x="11421" y="20"/>
                  <a:pt x="11072" y="-10"/>
                  <a:pt x="11042" y="2"/>
                </a:cubicBezTo>
                <a:close/>
              </a:path>
            </a:pathLst>
          </a:custGeom>
          <a:ln w="12700">
            <a:miter lim="400000"/>
          </a:ln>
          <a:effectLst>
            <a:outerShdw sx="100000" sy="100000" kx="0" ky="0" algn="b" rotWithShape="0" blurRad="266700" dist="376723" dir="8100000">
              <a:srgbClr val="000000">
                <a:alpha val="52039"/>
              </a:srgbClr>
            </a:outerShdw>
          </a:effectLst>
        </p:spPr>
      </p:pic>
      <p:grpSp>
        <p:nvGrpSpPr>
          <p:cNvPr id="196" name="Group 196"/>
          <p:cNvGrpSpPr/>
          <p:nvPr/>
        </p:nvGrpSpPr>
        <p:grpSpPr>
          <a:xfrm>
            <a:off x="140565" y="342968"/>
            <a:ext cx="8587990" cy="3449420"/>
            <a:chOff x="0" y="0"/>
            <a:chExt cx="8587989" cy="3449419"/>
          </a:xfrm>
        </p:grpSpPr>
        <p:pic>
          <p:nvPicPr>
            <p:cNvPr id="193" name="pasted-image.tiff"/>
            <p:cNvPicPr>
              <a:picLocks noChangeAspect="1"/>
            </p:cNvPicPr>
            <p:nvPr/>
          </p:nvPicPr>
          <p:blipFill>
            <a:blip r:embed="rId3">
              <a:extLst/>
            </a:blip>
            <a:stretch>
              <a:fillRect/>
            </a:stretch>
          </p:blipFill>
          <p:spPr>
            <a:xfrm>
              <a:off x="0" y="0"/>
              <a:ext cx="3341155" cy="3368209"/>
            </a:xfrm>
            <a:prstGeom prst="rect">
              <a:avLst/>
            </a:prstGeom>
            <a:ln w="12700" cap="flat">
              <a:noFill/>
              <a:miter lim="400000"/>
            </a:ln>
            <a:effectLst>
              <a:outerShdw sx="100000" sy="100000" kx="0" ky="0" algn="b" rotWithShape="0" blurRad="266700" dist="317500" dir="2700000">
                <a:srgbClr val="000000">
                  <a:alpha val="49533"/>
                </a:srgbClr>
              </a:outerShdw>
            </a:effectLst>
          </p:spPr>
        </p:pic>
        <p:pic>
          <p:nvPicPr>
            <p:cNvPr id="194" name="pasted-image.tiff"/>
            <p:cNvPicPr>
              <a:picLocks noChangeAspect="0"/>
            </p:cNvPicPr>
            <p:nvPr/>
          </p:nvPicPr>
          <p:blipFill>
            <a:blip r:embed="rId4">
              <a:extLst/>
            </a:blip>
            <a:stretch>
              <a:fillRect/>
            </a:stretch>
          </p:blipFill>
          <p:spPr>
            <a:xfrm>
              <a:off x="2884498" y="687325"/>
              <a:ext cx="5703492" cy="1368347"/>
            </a:xfrm>
            <a:prstGeom prst="rect">
              <a:avLst/>
            </a:prstGeom>
            <a:ln w="12700" cap="flat">
              <a:noFill/>
              <a:miter lim="400000"/>
            </a:ln>
            <a:effectLst>
              <a:outerShdw sx="100000" sy="100000" kx="0" ky="0" algn="b" rotWithShape="0" blurRad="266700" dist="197068" dir="8100000">
                <a:srgbClr val="000000">
                  <a:alpha val="64164"/>
                </a:srgbClr>
              </a:outerShdw>
            </a:effectLst>
          </p:spPr>
        </p:pic>
        <p:sp>
          <p:nvSpPr>
            <p:cNvPr id="195" name="Shape 195"/>
            <p:cNvSpPr/>
            <p:nvPr/>
          </p:nvSpPr>
          <p:spPr>
            <a:xfrm>
              <a:off x="2642531" y="1825177"/>
              <a:ext cx="5327775" cy="1624243"/>
            </a:xfrm>
            <a:prstGeom prst="rect">
              <a:avLst/>
            </a:prstGeom>
            <a:noFill/>
            <a:ln w="12700" cap="flat">
              <a:noFill/>
              <a:miter lim="400000"/>
            </a:ln>
            <a:effectLst>
              <a:outerShdw sx="100000" sy="100000" kx="0" ky="0" algn="b" rotWithShape="0" blurRad="101600" dist="110235" dir="2700000">
                <a:srgbClr val="000000"/>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0100">
                  <a:solidFill>
                    <a:srgbClr val="212121">
                      <a:alpha val="77201"/>
                    </a:srgbClr>
                  </a:solidFill>
                  <a:effectLst>
                    <a:outerShdw sx="100000" sy="100000" kx="0" ky="0" algn="b" rotWithShape="0" blurRad="50800" dist="63500" dir="2453964">
                      <a:srgbClr val="000000">
                        <a:alpha val="32000"/>
                      </a:srgbClr>
                    </a:outerShdw>
                  </a:effectLst>
                  <a:latin typeface="Vivaldi"/>
                  <a:ea typeface="Vivaldi"/>
                  <a:cs typeface="Vivaldi"/>
                  <a:sym typeface="Vivaldi"/>
                </a:defRPr>
              </a:lvl1pPr>
            </a:lstStyle>
            <a:p>
              <a:pPr/>
              <a:r>
                <a:t>For Good</a:t>
              </a:r>
            </a:p>
          </p:txBody>
        </p:sp>
      </p:grpSp>
      <p:sp>
        <p:nvSpPr>
          <p:cNvPr id="197" name="Shape 197"/>
          <p:cNvSpPr/>
          <p:nvPr/>
        </p:nvSpPr>
        <p:spPr>
          <a:xfrm>
            <a:off x="470449" y="6049433"/>
            <a:ext cx="6490057" cy="3073401"/>
          </a:xfrm>
          <a:prstGeom prst="rect">
            <a:avLst/>
          </a:prstGeom>
          <a:ln w="12700">
            <a:miter lim="400000"/>
          </a:ln>
          <a:effectLst>
            <a:outerShdw sx="100000" sy="100000" kx="0" ky="0" algn="b" rotWithShape="0" blurRad="266700" dist="376723" dir="8100000">
              <a:srgbClr val="000000">
                <a:alpha val="5203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000000"/>
                </a:solidFill>
                <a:latin typeface="Century Gothic"/>
                <a:ea typeface="Century Gothic"/>
                <a:cs typeface="Century Gothic"/>
                <a:sym typeface="Century Gothic"/>
              </a:defRPr>
            </a:pPr>
            <a:r>
              <a:t>Titus 2:14 (NKJV)</a:t>
            </a:r>
          </a:p>
          <a:p>
            <a:pPr defTabSz="457200">
              <a:defRPr sz="3200">
                <a:solidFill>
                  <a:srgbClr val="000000"/>
                </a:solidFill>
                <a:latin typeface="Century Gothic"/>
                <a:ea typeface="Century Gothic"/>
                <a:cs typeface="Century Gothic"/>
                <a:sym typeface="Century Gothic"/>
              </a:defRPr>
            </a:pPr>
            <a:r>
              <a:rPr baseline="31999"/>
              <a:t>14</a:t>
            </a:r>
            <a:r>
              <a:t> who gave Himself for us, that He might redeem us from every lawless deed and purify for Himself </a:t>
            </a:r>
            <a:r>
              <a:rPr i="1"/>
              <a:t>His</a:t>
            </a:r>
            <a:r>
              <a:t> own special people, zealous for good works.</a:t>
            </a:r>
          </a:p>
        </p:txBody>
      </p:sp>
      <p:pic>
        <p:nvPicPr>
          <p:cNvPr id="198" name="pasted-image.tiff"/>
          <p:cNvPicPr>
            <a:picLocks noChangeAspect="0"/>
          </p:cNvPicPr>
          <p:nvPr/>
        </p:nvPicPr>
        <p:blipFill>
          <a:blip r:embed="rId5">
            <a:extLst/>
          </a:blip>
          <a:stretch>
            <a:fillRect/>
          </a:stretch>
        </p:blipFill>
        <p:spPr>
          <a:xfrm>
            <a:off x="708883" y="3975934"/>
            <a:ext cx="7451354" cy="1669819"/>
          </a:xfrm>
          <a:prstGeom prst="rect">
            <a:avLst/>
          </a:prstGeom>
          <a:ln w="12700">
            <a:miter lim="400000"/>
          </a:ln>
          <a:effectLst>
            <a:outerShdw sx="100000" sy="100000" kx="0" ky="0" algn="b" rotWithShape="0" blurRad="114300" dist="115897" dir="2700000">
              <a:srgbClr val="000000">
                <a:alpha val="80406"/>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2"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grpSp>
        <p:nvGrpSpPr>
          <p:cNvPr id="265" name="Group 265"/>
          <p:cNvGrpSpPr/>
          <p:nvPr/>
        </p:nvGrpSpPr>
        <p:grpSpPr>
          <a:xfrm>
            <a:off x="-123391" y="1485899"/>
            <a:ext cx="8896739" cy="2226933"/>
            <a:chOff x="0" y="0"/>
            <a:chExt cx="8896737" cy="2226931"/>
          </a:xfrm>
        </p:grpSpPr>
        <p:sp>
          <p:nvSpPr>
            <p:cNvPr id="264" name="Shape 264"/>
            <p:cNvSpPr/>
            <p:nvPr/>
          </p:nvSpPr>
          <p:spPr>
            <a:xfrm>
              <a:off x="571500" y="546100"/>
              <a:ext cx="7817238" cy="1198232"/>
            </a:xfrm>
            <a:prstGeom prst="roundRect">
              <a:avLst>
                <a:gd name="adj" fmla="val 15898"/>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6100">
                  <a:solidFill>
                    <a:srgbClr val="FFFFFF"/>
                  </a:solidFill>
                  <a:effectLst>
                    <a:outerShdw sx="100000" sy="100000" kx="0" ky="0" algn="b" rotWithShape="0" blurRad="38100" dist="12700" dir="5400000">
                      <a:srgbClr val="000000">
                        <a:alpha val="50000"/>
                      </a:srgbClr>
                    </a:outerShdw>
                  </a:effectLst>
                </a:defRPr>
              </a:lvl1pPr>
            </a:lstStyle>
            <a:p>
              <a:pPr/>
              <a:r>
                <a:t>Defining ZEAL</a:t>
              </a:r>
            </a:p>
          </p:txBody>
        </p:sp>
        <p:pic>
          <p:nvPicPr>
            <p:cNvPr id="263" name=""/>
            <p:cNvPicPr>
              <a:picLocks noChangeAspect="0"/>
            </p:cNvPicPr>
            <p:nvPr/>
          </p:nvPicPr>
          <p:blipFill>
            <a:blip r:embed="rId4">
              <a:extLst/>
            </a:blip>
            <a:stretch>
              <a:fillRect/>
            </a:stretch>
          </p:blipFill>
          <p:spPr>
            <a:xfrm>
              <a:off x="0" y="-1"/>
              <a:ext cx="8896738" cy="2226933"/>
            </a:xfrm>
            <a:prstGeom prst="rect">
              <a:avLst/>
            </a:prstGeom>
            <a:effectLst/>
          </p:spPr>
        </p:pic>
      </p:grpSp>
      <p:grpSp>
        <p:nvGrpSpPr>
          <p:cNvPr id="268" name="Group 268" descr="More on Emerson"/>
          <p:cNvGrpSpPr/>
          <p:nvPr/>
        </p:nvGrpSpPr>
        <p:grpSpPr>
          <a:xfrm>
            <a:off x="7160259" y="3284220"/>
            <a:ext cx="5857445" cy="6447367"/>
            <a:chOff x="0" y="0"/>
            <a:chExt cx="5857444" cy="6447366"/>
          </a:xfrm>
        </p:grpSpPr>
        <p:pic>
          <p:nvPicPr>
            <p:cNvPr id="267" name="image4.jpeg" descr="More on Emerson"/>
            <p:cNvPicPr>
              <a:picLocks noChangeAspect="1"/>
            </p:cNvPicPr>
            <p:nvPr/>
          </p:nvPicPr>
          <p:blipFill>
            <a:blip r:embed="rId5">
              <a:extLst/>
            </a:blip>
            <a:stretch>
              <a:fillRect/>
            </a:stretch>
          </p:blipFill>
          <p:spPr>
            <a:xfrm>
              <a:off x="571500" y="546100"/>
              <a:ext cx="4777945" cy="5418667"/>
            </a:xfrm>
            <a:prstGeom prst="rect">
              <a:avLst/>
            </a:prstGeom>
            <a:ln>
              <a:noFill/>
            </a:ln>
            <a:effectLst/>
          </p:spPr>
        </p:pic>
        <p:pic>
          <p:nvPicPr>
            <p:cNvPr id="266" name=""/>
            <p:cNvPicPr>
              <a:picLocks noChangeAspect="0"/>
            </p:cNvPicPr>
            <p:nvPr/>
          </p:nvPicPr>
          <p:blipFill>
            <a:blip r:embed="rId6">
              <a:extLst/>
            </a:blip>
            <a:stretch>
              <a:fillRect/>
            </a:stretch>
          </p:blipFill>
          <p:spPr>
            <a:xfrm>
              <a:off x="0" y="0"/>
              <a:ext cx="5857445" cy="6447367"/>
            </a:xfrm>
            <a:prstGeom prst="rect">
              <a:avLst/>
            </a:prstGeom>
            <a:effectLst/>
          </p:spPr>
        </p:pic>
      </p:grpSp>
      <p:sp>
        <p:nvSpPr>
          <p:cNvPr id="269" name="Shape 269"/>
          <p:cNvSpPr/>
          <p:nvPr/>
        </p:nvSpPr>
        <p:spPr>
          <a:xfrm>
            <a:off x="572312" y="3898053"/>
            <a:ext cx="6521745" cy="5219701"/>
          </a:xfrm>
          <a:prstGeom prst="rect">
            <a:avLst/>
          </a:prstGeom>
          <a:ln w="12700">
            <a:miter lim="400000"/>
          </a:ln>
          <a:effectLst>
            <a:outerShdw sx="100000" sy="100000" kx="0" ky="0" algn="b" rotWithShape="0" blurRad="266700" dist="244625" dir="8100000">
              <a:srgbClr val="000000">
                <a:alpha val="3836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7200"/>
            </a:pPr>
            <a:r>
              <a:t>“Nothing great was ever achieved without enthusiasm” – </a:t>
            </a:r>
          </a:p>
          <a:p>
            <a:pPr>
              <a:defRPr i="1" sz="6300"/>
            </a:pPr>
            <a:r>
              <a:t>R.W. Emerson</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grpSp>
        <p:nvGrpSpPr>
          <p:cNvPr id="274" name="Group 274"/>
          <p:cNvGrpSpPr/>
          <p:nvPr/>
        </p:nvGrpSpPr>
        <p:grpSpPr>
          <a:xfrm>
            <a:off x="-302514" y="1485900"/>
            <a:ext cx="13430705" cy="2396266"/>
            <a:chOff x="0" y="0"/>
            <a:chExt cx="13430704" cy="2396265"/>
          </a:xfrm>
        </p:grpSpPr>
        <p:sp>
          <p:nvSpPr>
            <p:cNvPr id="273" name="Shape 273"/>
            <p:cNvSpPr/>
            <p:nvPr/>
          </p:nvSpPr>
          <p:spPr>
            <a:xfrm>
              <a:off x="571500" y="546100"/>
              <a:ext cx="12351205" cy="1367566"/>
            </a:xfrm>
            <a:prstGeom prst="roundRect">
              <a:avLst>
                <a:gd name="adj" fmla="val 13930"/>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3200">
                  <a:solidFill>
                    <a:srgbClr val="FFFFFF"/>
                  </a:solidFill>
                  <a:effectLst>
                    <a:outerShdw sx="100000" sy="100000" kx="0" ky="0" algn="b" rotWithShape="0" blurRad="38100" dist="12700" dir="5400000">
                      <a:srgbClr val="000000">
                        <a:alpha val="50000"/>
                      </a:srgbClr>
                    </a:outerShdw>
                  </a:effectLst>
                </a:defRPr>
              </a:pPr>
              <a:r>
                <a:rPr sz="6700"/>
                <a:t>Defining ZEAL</a:t>
              </a:r>
              <a:r>
                <a:t> - “to strive after something.” - TDNT</a:t>
              </a:r>
            </a:p>
          </p:txBody>
        </p:sp>
        <p:pic>
          <p:nvPicPr>
            <p:cNvPr id="272" name=""/>
            <p:cNvPicPr>
              <a:picLocks noChangeAspect="0"/>
            </p:cNvPicPr>
            <p:nvPr/>
          </p:nvPicPr>
          <p:blipFill>
            <a:blip r:embed="rId4">
              <a:extLst/>
            </a:blip>
            <a:stretch>
              <a:fillRect/>
            </a:stretch>
          </p:blipFill>
          <p:spPr>
            <a:xfrm>
              <a:off x="0" y="0"/>
              <a:ext cx="13430705" cy="2396266"/>
            </a:xfrm>
            <a:prstGeom prst="rect">
              <a:avLst/>
            </a:prstGeom>
            <a:effectLst/>
          </p:spPr>
        </p:pic>
      </p:grpSp>
      <p:sp>
        <p:nvSpPr>
          <p:cNvPr id="275" name="Shape 275"/>
          <p:cNvSpPr/>
          <p:nvPr/>
        </p:nvSpPr>
        <p:spPr>
          <a:xfrm>
            <a:off x="3307437" y="4020653"/>
            <a:ext cx="9473843" cy="512437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2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Strong's Number:</a:t>
            </a:r>
            <a:r>
              <a:rPr b="0"/>
              <a:t> &lt;G2205&gt;</a:t>
            </a:r>
            <a:r>
              <a:rPr>
                <a:solidFill>
                  <a:srgbClr val="FFFFFF"/>
                </a:solidFill>
              </a:rPr>
              <a:t> </a:t>
            </a:r>
            <a:r>
              <a:t>Original Word: ζ</a:t>
            </a:r>
            <a:r>
              <a:rPr>
                <a:latin typeface="Helvetica"/>
                <a:ea typeface="Helvetica"/>
                <a:cs typeface="Helvetica"/>
                <a:sym typeface="Helvetica"/>
              </a:rPr>
              <a:t>ῆ</a:t>
            </a:r>
            <a:r>
              <a:t>λος</a:t>
            </a:r>
            <a:r>
              <a:rPr b="0"/>
              <a:t>, </a:t>
            </a:r>
            <a:r>
              <a:rPr b="0" i="1"/>
              <a:t>zēlos</a:t>
            </a:r>
            <a:endParaRPr i="1"/>
          </a:p>
          <a:p>
            <a:pPr defTabSz="1300480">
              <a:defRPr b="1" sz="38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1.</a:t>
            </a:r>
            <a:r>
              <a:rPr b="0"/>
              <a:t> “zeal, ardor in embracing, pursuing, defending anything”: </a:t>
            </a:r>
            <a:r>
              <a:rPr b="0" i="1"/>
              <a:t>2 Corinthians 12:11; 9:2</a:t>
            </a:r>
            <a:r>
              <a:rPr b="0"/>
              <a:t>; </a:t>
            </a:r>
            <a:r>
              <a:rPr b="0"/>
              <a:t>κατα ζηλος, </a:t>
            </a:r>
            <a:r>
              <a:rPr b="0"/>
              <a:t>as respects zeal (in maintaining religion), </a:t>
            </a:r>
            <a:r>
              <a:rPr b="0" i="1"/>
              <a:t>Philippians 3:6</a:t>
            </a:r>
            <a:r>
              <a:rPr b="0"/>
              <a:t>; with the genitive of the object, “zeal in behalf of, for” a person or thing, </a:t>
            </a:r>
            <a:r>
              <a:rPr b="0" i="1"/>
              <a:t>John 2:17 </a:t>
            </a:r>
            <a:r>
              <a:rPr b="0"/>
              <a:t>from </a:t>
            </a:r>
            <a:r>
              <a:rPr b="0" i="1"/>
              <a:t>Psalm 68:10 (Psalm 69:10); Romans 10:2 . . . —</a:t>
            </a:r>
            <a:endParaRPr b="0" i="1"/>
          </a:p>
          <a:p>
            <a:pPr defTabSz="1300480">
              <a:defRPr b="1"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Thayer's Greek-English Lexicon</a:t>
            </a:r>
          </a:p>
        </p:txBody>
      </p:sp>
      <p:pic>
        <p:nvPicPr>
          <p:cNvPr id="276" name="pasted-image.pdf"/>
          <p:cNvPicPr>
            <a:picLocks noChangeAspect="1"/>
          </p:cNvPicPr>
          <p:nvPr/>
        </p:nvPicPr>
        <p:blipFill>
          <a:blip r:embed="rId5">
            <a:extLst/>
          </a:blip>
          <a:srcRect l="0" t="0" r="0" b="39418"/>
          <a:stretch>
            <a:fillRect/>
          </a:stretch>
        </p:blipFill>
        <p:spPr>
          <a:xfrm>
            <a:off x="201083" y="3563158"/>
            <a:ext cx="3126192" cy="643481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8"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grpSp>
        <p:nvGrpSpPr>
          <p:cNvPr id="281" name="Group 281"/>
          <p:cNvGrpSpPr/>
          <p:nvPr/>
        </p:nvGrpSpPr>
        <p:grpSpPr>
          <a:xfrm>
            <a:off x="-302514" y="1485900"/>
            <a:ext cx="13430705" cy="2396266"/>
            <a:chOff x="0" y="0"/>
            <a:chExt cx="13430704" cy="2396265"/>
          </a:xfrm>
        </p:grpSpPr>
        <p:sp>
          <p:nvSpPr>
            <p:cNvPr id="280" name="Shape 280"/>
            <p:cNvSpPr/>
            <p:nvPr/>
          </p:nvSpPr>
          <p:spPr>
            <a:xfrm>
              <a:off x="571500" y="546100"/>
              <a:ext cx="12351205" cy="1367566"/>
            </a:xfrm>
            <a:prstGeom prst="roundRect">
              <a:avLst>
                <a:gd name="adj" fmla="val 13930"/>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3200">
                  <a:solidFill>
                    <a:srgbClr val="FFFFFF"/>
                  </a:solidFill>
                  <a:effectLst>
                    <a:outerShdw sx="100000" sy="100000" kx="0" ky="0" algn="b" rotWithShape="0" blurRad="38100" dist="12700" dir="5400000">
                      <a:srgbClr val="000000">
                        <a:alpha val="50000"/>
                      </a:srgbClr>
                    </a:outerShdw>
                  </a:effectLst>
                </a:defRPr>
              </a:pPr>
              <a:r>
                <a:rPr sz="6700"/>
                <a:t>Defining ZEAL</a:t>
              </a:r>
              <a:r>
                <a:t> - “to strive after something.” - TDNT</a:t>
              </a:r>
            </a:p>
          </p:txBody>
        </p:sp>
        <p:pic>
          <p:nvPicPr>
            <p:cNvPr id="279" name=""/>
            <p:cNvPicPr>
              <a:picLocks noChangeAspect="0"/>
            </p:cNvPicPr>
            <p:nvPr/>
          </p:nvPicPr>
          <p:blipFill>
            <a:blip r:embed="rId4">
              <a:extLst/>
            </a:blip>
            <a:stretch>
              <a:fillRect/>
            </a:stretch>
          </p:blipFill>
          <p:spPr>
            <a:xfrm>
              <a:off x="0" y="0"/>
              <a:ext cx="13430705" cy="2396266"/>
            </a:xfrm>
            <a:prstGeom prst="rect">
              <a:avLst/>
            </a:prstGeom>
            <a:effectLst/>
          </p:spPr>
        </p:pic>
      </p:grpSp>
      <p:sp>
        <p:nvSpPr>
          <p:cNvPr id="282" name="Shape 282"/>
          <p:cNvSpPr/>
          <p:nvPr/>
        </p:nvSpPr>
        <p:spPr>
          <a:xfrm>
            <a:off x="4087494" y="3749719"/>
            <a:ext cx="8443971" cy="5655398"/>
          </a:xfrm>
          <a:prstGeom prst="rect">
            <a:avLst/>
          </a:prstGeom>
          <a:ln w="12700">
            <a:miter lim="400000"/>
          </a:ln>
          <a:effectLst>
            <a:outerShdw sx="100000" sy="100000" kx="0" ky="0" algn="b" rotWithShape="0" blurRad="266700" dist="244625" dir="8100000">
              <a:srgbClr val="000000">
                <a:alpha val="3836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sz="3800">
                <a:solidFill>
                  <a:srgbClr val="000000"/>
                </a:solidFill>
                <a:latin typeface="Hoefler Text"/>
                <a:ea typeface="Hoefler Text"/>
                <a:cs typeface="Hoefler Text"/>
                <a:sym typeface="Hoefler Text"/>
              </a:defRPr>
            </a:pPr>
            <a:r>
              <a:rPr b="1"/>
              <a:t>25.77</a:t>
            </a:r>
            <a:r>
              <a:t> </a:t>
            </a:r>
            <a:r>
              <a:rPr b="1"/>
              <a:t>ζηλωτής</a:t>
            </a:r>
            <a:r>
              <a:rPr baseline="31999"/>
              <a:t>a</a:t>
            </a:r>
            <a:r>
              <a:t>,</a:t>
            </a:r>
            <a:r>
              <a:rPr b="1"/>
              <a:t> οῦ </a:t>
            </a:r>
            <a:r>
              <a:rPr i="1"/>
              <a:t>m</a:t>
            </a:r>
            <a:r>
              <a:t>: one who is deeply committed to something and therefore zealous—‘enthusiast, zealous person.’ ζηλωτὴς ὑπάρχων τοῦ θεοῦ καθὼς πάντες ὑμεῖς ἐστε σήμερον ‘being deeply committed to God even as all of you are today’ Ac 22:3.</a:t>
            </a:r>
          </a:p>
          <a:p>
            <a:pPr defTabSz="457200">
              <a:spcBef>
                <a:spcPts val="1400"/>
              </a:spcBef>
              <a:defRPr sz="3100">
                <a:solidFill>
                  <a:srgbClr val="000000"/>
                </a:solidFill>
                <a:latin typeface="Hoefler Text"/>
                <a:ea typeface="Hoefler Text"/>
                <a:cs typeface="Hoefler Text"/>
                <a:sym typeface="Hoefler Text"/>
              </a:defRPr>
            </a:pPr>
            <a:r>
              <a:t> Louw, J. P., &amp; Nida, E. A. (1996).</a:t>
            </a:r>
            <a:r>
              <a:rPr sz="2400"/>
              <a:t> </a:t>
            </a:r>
            <a:r>
              <a:rPr i="1" sz="2400" u="sng">
                <a:solidFill>
                  <a:srgbClr val="0433FF"/>
                </a:solidFill>
                <a:hlinkClick r:id="rId5" invalidUrl="" action="" tgtFrame="" tooltip="" history="1" highlightClick="0" endSnd="0"/>
              </a:rPr>
              <a:t>Greek-English lexicon of the New Testament: based on semantic domains</a:t>
            </a:r>
            <a:r>
              <a:rPr sz="2400"/>
              <a:t> (electronic ed. of the 2nd edition., Vol. 1, p. 297). New York: United Bible Societies.</a:t>
            </a:r>
          </a:p>
        </p:txBody>
      </p:sp>
      <p:pic>
        <p:nvPicPr>
          <p:cNvPr id="283" name="pasted-image.pdf"/>
          <p:cNvPicPr>
            <a:picLocks noChangeAspect="1"/>
          </p:cNvPicPr>
          <p:nvPr/>
        </p:nvPicPr>
        <p:blipFill>
          <a:blip r:embed="rId6">
            <a:extLst/>
          </a:blip>
          <a:srcRect l="0" t="0" r="0" b="41068"/>
          <a:stretch>
            <a:fillRect/>
          </a:stretch>
        </p:blipFill>
        <p:spPr>
          <a:xfrm>
            <a:off x="364066" y="3800947"/>
            <a:ext cx="3386886" cy="59702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5"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grpSp>
        <p:nvGrpSpPr>
          <p:cNvPr id="288" name="Group 288"/>
          <p:cNvGrpSpPr/>
          <p:nvPr/>
        </p:nvGrpSpPr>
        <p:grpSpPr>
          <a:xfrm>
            <a:off x="-302514" y="1485900"/>
            <a:ext cx="13430705" cy="2396266"/>
            <a:chOff x="0" y="0"/>
            <a:chExt cx="13430704" cy="2396265"/>
          </a:xfrm>
        </p:grpSpPr>
        <p:sp>
          <p:nvSpPr>
            <p:cNvPr id="287" name="Shape 287"/>
            <p:cNvSpPr/>
            <p:nvPr/>
          </p:nvSpPr>
          <p:spPr>
            <a:xfrm>
              <a:off x="571500" y="546100"/>
              <a:ext cx="12351205" cy="1367566"/>
            </a:xfrm>
            <a:prstGeom prst="roundRect">
              <a:avLst>
                <a:gd name="adj" fmla="val 13930"/>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3200">
                  <a:solidFill>
                    <a:srgbClr val="FFFFFF"/>
                  </a:solidFill>
                  <a:effectLst>
                    <a:outerShdw sx="100000" sy="100000" kx="0" ky="0" algn="b" rotWithShape="0" blurRad="38100" dist="12700" dir="5400000">
                      <a:srgbClr val="000000">
                        <a:alpha val="50000"/>
                      </a:srgbClr>
                    </a:outerShdw>
                  </a:effectLst>
                </a:defRPr>
              </a:pPr>
              <a:r>
                <a:rPr sz="6700"/>
                <a:t>Defining ZEAL</a:t>
              </a:r>
              <a:r>
                <a:t> - “to strive after something.” - TDNT</a:t>
              </a:r>
            </a:p>
          </p:txBody>
        </p:sp>
        <p:pic>
          <p:nvPicPr>
            <p:cNvPr id="286" name=""/>
            <p:cNvPicPr>
              <a:picLocks noChangeAspect="0"/>
            </p:cNvPicPr>
            <p:nvPr/>
          </p:nvPicPr>
          <p:blipFill>
            <a:blip r:embed="rId4">
              <a:extLst/>
            </a:blip>
            <a:stretch>
              <a:fillRect/>
            </a:stretch>
          </p:blipFill>
          <p:spPr>
            <a:xfrm>
              <a:off x="0" y="0"/>
              <a:ext cx="13430705" cy="2396266"/>
            </a:xfrm>
            <a:prstGeom prst="rect">
              <a:avLst/>
            </a:prstGeom>
            <a:effectLst/>
          </p:spPr>
        </p:pic>
      </p:grpSp>
      <p:pic>
        <p:nvPicPr>
          <p:cNvPr id="289" name="pasted-image.tiff"/>
          <p:cNvPicPr>
            <a:picLocks noChangeAspect="1"/>
          </p:cNvPicPr>
          <p:nvPr/>
        </p:nvPicPr>
        <p:blipFill>
          <a:blip r:embed="rId5">
            <a:extLst/>
          </a:blip>
          <a:srcRect l="4721" t="1367" r="4799" b="1512"/>
          <a:stretch>
            <a:fillRect/>
          </a:stretch>
        </p:blipFill>
        <p:spPr>
          <a:xfrm>
            <a:off x="255374" y="3050954"/>
            <a:ext cx="3142898" cy="6662787"/>
          </a:xfrm>
          <a:custGeom>
            <a:avLst/>
            <a:gdLst/>
            <a:ahLst/>
            <a:cxnLst>
              <a:cxn ang="0">
                <a:pos x="wd2" y="hd2"/>
              </a:cxn>
              <a:cxn ang="5400000">
                <a:pos x="wd2" y="hd2"/>
              </a:cxn>
              <a:cxn ang="10800000">
                <a:pos x="wd2" y="hd2"/>
              </a:cxn>
              <a:cxn ang="16200000">
                <a:pos x="wd2" y="hd2"/>
              </a:cxn>
            </a:cxnLst>
            <a:rect l="0" t="0" r="r" b="b"/>
            <a:pathLst>
              <a:path w="21529" h="21599" fill="norm" stroke="1" extrusionOk="0">
                <a:moveTo>
                  <a:pt x="7778" y="0"/>
                </a:moveTo>
                <a:cubicBezTo>
                  <a:pt x="7644" y="-1"/>
                  <a:pt x="7479" y="3"/>
                  <a:pt x="7267" y="10"/>
                </a:cubicBezTo>
                <a:cubicBezTo>
                  <a:pt x="6466" y="37"/>
                  <a:pt x="6306" y="72"/>
                  <a:pt x="5774" y="336"/>
                </a:cubicBezTo>
                <a:cubicBezTo>
                  <a:pt x="4928" y="755"/>
                  <a:pt x="4665" y="1309"/>
                  <a:pt x="4986" y="1999"/>
                </a:cubicBezTo>
                <a:cubicBezTo>
                  <a:pt x="5057" y="2151"/>
                  <a:pt x="5030" y="2281"/>
                  <a:pt x="4915" y="2346"/>
                </a:cubicBezTo>
                <a:cubicBezTo>
                  <a:pt x="4791" y="2417"/>
                  <a:pt x="4785" y="2467"/>
                  <a:pt x="4896" y="2500"/>
                </a:cubicBezTo>
                <a:cubicBezTo>
                  <a:pt x="5175" y="2581"/>
                  <a:pt x="4618" y="2894"/>
                  <a:pt x="4108" y="2942"/>
                </a:cubicBezTo>
                <a:cubicBezTo>
                  <a:pt x="3336" y="3015"/>
                  <a:pt x="2252" y="3556"/>
                  <a:pt x="1552" y="4217"/>
                </a:cubicBezTo>
                <a:cubicBezTo>
                  <a:pt x="1110" y="4635"/>
                  <a:pt x="947" y="4871"/>
                  <a:pt x="1014" y="4997"/>
                </a:cubicBezTo>
                <a:cubicBezTo>
                  <a:pt x="1067" y="5096"/>
                  <a:pt x="1036" y="5639"/>
                  <a:pt x="941" y="6205"/>
                </a:cubicBezTo>
                <a:cubicBezTo>
                  <a:pt x="842" y="6795"/>
                  <a:pt x="824" y="7358"/>
                  <a:pt x="900" y="7526"/>
                </a:cubicBezTo>
                <a:cubicBezTo>
                  <a:pt x="1025" y="7802"/>
                  <a:pt x="862" y="8219"/>
                  <a:pt x="576" y="8353"/>
                </a:cubicBezTo>
                <a:cubicBezTo>
                  <a:pt x="411" y="8431"/>
                  <a:pt x="437" y="8713"/>
                  <a:pt x="617" y="8799"/>
                </a:cubicBezTo>
                <a:cubicBezTo>
                  <a:pt x="840" y="8904"/>
                  <a:pt x="472" y="9817"/>
                  <a:pt x="158" y="9938"/>
                </a:cubicBezTo>
                <a:cubicBezTo>
                  <a:pt x="-70" y="10026"/>
                  <a:pt x="-59" y="10049"/>
                  <a:pt x="242" y="10164"/>
                </a:cubicBezTo>
                <a:cubicBezTo>
                  <a:pt x="557" y="10284"/>
                  <a:pt x="820" y="10498"/>
                  <a:pt x="859" y="10665"/>
                </a:cubicBezTo>
                <a:cubicBezTo>
                  <a:pt x="869" y="10706"/>
                  <a:pt x="1006" y="10857"/>
                  <a:pt x="1166" y="11001"/>
                </a:cubicBezTo>
                <a:cubicBezTo>
                  <a:pt x="2722" y="12400"/>
                  <a:pt x="3095" y="12722"/>
                  <a:pt x="3420" y="12948"/>
                </a:cubicBezTo>
                <a:cubicBezTo>
                  <a:pt x="3626" y="13091"/>
                  <a:pt x="3795" y="13292"/>
                  <a:pt x="3795" y="13394"/>
                </a:cubicBezTo>
                <a:cubicBezTo>
                  <a:pt x="3795" y="13496"/>
                  <a:pt x="3477" y="13884"/>
                  <a:pt x="3088" y="14256"/>
                </a:cubicBezTo>
                <a:cubicBezTo>
                  <a:pt x="2246" y="15064"/>
                  <a:pt x="2057" y="15556"/>
                  <a:pt x="2118" y="16806"/>
                </a:cubicBezTo>
                <a:cubicBezTo>
                  <a:pt x="2158" y="17637"/>
                  <a:pt x="2072" y="17970"/>
                  <a:pt x="1740" y="18268"/>
                </a:cubicBezTo>
                <a:cubicBezTo>
                  <a:pt x="1669" y="18331"/>
                  <a:pt x="1562" y="18602"/>
                  <a:pt x="1501" y="18868"/>
                </a:cubicBezTo>
                <a:cubicBezTo>
                  <a:pt x="1440" y="19134"/>
                  <a:pt x="1322" y="19475"/>
                  <a:pt x="1240" y="19626"/>
                </a:cubicBezTo>
                <a:cubicBezTo>
                  <a:pt x="1158" y="19777"/>
                  <a:pt x="1138" y="20094"/>
                  <a:pt x="1196" y="20329"/>
                </a:cubicBezTo>
                <a:cubicBezTo>
                  <a:pt x="1294" y="20720"/>
                  <a:pt x="1346" y="20762"/>
                  <a:pt x="1822" y="20856"/>
                </a:cubicBezTo>
                <a:cubicBezTo>
                  <a:pt x="2107" y="20912"/>
                  <a:pt x="2485" y="21056"/>
                  <a:pt x="2664" y="21175"/>
                </a:cubicBezTo>
                <a:cubicBezTo>
                  <a:pt x="2972" y="21379"/>
                  <a:pt x="3460" y="21509"/>
                  <a:pt x="4190" y="21584"/>
                </a:cubicBezTo>
                <a:cubicBezTo>
                  <a:pt x="4285" y="21594"/>
                  <a:pt x="4411" y="21599"/>
                  <a:pt x="4557" y="21598"/>
                </a:cubicBezTo>
                <a:cubicBezTo>
                  <a:pt x="4992" y="21597"/>
                  <a:pt x="5605" y="21550"/>
                  <a:pt x="6133" y="21474"/>
                </a:cubicBezTo>
                <a:cubicBezTo>
                  <a:pt x="7012" y="21347"/>
                  <a:pt x="6978" y="20837"/>
                  <a:pt x="6068" y="20529"/>
                </a:cubicBezTo>
                <a:cubicBezTo>
                  <a:pt x="5535" y="20349"/>
                  <a:pt x="4820" y="19559"/>
                  <a:pt x="4978" y="19325"/>
                </a:cubicBezTo>
                <a:cubicBezTo>
                  <a:pt x="5035" y="19239"/>
                  <a:pt x="5000" y="19097"/>
                  <a:pt x="4899" y="19009"/>
                </a:cubicBezTo>
                <a:cubicBezTo>
                  <a:pt x="4799" y="18920"/>
                  <a:pt x="4711" y="18523"/>
                  <a:pt x="4703" y="18126"/>
                </a:cubicBezTo>
                <a:cubicBezTo>
                  <a:pt x="4692" y="17506"/>
                  <a:pt x="4760" y="17309"/>
                  <a:pt x="5179" y="16730"/>
                </a:cubicBezTo>
                <a:cubicBezTo>
                  <a:pt x="5694" y="16019"/>
                  <a:pt x="5937" y="15536"/>
                  <a:pt x="6079" y="14955"/>
                </a:cubicBezTo>
                <a:cubicBezTo>
                  <a:pt x="6126" y="14761"/>
                  <a:pt x="6352" y="14390"/>
                  <a:pt x="6579" y="14131"/>
                </a:cubicBezTo>
                <a:cubicBezTo>
                  <a:pt x="6807" y="13872"/>
                  <a:pt x="7025" y="13560"/>
                  <a:pt x="7066" y="13437"/>
                </a:cubicBezTo>
                <a:cubicBezTo>
                  <a:pt x="7187" y="13066"/>
                  <a:pt x="7226" y="13046"/>
                  <a:pt x="7783" y="13081"/>
                </a:cubicBezTo>
                <a:cubicBezTo>
                  <a:pt x="8348" y="13118"/>
                  <a:pt x="8963" y="13356"/>
                  <a:pt x="10013" y="13943"/>
                </a:cubicBezTo>
                <a:lnTo>
                  <a:pt x="10652" y="14301"/>
                </a:lnTo>
                <a:lnTo>
                  <a:pt x="10293" y="14691"/>
                </a:lnTo>
                <a:cubicBezTo>
                  <a:pt x="10096" y="14906"/>
                  <a:pt x="9912" y="15263"/>
                  <a:pt x="9885" y="15483"/>
                </a:cubicBezTo>
                <a:cubicBezTo>
                  <a:pt x="9858" y="15703"/>
                  <a:pt x="9767" y="15922"/>
                  <a:pt x="9684" y="15970"/>
                </a:cubicBezTo>
                <a:cubicBezTo>
                  <a:pt x="9469" y="16093"/>
                  <a:pt x="9186" y="16874"/>
                  <a:pt x="9186" y="17341"/>
                </a:cubicBezTo>
                <a:cubicBezTo>
                  <a:pt x="9186" y="17733"/>
                  <a:pt x="9191" y="17735"/>
                  <a:pt x="9744" y="17784"/>
                </a:cubicBezTo>
                <a:cubicBezTo>
                  <a:pt x="10050" y="17811"/>
                  <a:pt x="10532" y="17817"/>
                  <a:pt x="10815" y="17797"/>
                </a:cubicBezTo>
                <a:cubicBezTo>
                  <a:pt x="11098" y="17777"/>
                  <a:pt x="11708" y="17807"/>
                  <a:pt x="12169" y="17864"/>
                </a:cubicBezTo>
                <a:cubicBezTo>
                  <a:pt x="12630" y="17920"/>
                  <a:pt x="13486" y="17984"/>
                  <a:pt x="14072" y="18008"/>
                </a:cubicBezTo>
                <a:cubicBezTo>
                  <a:pt x="14972" y="18044"/>
                  <a:pt x="15216" y="18027"/>
                  <a:pt x="15651" y="17897"/>
                </a:cubicBezTo>
                <a:cubicBezTo>
                  <a:pt x="16563" y="17625"/>
                  <a:pt x="16279" y="17215"/>
                  <a:pt x="15075" y="17066"/>
                </a:cubicBezTo>
                <a:cubicBezTo>
                  <a:pt x="14692" y="17019"/>
                  <a:pt x="13847" y="16864"/>
                  <a:pt x="13199" y="16721"/>
                </a:cubicBezTo>
                <a:cubicBezTo>
                  <a:pt x="12032" y="16463"/>
                  <a:pt x="12021" y="16458"/>
                  <a:pt x="12131" y="16222"/>
                </a:cubicBezTo>
                <a:cubicBezTo>
                  <a:pt x="12251" y="15963"/>
                  <a:pt x="12642" y="15644"/>
                  <a:pt x="12837" y="15644"/>
                </a:cubicBezTo>
                <a:cubicBezTo>
                  <a:pt x="13011" y="15644"/>
                  <a:pt x="13896" y="14769"/>
                  <a:pt x="14102" y="14394"/>
                </a:cubicBezTo>
                <a:cubicBezTo>
                  <a:pt x="14278" y="14071"/>
                  <a:pt x="14749" y="13848"/>
                  <a:pt x="15254" y="13848"/>
                </a:cubicBezTo>
                <a:cubicBezTo>
                  <a:pt x="15410" y="13848"/>
                  <a:pt x="15660" y="13816"/>
                  <a:pt x="15812" y="13777"/>
                </a:cubicBezTo>
                <a:cubicBezTo>
                  <a:pt x="15963" y="13739"/>
                  <a:pt x="16496" y="13649"/>
                  <a:pt x="16997" y="13579"/>
                </a:cubicBezTo>
                <a:cubicBezTo>
                  <a:pt x="17715" y="13479"/>
                  <a:pt x="18119" y="13357"/>
                  <a:pt x="18900" y="13000"/>
                </a:cubicBezTo>
                <a:cubicBezTo>
                  <a:pt x="19821" y="12580"/>
                  <a:pt x="20104" y="12414"/>
                  <a:pt x="20387" y="12126"/>
                </a:cubicBezTo>
                <a:cubicBezTo>
                  <a:pt x="20448" y="12064"/>
                  <a:pt x="20580" y="11967"/>
                  <a:pt x="20675" y="11909"/>
                </a:cubicBezTo>
                <a:cubicBezTo>
                  <a:pt x="20869" y="11793"/>
                  <a:pt x="21259" y="10992"/>
                  <a:pt x="21265" y="10703"/>
                </a:cubicBezTo>
                <a:cubicBezTo>
                  <a:pt x="21267" y="10600"/>
                  <a:pt x="21346" y="10473"/>
                  <a:pt x="21439" y="10420"/>
                </a:cubicBezTo>
                <a:cubicBezTo>
                  <a:pt x="21499" y="10385"/>
                  <a:pt x="21530" y="10355"/>
                  <a:pt x="21529" y="10326"/>
                </a:cubicBezTo>
                <a:cubicBezTo>
                  <a:pt x="21527" y="10296"/>
                  <a:pt x="21496" y="10268"/>
                  <a:pt x="21434" y="10238"/>
                </a:cubicBezTo>
                <a:cubicBezTo>
                  <a:pt x="21313" y="10181"/>
                  <a:pt x="21308" y="10113"/>
                  <a:pt x="21417" y="10017"/>
                </a:cubicBezTo>
                <a:cubicBezTo>
                  <a:pt x="21504" y="9940"/>
                  <a:pt x="21523" y="9835"/>
                  <a:pt x="21458" y="9785"/>
                </a:cubicBezTo>
                <a:cubicBezTo>
                  <a:pt x="21393" y="9736"/>
                  <a:pt x="21356" y="9605"/>
                  <a:pt x="21374" y="9493"/>
                </a:cubicBezTo>
                <a:cubicBezTo>
                  <a:pt x="21392" y="9382"/>
                  <a:pt x="21332" y="9267"/>
                  <a:pt x="21241" y="9240"/>
                </a:cubicBezTo>
                <a:cubicBezTo>
                  <a:pt x="21149" y="9213"/>
                  <a:pt x="21113" y="9133"/>
                  <a:pt x="21162" y="9060"/>
                </a:cubicBezTo>
                <a:cubicBezTo>
                  <a:pt x="21211" y="8987"/>
                  <a:pt x="21147" y="8888"/>
                  <a:pt x="21023" y="8840"/>
                </a:cubicBezTo>
                <a:cubicBezTo>
                  <a:pt x="20895" y="8790"/>
                  <a:pt x="20838" y="8684"/>
                  <a:pt x="20887" y="8595"/>
                </a:cubicBezTo>
                <a:cubicBezTo>
                  <a:pt x="20942" y="8496"/>
                  <a:pt x="20880" y="8413"/>
                  <a:pt x="20719" y="8370"/>
                </a:cubicBezTo>
                <a:cubicBezTo>
                  <a:pt x="20571" y="8331"/>
                  <a:pt x="20503" y="8253"/>
                  <a:pt x="20558" y="8185"/>
                </a:cubicBezTo>
                <a:cubicBezTo>
                  <a:pt x="20611" y="8120"/>
                  <a:pt x="20560" y="8038"/>
                  <a:pt x="20444" y="8005"/>
                </a:cubicBezTo>
                <a:cubicBezTo>
                  <a:pt x="20328" y="7971"/>
                  <a:pt x="20216" y="7885"/>
                  <a:pt x="20194" y="7813"/>
                </a:cubicBezTo>
                <a:cubicBezTo>
                  <a:pt x="20171" y="7741"/>
                  <a:pt x="20042" y="7652"/>
                  <a:pt x="19906" y="7616"/>
                </a:cubicBezTo>
                <a:cubicBezTo>
                  <a:pt x="19769" y="7580"/>
                  <a:pt x="19656" y="7502"/>
                  <a:pt x="19656" y="7444"/>
                </a:cubicBezTo>
                <a:cubicBezTo>
                  <a:pt x="19656" y="7386"/>
                  <a:pt x="19512" y="7302"/>
                  <a:pt x="19335" y="7257"/>
                </a:cubicBezTo>
                <a:cubicBezTo>
                  <a:pt x="19158" y="7213"/>
                  <a:pt x="19053" y="7145"/>
                  <a:pt x="19101" y="7108"/>
                </a:cubicBezTo>
                <a:cubicBezTo>
                  <a:pt x="19150" y="7071"/>
                  <a:pt x="19044" y="7005"/>
                  <a:pt x="18867" y="6960"/>
                </a:cubicBezTo>
                <a:cubicBezTo>
                  <a:pt x="18690" y="6915"/>
                  <a:pt x="18546" y="6833"/>
                  <a:pt x="18546" y="6777"/>
                </a:cubicBezTo>
                <a:cubicBezTo>
                  <a:pt x="18546" y="6722"/>
                  <a:pt x="18403" y="6660"/>
                  <a:pt x="18228" y="6638"/>
                </a:cubicBezTo>
                <a:cubicBezTo>
                  <a:pt x="18054" y="6617"/>
                  <a:pt x="17913" y="6546"/>
                  <a:pt x="17913" y="6480"/>
                </a:cubicBezTo>
                <a:cubicBezTo>
                  <a:pt x="17913" y="6415"/>
                  <a:pt x="17805" y="6361"/>
                  <a:pt x="17671" y="6361"/>
                </a:cubicBezTo>
                <a:cubicBezTo>
                  <a:pt x="17537" y="6361"/>
                  <a:pt x="17386" y="6313"/>
                  <a:pt x="17339" y="6255"/>
                </a:cubicBezTo>
                <a:cubicBezTo>
                  <a:pt x="17292" y="6197"/>
                  <a:pt x="17114" y="6133"/>
                  <a:pt x="16942" y="6112"/>
                </a:cubicBezTo>
                <a:cubicBezTo>
                  <a:pt x="16699" y="6082"/>
                  <a:pt x="16653" y="6032"/>
                  <a:pt x="16730" y="5887"/>
                </a:cubicBezTo>
                <a:cubicBezTo>
                  <a:pt x="16808" y="5742"/>
                  <a:pt x="16706" y="5637"/>
                  <a:pt x="16276" y="5412"/>
                </a:cubicBezTo>
                <a:cubicBezTo>
                  <a:pt x="15973" y="5254"/>
                  <a:pt x="15732" y="5091"/>
                  <a:pt x="15738" y="5050"/>
                </a:cubicBezTo>
                <a:cubicBezTo>
                  <a:pt x="15744" y="5008"/>
                  <a:pt x="15613" y="4963"/>
                  <a:pt x="15445" y="4950"/>
                </a:cubicBezTo>
                <a:cubicBezTo>
                  <a:pt x="14806" y="4902"/>
                  <a:pt x="14720" y="4870"/>
                  <a:pt x="14879" y="4729"/>
                </a:cubicBezTo>
                <a:cubicBezTo>
                  <a:pt x="15015" y="4609"/>
                  <a:pt x="14971" y="4597"/>
                  <a:pt x="14490" y="4624"/>
                </a:cubicBezTo>
                <a:cubicBezTo>
                  <a:pt x="14095" y="4645"/>
                  <a:pt x="13921" y="4622"/>
                  <a:pt x="13849" y="4532"/>
                </a:cubicBezTo>
                <a:cubicBezTo>
                  <a:pt x="13775" y="4441"/>
                  <a:pt x="13698" y="4430"/>
                  <a:pt x="13544" y="4490"/>
                </a:cubicBezTo>
                <a:cubicBezTo>
                  <a:pt x="13386" y="4552"/>
                  <a:pt x="13143" y="4461"/>
                  <a:pt x="12506" y="4099"/>
                </a:cubicBezTo>
                <a:cubicBezTo>
                  <a:pt x="11595" y="3581"/>
                  <a:pt x="11156" y="3405"/>
                  <a:pt x="11027" y="3503"/>
                </a:cubicBezTo>
                <a:cubicBezTo>
                  <a:pt x="10981" y="3538"/>
                  <a:pt x="10710" y="3570"/>
                  <a:pt x="10423" y="3574"/>
                </a:cubicBezTo>
                <a:cubicBezTo>
                  <a:pt x="9457" y="3587"/>
                  <a:pt x="8359" y="2889"/>
                  <a:pt x="9186" y="2786"/>
                </a:cubicBezTo>
                <a:cubicBezTo>
                  <a:pt x="9518" y="2746"/>
                  <a:pt x="9615" y="2581"/>
                  <a:pt x="9352" y="2505"/>
                </a:cubicBezTo>
                <a:cubicBezTo>
                  <a:pt x="9262" y="2478"/>
                  <a:pt x="9331" y="2342"/>
                  <a:pt x="9518" y="2173"/>
                </a:cubicBezTo>
                <a:cubicBezTo>
                  <a:pt x="9769" y="1945"/>
                  <a:pt x="9824" y="1782"/>
                  <a:pt x="9771" y="1402"/>
                </a:cubicBezTo>
                <a:cubicBezTo>
                  <a:pt x="9695" y="859"/>
                  <a:pt x="9450" y="593"/>
                  <a:pt x="8692" y="230"/>
                </a:cubicBezTo>
                <a:cubicBezTo>
                  <a:pt x="8321" y="52"/>
                  <a:pt x="8181" y="2"/>
                  <a:pt x="7778" y="0"/>
                </a:cubicBezTo>
                <a:close/>
                <a:moveTo>
                  <a:pt x="14558" y="7769"/>
                </a:moveTo>
                <a:cubicBezTo>
                  <a:pt x="14700" y="7777"/>
                  <a:pt x="14868" y="7796"/>
                  <a:pt x="15064" y="7827"/>
                </a:cubicBezTo>
                <a:cubicBezTo>
                  <a:pt x="15830" y="7951"/>
                  <a:pt x="16875" y="8384"/>
                  <a:pt x="17611" y="8883"/>
                </a:cubicBezTo>
                <a:cubicBezTo>
                  <a:pt x="18300" y="9350"/>
                  <a:pt x="18647" y="10155"/>
                  <a:pt x="18424" y="10770"/>
                </a:cubicBezTo>
                <a:cubicBezTo>
                  <a:pt x="18058" y="11779"/>
                  <a:pt x="16569" y="12762"/>
                  <a:pt x="14844" y="13134"/>
                </a:cubicBezTo>
                <a:cubicBezTo>
                  <a:pt x="14361" y="13238"/>
                  <a:pt x="13925" y="13325"/>
                  <a:pt x="13873" y="13325"/>
                </a:cubicBezTo>
                <a:cubicBezTo>
                  <a:pt x="13822" y="13325"/>
                  <a:pt x="13712" y="13239"/>
                  <a:pt x="13628" y="13135"/>
                </a:cubicBezTo>
                <a:cubicBezTo>
                  <a:pt x="13366" y="12809"/>
                  <a:pt x="12832" y="12242"/>
                  <a:pt x="12677" y="12126"/>
                </a:cubicBezTo>
                <a:cubicBezTo>
                  <a:pt x="12109" y="11698"/>
                  <a:pt x="10794" y="10490"/>
                  <a:pt x="10763" y="10367"/>
                </a:cubicBezTo>
                <a:cubicBezTo>
                  <a:pt x="10742" y="10284"/>
                  <a:pt x="10771" y="10166"/>
                  <a:pt x="10826" y="10104"/>
                </a:cubicBezTo>
                <a:cubicBezTo>
                  <a:pt x="10880" y="10043"/>
                  <a:pt x="10997" y="9896"/>
                  <a:pt x="11087" y="9780"/>
                </a:cubicBezTo>
                <a:cubicBezTo>
                  <a:pt x="11186" y="9651"/>
                  <a:pt x="11321" y="9592"/>
                  <a:pt x="11432" y="9624"/>
                </a:cubicBezTo>
                <a:cubicBezTo>
                  <a:pt x="11557" y="9661"/>
                  <a:pt x="11589" y="9618"/>
                  <a:pt x="11535" y="9486"/>
                </a:cubicBezTo>
                <a:cubicBezTo>
                  <a:pt x="11439" y="9247"/>
                  <a:pt x="11790" y="8413"/>
                  <a:pt x="12049" y="8266"/>
                </a:cubicBezTo>
                <a:cubicBezTo>
                  <a:pt x="12154" y="8206"/>
                  <a:pt x="12359" y="8157"/>
                  <a:pt x="12506" y="8157"/>
                </a:cubicBezTo>
                <a:cubicBezTo>
                  <a:pt x="12653" y="8157"/>
                  <a:pt x="12913" y="8110"/>
                  <a:pt x="13082" y="8051"/>
                </a:cubicBezTo>
                <a:cubicBezTo>
                  <a:pt x="13350" y="7958"/>
                  <a:pt x="13427" y="7958"/>
                  <a:pt x="13669" y="8061"/>
                </a:cubicBezTo>
                <a:cubicBezTo>
                  <a:pt x="13925" y="8170"/>
                  <a:pt x="13944" y="8168"/>
                  <a:pt x="13944" y="8028"/>
                </a:cubicBezTo>
                <a:cubicBezTo>
                  <a:pt x="13944" y="7829"/>
                  <a:pt x="14134" y="7745"/>
                  <a:pt x="14558" y="7769"/>
                </a:cubicBezTo>
                <a:close/>
                <a:moveTo>
                  <a:pt x="10219" y="8266"/>
                </a:moveTo>
                <a:cubicBezTo>
                  <a:pt x="10278" y="8266"/>
                  <a:pt x="10349" y="8280"/>
                  <a:pt x="10442" y="8303"/>
                </a:cubicBezTo>
                <a:cubicBezTo>
                  <a:pt x="10678" y="8363"/>
                  <a:pt x="10716" y="8446"/>
                  <a:pt x="10654" y="8773"/>
                </a:cubicBezTo>
                <a:cubicBezTo>
                  <a:pt x="10512" y="9528"/>
                  <a:pt x="9892" y="9519"/>
                  <a:pt x="9967" y="8762"/>
                </a:cubicBezTo>
                <a:cubicBezTo>
                  <a:pt x="10003" y="8389"/>
                  <a:pt x="10044" y="8265"/>
                  <a:pt x="10219" y="8266"/>
                </a:cubicBezTo>
                <a:close/>
              </a:path>
            </a:pathLst>
          </a:custGeom>
          <a:ln w="12700">
            <a:miter lim="400000"/>
          </a:ln>
          <a:effectLst>
            <a:outerShdw sx="100000" sy="100000" kx="0" ky="0" algn="b" rotWithShape="0" blurRad="152400" dist="161042" dir="8100000">
              <a:srgbClr val="000000">
                <a:alpha val="65646"/>
              </a:srgbClr>
            </a:outerShdw>
          </a:effectLst>
        </p:spPr>
      </p:pic>
      <p:grpSp>
        <p:nvGrpSpPr>
          <p:cNvPr id="292" name="Group 292"/>
          <p:cNvGrpSpPr/>
          <p:nvPr/>
        </p:nvGrpSpPr>
        <p:grpSpPr>
          <a:xfrm>
            <a:off x="2120250" y="3473450"/>
            <a:ext cx="10914370" cy="2298701"/>
            <a:chOff x="0" y="0"/>
            <a:chExt cx="10914368" cy="2298700"/>
          </a:xfrm>
        </p:grpSpPr>
        <p:sp>
          <p:nvSpPr>
            <p:cNvPr id="291" name="Shape 291"/>
            <p:cNvSpPr/>
            <p:nvPr/>
          </p:nvSpPr>
          <p:spPr>
            <a:xfrm>
              <a:off x="571500" y="546100"/>
              <a:ext cx="9834869" cy="12700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900">
                  <a:solidFill>
                    <a:srgbClr val="5F5857"/>
                  </a:solidFill>
                </a:defRPr>
              </a:pPr>
              <a:r>
                <a:rPr i="1"/>
                <a:t>noun</a:t>
              </a:r>
              <a:r>
                <a:t> - fervor for a person, cause, or object; eager desire or endeavor; enthusiastic diligence; ardor.</a:t>
              </a:r>
            </a:p>
          </p:txBody>
        </p:sp>
        <p:pic>
          <p:nvPicPr>
            <p:cNvPr id="290" name=""/>
            <p:cNvPicPr>
              <a:picLocks noChangeAspect="0"/>
            </p:cNvPicPr>
            <p:nvPr/>
          </p:nvPicPr>
          <p:blipFill>
            <a:blip r:embed="rId6">
              <a:extLst/>
            </a:blip>
            <a:stretch>
              <a:fillRect/>
            </a:stretch>
          </p:blipFill>
          <p:spPr>
            <a:xfrm>
              <a:off x="-1" y="0"/>
              <a:ext cx="10914370" cy="2298700"/>
            </a:xfrm>
            <a:prstGeom prst="rect">
              <a:avLst/>
            </a:prstGeom>
            <a:effectLst/>
          </p:spPr>
        </p:pic>
      </p:grpSp>
      <p:pic>
        <p:nvPicPr>
          <p:cNvPr id="293" name="pasted-image.pdf"/>
          <p:cNvPicPr>
            <a:picLocks noChangeAspect="0"/>
          </p:cNvPicPr>
          <p:nvPr/>
        </p:nvPicPr>
        <p:blipFill>
          <a:blip r:embed="rId7">
            <a:extLst/>
          </a:blip>
          <a:stretch>
            <a:fillRect/>
          </a:stretch>
        </p:blipFill>
        <p:spPr>
          <a:xfrm>
            <a:off x="2591990" y="5188346"/>
            <a:ext cx="9970890" cy="4831954"/>
          </a:xfrm>
          <a:prstGeom prst="rect">
            <a:avLst/>
          </a:prstGeom>
          <a:ln w="12700">
            <a:miter lim="400000"/>
          </a:ln>
          <a:effectLst>
            <a:outerShdw sx="100000" sy="100000" kx="0" ky="0" algn="b" rotWithShape="0" blurRad="152400" dist="161042" dir="8100000">
              <a:srgbClr val="000000">
                <a:alpha val="6564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5"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grpSp>
        <p:nvGrpSpPr>
          <p:cNvPr id="298" name="Group 298"/>
          <p:cNvGrpSpPr/>
          <p:nvPr/>
        </p:nvGrpSpPr>
        <p:grpSpPr>
          <a:xfrm>
            <a:off x="-302514" y="1485900"/>
            <a:ext cx="13430705" cy="2396266"/>
            <a:chOff x="0" y="0"/>
            <a:chExt cx="13430704" cy="2396265"/>
          </a:xfrm>
        </p:grpSpPr>
        <p:sp>
          <p:nvSpPr>
            <p:cNvPr id="297" name="Shape 297"/>
            <p:cNvSpPr/>
            <p:nvPr/>
          </p:nvSpPr>
          <p:spPr>
            <a:xfrm>
              <a:off x="571500" y="546100"/>
              <a:ext cx="12351205" cy="1367566"/>
            </a:xfrm>
            <a:prstGeom prst="roundRect">
              <a:avLst>
                <a:gd name="adj" fmla="val 13930"/>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6700">
                  <a:solidFill>
                    <a:srgbClr val="FFFFFF"/>
                  </a:solidFill>
                  <a:effectLst>
                    <a:outerShdw sx="100000" sy="100000" kx="0" ky="0" algn="b" rotWithShape="0" blurRad="38100" dist="12700" dir="5400000">
                      <a:srgbClr val="000000">
                        <a:alpha val="50000"/>
                      </a:srgbClr>
                    </a:outerShdw>
                  </a:effectLst>
                </a:defRPr>
              </a:pPr>
              <a:r>
                <a:t>ZEAL </a:t>
              </a:r>
              <a:r>
                <a:rPr i="1"/>
                <a:t>Can Be</a:t>
              </a:r>
              <a:r>
                <a:t> GOOD </a:t>
              </a:r>
              <a:r>
                <a:rPr i="1"/>
                <a:t>or</a:t>
              </a:r>
              <a:r>
                <a:t> BAD</a:t>
              </a:r>
            </a:p>
          </p:txBody>
        </p:sp>
        <p:pic>
          <p:nvPicPr>
            <p:cNvPr id="296" name=""/>
            <p:cNvPicPr>
              <a:picLocks noChangeAspect="0"/>
            </p:cNvPicPr>
            <p:nvPr/>
          </p:nvPicPr>
          <p:blipFill>
            <a:blip r:embed="rId4">
              <a:extLst/>
            </a:blip>
            <a:stretch>
              <a:fillRect/>
            </a:stretch>
          </p:blipFill>
          <p:spPr>
            <a:xfrm>
              <a:off x="0" y="0"/>
              <a:ext cx="13430705" cy="2396266"/>
            </a:xfrm>
            <a:prstGeom prst="rect">
              <a:avLst/>
            </a:prstGeom>
            <a:effectLst/>
          </p:spPr>
        </p:pic>
      </p:grpSp>
      <p:sp>
        <p:nvSpPr>
          <p:cNvPr id="299" name="Shape 299"/>
          <p:cNvSpPr/>
          <p:nvPr/>
        </p:nvSpPr>
        <p:spPr>
          <a:xfrm>
            <a:off x="2548678" y="4997789"/>
            <a:ext cx="7796055" cy="4168649"/>
          </a:xfrm>
          <a:prstGeom prst="rect">
            <a:avLst/>
          </a:prstGeom>
          <a:solidFill>
            <a:srgbClr val="FEF5EA">
              <a:alpha val="87843"/>
            </a:srgbClr>
          </a:solidFill>
          <a:ln w="12700">
            <a:miter lim="400000"/>
          </a:ln>
          <a:effectLst>
            <a:outerShdw sx="100000" sy="100000" kx="0" ky="0" algn="b" rotWithShape="0" blurRad="152400" dist="161042" dir="8100000">
              <a:srgbClr val="000000">
                <a:alpha val="6564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1200"/>
              </a:spcBef>
              <a:defRPr sz="4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Col. 3:1-3</a:t>
            </a:r>
          </a:p>
          <a:p>
            <a:pPr defTabSz="1300480">
              <a:spcBef>
                <a:spcPts val="1200"/>
              </a:spcBef>
              <a:defRPr sz="4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1 John 2:15-17</a:t>
            </a:r>
          </a:p>
          <a:p>
            <a:pPr defTabSz="1300480">
              <a:spcBef>
                <a:spcPts val="1200"/>
              </a:spcBef>
              <a:defRPr sz="4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Eccl. 1:1</a:t>
            </a:r>
          </a:p>
          <a:p>
            <a:pPr defTabSz="1300480">
              <a:spcBef>
                <a:spcPts val="1200"/>
              </a:spcBef>
              <a:defRPr sz="4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Matt. 6:19-34</a:t>
            </a:r>
          </a:p>
          <a:p>
            <a:pPr defTabSz="1300480">
              <a:spcBef>
                <a:spcPts val="1200"/>
              </a:spcBef>
              <a:defRPr sz="4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2 Cor. 4:18</a:t>
            </a:r>
          </a:p>
        </p:txBody>
      </p:sp>
      <p:pic>
        <p:nvPicPr>
          <p:cNvPr id="300" name="pasted-image.tiff"/>
          <p:cNvPicPr>
            <a:picLocks noChangeAspect="1"/>
          </p:cNvPicPr>
          <p:nvPr/>
        </p:nvPicPr>
        <p:blipFill>
          <a:blip r:embed="rId5">
            <a:extLst/>
          </a:blip>
          <a:srcRect l="3339" t="2602" r="3108" b="19238"/>
          <a:stretch>
            <a:fillRect/>
          </a:stretch>
        </p:blipFill>
        <p:spPr>
          <a:xfrm>
            <a:off x="17159" y="5008541"/>
            <a:ext cx="4602568" cy="4588701"/>
          </a:xfrm>
          <a:custGeom>
            <a:avLst/>
            <a:gdLst/>
            <a:ahLst/>
            <a:cxnLst>
              <a:cxn ang="0">
                <a:pos x="wd2" y="hd2"/>
              </a:cxn>
              <a:cxn ang="5400000">
                <a:pos x="wd2" y="hd2"/>
              </a:cxn>
              <a:cxn ang="10800000">
                <a:pos x="wd2" y="hd2"/>
              </a:cxn>
              <a:cxn ang="16200000">
                <a:pos x="wd2" y="hd2"/>
              </a:cxn>
            </a:cxnLst>
            <a:rect l="0" t="0" r="r" b="b"/>
            <a:pathLst>
              <a:path w="21598" h="21336" fill="norm" stroke="1" extrusionOk="0">
                <a:moveTo>
                  <a:pt x="10772" y="0"/>
                </a:moveTo>
                <a:cubicBezTo>
                  <a:pt x="5745" y="0"/>
                  <a:pt x="1575" y="3187"/>
                  <a:pt x="226" y="8061"/>
                </a:cubicBezTo>
                <a:cubicBezTo>
                  <a:pt x="32" y="8761"/>
                  <a:pt x="-1" y="9135"/>
                  <a:pt x="0" y="10655"/>
                </a:cubicBezTo>
                <a:cubicBezTo>
                  <a:pt x="1" y="12186"/>
                  <a:pt x="34" y="12551"/>
                  <a:pt x="237" y="13294"/>
                </a:cubicBezTo>
                <a:cubicBezTo>
                  <a:pt x="1467" y="17800"/>
                  <a:pt x="5142" y="20883"/>
                  <a:pt x="9772" y="21294"/>
                </a:cubicBezTo>
                <a:cubicBezTo>
                  <a:pt x="13226" y="21600"/>
                  <a:pt x="16764" y="20237"/>
                  <a:pt x="18916" y="17773"/>
                </a:cubicBezTo>
                <a:cubicBezTo>
                  <a:pt x="20654" y="15784"/>
                  <a:pt x="21599" y="13317"/>
                  <a:pt x="21598" y="10771"/>
                </a:cubicBezTo>
                <a:cubicBezTo>
                  <a:pt x="21596" y="4704"/>
                  <a:pt x="16868" y="0"/>
                  <a:pt x="10772" y="0"/>
                </a:cubicBezTo>
                <a:close/>
              </a:path>
            </a:pathLst>
          </a:custGeom>
          <a:ln w="12700">
            <a:miter lim="400000"/>
          </a:ln>
          <a:effectLst>
            <a:outerShdw sx="100000" sy="100000" kx="0" ky="0" algn="b" rotWithShape="0" blurRad="152400" dist="161042" dir="4772470">
              <a:srgbClr val="000000">
                <a:alpha val="65646"/>
              </a:srgbClr>
            </a:outerShdw>
          </a:effectLst>
        </p:spPr>
      </p:pic>
      <p:pic>
        <p:nvPicPr>
          <p:cNvPr id="301" name="pasted-image.pdf"/>
          <p:cNvPicPr>
            <a:picLocks noChangeAspect="0"/>
          </p:cNvPicPr>
          <p:nvPr/>
        </p:nvPicPr>
        <p:blipFill>
          <a:blip r:embed="rId6">
            <a:extLst/>
          </a:blip>
          <a:stretch>
            <a:fillRect/>
          </a:stretch>
        </p:blipFill>
        <p:spPr>
          <a:xfrm>
            <a:off x="8198313" y="4595034"/>
            <a:ext cx="5139728" cy="4974159"/>
          </a:xfrm>
          <a:prstGeom prst="rect">
            <a:avLst/>
          </a:prstGeom>
          <a:ln w="12700">
            <a:miter lim="400000"/>
          </a:ln>
        </p:spPr>
      </p:pic>
      <p:sp>
        <p:nvSpPr>
          <p:cNvPr id="302" name="Shape 302"/>
          <p:cNvSpPr/>
          <p:nvPr/>
        </p:nvSpPr>
        <p:spPr>
          <a:xfrm>
            <a:off x="1127387" y="3691466"/>
            <a:ext cx="10570903"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chemeClr val="accent4">
                    <a:hueOff val="152975"/>
                    <a:satOff val="31943"/>
                    <a:lumOff val="-24530"/>
                  </a:schemeClr>
                </a:solidFill>
                <a:effectLst>
                  <a:outerShdw sx="100000" sy="100000" kx="0" ky="0" algn="b" rotWithShape="0" blurRad="38100" dist="12700" dir="5400000">
                    <a:srgbClr val="000000">
                      <a:alpha val="50000"/>
                    </a:srgbClr>
                  </a:outerShdw>
                </a:effectLst>
              </a:defRPr>
            </a:lvl1pPr>
          </a:lstStyle>
          <a:p>
            <a:pPr/>
            <a:r>
              <a:t>Where Is Our Zeal Directed?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9">
                                            <p:txEl>
                                              <p:pRg st="1" end="1"/>
                                            </p:txEl>
                                          </p:spTgt>
                                        </p:tgtEl>
                                        <p:attrNameLst>
                                          <p:attrName>style.visibility</p:attrName>
                                        </p:attrNameLst>
                                      </p:cBhvr>
                                      <p:to>
                                        <p:strVal val="visible"/>
                                      </p:to>
                                    </p:set>
                                    <p:animEffect filter="wipe(left)" transition="in">
                                      <p:cBhvr>
                                        <p:cTn id="7" dur="500"/>
                                        <p:tgtEl>
                                          <p:spTgt spid="2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9">
                                            <p:txEl>
                                              <p:pRg st="2" end="2"/>
                                            </p:txEl>
                                          </p:spTgt>
                                        </p:tgtEl>
                                        <p:attrNameLst>
                                          <p:attrName>style.visibility</p:attrName>
                                        </p:attrNameLst>
                                      </p:cBhvr>
                                      <p:to>
                                        <p:strVal val="visible"/>
                                      </p:to>
                                    </p:set>
                                    <p:animEffect filter="wipe(left)" transition="in">
                                      <p:cBhvr>
                                        <p:cTn id="12" dur="500"/>
                                        <p:tgtEl>
                                          <p:spTgt spid="2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9">
                                            <p:txEl>
                                              <p:pRg st="3" end="3"/>
                                            </p:txEl>
                                          </p:spTgt>
                                        </p:tgtEl>
                                        <p:attrNameLst>
                                          <p:attrName>style.visibility</p:attrName>
                                        </p:attrNameLst>
                                      </p:cBhvr>
                                      <p:to>
                                        <p:strVal val="visible"/>
                                      </p:to>
                                    </p:set>
                                    <p:animEffect filter="wipe(left)" transition="in">
                                      <p:cBhvr>
                                        <p:cTn id="17" dur="500"/>
                                        <p:tgtEl>
                                          <p:spTgt spid="29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99">
                                            <p:txEl>
                                              <p:pRg st="4" end="4"/>
                                            </p:txEl>
                                          </p:spTgt>
                                        </p:tgtEl>
                                        <p:attrNameLst>
                                          <p:attrName>style.visibility</p:attrName>
                                        </p:attrNameLst>
                                      </p:cBhvr>
                                      <p:to>
                                        <p:strVal val="visible"/>
                                      </p:to>
                                    </p:set>
                                    <p:animEffect filter="wipe(left)" transition="in">
                                      <p:cBhvr>
                                        <p:cTn id="22" dur="500"/>
                                        <p:tgtEl>
                                          <p:spTgt spid="29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4"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grpSp>
        <p:nvGrpSpPr>
          <p:cNvPr id="307" name="Group 307"/>
          <p:cNvGrpSpPr/>
          <p:nvPr/>
        </p:nvGrpSpPr>
        <p:grpSpPr>
          <a:xfrm>
            <a:off x="-302514" y="1485900"/>
            <a:ext cx="13430705" cy="2396266"/>
            <a:chOff x="0" y="0"/>
            <a:chExt cx="13430704" cy="2396265"/>
          </a:xfrm>
        </p:grpSpPr>
        <p:sp>
          <p:nvSpPr>
            <p:cNvPr id="306" name="Shape 306"/>
            <p:cNvSpPr/>
            <p:nvPr/>
          </p:nvSpPr>
          <p:spPr>
            <a:xfrm>
              <a:off x="571500" y="546100"/>
              <a:ext cx="12351205" cy="1367566"/>
            </a:xfrm>
            <a:prstGeom prst="roundRect">
              <a:avLst>
                <a:gd name="adj" fmla="val 13930"/>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6700">
                  <a:solidFill>
                    <a:srgbClr val="FFFFFF"/>
                  </a:solidFill>
                  <a:effectLst>
                    <a:outerShdw sx="100000" sy="100000" kx="0" ky="0" algn="b" rotWithShape="0" blurRad="38100" dist="12700" dir="5400000">
                      <a:srgbClr val="000000">
                        <a:alpha val="50000"/>
                      </a:srgbClr>
                    </a:outerShdw>
                  </a:effectLst>
                </a:defRPr>
              </a:pPr>
              <a:r>
                <a:t>ZEAL </a:t>
              </a:r>
              <a:r>
                <a:rPr i="1"/>
                <a:t>Can Be</a:t>
              </a:r>
              <a:r>
                <a:t> GOOD </a:t>
              </a:r>
              <a:r>
                <a:rPr i="1"/>
                <a:t>or</a:t>
              </a:r>
              <a:r>
                <a:t> BAD</a:t>
              </a:r>
            </a:p>
          </p:txBody>
        </p:sp>
        <p:pic>
          <p:nvPicPr>
            <p:cNvPr id="305" name=""/>
            <p:cNvPicPr>
              <a:picLocks noChangeAspect="0"/>
            </p:cNvPicPr>
            <p:nvPr/>
          </p:nvPicPr>
          <p:blipFill>
            <a:blip r:embed="rId4">
              <a:extLst/>
            </a:blip>
            <a:stretch>
              <a:fillRect/>
            </a:stretch>
          </p:blipFill>
          <p:spPr>
            <a:xfrm>
              <a:off x="0" y="0"/>
              <a:ext cx="13430705" cy="2396266"/>
            </a:xfrm>
            <a:prstGeom prst="rect">
              <a:avLst/>
            </a:prstGeom>
            <a:effectLst/>
          </p:spPr>
        </p:pic>
      </p:grpSp>
      <p:pic>
        <p:nvPicPr>
          <p:cNvPr id="308" name=""/>
          <p:cNvPicPr>
            <a:picLocks noChangeAspect="0"/>
          </p:cNvPicPr>
          <p:nvPr/>
        </p:nvPicPr>
        <p:blipFill>
          <a:blip r:embed="rId5">
            <a:extLst/>
          </a:blip>
          <a:stretch>
            <a:fillRect/>
          </a:stretch>
        </p:blipFill>
        <p:spPr>
          <a:xfrm>
            <a:off x="-45244" y="3287183"/>
            <a:ext cx="6326188" cy="6400801"/>
          </a:xfrm>
          <a:prstGeom prst="rect">
            <a:avLst/>
          </a:prstGeom>
          <a:effectLst>
            <a:outerShdw sx="100000" sy="100000" kx="0" ky="0" algn="b" rotWithShape="0" blurRad="152400" dist="161042" dir="8100000">
              <a:srgbClr val="000000">
                <a:alpha val="65646"/>
              </a:srgbClr>
            </a:outerShdw>
          </a:effectLst>
        </p:spPr>
      </p:pic>
      <p:sp>
        <p:nvSpPr>
          <p:cNvPr id="309" name="Shape 309"/>
          <p:cNvSpPr/>
          <p:nvPr/>
        </p:nvSpPr>
        <p:spPr>
          <a:xfrm>
            <a:off x="6420871" y="4042833"/>
            <a:ext cx="6144891" cy="488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000"/>
              </a:spcBef>
              <a:defRPr sz="4400">
                <a:solidFill>
                  <a:srgbClr val="000000"/>
                </a:solidFill>
              </a:defRPr>
            </a:pPr>
            <a:r>
              <a:t>Zeal is a good thing when grounded on truth &amp; directed toward godly ends – Jno. 2:17 (Psa. 69:9); Gal. 4:17-18.</a:t>
            </a:r>
          </a:p>
          <a:p>
            <a:pPr>
              <a:spcBef>
                <a:spcPts val="2000"/>
              </a:spcBef>
              <a:defRPr sz="4400">
                <a:solidFill>
                  <a:srgbClr val="000000"/>
                </a:solidFill>
              </a:defRPr>
            </a:pPr>
            <a:r>
              <a:t>Misplaced zeal is not good &amp; can be deadly: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9">
                                            <p:txEl>
                                              <p:pRg st="1" end="1"/>
                                            </p:txEl>
                                          </p:spTgt>
                                        </p:tgtEl>
                                        <p:attrNameLst>
                                          <p:attrName>style.visibility</p:attrName>
                                        </p:attrNameLst>
                                      </p:cBhvr>
                                      <p:to>
                                        <p:strVal val="visible"/>
                                      </p:to>
                                    </p:set>
                                    <p:animEffect filter="wipe(left)" transition="in">
                                      <p:cBhvr>
                                        <p:cTn id="7" dur="1500"/>
                                        <p:tgtEl>
                                          <p:spTgt spid="30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9"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1"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grpSp>
        <p:nvGrpSpPr>
          <p:cNvPr id="314" name="Group 314"/>
          <p:cNvGrpSpPr/>
          <p:nvPr/>
        </p:nvGrpSpPr>
        <p:grpSpPr>
          <a:xfrm>
            <a:off x="-302514" y="1485900"/>
            <a:ext cx="13430705" cy="2396266"/>
            <a:chOff x="0" y="0"/>
            <a:chExt cx="13430704" cy="2396265"/>
          </a:xfrm>
        </p:grpSpPr>
        <p:sp>
          <p:nvSpPr>
            <p:cNvPr id="313" name="Shape 313"/>
            <p:cNvSpPr/>
            <p:nvPr/>
          </p:nvSpPr>
          <p:spPr>
            <a:xfrm>
              <a:off x="571500" y="546100"/>
              <a:ext cx="12351205" cy="1367566"/>
            </a:xfrm>
            <a:prstGeom prst="roundRect">
              <a:avLst>
                <a:gd name="adj" fmla="val 13930"/>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6700">
                  <a:solidFill>
                    <a:srgbClr val="FFFFFF"/>
                  </a:solidFill>
                  <a:effectLst>
                    <a:outerShdw sx="100000" sy="100000" kx="0" ky="0" algn="b" rotWithShape="0" blurRad="38100" dist="12700" dir="5400000">
                      <a:srgbClr val="000000">
                        <a:alpha val="50000"/>
                      </a:srgbClr>
                    </a:outerShdw>
                  </a:effectLst>
                </a:defRPr>
              </a:pPr>
              <a:r>
                <a:t>ZEAL </a:t>
              </a:r>
              <a:r>
                <a:rPr i="1"/>
                <a:t>Can Be</a:t>
              </a:r>
              <a:r>
                <a:t> GOOD </a:t>
              </a:r>
              <a:r>
                <a:rPr i="1"/>
                <a:t>or</a:t>
              </a:r>
              <a:r>
                <a:t> BAD</a:t>
              </a:r>
            </a:p>
          </p:txBody>
        </p:sp>
        <p:pic>
          <p:nvPicPr>
            <p:cNvPr id="312" name=""/>
            <p:cNvPicPr>
              <a:picLocks noChangeAspect="0"/>
            </p:cNvPicPr>
            <p:nvPr/>
          </p:nvPicPr>
          <p:blipFill>
            <a:blip r:embed="rId4">
              <a:extLst/>
            </a:blip>
            <a:stretch>
              <a:fillRect/>
            </a:stretch>
          </p:blipFill>
          <p:spPr>
            <a:xfrm>
              <a:off x="0" y="0"/>
              <a:ext cx="13430705" cy="2396266"/>
            </a:xfrm>
            <a:prstGeom prst="rect">
              <a:avLst/>
            </a:prstGeom>
            <a:effectLst/>
          </p:spPr>
        </p:pic>
      </p:grpSp>
      <p:sp>
        <p:nvSpPr>
          <p:cNvPr id="315" name="Shape 315"/>
          <p:cNvSpPr/>
          <p:nvPr/>
        </p:nvSpPr>
        <p:spPr>
          <a:xfrm>
            <a:off x="5361897" y="3684103"/>
            <a:ext cx="7308817" cy="561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200"/>
              </a:spcBef>
              <a:defRPr sz="2800">
                <a:solidFill>
                  <a:srgbClr val="202022"/>
                </a:solidFill>
                <a:latin typeface="Georgia"/>
                <a:ea typeface="Georgia"/>
                <a:cs typeface="Georgia"/>
                <a:sym typeface="Georgia"/>
              </a:defRPr>
            </a:pPr>
            <a:r>
              <a:t>CBS NEWS - a snake-handling Kentucky pastor who appeared on the National Geographic television reality show "Snake Salvation" </a:t>
            </a:r>
            <a:r>
              <a:rPr>
                <a:solidFill>
                  <a:srgbClr val="B12124"/>
                </a:solidFill>
                <a:hlinkClick r:id="rId5" invalidUrl="" action="" tgtFrame="" tooltip="" history="1" highlightClick="0" endSnd="0"/>
              </a:rPr>
              <a:t>died after being bitten by a snake</a:t>
            </a:r>
            <a:r>
              <a:t>.</a:t>
            </a:r>
          </a:p>
          <a:p>
            <a:pPr defTabSz="457200">
              <a:spcBef>
                <a:spcPts val="1200"/>
              </a:spcBef>
              <a:defRPr sz="4100">
                <a:solidFill>
                  <a:srgbClr val="000000"/>
                </a:solidFill>
                <a:latin typeface="Hoefler Text"/>
                <a:ea typeface="Hoefler Text"/>
                <a:cs typeface="Hoefler Text"/>
                <a:sym typeface="Hoefler Text"/>
              </a:defRPr>
            </a:pPr>
            <a:r>
              <a:t>Jamie Coots was handling a rattlesnake at his Full Gospel Tabernacle in Jesus Name Church in Middlesboro when he was bitten on the hand Saturday night, February 15, 2014.</a:t>
            </a:r>
          </a:p>
        </p:txBody>
      </p:sp>
      <p:grpSp>
        <p:nvGrpSpPr>
          <p:cNvPr id="318" name="Group 318"/>
          <p:cNvGrpSpPr/>
          <p:nvPr/>
        </p:nvGrpSpPr>
        <p:grpSpPr>
          <a:xfrm>
            <a:off x="-24475" y="3745486"/>
            <a:ext cx="5573449" cy="5600701"/>
            <a:chOff x="0" y="0"/>
            <a:chExt cx="5573448" cy="5600700"/>
          </a:xfrm>
        </p:grpSpPr>
        <p:pic>
          <p:nvPicPr>
            <p:cNvPr id="317" name="pasted-image.tiff"/>
            <p:cNvPicPr>
              <a:picLocks noChangeAspect="1"/>
            </p:cNvPicPr>
            <p:nvPr/>
          </p:nvPicPr>
          <p:blipFill>
            <a:blip r:embed="rId6">
              <a:extLst/>
            </a:blip>
            <a:srcRect l="13140" t="0" r="13140" b="0"/>
            <a:stretch>
              <a:fillRect/>
            </a:stretch>
          </p:blipFill>
          <p:spPr>
            <a:xfrm>
              <a:off x="571500" y="546100"/>
              <a:ext cx="4493949" cy="4572001"/>
            </a:xfrm>
            <a:prstGeom prst="rect">
              <a:avLst/>
            </a:prstGeom>
            <a:ln>
              <a:noFill/>
            </a:ln>
            <a:effectLst/>
          </p:spPr>
        </p:pic>
        <p:pic>
          <p:nvPicPr>
            <p:cNvPr id="316" name=""/>
            <p:cNvPicPr>
              <a:picLocks noChangeAspect="0"/>
            </p:cNvPicPr>
            <p:nvPr/>
          </p:nvPicPr>
          <p:blipFill>
            <a:blip r:embed="rId7">
              <a:extLst/>
            </a:blip>
            <a:stretch>
              <a:fillRect/>
            </a:stretch>
          </p:blipFill>
          <p:spPr>
            <a:xfrm>
              <a:off x="-1" y="0"/>
              <a:ext cx="5573450" cy="56007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0"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grpSp>
        <p:nvGrpSpPr>
          <p:cNvPr id="323" name="Group 323"/>
          <p:cNvGrpSpPr/>
          <p:nvPr/>
        </p:nvGrpSpPr>
        <p:grpSpPr>
          <a:xfrm>
            <a:off x="-302514" y="1485900"/>
            <a:ext cx="13430705" cy="2396266"/>
            <a:chOff x="0" y="0"/>
            <a:chExt cx="13430704" cy="2396265"/>
          </a:xfrm>
        </p:grpSpPr>
        <p:sp>
          <p:nvSpPr>
            <p:cNvPr id="322" name="Shape 322"/>
            <p:cNvSpPr/>
            <p:nvPr/>
          </p:nvSpPr>
          <p:spPr>
            <a:xfrm>
              <a:off x="571500" y="546100"/>
              <a:ext cx="12351205" cy="1367566"/>
            </a:xfrm>
            <a:prstGeom prst="roundRect">
              <a:avLst>
                <a:gd name="adj" fmla="val 13930"/>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6700">
                  <a:solidFill>
                    <a:srgbClr val="FFFFFF"/>
                  </a:solidFill>
                  <a:effectLst>
                    <a:outerShdw sx="100000" sy="100000" kx="0" ky="0" algn="b" rotWithShape="0" blurRad="38100" dist="12700" dir="5400000">
                      <a:srgbClr val="000000">
                        <a:alpha val="50000"/>
                      </a:srgbClr>
                    </a:outerShdw>
                  </a:effectLst>
                </a:defRPr>
              </a:pPr>
              <a:r>
                <a:t>ZEAL </a:t>
              </a:r>
              <a:r>
                <a:rPr i="1"/>
                <a:t>Can Be</a:t>
              </a:r>
              <a:r>
                <a:t> GOOD </a:t>
              </a:r>
              <a:r>
                <a:rPr i="1"/>
                <a:t>or</a:t>
              </a:r>
              <a:r>
                <a:t> BAD</a:t>
              </a:r>
            </a:p>
          </p:txBody>
        </p:sp>
        <p:pic>
          <p:nvPicPr>
            <p:cNvPr id="321" name=""/>
            <p:cNvPicPr>
              <a:picLocks noChangeAspect="0"/>
            </p:cNvPicPr>
            <p:nvPr/>
          </p:nvPicPr>
          <p:blipFill>
            <a:blip r:embed="rId4">
              <a:extLst/>
            </a:blip>
            <a:stretch>
              <a:fillRect/>
            </a:stretch>
          </p:blipFill>
          <p:spPr>
            <a:xfrm>
              <a:off x="0" y="0"/>
              <a:ext cx="13430705" cy="2396266"/>
            </a:xfrm>
            <a:prstGeom prst="rect">
              <a:avLst/>
            </a:prstGeom>
            <a:effectLst/>
          </p:spPr>
        </p:pic>
      </p:grpSp>
      <p:sp>
        <p:nvSpPr>
          <p:cNvPr id="324" name="Shape 324"/>
          <p:cNvSpPr/>
          <p:nvPr/>
        </p:nvSpPr>
        <p:spPr>
          <a:xfrm>
            <a:off x="5417971" y="3572933"/>
            <a:ext cx="7330349" cy="5816601"/>
          </a:xfrm>
          <a:prstGeom prst="rect">
            <a:avLst/>
          </a:prstGeom>
          <a:ln w="12700">
            <a:miter lim="400000"/>
          </a:ln>
          <a:effectLst>
            <a:outerShdw sx="100000" sy="100000" kx="0" ky="0" algn="b" rotWithShape="0" blurRad="152400" dist="98654" dir="8100000">
              <a:srgbClr val="000000">
                <a:alpha val="4038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40055" indent="-440055" algn="l">
              <a:spcBef>
                <a:spcPts val="1500"/>
              </a:spcBef>
              <a:buSzPct val="54000"/>
              <a:buBlip>
                <a:blip r:embed="rId5"/>
              </a:buBlip>
              <a:defRPr sz="3900">
                <a:solidFill>
                  <a:srgbClr val="000000"/>
                </a:solidFill>
              </a:defRPr>
            </a:pPr>
            <a:r>
              <a:t>Zeal without Knowledge </a:t>
            </a:r>
            <a:r>
              <a:t>– Rom. 10:1-3; Acts 22:3-5; Phil. 3:6; 1 Tim. 1:13.</a:t>
            </a:r>
          </a:p>
          <a:p>
            <a:pPr marL="440055" indent="-440055" algn="l">
              <a:spcBef>
                <a:spcPts val="1500"/>
              </a:spcBef>
              <a:buSzPct val="54000"/>
              <a:buBlip>
                <a:blip r:embed="rId5"/>
              </a:buBlip>
              <a:defRPr sz="3900">
                <a:solidFill>
                  <a:srgbClr val="000000"/>
                </a:solidFill>
              </a:defRPr>
            </a:pPr>
            <a:r>
              <a:t>Zeal that is Selfish &amp; Self-serving </a:t>
            </a:r>
            <a:r>
              <a:t>– 1 Tim. 6:9-11; Rom. 12:11.</a:t>
            </a:r>
          </a:p>
          <a:p>
            <a:pPr marL="440055" indent="-440055" algn="l">
              <a:spcBef>
                <a:spcPts val="1500"/>
              </a:spcBef>
              <a:buSzPct val="54000"/>
              <a:buBlip>
                <a:blip r:embed="rId5"/>
              </a:buBlip>
              <a:defRPr sz="3900">
                <a:solidFill>
                  <a:srgbClr val="000000"/>
                </a:solidFill>
              </a:defRPr>
            </a:pPr>
            <a:r>
              <a:t>Zeal for the Traditions of Men </a:t>
            </a:r>
            <a:r>
              <a:t>– Mat. 15:7-9; Gal. 1:14; Col. 2:8 </a:t>
            </a:r>
          </a:p>
          <a:p>
            <a:pPr marL="440055" indent="-440055" algn="l">
              <a:spcBef>
                <a:spcPts val="1500"/>
              </a:spcBef>
              <a:buSzPct val="54000"/>
              <a:buBlip>
                <a:blip r:embed="rId5"/>
              </a:buBlip>
              <a:defRPr sz="3900">
                <a:solidFill>
                  <a:srgbClr val="000000"/>
                </a:solidFill>
              </a:defRPr>
            </a:pPr>
            <a:r>
              <a:t>Religious zeal for error </a:t>
            </a:r>
            <a:r>
              <a:t>– Rom. 16:18; Gal. 4:17; 2 Tim 2:17.</a:t>
            </a:r>
          </a:p>
        </p:txBody>
      </p:sp>
      <p:grpSp>
        <p:nvGrpSpPr>
          <p:cNvPr id="327" name="Group 327"/>
          <p:cNvGrpSpPr/>
          <p:nvPr/>
        </p:nvGrpSpPr>
        <p:grpSpPr>
          <a:xfrm>
            <a:off x="-165167" y="3864019"/>
            <a:ext cx="5799623" cy="5532993"/>
            <a:chOff x="0" y="0"/>
            <a:chExt cx="5799621" cy="5532991"/>
          </a:xfrm>
        </p:grpSpPr>
        <p:pic>
          <p:nvPicPr>
            <p:cNvPr id="326" name="pasted-image.tiff"/>
            <p:cNvPicPr>
              <a:picLocks noChangeAspect="1"/>
            </p:cNvPicPr>
            <p:nvPr/>
          </p:nvPicPr>
          <p:blipFill>
            <a:blip r:embed="rId6">
              <a:extLst/>
            </a:blip>
            <a:srcRect l="20369" t="0" r="22577" b="0"/>
            <a:stretch>
              <a:fillRect/>
            </a:stretch>
          </p:blipFill>
          <p:spPr>
            <a:xfrm>
              <a:off x="571499" y="546100"/>
              <a:ext cx="4720123" cy="4504292"/>
            </a:xfrm>
            <a:prstGeom prst="rect">
              <a:avLst/>
            </a:prstGeom>
            <a:ln>
              <a:noFill/>
            </a:ln>
            <a:effectLst/>
          </p:spPr>
        </p:pic>
        <p:pic>
          <p:nvPicPr>
            <p:cNvPr id="325" name=""/>
            <p:cNvPicPr>
              <a:picLocks noChangeAspect="0"/>
            </p:cNvPicPr>
            <p:nvPr/>
          </p:nvPicPr>
          <p:blipFill>
            <a:blip r:embed="rId7">
              <a:extLst/>
            </a:blip>
            <a:stretch>
              <a:fillRect/>
            </a:stretch>
          </p:blipFill>
          <p:spPr>
            <a:xfrm>
              <a:off x="-1" y="-1"/>
              <a:ext cx="5799623" cy="5532993"/>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4">
                                            <p:bg/>
                                          </p:spTgt>
                                        </p:tgtEl>
                                        <p:attrNameLst>
                                          <p:attrName>style.visibility</p:attrName>
                                        </p:attrNameLst>
                                      </p:cBhvr>
                                      <p:to>
                                        <p:strVal val="visible"/>
                                      </p:to>
                                    </p:set>
                                    <p:animEffect filter="wipe(left)" transition="in">
                                      <p:cBhvr>
                                        <p:cTn id="7" dur="1500"/>
                                        <p:tgtEl>
                                          <p:spTgt spid="32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4">
                                            <p:txEl>
                                              <p:pRg st="0" end="0"/>
                                            </p:txEl>
                                          </p:spTgt>
                                        </p:tgtEl>
                                        <p:attrNameLst>
                                          <p:attrName>style.visibility</p:attrName>
                                        </p:attrNameLst>
                                      </p:cBhvr>
                                      <p:to>
                                        <p:strVal val="visible"/>
                                      </p:to>
                                    </p:set>
                                    <p:animEffect filter="wipe(left)" transition="in">
                                      <p:cBhvr>
                                        <p:cTn id="10" dur="1500"/>
                                        <p:tgtEl>
                                          <p:spTgt spid="3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4">
                                            <p:txEl>
                                              <p:pRg st="1" end="1"/>
                                            </p:txEl>
                                          </p:spTgt>
                                        </p:tgtEl>
                                        <p:attrNameLst>
                                          <p:attrName>style.visibility</p:attrName>
                                        </p:attrNameLst>
                                      </p:cBhvr>
                                      <p:to>
                                        <p:strVal val="visible"/>
                                      </p:to>
                                    </p:set>
                                    <p:animEffect filter="wipe(left)" transition="in">
                                      <p:cBhvr>
                                        <p:cTn id="15" dur="1500"/>
                                        <p:tgtEl>
                                          <p:spTgt spid="32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24">
                                            <p:txEl>
                                              <p:pRg st="2" end="2"/>
                                            </p:txEl>
                                          </p:spTgt>
                                        </p:tgtEl>
                                        <p:attrNameLst>
                                          <p:attrName>style.visibility</p:attrName>
                                        </p:attrNameLst>
                                      </p:cBhvr>
                                      <p:to>
                                        <p:strVal val="visible"/>
                                      </p:to>
                                    </p:set>
                                    <p:animEffect filter="wipe(left)" transition="in">
                                      <p:cBhvr>
                                        <p:cTn id="20" dur="1500"/>
                                        <p:tgtEl>
                                          <p:spTgt spid="32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24">
                                            <p:txEl>
                                              <p:pRg st="3" end="3"/>
                                            </p:txEl>
                                          </p:spTgt>
                                        </p:tgtEl>
                                        <p:attrNameLst>
                                          <p:attrName>style.visibility</p:attrName>
                                        </p:attrNameLst>
                                      </p:cBhvr>
                                      <p:to>
                                        <p:strVal val="visible"/>
                                      </p:to>
                                    </p:set>
                                    <p:animEffect filter="wipe(left)" transition="in">
                                      <p:cBhvr>
                                        <p:cTn id="25" dur="1500"/>
                                        <p:tgtEl>
                                          <p:spTgt spid="32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9"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grpSp>
        <p:nvGrpSpPr>
          <p:cNvPr id="332" name="Group 332"/>
          <p:cNvGrpSpPr/>
          <p:nvPr/>
        </p:nvGrpSpPr>
        <p:grpSpPr>
          <a:xfrm>
            <a:off x="-302514" y="1485900"/>
            <a:ext cx="13430705" cy="2396266"/>
            <a:chOff x="0" y="0"/>
            <a:chExt cx="13430704" cy="2396265"/>
          </a:xfrm>
        </p:grpSpPr>
        <p:sp>
          <p:nvSpPr>
            <p:cNvPr id="331" name="Shape 331"/>
            <p:cNvSpPr/>
            <p:nvPr/>
          </p:nvSpPr>
          <p:spPr>
            <a:xfrm>
              <a:off x="571500" y="546100"/>
              <a:ext cx="12351205" cy="1367566"/>
            </a:xfrm>
            <a:prstGeom prst="roundRect">
              <a:avLst>
                <a:gd name="adj" fmla="val 13930"/>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6700">
                  <a:solidFill>
                    <a:srgbClr val="FFFFFF"/>
                  </a:solidFill>
                  <a:effectLst>
                    <a:outerShdw sx="100000" sy="100000" kx="0" ky="0" algn="b" rotWithShape="0" blurRad="38100" dist="12700" dir="5400000">
                      <a:srgbClr val="000000">
                        <a:alpha val="50000"/>
                      </a:srgbClr>
                    </a:outerShdw>
                  </a:effectLst>
                </a:defRPr>
              </a:pPr>
              <a:r>
                <a:t>ZEAL </a:t>
              </a:r>
              <a:r>
                <a:rPr i="1"/>
                <a:t>Can Be</a:t>
              </a:r>
              <a:r>
                <a:t> GOOD </a:t>
              </a:r>
              <a:r>
                <a:rPr i="1"/>
                <a:t>or</a:t>
              </a:r>
              <a:r>
                <a:t> BAD</a:t>
              </a:r>
            </a:p>
          </p:txBody>
        </p:sp>
        <p:pic>
          <p:nvPicPr>
            <p:cNvPr id="330" name=""/>
            <p:cNvPicPr>
              <a:picLocks noChangeAspect="0"/>
            </p:cNvPicPr>
            <p:nvPr/>
          </p:nvPicPr>
          <p:blipFill>
            <a:blip r:embed="rId4">
              <a:extLst/>
            </a:blip>
            <a:stretch>
              <a:fillRect/>
            </a:stretch>
          </p:blipFill>
          <p:spPr>
            <a:xfrm>
              <a:off x="0" y="0"/>
              <a:ext cx="13430705" cy="2396266"/>
            </a:xfrm>
            <a:prstGeom prst="rect">
              <a:avLst/>
            </a:prstGeom>
            <a:effectLst/>
          </p:spPr>
        </p:pic>
      </p:grpSp>
      <p:sp>
        <p:nvSpPr>
          <p:cNvPr id="333" name="Shape 333"/>
          <p:cNvSpPr/>
          <p:nvPr/>
        </p:nvSpPr>
        <p:spPr>
          <a:xfrm>
            <a:off x="5417972" y="3572933"/>
            <a:ext cx="7330348" cy="5816601"/>
          </a:xfrm>
          <a:prstGeom prst="rect">
            <a:avLst/>
          </a:prstGeom>
          <a:ln w="12700">
            <a:miter lim="400000"/>
          </a:ln>
          <a:effectLst>
            <a:outerShdw sx="100000" sy="100000" kx="0" ky="0" algn="b" rotWithShape="0" blurRad="152400" dist="98654" dir="8100000">
              <a:srgbClr val="000000">
                <a:alpha val="4038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40055" indent="-440055" algn="l">
              <a:spcBef>
                <a:spcPts val="1500"/>
              </a:spcBef>
              <a:buSzPct val="54000"/>
              <a:buBlip>
                <a:blip r:embed="rId5"/>
              </a:buBlip>
              <a:defRPr sz="3900">
                <a:solidFill>
                  <a:srgbClr val="000000"/>
                </a:solidFill>
              </a:defRPr>
            </a:pPr>
            <a:r>
              <a:t>Zeal without Knowledge </a:t>
            </a:r>
            <a:r>
              <a:t>– Rom. 10:1-3; Acts 22:3-5; Phil. 3:6; 1 Tim. 1:13.</a:t>
            </a:r>
          </a:p>
          <a:p>
            <a:pPr marL="440055" indent="-440055" algn="l">
              <a:spcBef>
                <a:spcPts val="1500"/>
              </a:spcBef>
              <a:buSzPct val="54000"/>
              <a:buBlip>
                <a:blip r:embed="rId5"/>
              </a:buBlip>
              <a:defRPr sz="3900">
                <a:solidFill>
                  <a:srgbClr val="000000"/>
                </a:solidFill>
              </a:defRPr>
            </a:pPr>
            <a:r>
              <a:t>Zeal that is Selfish &amp; Self-serving </a:t>
            </a:r>
            <a:r>
              <a:t>– 1 Tim. 6:9-11; Rom. 12:11.</a:t>
            </a:r>
          </a:p>
          <a:p>
            <a:pPr marL="440055" indent="-440055" algn="l">
              <a:spcBef>
                <a:spcPts val="1500"/>
              </a:spcBef>
              <a:buSzPct val="54000"/>
              <a:buBlip>
                <a:blip r:embed="rId5"/>
              </a:buBlip>
              <a:defRPr sz="3900">
                <a:solidFill>
                  <a:srgbClr val="000000"/>
                </a:solidFill>
              </a:defRPr>
            </a:pPr>
            <a:r>
              <a:t>Zeal for the Traditions of Men </a:t>
            </a:r>
            <a:r>
              <a:t>– Mat. 15:7-9; Gal. 1:14; Col. 2:8 </a:t>
            </a:r>
          </a:p>
          <a:p>
            <a:pPr marL="440055" indent="-440055" algn="l">
              <a:spcBef>
                <a:spcPts val="1500"/>
              </a:spcBef>
              <a:buSzPct val="54000"/>
              <a:buBlip>
                <a:blip r:embed="rId5"/>
              </a:buBlip>
              <a:defRPr sz="3900">
                <a:solidFill>
                  <a:srgbClr val="000000"/>
                </a:solidFill>
              </a:defRPr>
            </a:pPr>
            <a:r>
              <a:t>Religious zeal for error </a:t>
            </a:r>
            <a:r>
              <a:t>– Rom. 16:18; Gal. 4:17; 2 Tim 2:17.</a:t>
            </a:r>
          </a:p>
        </p:txBody>
      </p:sp>
      <p:grpSp>
        <p:nvGrpSpPr>
          <p:cNvPr id="336" name="Group 336"/>
          <p:cNvGrpSpPr/>
          <p:nvPr/>
        </p:nvGrpSpPr>
        <p:grpSpPr>
          <a:xfrm>
            <a:off x="-91449" y="3315670"/>
            <a:ext cx="5842865" cy="6331127"/>
            <a:chOff x="0" y="0"/>
            <a:chExt cx="5842863" cy="6331125"/>
          </a:xfrm>
        </p:grpSpPr>
        <p:sp>
          <p:nvSpPr>
            <p:cNvPr id="335" name="Shape 335"/>
            <p:cNvSpPr/>
            <p:nvPr/>
          </p:nvSpPr>
          <p:spPr>
            <a:xfrm>
              <a:off x="571500" y="546100"/>
              <a:ext cx="4763364" cy="5302426"/>
            </a:xfrm>
            <a:prstGeom prst="rect">
              <a:avLst/>
            </a:prstGeom>
            <a:gradFill flip="none" rotWithShape="1">
              <a:gsLst>
                <a:gs pos="0">
                  <a:schemeClr val="accent5">
                    <a:satOff val="11168"/>
                    <a:lumOff val="10673"/>
                  </a:schemeClr>
                </a:gs>
                <a:gs pos="100000">
                  <a:schemeClr val="accent5"/>
                </a:gs>
              </a:gsLst>
              <a:lin ang="5400000" scaled="0"/>
            </a:gra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1300480">
                <a:defRPr sz="5400">
                  <a:ln w="17145">
                    <a:solidFill>
                      <a:srgbClr val="000000"/>
                    </a:solidFill>
                  </a:ln>
                  <a:solidFill>
                    <a:srgbClr val="FEFBF8"/>
                  </a:solidFill>
                  <a:effectLst>
                    <a:outerShdw sx="100000" sy="100000" kx="0" ky="0" algn="b" rotWithShape="0" blurRad="63500" dist="310007" dir="7680000">
                      <a:srgbClr val="000000">
                        <a:alpha val="32000"/>
                      </a:srgbClr>
                    </a:outerShdw>
                  </a:effectLst>
                  <a:latin typeface="Blue Highway Linocut"/>
                  <a:ea typeface="Blue Highway Linocut"/>
                  <a:cs typeface="Blue Highway Linocut"/>
                  <a:sym typeface="Blue Highway Linocut"/>
                </a:defRPr>
              </a:pPr>
              <a:r>
                <a:t>Atheism</a:t>
              </a:r>
              <a:endParaRPr>
                <a:solidFill>
                  <a:srgbClr val="FFFFFF"/>
                </a:solidFill>
              </a:endParaRPr>
            </a:p>
            <a:p>
              <a:pPr defTabSz="1300480">
                <a:defRPr sz="5400">
                  <a:ln w="17145">
                    <a:solidFill>
                      <a:srgbClr val="000000"/>
                    </a:solidFill>
                  </a:ln>
                  <a:solidFill>
                    <a:srgbClr val="FEFBF8"/>
                  </a:solidFill>
                  <a:effectLst>
                    <a:outerShdw sx="100000" sy="100000" kx="0" ky="0" algn="b" rotWithShape="0" blurRad="63500" dist="310007" dir="7680000">
                      <a:srgbClr val="000000">
                        <a:alpha val="32000"/>
                      </a:srgbClr>
                    </a:outerShdw>
                  </a:effectLst>
                  <a:latin typeface="Blue Highway Linocut"/>
                  <a:ea typeface="Blue Highway Linocut"/>
                  <a:cs typeface="Blue Highway Linocut"/>
                  <a:sym typeface="Blue Highway Linocut"/>
                </a:defRPr>
              </a:pPr>
              <a:r>
                <a:t>Islam</a:t>
              </a:r>
              <a:endParaRPr>
                <a:solidFill>
                  <a:srgbClr val="FFFFFF"/>
                </a:solidFill>
              </a:endParaRPr>
            </a:p>
            <a:p>
              <a:pPr defTabSz="1300480">
                <a:defRPr sz="5400">
                  <a:ln w="17145">
                    <a:solidFill>
                      <a:srgbClr val="000000"/>
                    </a:solidFill>
                  </a:ln>
                  <a:solidFill>
                    <a:srgbClr val="FEFBF8"/>
                  </a:solidFill>
                  <a:effectLst>
                    <a:outerShdw sx="100000" sy="100000" kx="0" ky="0" algn="b" rotWithShape="0" blurRad="63500" dist="310007" dir="7680000">
                      <a:srgbClr val="000000">
                        <a:alpha val="32000"/>
                      </a:srgbClr>
                    </a:outerShdw>
                  </a:effectLst>
                  <a:latin typeface="Blue Highway Linocut"/>
                  <a:ea typeface="Blue Highway Linocut"/>
                  <a:cs typeface="Blue Highway Linocut"/>
                  <a:sym typeface="Blue Highway Linocut"/>
                </a:defRPr>
              </a:pPr>
              <a:r>
                <a:t>Pentecostalism</a:t>
              </a:r>
              <a:endParaRPr>
                <a:solidFill>
                  <a:srgbClr val="FFFFFF"/>
                </a:solidFill>
              </a:endParaRPr>
            </a:p>
            <a:p>
              <a:pPr defTabSz="1300480">
                <a:defRPr sz="5400">
                  <a:ln w="17145">
                    <a:solidFill>
                      <a:srgbClr val="000000"/>
                    </a:solidFill>
                  </a:ln>
                  <a:solidFill>
                    <a:srgbClr val="FEFBF8"/>
                  </a:solidFill>
                  <a:effectLst>
                    <a:outerShdw sx="100000" sy="100000" kx="0" ky="0" algn="b" rotWithShape="0" blurRad="63500" dist="310007" dir="7680000">
                      <a:srgbClr val="000000">
                        <a:alpha val="32000"/>
                      </a:srgbClr>
                    </a:outerShdw>
                  </a:effectLst>
                  <a:latin typeface="Blue Highway Linocut"/>
                  <a:ea typeface="Blue Highway Linocut"/>
                  <a:cs typeface="Blue Highway Linocut"/>
                  <a:sym typeface="Blue Highway Linocut"/>
                </a:defRPr>
              </a:pPr>
              <a:r>
                <a:t>Calvinism</a:t>
              </a:r>
              <a:endParaRPr>
                <a:solidFill>
                  <a:srgbClr val="FFFFFF"/>
                </a:solidFill>
              </a:endParaRPr>
            </a:p>
            <a:p>
              <a:pPr defTabSz="1300480">
                <a:defRPr sz="5400">
                  <a:ln w="17145">
                    <a:solidFill>
                      <a:srgbClr val="000000"/>
                    </a:solidFill>
                  </a:ln>
                  <a:solidFill>
                    <a:srgbClr val="FEFBF8"/>
                  </a:solidFill>
                  <a:effectLst>
                    <a:outerShdw sx="100000" sy="100000" kx="0" ky="0" algn="b" rotWithShape="0" blurRad="63500" dist="310007" dir="7680000">
                      <a:srgbClr val="000000">
                        <a:alpha val="32000"/>
                      </a:srgbClr>
                    </a:outerShdw>
                  </a:effectLst>
                  <a:latin typeface="Blue Highway Linocut"/>
                  <a:ea typeface="Blue Highway Linocut"/>
                  <a:cs typeface="Blue Highway Linocut"/>
                  <a:sym typeface="Blue Highway Linocut"/>
                </a:defRPr>
              </a:pPr>
              <a:r>
                <a:t>Monergism</a:t>
              </a:r>
            </a:p>
            <a:p>
              <a:pPr defTabSz="1300480">
                <a:defRPr sz="5400">
                  <a:ln w="17145">
                    <a:solidFill>
                      <a:srgbClr val="000000"/>
                    </a:solidFill>
                  </a:ln>
                  <a:solidFill>
                    <a:srgbClr val="FEFBF8"/>
                  </a:solidFill>
                  <a:effectLst>
                    <a:outerShdw sx="100000" sy="100000" kx="0" ky="0" algn="b" rotWithShape="0" blurRad="63500" dist="310007" dir="7680000">
                      <a:srgbClr val="000000">
                        <a:alpha val="32000"/>
                      </a:srgbClr>
                    </a:outerShdw>
                  </a:effectLst>
                  <a:latin typeface="Blue Highway Linocut"/>
                  <a:ea typeface="Blue Highway Linocut"/>
                  <a:cs typeface="Blue Highway Linocut"/>
                  <a:sym typeface="Blue Highway Linocut"/>
                </a:defRPr>
              </a:pPr>
              <a:r>
                <a:t>Premillennialism</a:t>
              </a:r>
            </a:p>
            <a:p>
              <a:pPr defTabSz="1300480">
                <a:defRPr sz="5400">
                  <a:ln w="17145">
                    <a:solidFill>
                      <a:srgbClr val="000000"/>
                    </a:solidFill>
                  </a:ln>
                  <a:solidFill>
                    <a:srgbClr val="FEFBF8"/>
                  </a:solidFill>
                  <a:effectLst>
                    <a:outerShdw sx="100000" sy="100000" kx="0" ky="0" algn="b" rotWithShape="0" blurRad="63500" dist="310007" dir="7680000">
                      <a:srgbClr val="000000">
                        <a:alpha val="32000"/>
                      </a:srgbClr>
                    </a:outerShdw>
                  </a:effectLst>
                  <a:latin typeface="Blue Highway Linocut"/>
                  <a:ea typeface="Blue Highway Linocut"/>
                  <a:cs typeface="Blue Highway Linocut"/>
                  <a:sym typeface="Blue Highway Linocut"/>
                </a:defRPr>
              </a:pPr>
              <a:r>
                <a:t>Transmillennialism</a:t>
              </a:r>
            </a:p>
            <a:p>
              <a:pPr defTabSz="1300480">
                <a:defRPr sz="5400">
                  <a:ln w="17145">
                    <a:solidFill>
                      <a:srgbClr val="000000"/>
                    </a:solidFill>
                  </a:ln>
                  <a:solidFill>
                    <a:srgbClr val="FEFBF8"/>
                  </a:solidFill>
                  <a:effectLst>
                    <a:outerShdw sx="100000" sy="100000" kx="0" ky="0" algn="b" rotWithShape="0" blurRad="63500" dist="310007" dir="7680000">
                      <a:srgbClr val="000000">
                        <a:alpha val="32000"/>
                      </a:srgbClr>
                    </a:outerShdw>
                  </a:effectLst>
                  <a:latin typeface="Blue Highway Linocut"/>
                  <a:ea typeface="Blue Highway Linocut"/>
                  <a:cs typeface="Blue Highway Linocut"/>
                  <a:sym typeface="Blue Highway Linocut"/>
                </a:defRPr>
              </a:pPr>
              <a:r>
                <a:t>Institutionalism</a:t>
              </a:r>
            </a:p>
          </p:txBody>
        </p:sp>
        <p:pic>
          <p:nvPicPr>
            <p:cNvPr id="334" name=""/>
            <p:cNvPicPr>
              <a:picLocks noChangeAspect="0"/>
            </p:cNvPicPr>
            <p:nvPr/>
          </p:nvPicPr>
          <p:blipFill>
            <a:blip r:embed="rId6">
              <a:extLst/>
            </a:blip>
            <a:stretch>
              <a:fillRect/>
            </a:stretch>
          </p:blipFill>
          <p:spPr>
            <a:xfrm>
              <a:off x="0" y="-1"/>
              <a:ext cx="5842864" cy="633112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36"/>
                                        </p:tgtEl>
                                        <p:attrNameLst>
                                          <p:attrName>style.visibility</p:attrName>
                                        </p:attrNameLst>
                                      </p:cBhvr>
                                      <p:to>
                                        <p:strVal val="visible"/>
                                      </p:to>
                                    </p:set>
                                    <p:anim calcmode="lin" valueType="num">
                                      <p:cBhvr>
                                        <p:cTn id="7" dur="1500" fill="hold"/>
                                        <p:tgtEl>
                                          <p:spTgt spid="336"/>
                                        </p:tgtEl>
                                        <p:attrNameLst>
                                          <p:attrName>ppt_x</p:attrName>
                                        </p:attrNameLst>
                                      </p:cBhvr>
                                      <p:tavLst>
                                        <p:tav tm="0">
                                          <p:val>
                                            <p:strVal val="#ppt_x"/>
                                          </p:val>
                                        </p:tav>
                                        <p:tav tm="100000">
                                          <p:val>
                                            <p:strVal val="#ppt_x"/>
                                          </p:val>
                                        </p:tav>
                                      </p:tavLst>
                                    </p:anim>
                                    <p:anim calcmode="lin" valueType="num">
                                      <p:cBhvr>
                                        <p:cTn id="8" dur="1500" fill="hold"/>
                                        <p:tgtEl>
                                          <p:spTgt spid="3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6"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40" name="Group 340"/>
          <p:cNvGrpSpPr/>
          <p:nvPr/>
        </p:nvGrpSpPr>
        <p:grpSpPr>
          <a:xfrm>
            <a:off x="-212953" y="114300"/>
            <a:ext cx="13430706" cy="2396266"/>
            <a:chOff x="0" y="0"/>
            <a:chExt cx="13430704" cy="2396265"/>
          </a:xfrm>
        </p:grpSpPr>
        <p:sp>
          <p:nvSpPr>
            <p:cNvPr id="339" name="Shape 339"/>
            <p:cNvSpPr/>
            <p:nvPr/>
          </p:nvSpPr>
          <p:spPr>
            <a:xfrm>
              <a:off x="571500" y="546099"/>
              <a:ext cx="12351205" cy="1367567"/>
            </a:xfrm>
            <a:prstGeom prst="roundRect">
              <a:avLst>
                <a:gd name="adj" fmla="val 13930"/>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6400">
                  <a:solidFill>
                    <a:srgbClr val="FFFFFF"/>
                  </a:solidFill>
                  <a:effectLst>
                    <a:outerShdw sx="100000" sy="100000" kx="0" ky="0" algn="b" rotWithShape="0" blurRad="38100" dist="12700" dir="5400000">
                      <a:srgbClr val="000000">
                        <a:alpha val="50000"/>
                      </a:srgbClr>
                    </a:outerShdw>
                  </a:effectLst>
                </a:defRPr>
              </a:lvl1pPr>
            </a:lstStyle>
            <a:p>
              <a:pPr/>
              <a:r>
                <a:t>Let Us Be Zealous For Good Works</a:t>
              </a:r>
            </a:p>
          </p:txBody>
        </p:sp>
        <p:pic>
          <p:nvPicPr>
            <p:cNvPr id="338" name=""/>
            <p:cNvPicPr>
              <a:picLocks noChangeAspect="0"/>
            </p:cNvPicPr>
            <p:nvPr/>
          </p:nvPicPr>
          <p:blipFill>
            <a:blip r:embed="rId3">
              <a:extLst/>
            </a:blip>
            <a:stretch>
              <a:fillRect/>
            </a:stretch>
          </p:blipFill>
          <p:spPr>
            <a:xfrm>
              <a:off x="0" y="0"/>
              <a:ext cx="13430705" cy="2396266"/>
            </a:xfrm>
            <a:prstGeom prst="rect">
              <a:avLst/>
            </a:prstGeom>
            <a:effectLst/>
          </p:spPr>
        </p:pic>
      </p:grpSp>
      <p:sp>
        <p:nvSpPr>
          <p:cNvPr id="341" name="Shape 341"/>
          <p:cNvSpPr/>
          <p:nvPr/>
        </p:nvSpPr>
        <p:spPr>
          <a:xfrm>
            <a:off x="707066" y="5609831"/>
            <a:ext cx="7128273" cy="3817138"/>
          </a:xfrm>
          <a:prstGeom prst="rect">
            <a:avLst/>
          </a:prstGeom>
          <a:ln w="12700">
            <a:miter lim="400000"/>
          </a:ln>
          <a:effectLst>
            <a:outerShdw sx="100000" sy="100000" kx="0" ky="0" algn="b" rotWithShape="0" blurRad="152400" dist="98654" dir="8100000">
              <a:srgbClr val="000000">
                <a:alpha val="403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440054" indent="-440054" algn="l">
              <a:spcBef>
                <a:spcPts val="900"/>
              </a:spcBef>
              <a:buSzPct val="54000"/>
              <a:buBlip>
                <a:blip r:embed="rId4"/>
              </a:buBlip>
              <a:defRPr sz="3300">
                <a:solidFill>
                  <a:srgbClr val="000000"/>
                </a:solidFill>
              </a:defRPr>
            </a:pPr>
            <a:r>
              <a:rPr b="1">
                <a:latin typeface="Century Gothic"/>
                <a:ea typeface="Century Gothic"/>
                <a:cs typeface="Century Gothic"/>
                <a:sym typeface="Century Gothic"/>
              </a:rPr>
              <a:t>Serving The Needs of Brethren</a:t>
            </a:r>
            <a:r>
              <a:t> – Rom. 12:9-17; 2 Cor. 9:2; 1 Pet. 1:22; 4:8; James 5:16; Heb. 10:24,25</a:t>
            </a:r>
          </a:p>
          <a:p>
            <a:pPr marL="440054" indent="-440054" algn="l">
              <a:spcBef>
                <a:spcPts val="900"/>
              </a:spcBef>
              <a:buSzPct val="54000"/>
              <a:buBlip>
                <a:blip r:embed="rId4"/>
              </a:buBlip>
              <a:defRPr sz="3300">
                <a:solidFill>
                  <a:srgbClr val="000000"/>
                </a:solidFill>
              </a:defRPr>
            </a:pPr>
            <a:r>
              <a:rPr b="1">
                <a:latin typeface="Century Gothic"/>
                <a:ea typeface="Century Gothic"/>
                <a:cs typeface="Century Gothic"/>
                <a:sym typeface="Century Gothic"/>
              </a:rPr>
              <a:t>Defeating Sin &amp; Error</a:t>
            </a:r>
            <a:r>
              <a:t> – 2 Cor. 7:11; Mat. 5:30; John 2:17; Acts 17:16</a:t>
            </a:r>
          </a:p>
          <a:p>
            <a:pPr marL="440054" indent="-440054" algn="l">
              <a:spcBef>
                <a:spcPts val="900"/>
              </a:spcBef>
              <a:buSzPct val="54000"/>
              <a:buBlip>
                <a:blip r:embed="rId4"/>
              </a:buBlip>
              <a:defRPr sz="3300">
                <a:solidFill>
                  <a:srgbClr val="000000"/>
                </a:solidFill>
              </a:defRPr>
            </a:pPr>
            <a:r>
              <a:rPr b="1">
                <a:latin typeface="Century Gothic"/>
                <a:ea typeface="Century Gothic"/>
                <a:cs typeface="Century Gothic"/>
                <a:sym typeface="Century Gothic"/>
              </a:rPr>
              <a:t>Evangelism</a:t>
            </a:r>
            <a:r>
              <a:t> – Mark 16:15; Acts 8:4; 1 Thes 1:7,8</a:t>
            </a:r>
          </a:p>
        </p:txBody>
      </p:sp>
      <p:pic>
        <p:nvPicPr>
          <p:cNvPr id="342" name="pasted-image.tiff"/>
          <p:cNvPicPr>
            <a:picLocks noChangeAspect="1"/>
          </p:cNvPicPr>
          <p:nvPr/>
        </p:nvPicPr>
        <p:blipFill>
          <a:blip r:embed="rId5">
            <a:extLst/>
          </a:blip>
          <a:srcRect l="212" t="2770" r="812" b="532"/>
          <a:stretch>
            <a:fillRect/>
          </a:stretch>
        </p:blipFill>
        <p:spPr>
          <a:xfrm>
            <a:off x="8591096" y="2721062"/>
            <a:ext cx="4756170" cy="6988681"/>
          </a:xfrm>
          <a:custGeom>
            <a:avLst/>
            <a:gdLst/>
            <a:ahLst/>
            <a:cxnLst>
              <a:cxn ang="0">
                <a:pos x="wd2" y="hd2"/>
              </a:cxn>
              <a:cxn ang="5400000">
                <a:pos x="wd2" y="hd2"/>
              </a:cxn>
              <a:cxn ang="10800000">
                <a:pos x="wd2" y="hd2"/>
              </a:cxn>
              <a:cxn ang="16200000">
                <a:pos x="wd2" y="hd2"/>
              </a:cxn>
            </a:cxnLst>
            <a:rect l="0" t="0" r="r" b="b"/>
            <a:pathLst>
              <a:path w="21599" h="21590" fill="norm" stroke="1" extrusionOk="0">
                <a:moveTo>
                  <a:pt x="11043" y="2"/>
                </a:moveTo>
                <a:cubicBezTo>
                  <a:pt x="11010" y="16"/>
                  <a:pt x="10652" y="41"/>
                  <a:pt x="10248" y="56"/>
                </a:cubicBezTo>
                <a:cubicBezTo>
                  <a:pt x="10044" y="64"/>
                  <a:pt x="9851" y="76"/>
                  <a:pt x="9667" y="97"/>
                </a:cubicBezTo>
                <a:cubicBezTo>
                  <a:pt x="9511" y="114"/>
                  <a:pt x="9364" y="140"/>
                  <a:pt x="9220" y="168"/>
                </a:cubicBezTo>
                <a:cubicBezTo>
                  <a:pt x="9194" y="173"/>
                  <a:pt x="9164" y="177"/>
                  <a:pt x="9138" y="183"/>
                </a:cubicBezTo>
                <a:cubicBezTo>
                  <a:pt x="8974" y="217"/>
                  <a:pt x="8819" y="259"/>
                  <a:pt x="8671" y="309"/>
                </a:cubicBezTo>
                <a:cubicBezTo>
                  <a:pt x="8609" y="330"/>
                  <a:pt x="8554" y="358"/>
                  <a:pt x="8494" y="381"/>
                </a:cubicBezTo>
                <a:cubicBezTo>
                  <a:pt x="8406" y="416"/>
                  <a:pt x="8316" y="449"/>
                  <a:pt x="8233" y="490"/>
                </a:cubicBezTo>
                <a:cubicBezTo>
                  <a:pt x="8097" y="557"/>
                  <a:pt x="7967" y="633"/>
                  <a:pt x="7842" y="717"/>
                </a:cubicBezTo>
                <a:cubicBezTo>
                  <a:pt x="7717" y="801"/>
                  <a:pt x="7595" y="895"/>
                  <a:pt x="7479" y="998"/>
                </a:cubicBezTo>
                <a:cubicBezTo>
                  <a:pt x="7363" y="1100"/>
                  <a:pt x="7253" y="1211"/>
                  <a:pt x="7144" y="1333"/>
                </a:cubicBezTo>
                <a:cubicBezTo>
                  <a:pt x="7035" y="1454"/>
                  <a:pt x="6929" y="1585"/>
                  <a:pt x="6825" y="1726"/>
                </a:cubicBezTo>
                <a:cubicBezTo>
                  <a:pt x="6727" y="1860"/>
                  <a:pt x="6635" y="2004"/>
                  <a:pt x="6551" y="2157"/>
                </a:cubicBezTo>
                <a:cubicBezTo>
                  <a:pt x="6529" y="2199"/>
                  <a:pt x="6512" y="2247"/>
                  <a:pt x="6490" y="2290"/>
                </a:cubicBezTo>
                <a:cubicBezTo>
                  <a:pt x="6045" y="3189"/>
                  <a:pt x="5827" y="4397"/>
                  <a:pt x="5911" y="5588"/>
                </a:cubicBezTo>
                <a:cubicBezTo>
                  <a:pt x="5926" y="5797"/>
                  <a:pt x="5952" y="6004"/>
                  <a:pt x="5985" y="6210"/>
                </a:cubicBezTo>
                <a:cubicBezTo>
                  <a:pt x="6036" y="6526"/>
                  <a:pt x="6066" y="6790"/>
                  <a:pt x="6077" y="7023"/>
                </a:cubicBezTo>
                <a:cubicBezTo>
                  <a:pt x="6081" y="7107"/>
                  <a:pt x="6068" y="7171"/>
                  <a:pt x="6066" y="7247"/>
                </a:cubicBezTo>
                <a:cubicBezTo>
                  <a:pt x="6064" y="7381"/>
                  <a:pt x="6068" y="7521"/>
                  <a:pt x="6045" y="7637"/>
                </a:cubicBezTo>
                <a:cubicBezTo>
                  <a:pt x="5973" y="8023"/>
                  <a:pt x="5798" y="8350"/>
                  <a:pt x="5481" y="8776"/>
                </a:cubicBezTo>
                <a:cubicBezTo>
                  <a:pt x="5141" y="9232"/>
                  <a:pt x="5004" y="9308"/>
                  <a:pt x="3882" y="9665"/>
                </a:cubicBezTo>
                <a:cubicBezTo>
                  <a:pt x="3864" y="9671"/>
                  <a:pt x="3857" y="9674"/>
                  <a:pt x="3839" y="9680"/>
                </a:cubicBezTo>
                <a:cubicBezTo>
                  <a:pt x="2704" y="10040"/>
                  <a:pt x="2411" y="10150"/>
                  <a:pt x="1662" y="10488"/>
                </a:cubicBezTo>
                <a:cubicBezTo>
                  <a:pt x="1388" y="10611"/>
                  <a:pt x="1101" y="10769"/>
                  <a:pt x="876" y="10911"/>
                </a:cubicBezTo>
                <a:cubicBezTo>
                  <a:pt x="655" y="11065"/>
                  <a:pt x="483" y="11218"/>
                  <a:pt x="442" y="11323"/>
                </a:cubicBezTo>
                <a:cubicBezTo>
                  <a:pt x="384" y="11549"/>
                  <a:pt x="224" y="11907"/>
                  <a:pt x="74" y="12141"/>
                </a:cubicBezTo>
                <a:cubicBezTo>
                  <a:pt x="78" y="12144"/>
                  <a:pt x="80" y="12150"/>
                  <a:pt x="85" y="12148"/>
                </a:cubicBezTo>
                <a:cubicBezTo>
                  <a:pt x="190" y="12088"/>
                  <a:pt x="225" y="12094"/>
                  <a:pt x="270" y="12174"/>
                </a:cubicBezTo>
                <a:cubicBezTo>
                  <a:pt x="301" y="12228"/>
                  <a:pt x="300" y="12287"/>
                  <a:pt x="270" y="12307"/>
                </a:cubicBezTo>
                <a:cubicBezTo>
                  <a:pt x="241" y="12327"/>
                  <a:pt x="262" y="12381"/>
                  <a:pt x="317" y="12426"/>
                </a:cubicBezTo>
                <a:cubicBezTo>
                  <a:pt x="372" y="12471"/>
                  <a:pt x="422" y="12588"/>
                  <a:pt x="431" y="12685"/>
                </a:cubicBezTo>
                <a:cubicBezTo>
                  <a:pt x="467" y="13108"/>
                  <a:pt x="472" y="13116"/>
                  <a:pt x="595" y="13047"/>
                </a:cubicBezTo>
                <a:cubicBezTo>
                  <a:pt x="659" y="13010"/>
                  <a:pt x="736" y="12998"/>
                  <a:pt x="766" y="13018"/>
                </a:cubicBezTo>
                <a:cubicBezTo>
                  <a:pt x="796" y="13039"/>
                  <a:pt x="863" y="12980"/>
                  <a:pt x="914" y="12888"/>
                </a:cubicBezTo>
                <a:cubicBezTo>
                  <a:pt x="987" y="12758"/>
                  <a:pt x="1031" y="12738"/>
                  <a:pt x="1114" y="12794"/>
                </a:cubicBezTo>
                <a:cubicBezTo>
                  <a:pt x="1254" y="12890"/>
                  <a:pt x="1219" y="14282"/>
                  <a:pt x="1072" y="14438"/>
                </a:cubicBezTo>
                <a:cubicBezTo>
                  <a:pt x="1040" y="14472"/>
                  <a:pt x="1046" y="14537"/>
                  <a:pt x="1089" y="14583"/>
                </a:cubicBezTo>
                <a:cubicBezTo>
                  <a:pt x="1135" y="14634"/>
                  <a:pt x="1130" y="14699"/>
                  <a:pt x="1072" y="14746"/>
                </a:cubicBezTo>
                <a:cubicBezTo>
                  <a:pt x="1020" y="14789"/>
                  <a:pt x="1000" y="14840"/>
                  <a:pt x="1029" y="14860"/>
                </a:cubicBezTo>
                <a:cubicBezTo>
                  <a:pt x="1058" y="14880"/>
                  <a:pt x="1027" y="14964"/>
                  <a:pt x="962" y="15050"/>
                </a:cubicBezTo>
                <a:cubicBezTo>
                  <a:pt x="898" y="15136"/>
                  <a:pt x="847" y="15287"/>
                  <a:pt x="849" y="15385"/>
                </a:cubicBezTo>
                <a:cubicBezTo>
                  <a:pt x="850" y="15483"/>
                  <a:pt x="803" y="15642"/>
                  <a:pt x="743" y="15740"/>
                </a:cubicBezTo>
                <a:cubicBezTo>
                  <a:pt x="682" y="15838"/>
                  <a:pt x="627" y="15973"/>
                  <a:pt x="620" y="16038"/>
                </a:cubicBezTo>
                <a:cubicBezTo>
                  <a:pt x="613" y="16104"/>
                  <a:pt x="543" y="16239"/>
                  <a:pt x="461" y="16340"/>
                </a:cubicBezTo>
                <a:cubicBezTo>
                  <a:pt x="355" y="16472"/>
                  <a:pt x="323" y="16619"/>
                  <a:pt x="350" y="16859"/>
                </a:cubicBezTo>
                <a:cubicBezTo>
                  <a:pt x="370" y="17042"/>
                  <a:pt x="354" y="17204"/>
                  <a:pt x="314" y="17221"/>
                </a:cubicBezTo>
                <a:cubicBezTo>
                  <a:pt x="273" y="17239"/>
                  <a:pt x="229" y="17393"/>
                  <a:pt x="218" y="17565"/>
                </a:cubicBezTo>
                <a:cubicBezTo>
                  <a:pt x="207" y="17737"/>
                  <a:pt x="190" y="18006"/>
                  <a:pt x="180" y="18161"/>
                </a:cubicBezTo>
                <a:cubicBezTo>
                  <a:pt x="171" y="18316"/>
                  <a:pt x="117" y="18474"/>
                  <a:pt x="59" y="18514"/>
                </a:cubicBezTo>
                <a:cubicBezTo>
                  <a:pt x="34" y="18531"/>
                  <a:pt x="16" y="18611"/>
                  <a:pt x="0" y="18725"/>
                </a:cubicBezTo>
                <a:cubicBezTo>
                  <a:pt x="14" y="19108"/>
                  <a:pt x="28" y="19538"/>
                  <a:pt x="49" y="19552"/>
                </a:cubicBezTo>
                <a:cubicBezTo>
                  <a:pt x="101" y="19588"/>
                  <a:pt x="155" y="19725"/>
                  <a:pt x="171" y="19859"/>
                </a:cubicBezTo>
                <a:cubicBezTo>
                  <a:pt x="187" y="19992"/>
                  <a:pt x="330" y="20321"/>
                  <a:pt x="490" y="20588"/>
                </a:cubicBezTo>
                <a:cubicBezTo>
                  <a:pt x="889" y="21253"/>
                  <a:pt x="897" y="21254"/>
                  <a:pt x="3096" y="21226"/>
                </a:cubicBezTo>
                <a:lnTo>
                  <a:pt x="4798" y="21204"/>
                </a:lnTo>
                <a:lnTo>
                  <a:pt x="4825" y="21398"/>
                </a:lnTo>
                <a:lnTo>
                  <a:pt x="4854" y="21590"/>
                </a:lnTo>
                <a:lnTo>
                  <a:pt x="12445" y="21590"/>
                </a:lnTo>
                <a:cubicBezTo>
                  <a:pt x="13485" y="21590"/>
                  <a:pt x="14035" y="21589"/>
                  <a:pt x="14820" y="21589"/>
                </a:cubicBezTo>
                <a:cubicBezTo>
                  <a:pt x="15927" y="21588"/>
                  <a:pt x="16641" y="21587"/>
                  <a:pt x="17359" y="21585"/>
                </a:cubicBezTo>
                <a:cubicBezTo>
                  <a:pt x="18213" y="21581"/>
                  <a:pt x="18783" y="21572"/>
                  <a:pt x="19236" y="21558"/>
                </a:cubicBezTo>
                <a:cubicBezTo>
                  <a:pt x="19358" y="21554"/>
                  <a:pt x="19542" y="21552"/>
                  <a:pt x="19643" y="21547"/>
                </a:cubicBezTo>
                <a:cubicBezTo>
                  <a:pt x="20566" y="21503"/>
                  <a:pt x="20633" y="21412"/>
                  <a:pt x="20944" y="21226"/>
                </a:cubicBezTo>
                <a:cubicBezTo>
                  <a:pt x="21000" y="21193"/>
                  <a:pt x="21042" y="21166"/>
                  <a:pt x="21088" y="21138"/>
                </a:cubicBezTo>
                <a:cubicBezTo>
                  <a:pt x="21205" y="21054"/>
                  <a:pt x="21300" y="20988"/>
                  <a:pt x="21370" y="20898"/>
                </a:cubicBezTo>
                <a:cubicBezTo>
                  <a:pt x="21370" y="20897"/>
                  <a:pt x="21370" y="20896"/>
                  <a:pt x="21371" y="20895"/>
                </a:cubicBezTo>
                <a:cubicBezTo>
                  <a:pt x="21374" y="20892"/>
                  <a:pt x="21376" y="20886"/>
                  <a:pt x="21379" y="20883"/>
                </a:cubicBezTo>
                <a:cubicBezTo>
                  <a:pt x="21409" y="20840"/>
                  <a:pt x="21433" y="20790"/>
                  <a:pt x="21456" y="20733"/>
                </a:cubicBezTo>
                <a:cubicBezTo>
                  <a:pt x="21477" y="20678"/>
                  <a:pt x="21497" y="20613"/>
                  <a:pt x="21512" y="20539"/>
                </a:cubicBezTo>
                <a:cubicBezTo>
                  <a:pt x="21516" y="20521"/>
                  <a:pt x="21519" y="20507"/>
                  <a:pt x="21523" y="20487"/>
                </a:cubicBezTo>
                <a:cubicBezTo>
                  <a:pt x="21562" y="20258"/>
                  <a:pt x="21583" y="19938"/>
                  <a:pt x="21591" y="19458"/>
                </a:cubicBezTo>
                <a:cubicBezTo>
                  <a:pt x="21600" y="18974"/>
                  <a:pt x="21598" y="18330"/>
                  <a:pt x="21598" y="17463"/>
                </a:cubicBezTo>
                <a:cubicBezTo>
                  <a:pt x="21598" y="17275"/>
                  <a:pt x="21593" y="17237"/>
                  <a:pt x="21593" y="17068"/>
                </a:cubicBezTo>
                <a:cubicBezTo>
                  <a:pt x="21590" y="15974"/>
                  <a:pt x="21583" y="15103"/>
                  <a:pt x="21552" y="14583"/>
                </a:cubicBezTo>
                <a:cubicBezTo>
                  <a:pt x="21549" y="14536"/>
                  <a:pt x="21544" y="14480"/>
                  <a:pt x="21541" y="14438"/>
                </a:cubicBezTo>
                <a:cubicBezTo>
                  <a:pt x="21531" y="14304"/>
                  <a:pt x="21516" y="14219"/>
                  <a:pt x="21503" y="14116"/>
                </a:cubicBezTo>
                <a:cubicBezTo>
                  <a:pt x="21493" y="14054"/>
                  <a:pt x="21485" y="13975"/>
                  <a:pt x="21472" y="13929"/>
                </a:cubicBezTo>
                <a:cubicBezTo>
                  <a:pt x="21390" y="13636"/>
                  <a:pt x="21324" y="13427"/>
                  <a:pt x="21254" y="13242"/>
                </a:cubicBezTo>
                <a:cubicBezTo>
                  <a:pt x="21228" y="13183"/>
                  <a:pt x="21207" y="13140"/>
                  <a:pt x="21184" y="13080"/>
                </a:cubicBezTo>
                <a:cubicBezTo>
                  <a:pt x="21182" y="13076"/>
                  <a:pt x="21180" y="13072"/>
                  <a:pt x="21178" y="13069"/>
                </a:cubicBezTo>
                <a:cubicBezTo>
                  <a:pt x="21121" y="12935"/>
                  <a:pt x="21064" y="12807"/>
                  <a:pt x="20987" y="12671"/>
                </a:cubicBezTo>
                <a:cubicBezTo>
                  <a:pt x="20911" y="12535"/>
                  <a:pt x="20839" y="12423"/>
                  <a:pt x="20766" y="12304"/>
                </a:cubicBezTo>
                <a:cubicBezTo>
                  <a:pt x="20754" y="12290"/>
                  <a:pt x="20732" y="12248"/>
                  <a:pt x="20723" y="12241"/>
                </a:cubicBezTo>
                <a:cubicBezTo>
                  <a:pt x="20678" y="12210"/>
                  <a:pt x="20641" y="12146"/>
                  <a:pt x="20641" y="12101"/>
                </a:cubicBezTo>
                <a:cubicBezTo>
                  <a:pt x="20641" y="12095"/>
                  <a:pt x="20628" y="12078"/>
                  <a:pt x="20627" y="12071"/>
                </a:cubicBezTo>
                <a:cubicBezTo>
                  <a:pt x="20626" y="12068"/>
                  <a:pt x="20623" y="12066"/>
                  <a:pt x="20622" y="12063"/>
                </a:cubicBezTo>
                <a:cubicBezTo>
                  <a:pt x="20269" y="11521"/>
                  <a:pt x="19951" y="11167"/>
                  <a:pt x="19618" y="10940"/>
                </a:cubicBezTo>
                <a:cubicBezTo>
                  <a:pt x="19409" y="10798"/>
                  <a:pt x="19236" y="10698"/>
                  <a:pt x="19182" y="10683"/>
                </a:cubicBezTo>
                <a:cubicBezTo>
                  <a:pt x="19177" y="10682"/>
                  <a:pt x="19152" y="10663"/>
                  <a:pt x="19149" y="10663"/>
                </a:cubicBezTo>
                <a:cubicBezTo>
                  <a:pt x="19149" y="10663"/>
                  <a:pt x="19146" y="10663"/>
                  <a:pt x="19146" y="10663"/>
                </a:cubicBezTo>
                <a:cubicBezTo>
                  <a:pt x="19140" y="10663"/>
                  <a:pt x="19108" y="10626"/>
                  <a:pt x="19097" y="10619"/>
                </a:cubicBezTo>
                <a:cubicBezTo>
                  <a:pt x="19045" y="10589"/>
                  <a:pt x="18976" y="10539"/>
                  <a:pt x="18890" y="10441"/>
                </a:cubicBezTo>
                <a:cubicBezTo>
                  <a:pt x="18782" y="10319"/>
                  <a:pt x="18576" y="10134"/>
                  <a:pt x="18434" y="10030"/>
                </a:cubicBezTo>
                <a:cubicBezTo>
                  <a:pt x="18414" y="10016"/>
                  <a:pt x="18405" y="10004"/>
                  <a:pt x="18385" y="9989"/>
                </a:cubicBezTo>
                <a:cubicBezTo>
                  <a:pt x="18383" y="9988"/>
                  <a:pt x="18381" y="9986"/>
                  <a:pt x="18380" y="9985"/>
                </a:cubicBezTo>
                <a:cubicBezTo>
                  <a:pt x="18231" y="9889"/>
                  <a:pt x="18109" y="9787"/>
                  <a:pt x="18109" y="9759"/>
                </a:cubicBezTo>
                <a:cubicBezTo>
                  <a:pt x="18109" y="9747"/>
                  <a:pt x="17976" y="9639"/>
                  <a:pt x="17913" y="9578"/>
                </a:cubicBezTo>
                <a:cubicBezTo>
                  <a:pt x="17805" y="9475"/>
                  <a:pt x="17665" y="9345"/>
                  <a:pt x="17450" y="9159"/>
                </a:cubicBezTo>
                <a:cubicBezTo>
                  <a:pt x="17294" y="9025"/>
                  <a:pt x="17156" y="8896"/>
                  <a:pt x="17037" y="8775"/>
                </a:cubicBezTo>
                <a:cubicBezTo>
                  <a:pt x="16764" y="8509"/>
                  <a:pt x="16591" y="8274"/>
                  <a:pt x="16493" y="8042"/>
                </a:cubicBezTo>
                <a:cubicBezTo>
                  <a:pt x="16491" y="8037"/>
                  <a:pt x="16485" y="8032"/>
                  <a:pt x="16484" y="8027"/>
                </a:cubicBezTo>
                <a:cubicBezTo>
                  <a:pt x="16483" y="8024"/>
                  <a:pt x="16483" y="8020"/>
                  <a:pt x="16482" y="8017"/>
                </a:cubicBezTo>
                <a:cubicBezTo>
                  <a:pt x="16411" y="7841"/>
                  <a:pt x="16367" y="7660"/>
                  <a:pt x="16366" y="7453"/>
                </a:cubicBezTo>
                <a:cubicBezTo>
                  <a:pt x="16366" y="7431"/>
                  <a:pt x="16370" y="7416"/>
                  <a:pt x="16370" y="7394"/>
                </a:cubicBezTo>
                <a:cubicBezTo>
                  <a:pt x="16370" y="7393"/>
                  <a:pt x="16370" y="7390"/>
                  <a:pt x="16370" y="7388"/>
                </a:cubicBezTo>
                <a:cubicBezTo>
                  <a:pt x="16364" y="7216"/>
                  <a:pt x="16384" y="7087"/>
                  <a:pt x="16421" y="7012"/>
                </a:cubicBezTo>
                <a:cubicBezTo>
                  <a:pt x="16427" y="6994"/>
                  <a:pt x="16433" y="6954"/>
                  <a:pt x="16440" y="6948"/>
                </a:cubicBezTo>
                <a:cubicBezTo>
                  <a:pt x="16484" y="6916"/>
                  <a:pt x="16484" y="6577"/>
                  <a:pt x="16439" y="6151"/>
                </a:cubicBezTo>
                <a:cubicBezTo>
                  <a:pt x="16341" y="5233"/>
                  <a:pt x="16189" y="4416"/>
                  <a:pt x="15983" y="3712"/>
                </a:cubicBezTo>
                <a:cubicBezTo>
                  <a:pt x="15926" y="3521"/>
                  <a:pt x="15863" y="3345"/>
                  <a:pt x="15799" y="3171"/>
                </a:cubicBezTo>
                <a:cubicBezTo>
                  <a:pt x="15784" y="3131"/>
                  <a:pt x="15774" y="3087"/>
                  <a:pt x="15759" y="3048"/>
                </a:cubicBezTo>
                <a:cubicBezTo>
                  <a:pt x="15758" y="3044"/>
                  <a:pt x="15755" y="3041"/>
                  <a:pt x="15754" y="3037"/>
                </a:cubicBezTo>
                <a:cubicBezTo>
                  <a:pt x="15717" y="2942"/>
                  <a:pt x="15675" y="2859"/>
                  <a:pt x="15637" y="2770"/>
                </a:cubicBezTo>
                <a:cubicBezTo>
                  <a:pt x="15583" y="2650"/>
                  <a:pt x="15532" y="2526"/>
                  <a:pt x="15474" y="2415"/>
                </a:cubicBezTo>
                <a:cubicBezTo>
                  <a:pt x="15474" y="2414"/>
                  <a:pt x="15473" y="2413"/>
                  <a:pt x="15473" y="2412"/>
                </a:cubicBezTo>
                <a:cubicBezTo>
                  <a:pt x="15470" y="2407"/>
                  <a:pt x="15466" y="2403"/>
                  <a:pt x="15463" y="2398"/>
                </a:cubicBezTo>
                <a:cubicBezTo>
                  <a:pt x="15192" y="1886"/>
                  <a:pt x="14868" y="1477"/>
                  <a:pt x="14487" y="1151"/>
                </a:cubicBezTo>
                <a:cubicBezTo>
                  <a:pt x="14024" y="782"/>
                  <a:pt x="13675" y="545"/>
                  <a:pt x="13301" y="387"/>
                </a:cubicBezTo>
                <a:cubicBezTo>
                  <a:pt x="13225" y="355"/>
                  <a:pt x="13146" y="328"/>
                  <a:pt x="13066" y="301"/>
                </a:cubicBezTo>
                <a:cubicBezTo>
                  <a:pt x="12823" y="222"/>
                  <a:pt x="12275" y="125"/>
                  <a:pt x="11787" y="60"/>
                </a:cubicBezTo>
                <a:cubicBezTo>
                  <a:pt x="11421" y="20"/>
                  <a:pt x="11072" y="-10"/>
                  <a:pt x="11043" y="2"/>
                </a:cubicBezTo>
                <a:close/>
              </a:path>
            </a:pathLst>
          </a:custGeom>
          <a:ln w="12700">
            <a:miter lim="400000"/>
          </a:ln>
          <a:effectLst>
            <a:outerShdw sx="100000" sy="100000" kx="0" ky="0" algn="b" rotWithShape="0" blurRad="266700" dist="376723" dir="8100000">
              <a:srgbClr val="000000">
                <a:alpha val="52039"/>
              </a:srgbClr>
            </a:outerShdw>
          </a:effectLst>
        </p:spPr>
      </p:pic>
      <p:sp>
        <p:nvSpPr>
          <p:cNvPr id="343" name="Shape 343"/>
          <p:cNvSpPr/>
          <p:nvPr/>
        </p:nvSpPr>
        <p:spPr>
          <a:xfrm>
            <a:off x="707066" y="2370943"/>
            <a:ext cx="9027619" cy="3182914"/>
          </a:xfrm>
          <a:prstGeom prst="rect">
            <a:avLst/>
          </a:prstGeom>
          <a:ln w="12700">
            <a:miter lim="400000"/>
          </a:ln>
          <a:effectLst>
            <a:outerShdw sx="100000" sy="100000" kx="0" ky="0" algn="b" rotWithShape="0" blurRad="152400" dist="98654" dir="8100000">
              <a:srgbClr val="000000">
                <a:alpha val="403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440054" indent="-440054" algn="l">
              <a:spcBef>
                <a:spcPts val="900"/>
              </a:spcBef>
              <a:buSzPct val="54000"/>
              <a:buBlip>
                <a:blip r:embed="rId4"/>
              </a:buBlip>
              <a:defRPr sz="3500">
                <a:solidFill>
                  <a:srgbClr val="000000"/>
                </a:solidFill>
              </a:defRPr>
            </a:pPr>
            <a:r>
              <a:rPr b="1">
                <a:latin typeface="Century Gothic"/>
                <a:ea typeface="Century Gothic"/>
                <a:cs typeface="Century Gothic"/>
                <a:sym typeface="Century Gothic"/>
              </a:rPr>
              <a:t>Bible Study</a:t>
            </a:r>
            <a:r>
              <a:t> – 2 Tim 2:15; 2 Pet. 2:2; Ps. 119:97-104</a:t>
            </a:r>
          </a:p>
          <a:p>
            <a:pPr marL="440054" indent="-440054" algn="l">
              <a:spcBef>
                <a:spcPts val="900"/>
              </a:spcBef>
              <a:buSzPct val="54000"/>
              <a:buBlip>
                <a:blip r:embed="rId4"/>
              </a:buBlip>
              <a:defRPr sz="3500">
                <a:solidFill>
                  <a:srgbClr val="000000"/>
                </a:solidFill>
              </a:defRPr>
            </a:pPr>
            <a:r>
              <a:rPr b="1">
                <a:latin typeface="Century Gothic"/>
                <a:ea typeface="Century Gothic"/>
                <a:cs typeface="Century Gothic"/>
                <a:sym typeface="Century Gothic"/>
              </a:rPr>
              <a:t>Obeying the gospel</a:t>
            </a:r>
            <a:r>
              <a:t> - Acts 22:16; 2 Cor 6:2</a:t>
            </a:r>
          </a:p>
          <a:p>
            <a:pPr marL="440054" indent="-440054" algn="l">
              <a:spcBef>
                <a:spcPts val="900"/>
              </a:spcBef>
              <a:buSzPct val="54000"/>
              <a:buBlip>
                <a:blip r:embed="rId4"/>
              </a:buBlip>
              <a:defRPr sz="3500">
                <a:solidFill>
                  <a:srgbClr val="000000"/>
                </a:solidFill>
              </a:defRPr>
            </a:pPr>
            <a:r>
              <a:rPr b="1">
                <a:latin typeface="Century Gothic"/>
                <a:ea typeface="Century Gothic"/>
                <a:cs typeface="Century Gothic"/>
                <a:sym typeface="Century Gothic"/>
              </a:rPr>
              <a:t>Spiritual Growth</a:t>
            </a:r>
            <a:r>
              <a:t> – 2 Pet. 1:5-12.</a:t>
            </a:r>
          </a:p>
          <a:p>
            <a:pPr marL="440054" indent="-440054" algn="l">
              <a:spcBef>
                <a:spcPts val="900"/>
              </a:spcBef>
              <a:buSzPct val="54000"/>
              <a:buBlip>
                <a:blip r:embed="rId4"/>
              </a:buBlip>
              <a:defRPr sz="3500">
                <a:solidFill>
                  <a:srgbClr val="000000"/>
                </a:solidFill>
              </a:defRPr>
            </a:pPr>
            <a:r>
              <a:rPr b="1">
                <a:latin typeface="Century Gothic"/>
                <a:ea typeface="Century Gothic"/>
                <a:cs typeface="Century Gothic"/>
                <a:sym typeface="Century Gothic"/>
              </a:rPr>
              <a:t>Service to God</a:t>
            </a:r>
            <a:r>
              <a:t> – Mark 12:29-31; Mat. 6:33,  </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3">
                                            <p:txEl>
                                              <p:pRg st="1" end="1"/>
                                            </p:txEl>
                                          </p:spTgt>
                                        </p:tgtEl>
                                        <p:attrNameLst>
                                          <p:attrName>style.visibility</p:attrName>
                                        </p:attrNameLst>
                                      </p:cBhvr>
                                      <p:to>
                                        <p:strVal val="visible"/>
                                      </p:to>
                                    </p:set>
                                    <p:animEffect filter="fade" transition="in">
                                      <p:cBhvr>
                                        <p:cTn id="7" dur="1500"/>
                                        <p:tgtEl>
                                          <p:spTgt spid="3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3">
                                            <p:txEl>
                                              <p:pRg st="2" end="2"/>
                                            </p:txEl>
                                          </p:spTgt>
                                        </p:tgtEl>
                                        <p:attrNameLst>
                                          <p:attrName>style.visibility</p:attrName>
                                        </p:attrNameLst>
                                      </p:cBhvr>
                                      <p:to>
                                        <p:strVal val="visible"/>
                                      </p:to>
                                    </p:set>
                                    <p:animEffect filter="fade" transition="in">
                                      <p:cBhvr>
                                        <p:cTn id="12" dur="1500"/>
                                        <p:tgtEl>
                                          <p:spTgt spid="3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43">
                                            <p:txEl>
                                              <p:pRg st="3" end="3"/>
                                            </p:txEl>
                                          </p:spTgt>
                                        </p:tgtEl>
                                        <p:attrNameLst>
                                          <p:attrName>style.visibility</p:attrName>
                                        </p:attrNameLst>
                                      </p:cBhvr>
                                      <p:to>
                                        <p:strVal val="visible"/>
                                      </p:to>
                                    </p:set>
                                    <p:animEffect filter="fade" transition="in">
                                      <p:cBhvr>
                                        <p:cTn id="17" dur="1500"/>
                                        <p:tgtEl>
                                          <p:spTgt spid="34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2" fill="hold">
                                  <p:stCondLst>
                                    <p:cond delay="0"/>
                                  </p:stCondLst>
                                  <p:iterate type="el" backwards="0">
                                    <p:tmAbs val="0"/>
                                  </p:iterate>
                                  <p:childTnLst>
                                    <p:set>
                                      <p:cBhvr>
                                        <p:cTn id="21" fill="hold"/>
                                        <p:tgtEl>
                                          <p:spTgt spid="341">
                                            <p:bg/>
                                          </p:spTgt>
                                        </p:tgtEl>
                                        <p:attrNameLst>
                                          <p:attrName>style.visibility</p:attrName>
                                        </p:attrNameLst>
                                      </p:cBhvr>
                                      <p:to>
                                        <p:strVal val="visible"/>
                                      </p:to>
                                    </p:set>
                                    <p:animEffect filter="fade" transition="in">
                                      <p:cBhvr>
                                        <p:cTn id="22" dur="1500"/>
                                        <p:tgtEl>
                                          <p:spTgt spid="341">
                                            <p:bg/>
                                          </p:spTgt>
                                        </p:tgtEl>
                                      </p:cBhvr>
                                    </p:animEffect>
                                  </p:childTnLst>
                                </p:cTn>
                              </p:par>
                              <p:par>
                                <p:cTn id="23" presetClass="entr" nodeType="withEffect" presetSubtype="0" presetID="10" grpId="2" fill="hold">
                                  <p:stCondLst>
                                    <p:cond delay="0"/>
                                  </p:stCondLst>
                                  <p:iterate type="el" backwards="0">
                                    <p:tmAbs val="0"/>
                                  </p:iterate>
                                  <p:childTnLst>
                                    <p:set>
                                      <p:cBhvr>
                                        <p:cTn id="24" fill="hold"/>
                                        <p:tgtEl>
                                          <p:spTgt spid="341">
                                            <p:txEl>
                                              <p:pRg st="0" end="0"/>
                                            </p:txEl>
                                          </p:spTgt>
                                        </p:tgtEl>
                                        <p:attrNameLst>
                                          <p:attrName>style.visibility</p:attrName>
                                        </p:attrNameLst>
                                      </p:cBhvr>
                                      <p:to>
                                        <p:strVal val="visible"/>
                                      </p:to>
                                    </p:set>
                                    <p:animEffect filter="fade" transition="in">
                                      <p:cBhvr>
                                        <p:cTn id="25" dur="1500"/>
                                        <p:tgtEl>
                                          <p:spTgt spid="34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2" fill="hold">
                                  <p:stCondLst>
                                    <p:cond delay="0"/>
                                  </p:stCondLst>
                                  <p:iterate type="el" backwards="0">
                                    <p:tmAbs val="0"/>
                                  </p:iterate>
                                  <p:childTnLst>
                                    <p:set>
                                      <p:cBhvr>
                                        <p:cTn id="29" fill="hold"/>
                                        <p:tgtEl>
                                          <p:spTgt spid="341">
                                            <p:txEl>
                                              <p:pRg st="1" end="1"/>
                                            </p:txEl>
                                          </p:spTgt>
                                        </p:tgtEl>
                                        <p:attrNameLst>
                                          <p:attrName>style.visibility</p:attrName>
                                        </p:attrNameLst>
                                      </p:cBhvr>
                                      <p:to>
                                        <p:strVal val="visible"/>
                                      </p:to>
                                    </p:set>
                                    <p:animEffect filter="fade" transition="in">
                                      <p:cBhvr>
                                        <p:cTn id="30" dur="1500"/>
                                        <p:tgtEl>
                                          <p:spTgt spid="34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2" fill="hold">
                                  <p:stCondLst>
                                    <p:cond delay="0"/>
                                  </p:stCondLst>
                                  <p:iterate type="el" backwards="0">
                                    <p:tmAbs val="0"/>
                                  </p:iterate>
                                  <p:childTnLst>
                                    <p:set>
                                      <p:cBhvr>
                                        <p:cTn id="34" fill="hold"/>
                                        <p:tgtEl>
                                          <p:spTgt spid="341">
                                            <p:txEl>
                                              <p:pRg st="2" end="2"/>
                                            </p:txEl>
                                          </p:spTgt>
                                        </p:tgtEl>
                                        <p:attrNameLst>
                                          <p:attrName>style.visibility</p:attrName>
                                        </p:attrNameLst>
                                      </p:cBhvr>
                                      <p:to>
                                        <p:strVal val="visible"/>
                                      </p:to>
                                    </p:set>
                                    <p:animEffect filter="fade" transition="in">
                                      <p:cBhvr>
                                        <p:cTn id="35" dur="1500"/>
                                        <p:tgtEl>
                                          <p:spTgt spid="34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3" grpId="1"/>
      <p:bldP build="p" bldLvl="5" animBg="1" rev="0" advAuto="0" spid="341"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0"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grpSp>
        <p:nvGrpSpPr>
          <p:cNvPr id="203" name="Group 203"/>
          <p:cNvGrpSpPr/>
          <p:nvPr/>
        </p:nvGrpSpPr>
        <p:grpSpPr>
          <a:xfrm>
            <a:off x="-106458" y="1282700"/>
            <a:ext cx="8896739" cy="2885216"/>
            <a:chOff x="0" y="0"/>
            <a:chExt cx="8896737" cy="2885215"/>
          </a:xfrm>
        </p:grpSpPr>
        <p:sp>
          <p:nvSpPr>
            <p:cNvPr id="202" name="Shape 202"/>
            <p:cNvSpPr/>
            <p:nvPr/>
          </p:nvSpPr>
          <p:spPr>
            <a:xfrm>
              <a:off x="571500" y="546100"/>
              <a:ext cx="7817238" cy="1856516"/>
            </a:xfrm>
            <a:prstGeom prst="roundRect">
              <a:avLst>
                <a:gd name="adj" fmla="val 10261"/>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800">
                  <a:solidFill>
                    <a:srgbClr val="FFFFFF"/>
                  </a:solidFill>
                  <a:effectLst>
                    <a:outerShdw sx="100000" sy="100000" kx="0" ky="0" algn="b" rotWithShape="0" blurRad="38100" dist="12700" dir="5400000">
                      <a:srgbClr val="000000">
                        <a:alpha val="50000"/>
                      </a:srgbClr>
                    </a:outerShdw>
                  </a:effectLst>
                </a:defRPr>
              </a:lvl1pPr>
            </a:lstStyle>
            <a:p>
              <a:pPr/>
              <a:r>
                <a:t>Biggest Problem Facing The Lord’s Church Today?</a:t>
              </a:r>
            </a:p>
          </p:txBody>
        </p:sp>
        <p:pic>
          <p:nvPicPr>
            <p:cNvPr id="201" name=""/>
            <p:cNvPicPr>
              <a:picLocks noChangeAspect="0"/>
            </p:cNvPicPr>
            <p:nvPr/>
          </p:nvPicPr>
          <p:blipFill>
            <a:blip r:embed="rId4">
              <a:extLst/>
            </a:blip>
            <a:stretch>
              <a:fillRect/>
            </a:stretch>
          </p:blipFill>
          <p:spPr>
            <a:xfrm>
              <a:off x="0" y="0"/>
              <a:ext cx="8896738" cy="2885216"/>
            </a:xfrm>
            <a:prstGeom prst="rect">
              <a:avLst/>
            </a:prstGeom>
            <a:effectLst/>
          </p:spPr>
        </p:pic>
      </p:grpSp>
      <p:pic>
        <p:nvPicPr>
          <p:cNvPr id="204" name="pasted-image.tiff"/>
          <p:cNvPicPr>
            <a:picLocks noChangeAspect="1"/>
          </p:cNvPicPr>
          <p:nvPr/>
        </p:nvPicPr>
        <p:blipFill>
          <a:blip r:embed="rId5">
            <a:extLst/>
          </a:blip>
          <a:srcRect l="212" t="2772" r="814" b="529"/>
          <a:stretch>
            <a:fillRect/>
          </a:stretch>
        </p:blipFill>
        <p:spPr>
          <a:xfrm>
            <a:off x="7099827" y="1043532"/>
            <a:ext cx="5959500" cy="8756984"/>
          </a:xfrm>
          <a:custGeom>
            <a:avLst/>
            <a:gdLst/>
            <a:ahLst/>
            <a:cxnLst>
              <a:cxn ang="0">
                <a:pos x="wd2" y="hd2"/>
              </a:cxn>
              <a:cxn ang="5400000">
                <a:pos x="wd2" y="hd2"/>
              </a:cxn>
              <a:cxn ang="10800000">
                <a:pos x="wd2" y="hd2"/>
              </a:cxn>
              <a:cxn ang="16200000">
                <a:pos x="wd2" y="hd2"/>
              </a:cxn>
            </a:cxnLst>
            <a:rect l="0" t="0" r="r" b="b"/>
            <a:pathLst>
              <a:path w="21598" h="21590" fill="norm" stroke="1" extrusionOk="0">
                <a:moveTo>
                  <a:pt x="11042" y="2"/>
                </a:moveTo>
                <a:cubicBezTo>
                  <a:pt x="11009" y="16"/>
                  <a:pt x="10653" y="41"/>
                  <a:pt x="10248" y="56"/>
                </a:cubicBezTo>
                <a:cubicBezTo>
                  <a:pt x="10045" y="64"/>
                  <a:pt x="9851" y="77"/>
                  <a:pt x="9667" y="97"/>
                </a:cubicBezTo>
                <a:cubicBezTo>
                  <a:pt x="9511" y="115"/>
                  <a:pt x="9363" y="140"/>
                  <a:pt x="9220" y="168"/>
                </a:cubicBezTo>
                <a:cubicBezTo>
                  <a:pt x="9193" y="173"/>
                  <a:pt x="9164" y="177"/>
                  <a:pt x="9138" y="182"/>
                </a:cubicBezTo>
                <a:cubicBezTo>
                  <a:pt x="8975" y="217"/>
                  <a:pt x="8820" y="259"/>
                  <a:pt x="8672" y="309"/>
                </a:cubicBezTo>
                <a:cubicBezTo>
                  <a:pt x="8610" y="329"/>
                  <a:pt x="8555" y="357"/>
                  <a:pt x="8495" y="381"/>
                </a:cubicBezTo>
                <a:cubicBezTo>
                  <a:pt x="8407" y="416"/>
                  <a:pt x="8317" y="449"/>
                  <a:pt x="8233" y="491"/>
                </a:cubicBezTo>
                <a:cubicBezTo>
                  <a:pt x="8097" y="558"/>
                  <a:pt x="7967" y="632"/>
                  <a:pt x="7842" y="717"/>
                </a:cubicBezTo>
                <a:cubicBezTo>
                  <a:pt x="7717" y="801"/>
                  <a:pt x="7595" y="894"/>
                  <a:pt x="7479" y="996"/>
                </a:cubicBezTo>
                <a:cubicBezTo>
                  <a:pt x="7363" y="1099"/>
                  <a:pt x="7253" y="1212"/>
                  <a:pt x="7144" y="1333"/>
                </a:cubicBezTo>
                <a:cubicBezTo>
                  <a:pt x="7035" y="1455"/>
                  <a:pt x="6929" y="1585"/>
                  <a:pt x="6825" y="1726"/>
                </a:cubicBezTo>
                <a:cubicBezTo>
                  <a:pt x="6727" y="1860"/>
                  <a:pt x="6635" y="2004"/>
                  <a:pt x="6552" y="2157"/>
                </a:cubicBezTo>
                <a:cubicBezTo>
                  <a:pt x="6529" y="2199"/>
                  <a:pt x="6511" y="2246"/>
                  <a:pt x="6490" y="2290"/>
                </a:cubicBezTo>
                <a:cubicBezTo>
                  <a:pt x="6045" y="3188"/>
                  <a:pt x="5827" y="4396"/>
                  <a:pt x="5912" y="5588"/>
                </a:cubicBezTo>
                <a:cubicBezTo>
                  <a:pt x="5926" y="5796"/>
                  <a:pt x="5952" y="6004"/>
                  <a:pt x="5985" y="6210"/>
                </a:cubicBezTo>
                <a:cubicBezTo>
                  <a:pt x="6036" y="6526"/>
                  <a:pt x="6066" y="6789"/>
                  <a:pt x="6077" y="7022"/>
                </a:cubicBezTo>
                <a:cubicBezTo>
                  <a:pt x="6081" y="7106"/>
                  <a:pt x="6069" y="7171"/>
                  <a:pt x="6067" y="7247"/>
                </a:cubicBezTo>
                <a:cubicBezTo>
                  <a:pt x="6065" y="7381"/>
                  <a:pt x="6068" y="7520"/>
                  <a:pt x="6045" y="7637"/>
                </a:cubicBezTo>
                <a:cubicBezTo>
                  <a:pt x="5974" y="8022"/>
                  <a:pt x="5797" y="8350"/>
                  <a:pt x="5480" y="8776"/>
                </a:cubicBezTo>
                <a:cubicBezTo>
                  <a:pt x="5141" y="9231"/>
                  <a:pt x="5004" y="9307"/>
                  <a:pt x="3882" y="9665"/>
                </a:cubicBezTo>
                <a:cubicBezTo>
                  <a:pt x="3864" y="9671"/>
                  <a:pt x="3856" y="9674"/>
                  <a:pt x="3838" y="9680"/>
                </a:cubicBezTo>
                <a:cubicBezTo>
                  <a:pt x="2703" y="10040"/>
                  <a:pt x="2411" y="10149"/>
                  <a:pt x="1661" y="10487"/>
                </a:cubicBezTo>
                <a:cubicBezTo>
                  <a:pt x="1388" y="10610"/>
                  <a:pt x="1101" y="10767"/>
                  <a:pt x="876" y="10910"/>
                </a:cubicBezTo>
                <a:cubicBezTo>
                  <a:pt x="655" y="11064"/>
                  <a:pt x="483" y="11217"/>
                  <a:pt x="442" y="11322"/>
                </a:cubicBezTo>
                <a:cubicBezTo>
                  <a:pt x="384" y="11548"/>
                  <a:pt x="224" y="11907"/>
                  <a:pt x="73" y="12141"/>
                </a:cubicBezTo>
                <a:cubicBezTo>
                  <a:pt x="77" y="12144"/>
                  <a:pt x="81" y="12150"/>
                  <a:pt x="85" y="12147"/>
                </a:cubicBezTo>
                <a:cubicBezTo>
                  <a:pt x="190" y="12088"/>
                  <a:pt x="225" y="12094"/>
                  <a:pt x="270" y="12174"/>
                </a:cubicBezTo>
                <a:cubicBezTo>
                  <a:pt x="301" y="12228"/>
                  <a:pt x="300" y="12287"/>
                  <a:pt x="270" y="12307"/>
                </a:cubicBezTo>
                <a:cubicBezTo>
                  <a:pt x="241" y="12327"/>
                  <a:pt x="262" y="12381"/>
                  <a:pt x="316" y="12426"/>
                </a:cubicBezTo>
                <a:cubicBezTo>
                  <a:pt x="371" y="12471"/>
                  <a:pt x="423" y="12587"/>
                  <a:pt x="432" y="12684"/>
                </a:cubicBezTo>
                <a:cubicBezTo>
                  <a:pt x="468" y="13107"/>
                  <a:pt x="471" y="13115"/>
                  <a:pt x="594" y="13046"/>
                </a:cubicBezTo>
                <a:cubicBezTo>
                  <a:pt x="658" y="13009"/>
                  <a:pt x="736" y="12998"/>
                  <a:pt x="767" y="13018"/>
                </a:cubicBezTo>
                <a:cubicBezTo>
                  <a:pt x="797" y="13039"/>
                  <a:pt x="862" y="12980"/>
                  <a:pt x="913" y="12888"/>
                </a:cubicBezTo>
                <a:cubicBezTo>
                  <a:pt x="986" y="12758"/>
                  <a:pt x="1030" y="12737"/>
                  <a:pt x="1113" y="12793"/>
                </a:cubicBezTo>
                <a:cubicBezTo>
                  <a:pt x="1254" y="12889"/>
                  <a:pt x="1219" y="14282"/>
                  <a:pt x="1072" y="14438"/>
                </a:cubicBezTo>
                <a:cubicBezTo>
                  <a:pt x="1039" y="14472"/>
                  <a:pt x="1047" y="14536"/>
                  <a:pt x="1089" y="14582"/>
                </a:cubicBezTo>
                <a:cubicBezTo>
                  <a:pt x="1135" y="14633"/>
                  <a:pt x="1129" y="14698"/>
                  <a:pt x="1072" y="14745"/>
                </a:cubicBezTo>
                <a:cubicBezTo>
                  <a:pt x="1019" y="14788"/>
                  <a:pt x="999" y="14839"/>
                  <a:pt x="1028" y="14859"/>
                </a:cubicBezTo>
                <a:cubicBezTo>
                  <a:pt x="1057" y="14879"/>
                  <a:pt x="1027" y="14964"/>
                  <a:pt x="962" y="15050"/>
                </a:cubicBezTo>
                <a:cubicBezTo>
                  <a:pt x="898" y="15135"/>
                  <a:pt x="847" y="15286"/>
                  <a:pt x="849" y="15384"/>
                </a:cubicBezTo>
                <a:cubicBezTo>
                  <a:pt x="850" y="15482"/>
                  <a:pt x="803" y="15643"/>
                  <a:pt x="742" y="15741"/>
                </a:cubicBezTo>
                <a:cubicBezTo>
                  <a:pt x="682" y="15838"/>
                  <a:pt x="625" y="15972"/>
                  <a:pt x="618" y="16037"/>
                </a:cubicBezTo>
                <a:cubicBezTo>
                  <a:pt x="612" y="16102"/>
                  <a:pt x="543" y="16238"/>
                  <a:pt x="462" y="16339"/>
                </a:cubicBezTo>
                <a:cubicBezTo>
                  <a:pt x="356" y="16471"/>
                  <a:pt x="323" y="16619"/>
                  <a:pt x="350" y="16858"/>
                </a:cubicBezTo>
                <a:cubicBezTo>
                  <a:pt x="370" y="17041"/>
                  <a:pt x="354" y="17204"/>
                  <a:pt x="314" y="17221"/>
                </a:cubicBezTo>
                <a:cubicBezTo>
                  <a:pt x="273" y="17238"/>
                  <a:pt x="230" y="17392"/>
                  <a:pt x="219" y="17564"/>
                </a:cubicBezTo>
                <a:cubicBezTo>
                  <a:pt x="208" y="17737"/>
                  <a:pt x="189" y="18005"/>
                  <a:pt x="180" y="18160"/>
                </a:cubicBezTo>
                <a:cubicBezTo>
                  <a:pt x="170" y="18315"/>
                  <a:pt x="118" y="18473"/>
                  <a:pt x="60" y="18513"/>
                </a:cubicBezTo>
                <a:cubicBezTo>
                  <a:pt x="35" y="18530"/>
                  <a:pt x="16" y="18610"/>
                  <a:pt x="0" y="18724"/>
                </a:cubicBezTo>
                <a:cubicBezTo>
                  <a:pt x="14" y="19107"/>
                  <a:pt x="28" y="19538"/>
                  <a:pt x="49" y="19552"/>
                </a:cubicBezTo>
                <a:cubicBezTo>
                  <a:pt x="101" y="19587"/>
                  <a:pt x="155" y="19725"/>
                  <a:pt x="171" y="19858"/>
                </a:cubicBezTo>
                <a:cubicBezTo>
                  <a:pt x="187" y="19991"/>
                  <a:pt x="330" y="20320"/>
                  <a:pt x="490" y="20587"/>
                </a:cubicBezTo>
                <a:cubicBezTo>
                  <a:pt x="889" y="21252"/>
                  <a:pt x="896" y="21254"/>
                  <a:pt x="3095" y="21226"/>
                </a:cubicBezTo>
                <a:lnTo>
                  <a:pt x="4798" y="21203"/>
                </a:lnTo>
                <a:lnTo>
                  <a:pt x="4826" y="21396"/>
                </a:lnTo>
                <a:lnTo>
                  <a:pt x="4853" y="21590"/>
                </a:lnTo>
                <a:lnTo>
                  <a:pt x="12445" y="21590"/>
                </a:lnTo>
                <a:cubicBezTo>
                  <a:pt x="13485" y="21590"/>
                  <a:pt x="14036" y="21588"/>
                  <a:pt x="14821" y="21588"/>
                </a:cubicBezTo>
                <a:cubicBezTo>
                  <a:pt x="15928" y="21588"/>
                  <a:pt x="16641" y="21586"/>
                  <a:pt x="17360" y="21584"/>
                </a:cubicBezTo>
                <a:cubicBezTo>
                  <a:pt x="18213" y="21580"/>
                  <a:pt x="18784" y="21572"/>
                  <a:pt x="19237" y="21558"/>
                </a:cubicBezTo>
                <a:cubicBezTo>
                  <a:pt x="19359" y="21554"/>
                  <a:pt x="19543" y="21552"/>
                  <a:pt x="19644" y="21547"/>
                </a:cubicBezTo>
                <a:cubicBezTo>
                  <a:pt x="20567" y="21503"/>
                  <a:pt x="20633" y="21412"/>
                  <a:pt x="20944" y="21226"/>
                </a:cubicBezTo>
                <a:cubicBezTo>
                  <a:pt x="20999" y="21193"/>
                  <a:pt x="21043" y="21165"/>
                  <a:pt x="21089" y="21137"/>
                </a:cubicBezTo>
                <a:cubicBezTo>
                  <a:pt x="21206" y="21053"/>
                  <a:pt x="21300" y="20987"/>
                  <a:pt x="21370" y="20897"/>
                </a:cubicBezTo>
                <a:cubicBezTo>
                  <a:pt x="21371" y="20896"/>
                  <a:pt x="21372" y="20894"/>
                  <a:pt x="21373" y="20893"/>
                </a:cubicBezTo>
                <a:cubicBezTo>
                  <a:pt x="21375" y="20890"/>
                  <a:pt x="21376" y="20886"/>
                  <a:pt x="21378" y="20883"/>
                </a:cubicBezTo>
                <a:cubicBezTo>
                  <a:pt x="21409" y="20840"/>
                  <a:pt x="21435" y="20789"/>
                  <a:pt x="21457" y="20732"/>
                </a:cubicBezTo>
                <a:cubicBezTo>
                  <a:pt x="21478" y="20677"/>
                  <a:pt x="21497" y="20613"/>
                  <a:pt x="21512" y="20539"/>
                </a:cubicBezTo>
                <a:cubicBezTo>
                  <a:pt x="21516" y="20521"/>
                  <a:pt x="21519" y="20505"/>
                  <a:pt x="21522" y="20485"/>
                </a:cubicBezTo>
                <a:cubicBezTo>
                  <a:pt x="21561" y="20257"/>
                  <a:pt x="21583" y="19938"/>
                  <a:pt x="21591" y="19458"/>
                </a:cubicBezTo>
                <a:cubicBezTo>
                  <a:pt x="21600" y="18974"/>
                  <a:pt x="21598" y="18330"/>
                  <a:pt x="21598" y="17463"/>
                </a:cubicBezTo>
                <a:cubicBezTo>
                  <a:pt x="21598" y="17274"/>
                  <a:pt x="21594" y="17236"/>
                  <a:pt x="21594" y="17067"/>
                </a:cubicBezTo>
                <a:cubicBezTo>
                  <a:pt x="21591" y="15973"/>
                  <a:pt x="21584" y="15102"/>
                  <a:pt x="21552" y="14582"/>
                </a:cubicBezTo>
                <a:cubicBezTo>
                  <a:pt x="21549" y="14535"/>
                  <a:pt x="21544" y="14480"/>
                  <a:pt x="21541" y="14438"/>
                </a:cubicBezTo>
                <a:cubicBezTo>
                  <a:pt x="21531" y="14304"/>
                  <a:pt x="21516" y="14219"/>
                  <a:pt x="21503" y="14115"/>
                </a:cubicBezTo>
                <a:cubicBezTo>
                  <a:pt x="21493" y="14054"/>
                  <a:pt x="21486" y="13975"/>
                  <a:pt x="21473" y="13929"/>
                </a:cubicBezTo>
                <a:cubicBezTo>
                  <a:pt x="21391" y="13636"/>
                  <a:pt x="21325" y="13426"/>
                  <a:pt x="21255" y="13240"/>
                </a:cubicBezTo>
                <a:cubicBezTo>
                  <a:pt x="21229" y="13182"/>
                  <a:pt x="21207" y="13139"/>
                  <a:pt x="21184" y="13079"/>
                </a:cubicBezTo>
                <a:cubicBezTo>
                  <a:pt x="21183" y="13075"/>
                  <a:pt x="21180" y="13072"/>
                  <a:pt x="21178" y="13068"/>
                </a:cubicBezTo>
                <a:cubicBezTo>
                  <a:pt x="21121" y="12935"/>
                  <a:pt x="21064" y="12807"/>
                  <a:pt x="20987" y="12671"/>
                </a:cubicBezTo>
                <a:cubicBezTo>
                  <a:pt x="20910" y="12535"/>
                  <a:pt x="20840" y="12424"/>
                  <a:pt x="20767" y="12304"/>
                </a:cubicBezTo>
                <a:cubicBezTo>
                  <a:pt x="20755" y="12290"/>
                  <a:pt x="20734" y="12247"/>
                  <a:pt x="20724" y="12240"/>
                </a:cubicBezTo>
                <a:cubicBezTo>
                  <a:pt x="20679" y="12209"/>
                  <a:pt x="20642" y="12147"/>
                  <a:pt x="20642" y="12101"/>
                </a:cubicBezTo>
                <a:cubicBezTo>
                  <a:pt x="20642" y="12095"/>
                  <a:pt x="20629" y="12078"/>
                  <a:pt x="20628" y="12070"/>
                </a:cubicBezTo>
                <a:cubicBezTo>
                  <a:pt x="20626" y="12068"/>
                  <a:pt x="20623" y="12065"/>
                  <a:pt x="20622" y="12062"/>
                </a:cubicBezTo>
                <a:cubicBezTo>
                  <a:pt x="20269" y="11520"/>
                  <a:pt x="19951" y="11166"/>
                  <a:pt x="19618" y="10940"/>
                </a:cubicBezTo>
                <a:cubicBezTo>
                  <a:pt x="19409" y="10798"/>
                  <a:pt x="19237" y="10697"/>
                  <a:pt x="19182" y="10682"/>
                </a:cubicBezTo>
                <a:cubicBezTo>
                  <a:pt x="19178" y="10680"/>
                  <a:pt x="19151" y="10663"/>
                  <a:pt x="19149" y="10663"/>
                </a:cubicBezTo>
                <a:cubicBezTo>
                  <a:pt x="19149" y="10663"/>
                  <a:pt x="19146" y="10663"/>
                  <a:pt x="19146" y="10663"/>
                </a:cubicBezTo>
                <a:cubicBezTo>
                  <a:pt x="19140" y="10663"/>
                  <a:pt x="19108" y="10626"/>
                  <a:pt x="19097" y="10619"/>
                </a:cubicBezTo>
                <a:cubicBezTo>
                  <a:pt x="19046" y="10589"/>
                  <a:pt x="18976" y="10539"/>
                  <a:pt x="18890" y="10441"/>
                </a:cubicBezTo>
                <a:cubicBezTo>
                  <a:pt x="18783" y="10318"/>
                  <a:pt x="18576" y="10133"/>
                  <a:pt x="18434" y="10030"/>
                </a:cubicBezTo>
                <a:cubicBezTo>
                  <a:pt x="18414" y="10016"/>
                  <a:pt x="18405" y="10003"/>
                  <a:pt x="18385" y="9988"/>
                </a:cubicBezTo>
                <a:cubicBezTo>
                  <a:pt x="18384" y="9987"/>
                  <a:pt x="18381" y="9985"/>
                  <a:pt x="18379" y="9984"/>
                </a:cubicBezTo>
                <a:cubicBezTo>
                  <a:pt x="18231" y="9888"/>
                  <a:pt x="18110" y="9788"/>
                  <a:pt x="18110" y="9760"/>
                </a:cubicBezTo>
                <a:cubicBezTo>
                  <a:pt x="18110" y="9748"/>
                  <a:pt x="17977" y="9639"/>
                  <a:pt x="17913" y="9578"/>
                </a:cubicBezTo>
                <a:cubicBezTo>
                  <a:pt x="17806" y="9475"/>
                  <a:pt x="17665" y="9344"/>
                  <a:pt x="17450" y="9158"/>
                </a:cubicBezTo>
                <a:cubicBezTo>
                  <a:pt x="17295" y="9024"/>
                  <a:pt x="17157" y="8895"/>
                  <a:pt x="17037" y="8774"/>
                </a:cubicBezTo>
                <a:cubicBezTo>
                  <a:pt x="16764" y="8507"/>
                  <a:pt x="16590" y="8273"/>
                  <a:pt x="16492" y="8041"/>
                </a:cubicBezTo>
                <a:cubicBezTo>
                  <a:pt x="16490" y="8036"/>
                  <a:pt x="16485" y="8031"/>
                  <a:pt x="16484" y="8026"/>
                </a:cubicBezTo>
                <a:cubicBezTo>
                  <a:pt x="16483" y="8023"/>
                  <a:pt x="16483" y="8020"/>
                  <a:pt x="16482" y="8017"/>
                </a:cubicBezTo>
                <a:cubicBezTo>
                  <a:pt x="16412" y="7841"/>
                  <a:pt x="16368" y="7660"/>
                  <a:pt x="16367" y="7453"/>
                </a:cubicBezTo>
                <a:cubicBezTo>
                  <a:pt x="16367" y="7431"/>
                  <a:pt x="16370" y="7415"/>
                  <a:pt x="16370" y="7394"/>
                </a:cubicBezTo>
                <a:cubicBezTo>
                  <a:pt x="16370" y="7392"/>
                  <a:pt x="16370" y="7390"/>
                  <a:pt x="16370" y="7388"/>
                </a:cubicBezTo>
                <a:cubicBezTo>
                  <a:pt x="16364" y="7216"/>
                  <a:pt x="16385" y="7087"/>
                  <a:pt x="16422" y="7011"/>
                </a:cubicBezTo>
                <a:cubicBezTo>
                  <a:pt x="16429" y="6994"/>
                  <a:pt x="16433" y="6953"/>
                  <a:pt x="16440" y="6948"/>
                </a:cubicBezTo>
                <a:cubicBezTo>
                  <a:pt x="16484" y="6915"/>
                  <a:pt x="16483" y="6576"/>
                  <a:pt x="16438" y="6150"/>
                </a:cubicBezTo>
                <a:cubicBezTo>
                  <a:pt x="16340" y="5232"/>
                  <a:pt x="16188" y="4415"/>
                  <a:pt x="15982" y="3712"/>
                </a:cubicBezTo>
                <a:cubicBezTo>
                  <a:pt x="15926" y="3521"/>
                  <a:pt x="15863" y="3344"/>
                  <a:pt x="15799" y="3170"/>
                </a:cubicBezTo>
                <a:cubicBezTo>
                  <a:pt x="15784" y="3130"/>
                  <a:pt x="15774" y="3086"/>
                  <a:pt x="15759" y="3047"/>
                </a:cubicBezTo>
                <a:cubicBezTo>
                  <a:pt x="15757" y="3043"/>
                  <a:pt x="15754" y="3041"/>
                  <a:pt x="15753" y="3037"/>
                </a:cubicBezTo>
                <a:cubicBezTo>
                  <a:pt x="15716" y="2942"/>
                  <a:pt x="15675" y="2858"/>
                  <a:pt x="15636" y="2769"/>
                </a:cubicBezTo>
                <a:cubicBezTo>
                  <a:pt x="15583" y="2649"/>
                  <a:pt x="15533" y="2525"/>
                  <a:pt x="15475" y="2414"/>
                </a:cubicBezTo>
                <a:cubicBezTo>
                  <a:pt x="15475" y="2413"/>
                  <a:pt x="15473" y="2412"/>
                  <a:pt x="15472" y="2410"/>
                </a:cubicBezTo>
                <a:cubicBezTo>
                  <a:pt x="15470" y="2406"/>
                  <a:pt x="15466" y="2402"/>
                  <a:pt x="15464" y="2398"/>
                </a:cubicBezTo>
                <a:cubicBezTo>
                  <a:pt x="15193" y="1886"/>
                  <a:pt x="14868" y="1477"/>
                  <a:pt x="14487" y="1151"/>
                </a:cubicBezTo>
                <a:cubicBezTo>
                  <a:pt x="14025" y="782"/>
                  <a:pt x="13675" y="544"/>
                  <a:pt x="13301" y="386"/>
                </a:cubicBezTo>
                <a:cubicBezTo>
                  <a:pt x="13225" y="354"/>
                  <a:pt x="13145" y="327"/>
                  <a:pt x="13066" y="301"/>
                </a:cubicBezTo>
                <a:cubicBezTo>
                  <a:pt x="12823" y="222"/>
                  <a:pt x="12276" y="125"/>
                  <a:pt x="11787" y="60"/>
                </a:cubicBezTo>
                <a:cubicBezTo>
                  <a:pt x="11421" y="20"/>
                  <a:pt x="11072" y="-10"/>
                  <a:pt x="11042" y="2"/>
                </a:cubicBezTo>
                <a:close/>
              </a:path>
            </a:pathLst>
          </a:custGeom>
          <a:ln w="12700">
            <a:miter lim="400000"/>
          </a:ln>
          <a:effectLst>
            <a:outerShdw sx="100000" sy="100000" kx="0" ky="0" algn="b" rotWithShape="0" blurRad="266700" dist="376723" dir="8100000">
              <a:srgbClr val="000000">
                <a:alpha val="52039"/>
              </a:srgbClr>
            </a:outerShdw>
          </a:effectLst>
        </p:spPr>
      </p:pic>
      <p:sp>
        <p:nvSpPr>
          <p:cNvPr id="205" name="Shape 205"/>
          <p:cNvSpPr/>
          <p:nvPr/>
        </p:nvSpPr>
        <p:spPr>
          <a:xfrm>
            <a:off x="643437" y="4606970"/>
            <a:ext cx="6052006" cy="3606801"/>
          </a:xfrm>
          <a:prstGeom prst="rect">
            <a:avLst/>
          </a:prstGeom>
          <a:ln w="12700">
            <a:miter lim="400000"/>
          </a:ln>
          <a:effectLst>
            <a:outerShdw sx="100000" sy="100000" kx="0" ky="0" algn="b" rotWithShape="0" blurRad="266700" dist="149751" dir="8100000">
              <a:srgbClr val="000000">
                <a:alpha val="2793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2000"/>
              </a:spcBef>
              <a:defRPr sz="5100"/>
            </a:pPr>
            <a:r>
              <a:rPr>
                <a:solidFill>
                  <a:schemeClr val="accent5">
                    <a:hueOff val="74999"/>
                    <a:satOff val="18651"/>
                    <a:lumOff val="-19807"/>
                  </a:schemeClr>
                </a:solidFill>
              </a:rPr>
              <a:t>#</a:t>
            </a:r>
            <a:r>
              <a:t>Post Modernism?</a:t>
            </a:r>
          </a:p>
          <a:p>
            <a:pPr>
              <a:spcBef>
                <a:spcPts val="2000"/>
              </a:spcBef>
              <a:defRPr sz="5100"/>
            </a:pPr>
            <a:r>
              <a:rPr>
                <a:solidFill>
                  <a:schemeClr val="accent5">
                    <a:hueOff val="74999"/>
                    <a:satOff val="18651"/>
                    <a:lumOff val="-19807"/>
                  </a:schemeClr>
                </a:solidFill>
              </a:rPr>
              <a:t>#</a:t>
            </a:r>
            <a:r>
              <a:t>Materialism? (</a:t>
            </a:r>
            <a:r>
              <a:rPr i="1"/>
              <a:t>philosophical or practical</a:t>
            </a:r>
            <a:r>
              <a:t>)</a:t>
            </a:r>
          </a:p>
          <a:p>
            <a:pPr>
              <a:spcBef>
                <a:spcPts val="2000"/>
              </a:spcBef>
              <a:defRPr sz="5100"/>
            </a:pPr>
            <a:r>
              <a:rPr>
                <a:solidFill>
                  <a:schemeClr val="accent5">
                    <a:hueOff val="74999"/>
                    <a:satOff val="18651"/>
                    <a:lumOff val="-19807"/>
                  </a:schemeClr>
                </a:solidFill>
              </a:rPr>
              <a:t>#</a:t>
            </a:r>
            <a:r>
              <a:t>Rank Ungodliness?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05">
                                            <p:bg/>
                                          </p:spTgt>
                                        </p:tgtEl>
                                        <p:attrNameLst>
                                          <p:attrName>style.visibility</p:attrName>
                                        </p:attrNameLst>
                                      </p:cBhvr>
                                      <p:to>
                                        <p:strVal val="visible"/>
                                      </p:to>
                                    </p:set>
                                    <p:anim calcmode="lin" valueType="num">
                                      <p:cBhvr>
                                        <p:cTn id="7" dur="1500" fill="hold"/>
                                        <p:tgtEl>
                                          <p:spTgt spid="205">
                                            <p:bg/>
                                          </p:spTgt>
                                        </p:tgtEl>
                                        <p:attrNameLst>
                                          <p:attrName>ppt_x</p:attrName>
                                        </p:attrNameLst>
                                      </p:cBhvr>
                                      <p:tavLst>
                                        <p:tav tm="0">
                                          <p:val>
                                            <p:strVal val="#ppt_x"/>
                                          </p:val>
                                        </p:tav>
                                        <p:tav tm="100000">
                                          <p:val>
                                            <p:strVal val="#ppt_x"/>
                                          </p:val>
                                        </p:tav>
                                      </p:tavLst>
                                    </p:anim>
                                    <p:anim calcmode="lin" valueType="num">
                                      <p:cBhvr>
                                        <p:cTn id="8" dur="1500" fill="hold"/>
                                        <p:tgtEl>
                                          <p:spTgt spid="205">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05">
                                            <p:txEl>
                                              <p:pRg st="0" end="0"/>
                                            </p:txEl>
                                          </p:spTgt>
                                        </p:tgtEl>
                                        <p:attrNameLst>
                                          <p:attrName>style.visibility</p:attrName>
                                        </p:attrNameLst>
                                      </p:cBhvr>
                                      <p:to>
                                        <p:strVal val="visible"/>
                                      </p:to>
                                    </p:set>
                                    <p:anim calcmode="lin" valueType="num">
                                      <p:cBhvr>
                                        <p:cTn id="11" dur="1500" fill="hold"/>
                                        <p:tgtEl>
                                          <p:spTgt spid="205">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20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205">
                                            <p:txEl>
                                              <p:pRg st="1" end="1"/>
                                            </p:txEl>
                                          </p:spTgt>
                                        </p:tgtEl>
                                        <p:attrNameLst>
                                          <p:attrName>style.visibility</p:attrName>
                                        </p:attrNameLst>
                                      </p:cBhvr>
                                      <p:to>
                                        <p:strVal val="visible"/>
                                      </p:to>
                                    </p:set>
                                    <p:anim calcmode="lin" valueType="num">
                                      <p:cBhvr>
                                        <p:cTn id="17" dur="1500" fill="hold"/>
                                        <p:tgtEl>
                                          <p:spTgt spid="205">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20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205">
                                            <p:txEl>
                                              <p:pRg st="2" end="2"/>
                                            </p:txEl>
                                          </p:spTgt>
                                        </p:tgtEl>
                                        <p:attrNameLst>
                                          <p:attrName>style.visibility</p:attrName>
                                        </p:attrNameLst>
                                      </p:cBhvr>
                                      <p:to>
                                        <p:strVal val="visible"/>
                                      </p:to>
                                    </p:set>
                                    <p:anim calcmode="lin" valueType="num">
                                      <p:cBhvr>
                                        <p:cTn id="23" dur="1500" fill="hold"/>
                                        <p:tgtEl>
                                          <p:spTgt spid="205">
                                            <p:txEl>
                                              <p:pRg st="2" end="2"/>
                                            </p:txEl>
                                          </p:spTgt>
                                        </p:tgtEl>
                                        <p:attrNameLst>
                                          <p:attrName>ppt_x</p:attrName>
                                        </p:attrNameLst>
                                      </p:cBhvr>
                                      <p:tavLst>
                                        <p:tav tm="0">
                                          <p:val>
                                            <p:strVal val="#ppt_x"/>
                                          </p:val>
                                        </p:tav>
                                        <p:tav tm="100000">
                                          <p:val>
                                            <p:strVal val="#ppt_x"/>
                                          </p:val>
                                        </p:tav>
                                      </p:tavLst>
                                    </p:anim>
                                    <p:anim calcmode="lin" valueType="num">
                                      <p:cBhvr>
                                        <p:cTn id="24" dur="1500" fill="hold"/>
                                        <p:tgtEl>
                                          <p:spTgt spid="20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5"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5" name="pasted-image.pdf"/>
          <p:cNvPicPr>
            <a:picLocks noChangeAspect="0"/>
          </p:cNvPicPr>
          <p:nvPr/>
        </p:nvPicPr>
        <p:blipFill>
          <a:blip r:embed="rId2">
            <a:extLst/>
          </a:blip>
          <a:stretch>
            <a:fillRect/>
          </a:stretch>
        </p:blipFill>
        <p:spPr>
          <a:xfrm>
            <a:off x="4672310" y="4103455"/>
            <a:ext cx="3660180" cy="3654294"/>
          </a:xfrm>
          <a:prstGeom prst="rect">
            <a:avLst/>
          </a:prstGeom>
          <a:ln w="12700">
            <a:miter lim="400000"/>
          </a:ln>
          <a:effectLst>
            <a:outerShdw sx="100000" sy="100000" kx="0" ky="0" algn="b" rotWithShape="0" blurRad="101600" dist="114300" dir="2187127">
              <a:srgbClr val="000000">
                <a:alpha val="99445"/>
              </a:srgbClr>
            </a:outerShdw>
          </a:effectLst>
        </p:spPr>
      </p:pic>
      <p:pic>
        <p:nvPicPr>
          <p:cNvPr id="346" name="pasted-image.pdf"/>
          <p:cNvPicPr>
            <a:picLocks noChangeAspect="0"/>
          </p:cNvPicPr>
          <p:nvPr/>
        </p:nvPicPr>
        <p:blipFill>
          <a:blip r:embed="rId3">
            <a:extLst/>
          </a:blip>
          <a:stretch>
            <a:fillRect/>
          </a:stretch>
        </p:blipFill>
        <p:spPr>
          <a:xfrm>
            <a:off x="907031" y="1857749"/>
            <a:ext cx="11190738" cy="8145706"/>
          </a:xfrm>
          <a:prstGeom prst="rect">
            <a:avLst/>
          </a:prstGeom>
          <a:ln w="12700">
            <a:miter lim="400000"/>
          </a:ln>
          <a:effectLst>
            <a:outerShdw sx="100000" sy="100000" kx="0" ky="0" algn="b" rotWithShape="0" blurRad="101600" dist="114300" dir="2187127">
              <a:srgbClr val="000000">
                <a:alpha val="99445"/>
              </a:srgbClr>
            </a:outerShdw>
          </a:effectLst>
        </p:spPr>
      </p:pic>
      <p:sp>
        <p:nvSpPr>
          <p:cNvPr id="347" name="Shape 347"/>
          <p:cNvSpPr/>
          <p:nvPr/>
        </p:nvSpPr>
        <p:spPr>
          <a:xfrm rot="20760000">
            <a:off x="7802033" y="4857055"/>
            <a:ext cx="1065610" cy="632157"/>
          </a:xfrm>
          <a:prstGeom prst="leftRightArrow">
            <a:avLst>
              <a:gd name="adj1" fmla="val 49646"/>
              <a:gd name="adj2" fmla="val 56838"/>
            </a:avLst>
          </a:prstGeom>
          <a:solidFill>
            <a:srgbClr val="FFFB00">
              <a:alpha val="85795"/>
            </a:srgbClr>
          </a:solidFill>
          <a:ln w="50800">
            <a:solidFill>
              <a:srgbClr val="000000"/>
            </a:solidFill>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48" name="Shape 348"/>
          <p:cNvSpPr/>
          <p:nvPr/>
        </p:nvSpPr>
        <p:spPr>
          <a:xfrm rot="5400000">
            <a:off x="5969595" y="3587055"/>
            <a:ext cx="1065610" cy="632157"/>
          </a:xfrm>
          <a:prstGeom prst="leftRightArrow">
            <a:avLst>
              <a:gd name="adj1" fmla="val 49646"/>
              <a:gd name="adj2" fmla="val 56838"/>
            </a:avLst>
          </a:prstGeom>
          <a:solidFill>
            <a:srgbClr val="FFFB00">
              <a:alpha val="85795"/>
            </a:srgbClr>
          </a:solidFill>
          <a:ln w="50800">
            <a:solidFill>
              <a:srgbClr val="000000"/>
            </a:solidFill>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49" name="Shape 349"/>
          <p:cNvSpPr/>
          <p:nvPr/>
        </p:nvSpPr>
        <p:spPr>
          <a:xfrm rot="2820000">
            <a:off x="7268633" y="7143055"/>
            <a:ext cx="1065610" cy="632157"/>
          </a:xfrm>
          <a:prstGeom prst="leftRightArrow">
            <a:avLst>
              <a:gd name="adj1" fmla="val 49646"/>
              <a:gd name="adj2" fmla="val 56838"/>
            </a:avLst>
          </a:prstGeom>
          <a:solidFill>
            <a:srgbClr val="FFFB00">
              <a:alpha val="85795"/>
            </a:srgbClr>
          </a:solidFill>
          <a:ln w="50800">
            <a:solidFill>
              <a:srgbClr val="000000"/>
            </a:solidFill>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50" name="Shape 350"/>
          <p:cNvSpPr/>
          <p:nvPr/>
        </p:nvSpPr>
        <p:spPr>
          <a:xfrm rot="18900000">
            <a:off x="4610099" y="7143055"/>
            <a:ext cx="1065611" cy="632157"/>
          </a:xfrm>
          <a:prstGeom prst="leftRightArrow">
            <a:avLst>
              <a:gd name="adj1" fmla="val 49646"/>
              <a:gd name="adj2" fmla="val 56838"/>
            </a:avLst>
          </a:prstGeom>
          <a:solidFill>
            <a:srgbClr val="FFFB00">
              <a:alpha val="85795"/>
            </a:srgbClr>
          </a:solidFill>
          <a:ln w="50800">
            <a:solidFill>
              <a:srgbClr val="000000"/>
            </a:solidFill>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51" name="Shape 351"/>
          <p:cNvSpPr/>
          <p:nvPr/>
        </p:nvSpPr>
        <p:spPr>
          <a:xfrm rot="1020000">
            <a:off x="4339166" y="4857055"/>
            <a:ext cx="1065610" cy="632157"/>
          </a:xfrm>
          <a:prstGeom prst="leftRightArrow">
            <a:avLst>
              <a:gd name="adj1" fmla="val 49646"/>
              <a:gd name="adj2" fmla="val 56838"/>
            </a:avLst>
          </a:prstGeom>
          <a:solidFill>
            <a:srgbClr val="FFFB00">
              <a:alpha val="85795"/>
            </a:srgbClr>
          </a:solidFill>
          <a:ln w="50800">
            <a:solidFill>
              <a:srgbClr val="000000"/>
            </a:solidFill>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grpSp>
        <p:nvGrpSpPr>
          <p:cNvPr id="354" name="Group 354"/>
          <p:cNvGrpSpPr/>
          <p:nvPr/>
        </p:nvGrpSpPr>
        <p:grpSpPr>
          <a:xfrm>
            <a:off x="-212953" y="114300"/>
            <a:ext cx="13430706" cy="2396266"/>
            <a:chOff x="0" y="0"/>
            <a:chExt cx="13430704" cy="2396265"/>
          </a:xfrm>
        </p:grpSpPr>
        <p:sp>
          <p:nvSpPr>
            <p:cNvPr id="353" name="Shape 353"/>
            <p:cNvSpPr/>
            <p:nvPr/>
          </p:nvSpPr>
          <p:spPr>
            <a:xfrm>
              <a:off x="571500" y="546100"/>
              <a:ext cx="12351205" cy="1367566"/>
            </a:xfrm>
            <a:prstGeom prst="roundRect">
              <a:avLst>
                <a:gd name="adj" fmla="val 13930"/>
              </a:avLst>
            </a:prstGeom>
            <a:blipFill rotWithShape="1">
              <a:blip r:embed="rId4"/>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6400">
                  <a:solidFill>
                    <a:srgbClr val="FFFFFF"/>
                  </a:solidFill>
                  <a:effectLst>
                    <a:outerShdw sx="100000" sy="100000" kx="0" ky="0" algn="b" rotWithShape="0" blurRad="38100" dist="12700" dir="5400000">
                      <a:srgbClr val="000000">
                        <a:alpha val="50000"/>
                      </a:srgbClr>
                    </a:outerShdw>
                  </a:effectLst>
                </a:defRPr>
              </a:lvl1pPr>
            </a:lstStyle>
            <a:p>
              <a:pPr/>
              <a:r>
                <a:t>Let Us Be Zealous For Good Works</a:t>
              </a:r>
            </a:p>
          </p:txBody>
        </p:sp>
        <p:pic>
          <p:nvPicPr>
            <p:cNvPr id="352" name=""/>
            <p:cNvPicPr>
              <a:picLocks noChangeAspect="0"/>
            </p:cNvPicPr>
            <p:nvPr/>
          </p:nvPicPr>
          <p:blipFill>
            <a:blip r:embed="rId5">
              <a:extLst/>
            </a:blip>
            <a:stretch>
              <a:fillRect/>
            </a:stretch>
          </p:blipFill>
          <p:spPr>
            <a:xfrm>
              <a:off x="0" y="0"/>
              <a:ext cx="13430705" cy="239626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8"/>
                                        </p:tgtEl>
                                        <p:attrNameLst>
                                          <p:attrName>style.visibility</p:attrName>
                                        </p:attrNameLst>
                                      </p:cBhvr>
                                      <p:to>
                                        <p:strVal val="visible"/>
                                      </p:to>
                                    </p:set>
                                    <p:animEffect filter="fade" transition="in">
                                      <p:cBhvr>
                                        <p:cTn id="7" dur="1500"/>
                                        <p:tgtEl>
                                          <p:spTgt spid="34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47"/>
                                        </p:tgtEl>
                                        <p:attrNameLst>
                                          <p:attrName>style.visibility</p:attrName>
                                        </p:attrNameLst>
                                      </p:cBhvr>
                                      <p:to>
                                        <p:strVal val="visible"/>
                                      </p:to>
                                    </p:set>
                                    <p:animEffect filter="fade" transition="in">
                                      <p:cBhvr>
                                        <p:cTn id="12" dur="1500"/>
                                        <p:tgtEl>
                                          <p:spTgt spid="34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349"/>
                                        </p:tgtEl>
                                        <p:attrNameLst>
                                          <p:attrName>style.visibility</p:attrName>
                                        </p:attrNameLst>
                                      </p:cBhvr>
                                      <p:to>
                                        <p:strVal val="visible"/>
                                      </p:to>
                                    </p:set>
                                    <p:animEffect filter="fade" transition="in">
                                      <p:cBhvr>
                                        <p:cTn id="17" dur="1500"/>
                                        <p:tgtEl>
                                          <p:spTgt spid="34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350"/>
                                        </p:tgtEl>
                                        <p:attrNameLst>
                                          <p:attrName>style.visibility</p:attrName>
                                        </p:attrNameLst>
                                      </p:cBhvr>
                                      <p:to>
                                        <p:strVal val="visible"/>
                                      </p:to>
                                    </p:set>
                                    <p:animEffect filter="fade" transition="in">
                                      <p:cBhvr>
                                        <p:cTn id="22" dur="1500"/>
                                        <p:tgtEl>
                                          <p:spTgt spid="350"/>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351"/>
                                        </p:tgtEl>
                                        <p:attrNameLst>
                                          <p:attrName>style.visibility</p:attrName>
                                        </p:attrNameLst>
                                      </p:cBhvr>
                                      <p:to>
                                        <p:strVal val="visible"/>
                                      </p:to>
                                    </p:set>
                                    <p:animEffect filter="fade" transition="in">
                                      <p:cBhvr>
                                        <p:cTn id="27" dur="1500"/>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0" grpId="4"/>
      <p:bldP build="whole" bldLvl="1" animBg="1" rev="0" advAuto="0" spid="348" grpId="1"/>
      <p:bldP build="whole" bldLvl="1" animBg="1" rev="0" advAuto="0" spid="347" grpId="2"/>
      <p:bldP build="whole" bldLvl="1" animBg="1" rev="0" advAuto="0" spid="349" grpId="3"/>
      <p:bldP build="whole" bldLvl="1" animBg="1" rev="0" advAuto="0" spid="351" grpId="5"/>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6"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sp>
        <p:nvSpPr>
          <p:cNvPr id="357" name="Shape 357"/>
          <p:cNvSpPr/>
          <p:nvPr/>
        </p:nvSpPr>
        <p:spPr>
          <a:xfrm>
            <a:off x="2548678" y="4997789"/>
            <a:ext cx="7796055" cy="4168649"/>
          </a:xfrm>
          <a:prstGeom prst="rect">
            <a:avLst/>
          </a:prstGeom>
          <a:solidFill>
            <a:srgbClr val="FEF5EA">
              <a:alpha val="87843"/>
            </a:srgbClr>
          </a:solidFill>
          <a:ln w="12700">
            <a:miter lim="400000"/>
          </a:ln>
          <a:effectLst>
            <a:outerShdw sx="100000" sy="100000" kx="0" ky="0" algn="b" rotWithShape="0" blurRad="152400" dist="161042" dir="8100000">
              <a:srgbClr val="000000">
                <a:alpha val="6564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1200"/>
              </a:spcBef>
              <a:defRPr sz="4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Col. 3:1-3</a:t>
            </a:r>
          </a:p>
          <a:p>
            <a:pPr defTabSz="1300480">
              <a:spcBef>
                <a:spcPts val="1200"/>
              </a:spcBef>
              <a:defRPr sz="4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1 John 2:15-17</a:t>
            </a:r>
          </a:p>
          <a:p>
            <a:pPr defTabSz="1300480">
              <a:spcBef>
                <a:spcPts val="1200"/>
              </a:spcBef>
              <a:defRPr sz="4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Eccl. 1:1</a:t>
            </a:r>
          </a:p>
          <a:p>
            <a:pPr defTabSz="1300480">
              <a:spcBef>
                <a:spcPts val="1200"/>
              </a:spcBef>
              <a:defRPr sz="4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Matt. 6:19-34</a:t>
            </a:r>
          </a:p>
          <a:p>
            <a:pPr defTabSz="1300480">
              <a:spcBef>
                <a:spcPts val="1200"/>
              </a:spcBef>
              <a:defRPr sz="4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2 Cor. 4:18</a:t>
            </a:r>
          </a:p>
        </p:txBody>
      </p:sp>
      <p:pic>
        <p:nvPicPr>
          <p:cNvPr id="358" name="pasted-image.tiff"/>
          <p:cNvPicPr>
            <a:picLocks noChangeAspect="1"/>
          </p:cNvPicPr>
          <p:nvPr/>
        </p:nvPicPr>
        <p:blipFill>
          <a:blip r:embed="rId3">
            <a:extLst/>
          </a:blip>
          <a:srcRect l="3339" t="2602" r="3108" b="19238"/>
          <a:stretch>
            <a:fillRect/>
          </a:stretch>
        </p:blipFill>
        <p:spPr>
          <a:xfrm>
            <a:off x="17159" y="5008541"/>
            <a:ext cx="4602568" cy="4588701"/>
          </a:xfrm>
          <a:custGeom>
            <a:avLst/>
            <a:gdLst/>
            <a:ahLst/>
            <a:cxnLst>
              <a:cxn ang="0">
                <a:pos x="wd2" y="hd2"/>
              </a:cxn>
              <a:cxn ang="5400000">
                <a:pos x="wd2" y="hd2"/>
              </a:cxn>
              <a:cxn ang="10800000">
                <a:pos x="wd2" y="hd2"/>
              </a:cxn>
              <a:cxn ang="16200000">
                <a:pos x="wd2" y="hd2"/>
              </a:cxn>
            </a:cxnLst>
            <a:rect l="0" t="0" r="r" b="b"/>
            <a:pathLst>
              <a:path w="21598" h="21336" fill="norm" stroke="1" extrusionOk="0">
                <a:moveTo>
                  <a:pt x="10772" y="0"/>
                </a:moveTo>
                <a:cubicBezTo>
                  <a:pt x="5745" y="0"/>
                  <a:pt x="1575" y="3187"/>
                  <a:pt x="226" y="8061"/>
                </a:cubicBezTo>
                <a:cubicBezTo>
                  <a:pt x="32" y="8761"/>
                  <a:pt x="-1" y="9135"/>
                  <a:pt x="0" y="10655"/>
                </a:cubicBezTo>
                <a:cubicBezTo>
                  <a:pt x="1" y="12186"/>
                  <a:pt x="34" y="12551"/>
                  <a:pt x="237" y="13294"/>
                </a:cubicBezTo>
                <a:cubicBezTo>
                  <a:pt x="1467" y="17800"/>
                  <a:pt x="5142" y="20883"/>
                  <a:pt x="9772" y="21294"/>
                </a:cubicBezTo>
                <a:cubicBezTo>
                  <a:pt x="13226" y="21600"/>
                  <a:pt x="16764" y="20237"/>
                  <a:pt x="18916" y="17773"/>
                </a:cubicBezTo>
                <a:cubicBezTo>
                  <a:pt x="20654" y="15784"/>
                  <a:pt x="21599" y="13317"/>
                  <a:pt x="21598" y="10771"/>
                </a:cubicBezTo>
                <a:cubicBezTo>
                  <a:pt x="21596" y="4704"/>
                  <a:pt x="16868" y="0"/>
                  <a:pt x="10772" y="0"/>
                </a:cubicBezTo>
                <a:close/>
              </a:path>
            </a:pathLst>
          </a:custGeom>
          <a:ln w="12700">
            <a:miter lim="400000"/>
          </a:ln>
          <a:effectLst>
            <a:outerShdw sx="100000" sy="100000" kx="0" ky="0" algn="b" rotWithShape="0" blurRad="152400" dist="161042" dir="4772470">
              <a:srgbClr val="000000">
                <a:alpha val="65646"/>
              </a:srgbClr>
            </a:outerShdw>
          </a:effectLst>
        </p:spPr>
      </p:pic>
      <p:pic>
        <p:nvPicPr>
          <p:cNvPr id="359" name="pasted-image.pdf"/>
          <p:cNvPicPr>
            <a:picLocks noChangeAspect="0"/>
          </p:cNvPicPr>
          <p:nvPr/>
        </p:nvPicPr>
        <p:blipFill>
          <a:blip r:embed="rId4">
            <a:extLst/>
          </a:blip>
          <a:stretch>
            <a:fillRect/>
          </a:stretch>
        </p:blipFill>
        <p:spPr>
          <a:xfrm>
            <a:off x="8198312" y="4595034"/>
            <a:ext cx="5139728" cy="4974159"/>
          </a:xfrm>
          <a:prstGeom prst="rect">
            <a:avLst/>
          </a:prstGeom>
          <a:ln w="12700">
            <a:miter lim="400000"/>
          </a:ln>
        </p:spPr>
      </p:pic>
      <p:sp>
        <p:nvSpPr>
          <p:cNvPr id="360" name="Shape 360"/>
          <p:cNvSpPr/>
          <p:nvPr/>
        </p:nvSpPr>
        <p:spPr>
          <a:xfrm>
            <a:off x="1127387" y="3691466"/>
            <a:ext cx="10570903"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chemeClr val="accent4">
                    <a:hueOff val="152975"/>
                    <a:satOff val="31943"/>
                    <a:lumOff val="-24530"/>
                  </a:schemeClr>
                </a:solidFill>
                <a:effectLst>
                  <a:outerShdw sx="100000" sy="100000" kx="0" ky="0" algn="b" rotWithShape="0" blurRad="38100" dist="12700" dir="5400000">
                    <a:srgbClr val="000000">
                      <a:alpha val="50000"/>
                    </a:srgbClr>
                  </a:outerShdw>
                </a:effectLst>
              </a:defRPr>
            </a:lvl1pPr>
          </a:lstStyle>
          <a:p>
            <a:pPr/>
            <a:r>
              <a:t>Where Is Our Zeal Directed?</a:t>
            </a:r>
          </a:p>
        </p:txBody>
      </p:sp>
      <p:grpSp>
        <p:nvGrpSpPr>
          <p:cNvPr id="363" name="Group 363"/>
          <p:cNvGrpSpPr/>
          <p:nvPr/>
        </p:nvGrpSpPr>
        <p:grpSpPr>
          <a:xfrm>
            <a:off x="-212953" y="1333499"/>
            <a:ext cx="13430706" cy="2396267"/>
            <a:chOff x="0" y="0"/>
            <a:chExt cx="13430704" cy="2396265"/>
          </a:xfrm>
        </p:grpSpPr>
        <p:sp>
          <p:nvSpPr>
            <p:cNvPr id="362" name="Shape 362"/>
            <p:cNvSpPr/>
            <p:nvPr/>
          </p:nvSpPr>
          <p:spPr>
            <a:xfrm>
              <a:off x="571500" y="546100"/>
              <a:ext cx="12351205" cy="1367566"/>
            </a:xfrm>
            <a:prstGeom prst="roundRect">
              <a:avLst>
                <a:gd name="adj" fmla="val 13930"/>
              </a:avLst>
            </a:prstGeom>
            <a:blipFill rotWithShape="1">
              <a:blip r:embed="rId5"/>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6400">
                  <a:solidFill>
                    <a:srgbClr val="FFFFFF"/>
                  </a:solidFill>
                  <a:effectLst>
                    <a:outerShdw sx="100000" sy="100000" kx="0" ky="0" algn="b" rotWithShape="0" blurRad="38100" dist="12700" dir="5400000">
                      <a:srgbClr val="000000">
                        <a:alpha val="50000"/>
                      </a:srgbClr>
                    </a:outerShdw>
                  </a:effectLst>
                </a:defRPr>
              </a:lvl1pPr>
            </a:lstStyle>
            <a:p>
              <a:pPr/>
              <a:r>
                <a:t>Let Us Be Zealous For Good Works</a:t>
              </a:r>
            </a:p>
          </p:txBody>
        </p:sp>
        <p:pic>
          <p:nvPicPr>
            <p:cNvPr id="361" name=""/>
            <p:cNvPicPr>
              <a:picLocks noChangeAspect="0"/>
            </p:cNvPicPr>
            <p:nvPr/>
          </p:nvPicPr>
          <p:blipFill>
            <a:blip r:embed="rId6">
              <a:extLst/>
            </a:blip>
            <a:stretch>
              <a:fillRect/>
            </a:stretch>
          </p:blipFill>
          <p:spPr>
            <a:xfrm>
              <a:off x="0" y="0"/>
              <a:ext cx="13430705" cy="2396266"/>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nvSpPr>
        <p:spPr>
          <a:xfrm>
            <a:off x="-29557" y="-1"/>
            <a:ext cx="13004801" cy="9753602"/>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Book Antiqua"/>
                <a:ea typeface="Book Antiqua"/>
                <a:cs typeface="Book Antiqua"/>
                <a:sym typeface="Book Antiqua"/>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7" name="pasted-image.tiff"/>
          <p:cNvPicPr>
            <a:picLocks noChangeAspect="1"/>
          </p:cNvPicPr>
          <p:nvPr/>
        </p:nvPicPr>
        <p:blipFill>
          <a:blip r:embed="rId2">
            <a:extLst/>
          </a:blip>
          <a:srcRect l="212" t="2772" r="814" b="529"/>
          <a:stretch>
            <a:fillRect/>
          </a:stretch>
        </p:blipFill>
        <p:spPr>
          <a:xfrm>
            <a:off x="7099827" y="1043532"/>
            <a:ext cx="5959500" cy="8756984"/>
          </a:xfrm>
          <a:custGeom>
            <a:avLst/>
            <a:gdLst/>
            <a:ahLst/>
            <a:cxnLst>
              <a:cxn ang="0">
                <a:pos x="wd2" y="hd2"/>
              </a:cxn>
              <a:cxn ang="5400000">
                <a:pos x="wd2" y="hd2"/>
              </a:cxn>
              <a:cxn ang="10800000">
                <a:pos x="wd2" y="hd2"/>
              </a:cxn>
              <a:cxn ang="16200000">
                <a:pos x="wd2" y="hd2"/>
              </a:cxn>
            </a:cxnLst>
            <a:rect l="0" t="0" r="r" b="b"/>
            <a:pathLst>
              <a:path w="21598" h="21590" fill="norm" stroke="1" extrusionOk="0">
                <a:moveTo>
                  <a:pt x="11042" y="2"/>
                </a:moveTo>
                <a:cubicBezTo>
                  <a:pt x="11009" y="16"/>
                  <a:pt x="10653" y="41"/>
                  <a:pt x="10248" y="56"/>
                </a:cubicBezTo>
                <a:cubicBezTo>
                  <a:pt x="10045" y="64"/>
                  <a:pt x="9851" y="77"/>
                  <a:pt x="9667" y="97"/>
                </a:cubicBezTo>
                <a:cubicBezTo>
                  <a:pt x="9511" y="115"/>
                  <a:pt x="9363" y="140"/>
                  <a:pt x="9220" y="168"/>
                </a:cubicBezTo>
                <a:cubicBezTo>
                  <a:pt x="9193" y="173"/>
                  <a:pt x="9164" y="177"/>
                  <a:pt x="9138" y="182"/>
                </a:cubicBezTo>
                <a:cubicBezTo>
                  <a:pt x="8975" y="217"/>
                  <a:pt x="8820" y="259"/>
                  <a:pt x="8672" y="309"/>
                </a:cubicBezTo>
                <a:cubicBezTo>
                  <a:pt x="8610" y="329"/>
                  <a:pt x="8555" y="357"/>
                  <a:pt x="8495" y="381"/>
                </a:cubicBezTo>
                <a:cubicBezTo>
                  <a:pt x="8407" y="416"/>
                  <a:pt x="8317" y="449"/>
                  <a:pt x="8233" y="491"/>
                </a:cubicBezTo>
                <a:cubicBezTo>
                  <a:pt x="8097" y="558"/>
                  <a:pt x="7967" y="632"/>
                  <a:pt x="7842" y="717"/>
                </a:cubicBezTo>
                <a:cubicBezTo>
                  <a:pt x="7717" y="801"/>
                  <a:pt x="7595" y="894"/>
                  <a:pt x="7479" y="996"/>
                </a:cubicBezTo>
                <a:cubicBezTo>
                  <a:pt x="7363" y="1099"/>
                  <a:pt x="7253" y="1212"/>
                  <a:pt x="7144" y="1333"/>
                </a:cubicBezTo>
                <a:cubicBezTo>
                  <a:pt x="7035" y="1455"/>
                  <a:pt x="6929" y="1585"/>
                  <a:pt x="6825" y="1726"/>
                </a:cubicBezTo>
                <a:cubicBezTo>
                  <a:pt x="6727" y="1860"/>
                  <a:pt x="6635" y="2004"/>
                  <a:pt x="6552" y="2157"/>
                </a:cubicBezTo>
                <a:cubicBezTo>
                  <a:pt x="6529" y="2199"/>
                  <a:pt x="6511" y="2246"/>
                  <a:pt x="6490" y="2290"/>
                </a:cubicBezTo>
                <a:cubicBezTo>
                  <a:pt x="6045" y="3188"/>
                  <a:pt x="5827" y="4396"/>
                  <a:pt x="5912" y="5588"/>
                </a:cubicBezTo>
                <a:cubicBezTo>
                  <a:pt x="5926" y="5796"/>
                  <a:pt x="5952" y="6004"/>
                  <a:pt x="5985" y="6210"/>
                </a:cubicBezTo>
                <a:cubicBezTo>
                  <a:pt x="6036" y="6526"/>
                  <a:pt x="6066" y="6789"/>
                  <a:pt x="6077" y="7022"/>
                </a:cubicBezTo>
                <a:cubicBezTo>
                  <a:pt x="6081" y="7106"/>
                  <a:pt x="6069" y="7171"/>
                  <a:pt x="6067" y="7247"/>
                </a:cubicBezTo>
                <a:cubicBezTo>
                  <a:pt x="6065" y="7381"/>
                  <a:pt x="6068" y="7520"/>
                  <a:pt x="6045" y="7637"/>
                </a:cubicBezTo>
                <a:cubicBezTo>
                  <a:pt x="5974" y="8022"/>
                  <a:pt x="5797" y="8350"/>
                  <a:pt x="5480" y="8776"/>
                </a:cubicBezTo>
                <a:cubicBezTo>
                  <a:pt x="5141" y="9231"/>
                  <a:pt x="5004" y="9307"/>
                  <a:pt x="3882" y="9665"/>
                </a:cubicBezTo>
                <a:cubicBezTo>
                  <a:pt x="3864" y="9671"/>
                  <a:pt x="3856" y="9674"/>
                  <a:pt x="3838" y="9680"/>
                </a:cubicBezTo>
                <a:cubicBezTo>
                  <a:pt x="2703" y="10040"/>
                  <a:pt x="2411" y="10149"/>
                  <a:pt x="1661" y="10487"/>
                </a:cubicBezTo>
                <a:cubicBezTo>
                  <a:pt x="1388" y="10610"/>
                  <a:pt x="1101" y="10767"/>
                  <a:pt x="876" y="10910"/>
                </a:cubicBezTo>
                <a:cubicBezTo>
                  <a:pt x="655" y="11064"/>
                  <a:pt x="483" y="11217"/>
                  <a:pt x="442" y="11322"/>
                </a:cubicBezTo>
                <a:cubicBezTo>
                  <a:pt x="384" y="11548"/>
                  <a:pt x="224" y="11907"/>
                  <a:pt x="73" y="12141"/>
                </a:cubicBezTo>
                <a:cubicBezTo>
                  <a:pt x="77" y="12144"/>
                  <a:pt x="81" y="12150"/>
                  <a:pt x="85" y="12147"/>
                </a:cubicBezTo>
                <a:cubicBezTo>
                  <a:pt x="190" y="12088"/>
                  <a:pt x="225" y="12094"/>
                  <a:pt x="270" y="12174"/>
                </a:cubicBezTo>
                <a:cubicBezTo>
                  <a:pt x="301" y="12228"/>
                  <a:pt x="300" y="12287"/>
                  <a:pt x="270" y="12307"/>
                </a:cubicBezTo>
                <a:cubicBezTo>
                  <a:pt x="241" y="12327"/>
                  <a:pt x="262" y="12381"/>
                  <a:pt x="316" y="12426"/>
                </a:cubicBezTo>
                <a:cubicBezTo>
                  <a:pt x="371" y="12471"/>
                  <a:pt x="423" y="12587"/>
                  <a:pt x="432" y="12684"/>
                </a:cubicBezTo>
                <a:cubicBezTo>
                  <a:pt x="468" y="13107"/>
                  <a:pt x="471" y="13115"/>
                  <a:pt x="594" y="13046"/>
                </a:cubicBezTo>
                <a:cubicBezTo>
                  <a:pt x="658" y="13009"/>
                  <a:pt x="736" y="12998"/>
                  <a:pt x="767" y="13018"/>
                </a:cubicBezTo>
                <a:cubicBezTo>
                  <a:pt x="797" y="13039"/>
                  <a:pt x="862" y="12980"/>
                  <a:pt x="913" y="12888"/>
                </a:cubicBezTo>
                <a:cubicBezTo>
                  <a:pt x="986" y="12758"/>
                  <a:pt x="1030" y="12737"/>
                  <a:pt x="1113" y="12793"/>
                </a:cubicBezTo>
                <a:cubicBezTo>
                  <a:pt x="1254" y="12889"/>
                  <a:pt x="1219" y="14282"/>
                  <a:pt x="1072" y="14438"/>
                </a:cubicBezTo>
                <a:cubicBezTo>
                  <a:pt x="1039" y="14472"/>
                  <a:pt x="1047" y="14536"/>
                  <a:pt x="1089" y="14582"/>
                </a:cubicBezTo>
                <a:cubicBezTo>
                  <a:pt x="1135" y="14633"/>
                  <a:pt x="1129" y="14698"/>
                  <a:pt x="1072" y="14745"/>
                </a:cubicBezTo>
                <a:cubicBezTo>
                  <a:pt x="1019" y="14788"/>
                  <a:pt x="999" y="14839"/>
                  <a:pt x="1028" y="14859"/>
                </a:cubicBezTo>
                <a:cubicBezTo>
                  <a:pt x="1057" y="14879"/>
                  <a:pt x="1027" y="14964"/>
                  <a:pt x="962" y="15050"/>
                </a:cubicBezTo>
                <a:cubicBezTo>
                  <a:pt x="898" y="15135"/>
                  <a:pt x="847" y="15286"/>
                  <a:pt x="849" y="15384"/>
                </a:cubicBezTo>
                <a:cubicBezTo>
                  <a:pt x="850" y="15482"/>
                  <a:pt x="803" y="15643"/>
                  <a:pt x="742" y="15741"/>
                </a:cubicBezTo>
                <a:cubicBezTo>
                  <a:pt x="682" y="15838"/>
                  <a:pt x="625" y="15972"/>
                  <a:pt x="618" y="16037"/>
                </a:cubicBezTo>
                <a:cubicBezTo>
                  <a:pt x="612" y="16102"/>
                  <a:pt x="543" y="16238"/>
                  <a:pt x="462" y="16339"/>
                </a:cubicBezTo>
                <a:cubicBezTo>
                  <a:pt x="356" y="16471"/>
                  <a:pt x="323" y="16619"/>
                  <a:pt x="350" y="16858"/>
                </a:cubicBezTo>
                <a:cubicBezTo>
                  <a:pt x="370" y="17041"/>
                  <a:pt x="354" y="17204"/>
                  <a:pt x="314" y="17221"/>
                </a:cubicBezTo>
                <a:cubicBezTo>
                  <a:pt x="273" y="17238"/>
                  <a:pt x="230" y="17392"/>
                  <a:pt x="219" y="17564"/>
                </a:cubicBezTo>
                <a:cubicBezTo>
                  <a:pt x="208" y="17737"/>
                  <a:pt x="189" y="18005"/>
                  <a:pt x="180" y="18160"/>
                </a:cubicBezTo>
                <a:cubicBezTo>
                  <a:pt x="170" y="18315"/>
                  <a:pt x="118" y="18473"/>
                  <a:pt x="60" y="18513"/>
                </a:cubicBezTo>
                <a:cubicBezTo>
                  <a:pt x="35" y="18530"/>
                  <a:pt x="16" y="18610"/>
                  <a:pt x="0" y="18724"/>
                </a:cubicBezTo>
                <a:cubicBezTo>
                  <a:pt x="14" y="19107"/>
                  <a:pt x="28" y="19538"/>
                  <a:pt x="49" y="19552"/>
                </a:cubicBezTo>
                <a:cubicBezTo>
                  <a:pt x="101" y="19587"/>
                  <a:pt x="155" y="19725"/>
                  <a:pt x="171" y="19858"/>
                </a:cubicBezTo>
                <a:cubicBezTo>
                  <a:pt x="187" y="19991"/>
                  <a:pt x="330" y="20320"/>
                  <a:pt x="490" y="20587"/>
                </a:cubicBezTo>
                <a:cubicBezTo>
                  <a:pt x="889" y="21252"/>
                  <a:pt x="896" y="21254"/>
                  <a:pt x="3095" y="21226"/>
                </a:cubicBezTo>
                <a:lnTo>
                  <a:pt x="4798" y="21203"/>
                </a:lnTo>
                <a:lnTo>
                  <a:pt x="4826" y="21396"/>
                </a:lnTo>
                <a:lnTo>
                  <a:pt x="4853" y="21590"/>
                </a:lnTo>
                <a:lnTo>
                  <a:pt x="12445" y="21590"/>
                </a:lnTo>
                <a:cubicBezTo>
                  <a:pt x="13485" y="21590"/>
                  <a:pt x="14036" y="21588"/>
                  <a:pt x="14821" y="21588"/>
                </a:cubicBezTo>
                <a:cubicBezTo>
                  <a:pt x="15928" y="21588"/>
                  <a:pt x="16641" y="21586"/>
                  <a:pt x="17360" y="21584"/>
                </a:cubicBezTo>
                <a:cubicBezTo>
                  <a:pt x="18213" y="21580"/>
                  <a:pt x="18784" y="21572"/>
                  <a:pt x="19237" y="21558"/>
                </a:cubicBezTo>
                <a:cubicBezTo>
                  <a:pt x="19359" y="21554"/>
                  <a:pt x="19543" y="21552"/>
                  <a:pt x="19644" y="21547"/>
                </a:cubicBezTo>
                <a:cubicBezTo>
                  <a:pt x="20567" y="21503"/>
                  <a:pt x="20633" y="21412"/>
                  <a:pt x="20944" y="21226"/>
                </a:cubicBezTo>
                <a:cubicBezTo>
                  <a:pt x="20999" y="21193"/>
                  <a:pt x="21043" y="21165"/>
                  <a:pt x="21089" y="21137"/>
                </a:cubicBezTo>
                <a:cubicBezTo>
                  <a:pt x="21206" y="21053"/>
                  <a:pt x="21300" y="20987"/>
                  <a:pt x="21370" y="20897"/>
                </a:cubicBezTo>
                <a:cubicBezTo>
                  <a:pt x="21371" y="20896"/>
                  <a:pt x="21372" y="20894"/>
                  <a:pt x="21373" y="20893"/>
                </a:cubicBezTo>
                <a:cubicBezTo>
                  <a:pt x="21375" y="20890"/>
                  <a:pt x="21376" y="20886"/>
                  <a:pt x="21378" y="20883"/>
                </a:cubicBezTo>
                <a:cubicBezTo>
                  <a:pt x="21409" y="20840"/>
                  <a:pt x="21435" y="20789"/>
                  <a:pt x="21457" y="20732"/>
                </a:cubicBezTo>
                <a:cubicBezTo>
                  <a:pt x="21478" y="20677"/>
                  <a:pt x="21497" y="20613"/>
                  <a:pt x="21512" y="20539"/>
                </a:cubicBezTo>
                <a:cubicBezTo>
                  <a:pt x="21516" y="20521"/>
                  <a:pt x="21519" y="20505"/>
                  <a:pt x="21522" y="20485"/>
                </a:cubicBezTo>
                <a:cubicBezTo>
                  <a:pt x="21561" y="20257"/>
                  <a:pt x="21583" y="19938"/>
                  <a:pt x="21591" y="19458"/>
                </a:cubicBezTo>
                <a:cubicBezTo>
                  <a:pt x="21600" y="18974"/>
                  <a:pt x="21598" y="18330"/>
                  <a:pt x="21598" y="17463"/>
                </a:cubicBezTo>
                <a:cubicBezTo>
                  <a:pt x="21598" y="17274"/>
                  <a:pt x="21594" y="17236"/>
                  <a:pt x="21594" y="17067"/>
                </a:cubicBezTo>
                <a:cubicBezTo>
                  <a:pt x="21591" y="15973"/>
                  <a:pt x="21584" y="15102"/>
                  <a:pt x="21552" y="14582"/>
                </a:cubicBezTo>
                <a:cubicBezTo>
                  <a:pt x="21549" y="14535"/>
                  <a:pt x="21544" y="14480"/>
                  <a:pt x="21541" y="14438"/>
                </a:cubicBezTo>
                <a:cubicBezTo>
                  <a:pt x="21531" y="14304"/>
                  <a:pt x="21516" y="14219"/>
                  <a:pt x="21503" y="14115"/>
                </a:cubicBezTo>
                <a:cubicBezTo>
                  <a:pt x="21493" y="14054"/>
                  <a:pt x="21486" y="13975"/>
                  <a:pt x="21473" y="13929"/>
                </a:cubicBezTo>
                <a:cubicBezTo>
                  <a:pt x="21391" y="13636"/>
                  <a:pt x="21325" y="13426"/>
                  <a:pt x="21255" y="13240"/>
                </a:cubicBezTo>
                <a:cubicBezTo>
                  <a:pt x="21229" y="13182"/>
                  <a:pt x="21207" y="13139"/>
                  <a:pt x="21184" y="13079"/>
                </a:cubicBezTo>
                <a:cubicBezTo>
                  <a:pt x="21183" y="13075"/>
                  <a:pt x="21180" y="13072"/>
                  <a:pt x="21178" y="13068"/>
                </a:cubicBezTo>
                <a:cubicBezTo>
                  <a:pt x="21121" y="12935"/>
                  <a:pt x="21064" y="12807"/>
                  <a:pt x="20987" y="12671"/>
                </a:cubicBezTo>
                <a:cubicBezTo>
                  <a:pt x="20910" y="12535"/>
                  <a:pt x="20840" y="12424"/>
                  <a:pt x="20767" y="12304"/>
                </a:cubicBezTo>
                <a:cubicBezTo>
                  <a:pt x="20755" y="12290"/>
                  <a:pt x="20734" y="12247"/>
                  <a:pt x="20724" y="12240"/>
                </a:cubicBezTo>
                <a:cubicBezTo>
                  <a:pt x="20679" y="12209"/>
                  <a:pt x="20642" y="12147"/>
                  <a:pt x="20642" y="12101"/>
                </a:cubicBezTo>
                <a:cubicBezTo>
                  <a:pt x="20642" y="12095"/>
                  <a:pt x="20629" y="12078"/>
                  <a:pt x="20628" y="12070"/>
                </a:cubicBezTo>
                <a:cubicBezTo>
                  <a:pt x="20626" y="12068"/>
                  <a:pt x="20623" y="12065"/>
                  <a:pt x="20622" y="12062"/>
                </a:cubicBezTo>
                <a:cubicBezTo>
                  <a:pt x="20269" y="11520"/>
                  <a:pt x="19951" y="11166"/>
                  <a:pt x="19618" y="10940"/>
                </a:cubicBezTo>
                <a:cubicBezTo>
                  <a:pt x="19409" y="10798"/>
                  <a:pt x="19237" y="10697"/>
                  <a:pt x="19182" y="10682"/>
                </a:cubicBezTo>
                <a:cubicBezTo>
                  <a:pt x="19178" y="10680"/>
                  <a:pt x="19151" y="10663"/>
                  <a:pt x="19149" y="10663"/>
                </a:cubicBezTo>
                <a:cubicBezTo>
                  <a:pt x="19149" y="10663"/>
                  <a:pt x="19146" y="10663"/>
                  <a:pt x="19146" y="10663"/>
                </a:cubicBezTo>
                <a:cubicBezTo>
                  <a:pt x="19140" y="10663"/>
                  <a:pt x="19108" y="10626"/>
                  <a:pt x="19097" y="10619"/>
                </a:cubicBezTo>
                <a:cubicBezTo>
                  <a:pt x="19046" y="10589"/>
                  <a:pt x="18976" y="10539"/>
                  <a:pt x="18890" y="10441"/>
                </a:cubicBezTo>
                <a:cubicBezTo>
                  <a:pt x="18783" y="10318"/>
                  <a:pt x="18576" y="10133"/>
                  <a:pt x="18434" y="10030"/>
                </a:cubicBezTo>
                <a:cubicBezTo>
                  <a:pt x="18414" y="10016"/>
                  <a:pt x="18405" y="10003"/>
                  <a:pt x="18385" y="9988"/>
                </a:cubicBezTo>
                <a:cubicBezTo>
                  <a:pt x="18384" y="9987"/>
                  <a:pt x="18381" y="9985"/>
                  <a:pt x="18379" y="9984"/>
                </a:cubicBezTo>
                <a:cubicBezTo>
                  <a:pt x="18231" y="9888"/>
                  <a:pt x="18110" y="9788"/>
                  <a:pt x="18110" y="9760"/>
                </a:cubicBezTo>
                <a:cubicBezTo>
                  <a:pt x="18110" y="9748"/>
                  <a:pt x="17977" y="9639"/>
                  <a:pt x="17913" y="9578"/>
                </a:cubicBezTo>
                <a:cubicBezTo>
                  <a:pt x="17806" y="9475"/>
                  <a:pt x="17665" y="9344"/>
                  <a:pt x="17450" y="9158"/>
                </a:cubicBezTo>
                <a:cubicBezTo>
                  <a:pt x="17295" y="9024"/>
                  <a:pt x="17157" y="8895"/>
                  <a:pt x="17037" y="8774"/>
                </a:cubicBezTo>
                <a:cubicBezTo>
                  <a:pt x="16764" y="8507"/>
                  <a:pt x="16590" y="8273"/>
                  <a:pt x="16492" y="8041"/>
                </a:cubicBezTo>
                <a:cubicBezTo>
                  <a:pt x="16490" y="8036"/>
                  <a:pt x="16485" y="8031"/>
                  <a:pt x="16484" y="8026"/>
                </a:cubicBezTo>
                <a:cubicBezTo>
                  <a:pt x="16483" y="8023"/>
                  <a:pt x="16483" y="8020"/>
                  <a:pt x="16482" y="8017"/>
                </a:cubicBezTo>
                <a:cubicBezTo>
                  <a:pt x="16412" y="7841"/>
                  <a:pt x="16368" y="7660"/>
                  <a:pt x="16367" y="7453"/>
                </a:cubicBezTo>
                <a:cubicBezTo>
                  <a:pt x="16367" y="7431"/>
                  <a:pt x="16370" y="7415"/>
                  <a:pt x="16370" y="7394"/>
                </a:cubicBezTo>
                <a:cubicBezTo>
                  <a:pt x="16370" y="7392"/>
                  <a:pt x="16370" y="7390"/>
                  <a:pt x="16370" y="7388"/>
                </a:cubicBezTo>
                <a:cubicBezTo>
                  <a:pt x="16364" y="7216"/>
                  <a:pt x="16385" y="7087"/>
                  <a:pt x="16422" y="7011"/>
                </a:cubicBezTo>
                <a:cubicBezTo>
                  <a:pt x="16429" y="6994"/>
                  <a:pt x="16433" y="6953"/>
                  <a:pt x="16440" y="6948"/>
                </a:cubicBezTo>
                <a:cubicBezTo>
                  <a:pt x="16484" y="6915"/>
                  <a:pt x="16483" y="6576"/>
                  <a:pt x="16438" y="6150"/>
                </a:cubicBezTo>
                <a:cubicBezTo>
                  <a:pt x="16340" y="5232"/>
                  <a:pt x="16188" y="4415"/>
                  <a:pt x="15982" y="3712"/>
                </a:cubicBezTo>
                <a:cubicBezTo>
                  <a:pt x="15926" y="3521"/>
                  <a:pt x="15863" y="3344"/>
                  <a:pt x="15799" y="3170"/>
                </a:cubicBezTo>
                <a:cubicBezTo>
                  <a:pt x="15784" y="3130"/>
                  <a:pt x="15774" y="3086"/>
                  <a:pt x="15759" y="3047"/>
                </a:cubicBezTo>
                <a:cubicBezTo>
                  <a:pt x="15757" y="3043"/>
                  <a:pt x="15754" y="3041"/>
                  <a:pt x="15753" y="3037"/>
                </a:cubicBezTo>
                <a:cubicBezTo>
                  <a:pt x="15716" y="2942"/>
                  <a:pt x="15675" y="2858"/>
                  <a:pt x="15636" y="2769"/>
                </a:cubicBezTo>
                <a:cubicBezTo>
                  <a:pt x="15583" y="2649"/>
                  <a:pt x="15533" y="2525"/>
                  <a:pt x="15475" y="2414"/>
                </a:cubicBezTo>
                <a:cubicBezTo>
                  <a:pt x="15475" y="2413"/>
                  <a:pt x="15473" y="2412"/>
                  <a:pt x="15472" y="2410"/>
                </a:cubicBezTo>
                <a:cubicBezTo>
                  <a:pt x="15470" y="2406"/>
                  <a:pt x="15466" y="2402"/>
                  <a:pt x="15464" y="2398"/>
                </a:cubicBezTo>
                <a:cubicBezTo>
                  <a:pt x="15193" y="1886"/>
                  <a:pt x="14868" y="1477"/>
                  <a:pt x="14487" y="1151"/>
                </a:cubicBezTo>
                <a:cubicBezTo>
                  <a:pt x="14025" y="782"/>
                  <a:pt x="13675" y="544"/>
                  <a:pt x="13301" y="386"/>
                </a:cubicBezTo>
                <a:cubicBezTo>
                  <a:pt x="13225" y="354"/>
                  <a:pt x="13145" y="327"/>
                  <a:pt x="13066" y="301"/>
                </a:cubicBezTo>
                <a:cubicBezTo>
                  <a:pt x="12823" y="222"/>
                  <a:pt x="12276" y="125"/>
                  <a:pt x="11787" y="60"/>
                </a:cubicBezTo>
                <a:cubicBezTo>
                  <a:pt x="11421" y="20"/>
                  <a:pt x="11072" y="-10"/>
                  <a:pt x="11042" y="2"/>
                </a:cubicBezTo>
                <a:close/>
              </a:path>
            </a:pathLst>
          </a:custGeom>
          <a:ln w="12700">
            <a:miter lim="400000"/>
          </a:ln>
          <a:effectLst>
            <a:outerShdw sx="100000" sy="100000" kx="0" ky="0" algn="b" rotWithShape="0" blurRad="266700" dist="376723" dir="8100000">
              <a:srgbClr val="000000">
                <a:alpha val="52039"/>
              </a:srgbClr>
            </a:outerShdw>
          </a:effectLst>
        </p:spPr>
      </p:pic>
      <p:grpSp>
        <p:nvGrpSpPr>
          <p:cNvPr id="371" name="Group 371"/>
          <p:cNvGrpSpPr/>
          <p:nvPr/>
        </p:nvGrpSpPr>
        <p:grpSpPr>
          <a:xfrm>
            <a:off x="140565" y="342968"/>
            <a:ext cx="8587990" cy="3449420"/>
            <a:chOff x="0" y="0"/>
            <a:chExt cx="8587989" cy="3449419"/>
          </a:xfrm>
        </p:grpSpPr>
        <p:pic>
          <p:nvPicPr>
            <p:cNvPr id="368" name="pasted-image.tiff"/>
            <p:cNvPicPr>
              <a:picLocks noChangeAspect="1"/>
            </p:cNvPicPr>
            <p:nvPr/>
          </p:nvPicPr>
          <p:blipFill>
            <a:blip r:embed="rId3">
              <a:extLst/>
            </a:blip>
            <a:stretch>
              <a:fillRect/>
            </a:stretch>
          </p:blipFill>
          <p:spPr>
            <a:xfrm>
              <a:off x="0" y="0"/>
              <a:ext cx="3341155" cy="3368209"/>
            </a:xfrm>
            <a:prstGeom prst="rect">
              <a:avLst/>
            </a:prstGeom>
            <a:ln w="12700" cap="flat">
              <a:noFill/>
              <a:miter lim="400000"/>
            </a:ln>
            <a:effectLst>
              <a:outerShdw sx="100000" sy="100000" kx="0" ky="0" algn="b" rotWithShape="0" blurRad="266700" dist="317500" dir="2700000">
                <a:srgbClr val="000000">
                  <a:alpha val="49533"/>
                </a:srgbClr>
              </a:outerShdw>
            </a:effectLst>
          </p:spPr>
        </p:pic>
        <p:pic>
          <p:nvPicPr>
            <p:cNvPr id="369" name="pasted-image.tiff"/>
            <p:cNvPicPr>
              <a:picLocks noChangeAspect="0"/>
            </p:cNvPicPr>
            <p:nvPr/>
          </p:nvPicPr>
          <p:blipFill>
            <a:blip r:embed="rId4">
              <a:extLst/>
            </a:blip>
            <a:stretch>
              <a:fillRect/>
            </a:stretch>
          </p:blipFill>
          <p:spPr>
            <a:xfrm>
              <a:off x="2884498" y="687325"/>
              <a:ext cx="5703492" cy="1368347"/>
            </a:xfrm>
            <a:prstGeom prst="rect">
              <a:avLst/>
            </a:prstGeom>
            <a:ln w="12700" cap="flat">
              <a:noFill/>
              <a:miter lim="400000"/>
            </a:ln>
            <a:effectLst>
              <a:outerShdw sx="100000" sy="100000" kx="0" ky="0" algn="b" rotWithShape="0" blurRad="266700" dist="197068" dir="8100000">
                <a:srgbClr val="000000">
                  <a:alpha val="64164"/>
                </a:srgbClr>
              </a:outerShdw>
            </a:effectLst>
          </p:spPr>
        </p:pic>
        <p:sp>
          <p:nvSpPr>
            <p:cNvPr id="370" name="Shape 370"/>
            <p:cNvSpPr/>
            <p:nvPr/>
          </p:nvSpPr>
          <p:spPr>
            <a:xfrm>
              <a:off x="2642531" y="1825177"/>
              <a:ext cx="5327775" cy="1624243"/>
            </a:xfrm>
            <a:prstGeom prst="rect">
              <a:avLst/>
            </a:prstGeom>
            <a:noFill/>
            <a:ln w="12700" cap="flat">
              <a:noFill/>
              <a:miter lim="400000"/>
            </a:ln>
            <a:effectLst>
              <a:outerShdw sx="100000" sy="100000" kx="0" ky="0" algn="b" rotWithShape="0" blurRad="101600" dist="110235" dir="2700000">
                <a:srgbClr val="000000"/>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0100">
                  <a:solidFill>
                    <a:srgbClr val="212121">
                      <a:alpha val="77201"/>
                    </a:srgbClr>
                  </a:solidFill>
                  <a:effectLst>
                    <a:outerShdw sx="100000" sy="100000" kx="0" ky="0" algn="b" rotWithShape="0" blurRad="50800" dist="63500" dir="2453964">
                      <a:srgbClr val="000000">
                        <a:alpha val="32000"/>
                      </a:srgbClr>
                    </a:outerShdw>
                  </a:effectLst>
                  <a:latin typeface="Vivaldi"/>
                  <a:ea typeface="Vivaldi"/>
                  <a:cs typeface="Vivaldi"/>
                  <a:sym typeface="Vivaldi"/>
                </a:defRPr>
              </a:lvl1pPr>
            </a:lstStyle>
            <a:p>
              <a:pPr/>
              <a:r>
                <a:t>For Good</a:t>
              </a:r>
            </a:p>
          </p:txBody>
        </p:sp>
      </p:grpSp>
      <p:pic>
        <p:nvPicPr>
          <p:cNvPr id="372" name="pasted-image.tiff"/>
          <p:cNvPicPr>
            <a:picLocks noChangeAspect="0"/>
          </p:cNvPicPr>
          <p:nvPr/>
        </p:nvPicPr>
        <p:blipFill>
          <a:blip r:embed="rId5">
            <a:extLst/>
          </a:blip>
          <a:stretch>
            <a:fillRect/>
          </a:stretch>
        </p:blipFill>
        <p:spPr>
          <a:xfrm>
            <a:off x="708883" y="3975934"/>
            <a:ext cx="7451354" cy="1669819"/>
          </a:xfrm>
          <a:prstGeom prst="rect">
            <a:avLst/>
          </a:prstGeom>
          <a:ln w="12700">
            <a:miter lim="400000"/>
          </a:ln>
          <a:effectLst>
            <a:outerShdw sx="100000" sy="100000" kx="0" ky="0" algn="b" rotWithShape="0" blurRad="114300" dist="115897" dir="2700000">
              <a:srgbClr val="000000">
                <a:alpha val="80406"/>
              </a:srgbClr>
            </a:outerShdw>
          </a:effectLst>
        </p:spPr>
      </p:pic>
      <p:sp>
        <p:nvSpPr>
          <p:cNvPr id="373" name="Shape 373"/>
          <p:cNvSpPr/>
          <p:nvPr/>
        </p:nvSpPr>
        <p:spPr>
          <a:xfrm>
            <a:off x="341478" y="7019192"/>
            <a:ext cx="12321845" cy="2598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March 17,18, 2017 / Preached March 19, 2017</a:t>
            </a:r>
          </a:p>
          <a:p>
            <a:pPr defTabSz="457200">
              <a:defRPr sz="26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501-568-1062 / 501-749-6928 / Email – </a:t>
            </a:r>
            <a:r>
              <a:rPr>
                <a:solidFill>
                  <a:srgbClr val="34A5DA"/>
                </a:solidFill>
                <a:hlinkClick r:id="rId6"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w/ Keynote More lessons: </a:t>
            </a:r>
            <a:r>
              <a:rPr sz="2400">
                <a:solidFill>
                  <a:srgbClr val="34A5DA"/>
                </a:solidFill>
                <a:hlinkClick r:id="rId7"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Shape 375"/>
          <p:cNvSpPr/>
          <p:nvPr/>
        </p:nvSpPr>
        <p:spPr>
          <a:xfrm>
            <a:off x="753165" y="554566"/>
            <a:ext cx="11498470" cy="8775701"/>
          </a:xfrm>
          <a:prstGeom prst="rect">
            <a:avLst/>
          </a:prstGeom>
          <a:ln w="12700">
            <a:miter lim="400000"/>
          </a:ln>
          <a:effectLst>
            <a:outerShdw sx="100000" sy="100000" kx="0" ky="0" algn="b" rotWithShape="0" blurRad="152400" dist="76200" dir="2460000">
              <a:srgbClr val="000000">
                <a:alpha val="3319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500">
                <a:solidFill>
                  <a:srgbClr val="000000"/>
                </a:solidFill>
                <a:latin typeface="Thames Nude Roman"/>
                <a:ea typeface="Thames Nude Roman"/>
                <a:cs typeface="Thames Nude Roman"/>
                <a:sym typeface="Thames Nude Roman"/>
              </a:defRPr>
            </a:pPr>
            <a:r>
              <a:t>2 Peter 3:10–18 (NKJV)</a:t>
            </a:r>
          </a:p>
          <a:p>
            <a:pPr defTabSz="457200">
              <a:spcBef>
                <a:spcPts val="1600"/>
              </a:spcBef>
              <a:defRPr sz="4000">
                <a:solidFill>
                  <a:srgbClr val="000000"/>
                </a:solidFill>
                <a:latin typeface="Century Gothic"/>
                <a:ea typeface="Century Gothic"/>
                <a:cs typeface="Century Gothic"/>
                <a:sym typeface="Century Gothic"/>
              </a:defRPr>
            </a:pPr>
            <a:r>
              <a:rPr baseline="31999"/>
              <a:t>10</a:t>
            </a:r>
            <a:r>
              <a:t> But the day of the Lord will come as a thief in the night, in which the heavens will pass away with a great noise, and the elements will melt with fervent heat; both the earth and the works that are in it will be burned up. </a:t>
            </a:r>
            <a:r>
              <a:rPr baseline="31999"/>
              <a:t>11</a:t>
            </a:r>
            <a:r>
              <a:t> Therefore, since all these things will be dissolved, what manner </a:t>
            </a:r>
            <a:r>
              <a:rPr i="1"/>
              <a:t>of persons</a:t>
            </a:r>
            <a:r>
              <a:t> ought you to be in holy conduct and godliness, </a:t>
            </a:r>
            <a:r>
              <a:rPr baseline="31999"/>
              <a:t>12</a:t>
            </a:r>
            <a:r>
              <a:t> looking for and hastening the coming of the day of God, because of which the heavens will be dissolved, being on fire, and the elements will melt with fervent heat?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nvSpPr>
        <p:spPr>
          <a:xfrm>
            <a:off x="753165" y="554566"/>
            <a:ext cx="11498470" cy="8991601"/>
          </a:xfrm>
          <a:prstGeom prst="rect">
            <a:avLst/>
          </a:prstGeom>
          <a:ln w="12700">
            <a:miter lim="400000"/>
          </a:ln>
          <a:effectLst>
            <a:outerShdw sx="100000" sy="100000" kx="0" ky="0" algn="b" rotWithShape="0" blurRad="152400" dist="76200" dir="2460000">
              <a:srgbClr val="000000">
                <a:alpha val="3319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500">
                <a:solidFill>
                  <a:srgbClr val="000000"/>
                </a:solidFill>
                <a:latin typeface="Thames Nude Roman"/>
                <a:ea typeface="Thames Nude Roman"/>
                <a:cs typeface="Thames Nude Roman"/>
                <a:sym typeface="Thames Nude Roman"/>
              </a:defRPr>
            </a:pPr>
            <a:r>
              <a:t>2 Peter 3:10–18 (NKJV)</a:t>
            </a:r>
          </a:p>
          <a:p>
            <a:pPr defTabSz="457200">
              <a:spcBef>
                <a:spcPts val="1600"/>
              </a:spcBef>
              <a:defRPr sz="4500">
                <a:solidFill>
                  <a:srgbClr val="000000"/>
                </a:solidFill>
                <a:latin typeface="Century Gothic"/>
                <a:ea typeface="Century Gothic"/>
                <a:cs typeface="Century Gothic"/>
                <a:sym typeface="Century Gothic"/>
              </a:defRPr>
            </a:pPr>
            <a:r>
              <a:rPr baseline="31999"/>
              <a:t>13</a:t>
            </a:r>
            <a:r>
              <a:t> Nevertheless we, according to His promise, look for new heavens and a new earth in which righteousness dwells. </a:t>
            </a:r>
            <a:r>
              <a:rPr baseline="31999"/>
              <a:t>14</a:t>
            </a:r>
            <a:r>
              <a:t> Therefore, beloved, looking forward to these things, be diligent to be found by Him in peace, without spot and blameless; </a:t>
            </a:r>
            <a:r>
              <a:rPr baseline="31999"/>
              <a:t>15</a:t>
            </a:r>
            <a:r>
              <a:t> and consider </a:t>
            </a:r>
            <a:r>
              <a:rPr i="1"/>
              <a:t>that</a:t>
            </a:r>
            <a:r>
              <a:t> the longsuffering of our Lord </a:t>
            </a:r>
            <a:r>
              <a:rPr i="1"/>
              <a:t>is</a:t>
            </a:r>
            <a:r>
              <a:t> salvation—as also our beloved brother Paul, according to the wisdom given to him, has written to you,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Shape 379"/>
          <p:cNvSpPr/>
          <p:nvPr/>
        </p:nvSpPr>
        <p:spPr>
          <a:xfrm>
            <a:off x="753165" y="554566"/>
            <a:ext cx="11498470" cy="8928101"/>
          </a:xfrm>
          <a:prstGeom prst="rect">
            <a:avLst/>
          </a:prstGeom>
          <a:ln w="12700">
            <a:miter lim="400000"/>
          </a:ln>
          <a:effectLst>
            <a:outerShdw sx="100000" sy="100000" kx="0" ky="0" algn="b" rotWithShape="0" blurRad="152400" dist="76200" dir="2460000">
              <a:srgbClr val="000000">
                <a:alpha val="3319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500">
                <a:solidFill>
                  <a:srgbClr val="000000"/>
                </a:solidFill>
                <a:latin typeface="Thames Nude Roman"/>
                <a:ea typeface="Thames Nude Roman"/>
                <a:cs typeface="Thames Nude Roman"/>
                <a:sym typeface="Thames Nude Roman"/>
              </a:defRPr>
            </a:pPr>
            <a:r>
              <a:t>2 Peter 3:10–18 (NKJV)</a:t>
            </a:r>
          </a:p>
          <a:p>
            <a:pPr defTabSz="457200">
              <a:spcBef>
                <a:spcPts val="1600"/>
              </a:spcBef>
              <a:defRPr sz="4100">
                <a:solidFill>
                  <a:srgbClr val="000000"/>
                </a:solidFill>
                <a:latin typeface="Century Gothic"/>
                <a:ea typeface="Century Gothic"/>
                <a:cs typeface="Century Gothic"/>
                <a:sym typeface="Century Gothic"/>
              </a:defRPr>
            </a:pPr>
            <a:r>
              <a:rPr baseline="31999"/>
              <a:t>16</a:t>
            </a:r>
            <a:r>
              <a:t> as also in all his epistles, speaking in them of these things, in which are some things hard to understand, which untaught and unstable </a:t>
            </a:r>
            <a:r>
              <a:rPr i="1"/>
              <a:t>people</a:t>
            </a:r>
            <a:r>
              <a:t> twist to their own destruction, as </a:t>
            </a:r>
            <a:r>
              <a:rPr i="1"/>
              <a:t>they do</a:t>
            </a:r>
            <a:r>
              <a:t> also the rest of the Scriptures. </a:t>
            </a:r>
            <a:r>
              <a:rPr baseline="31999"/>
              <a:t>17</a:t>
            </a:r>
            <a:r>
              <a:t> You therefore, beloved, since you know </a:t>
            </a:r>
            <a:r>
              <a:rPr i="1"/>
              <a:t>this</a:t>
            </a:r>
            <a:r>
              <a:t> beforehand, beware lest you also fall from your own steadfastness, being led away with the error of the wicked; </a:t>
            </a:r>
            <a:r>
              <a:rPr baseline="31999"/>
              <a:t>18</a:t>
            </a:r>
            <a:r>
              <a:t> but grow in the grace and knowledge of our Lord and Savior Jesus Christ. To Him </a:t>
            </a:r>
            <a:r>
              <a:rPr i="1"/>
              <a:t>be</a:t>
            </a:r>
            <a:r>
              <a:t> the glory both now and forever. Amen.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7"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grpSp>
        <p:nvGrpSpPr>
          <p:cNvPr id="210" name="Group 210"/>
          <p:cNvGrpSpPr/>
          <p:nvPr/>
        </p:nvGrpSpPr>
        <p:grpSpPr>
          <a:xfrm>
            <a:off x="-106458" y="1282700"/>
            <a:ext cx="8896739" cy="2885216"/>
            <a:chOff x="0" y="0"/>
            <a:chExt cx="8896737" cy="2885215"/>
          </a:xfrm>
        </p:grpSpPr>
        <p:sp>
          <p:nvSpPr>
            <p:cNvPr id="209" name="Shape 209"/>
            <p:cNvSpPr/>
            <p:nvPr/>
          </p:nvSpPr>
          <p:spPr>
            <a:xfrm>
              <a:off x="571500" y="546100"/>
              <a:ext cx="7817238" cy="1856516"/>
            </a:xfrm>
            <a:prstGeom prst="roundRect">
              <a:avLst>
                <a:gd name="adj" fmla="val 10261"/>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800">
                  <a:solidFill>
                    <a:srgbClr val="FFFFFF"/>
                  </a:solidFill>
                  <a:effectLst>
                    <a:outerShdw sx="100000" sy="100000" kx="0" ky="0" algn="b" rotWithShape="0" blurRad="38100" dist="12700" dir="5400000">
                      <a:srgbClr val="000000">
                        <a:alpha val="50000"/>
                      </a:srgbClr>
                    </a:outerShdw>
                  </a:effectLst>
                </a:defRPr>
              </a:lvl1pPr>
            </a:lstStyle>
            <a:p>
              <a:pPr/>
              <a:r>
                <a:t>Biggest Problem Facing The Lord’s Church Today?</a:t>
              </a:r>
            </a:p>
          </p:txBody>
        </p:sp>
        <p:pic>
          <p:nvPicPr>
            <p:cNvPr id="208" name=""/>
            <p:cNvPicPr>
              <a:picLocks noChangeAspect="0"/>
            </p:cNvPicPr>
            <p:nvPr/>
          </p:nvPicPr>
          <p:blipFill>
            <a:blip r:embed="rId4">
              <a:extLst/>
            </a:blip>
            <a:stretch>
              <a:fillRect/>
            </a:stretch>
          </p:blipFill>
          <p:spPr>
            <a:xfrm>
              <a:off x="0" y="0"/>
              <a:ext cx="8896738" cy="2885216"/>
            </a:xfrm>
            <a:prstGeom prst="rect">
              <a:avLst/>
            </a:prstGeom>
            <a:effectLst/>
          </p:spPr>
        </p:pic>
      </p:grpSp>
      <p:pic>
        <p:nvPicPr>
          <p:cNvPr id="211" name="pasted-image.tiff"/>
          <p:cNvPicPr>
            <a:picLocks noChangeAspect="1"/>
          </p:cNvPicPr>
          <p:nvPr/>
        </p:nvPicPr>
        <p:blipFill>
          <a:blip r:embed="rId5">
            <a:extLst/>
          </a:blip>
          <a:srcRect l="212" t="2772" r="814" b="529"/>
          <a:stretch>
            <a:fillRect/>
          </a:stretch>
        </p:blipFill>
        <p:spPr>
          <a:xfrm>
            <a:off x="7099827" y="1043532"/>
            <a:ext cx="5959500" cy="8756984"/>
          </a:xfrm>
          <a:custGeom>
            <a:avLst/>
            <a:gdLst/>
            <a:ahLst/>
            <a:cxnLst>
              <a:cxn ang="0">
                <a:pos x="wd2" y="hd2"/>
              </a:cxn>
              <a:cxn ang="5400000">
                <a:pos x="wd2" y="hd2"/>
              </a:cxn>
              <a:cxn ang="10800000">
                <a:pos x="wd2" y="hd2"/>
              </a:cxn>
              <a:cxn ang="16200000">
                <a:pos x="wd2" y="hd2"/>
              </a:cxn>
            </a:cxnLst>
            <a:rect l="0" t="0" r="r" b="b"/>
            <a:pathLst>
              <a:path w="21598" h="21590" fill="norm" stroke="1" extrusionOk="0">
                <a:moveTo>
                  <a:pt x="11042" y="2"/>
                </a:moveTo>
                <a:cubicBezTo>
                  <a:pt x="11009" y="16"/>
                  <a:pt x="10653" y="41"/>
                  <a:pt x="10248" y="56"/>
                </a:cubicBezTo>
                <a:cubicBezTo>
                  <a:pt x="10045" y="64"/>
                  <a:pt x="9851" y="77"/>
                  <a:pt x="9667" y="97"/>
                </a:cubicBezTo>
                <a:cubicBezTo>
                  <a:pt x="9511" y="115"/>
                  <a:pt x="9363" y="140"/>
                  <a:pt x="9220" y="168"/>
                </a:cubicBezTo>
                <a:cubicBezTo>
                  <a:pt x="9193" y="173"/>
                  <a:pt x="9164" y="177"/>
                  <a:pt x="9138" y="182"/>
                </a:cubicBezTo>
                <a:cubicBezTo>
                  <a:pt x="8975" y="217"/>
                  <a:pt x="8820" y="259"/>
                  <a:pt x="8672" y="309"/>
                </a:cubicBezTo>
                <a:cubicBezTo>
                  <a:pt x="8610" y="329"/>
                  <a:pt x="8555" y="357"/>
                  <a:pt x="8495" y="381"/>
                </a:cubicBezTo>
                <a:cubicBezTo>
                  <a:pt x="8407" y="416"/>
                  <a:pt x="8317" y="449"/>
                  <a:pt x="8233" y="491"/>
                </a:cubicBezTo>
                <a:cubicBezTo>
                  <a:pt x="8097" y="558"/>
                  <a:pt x="7967" y="632"/>
                  <a:pt x="7842" y="717"/>
                </a:cubicBezTo>
                <a:cubicBezTo>
                  <a:pt x="7717" y="801"/>
                  <a:pt x="7595" y="894"/>
                  <a:pt x="7479" y="996"/>
                </a:cubicBezTo>
                <a:cubicBezTo>
                  <a:pt x="7363" y="1099"/>
                  <a:pt x="7253" y="1212"/>
                  <a:pt x="7144" y="1333"/>
                </a:cubicBezTo>
                <a:cubicBezTo>
                  <a:pt x="7035" y="1455"/>
                  <a:pt x="6929" y="1585"/>
                  <a:pt x="6825" y="1726"/>
                </a:cubicBezTo>
                <a:cubicBezTo>
                  <a:pt x="6727" y="1860"/>
                  <a:pt x="6635" y="2004"/>
                  <a:pt x="6552" y="2157"/>
                </a:cubicBezTo>
                <a:cubicBezTo>
                  <a:pt x="6529" y="2199"/>
                  <a:pt x="6511" y="2246"/>
                  <a:pt x="6490" y="2290"/>
                </a:cubicBezTo>
                <a:cubicBezTo>
                  <a:pt x="6045" y="3188"/>
                  <a:pt x="5827" y="4396"/>
                  <a:pt x="5912" y="5588"/>
                </a:cubicBezTo>
                <a:cubicBezTo>
                  <a:pt x="5926" y="5796"/>
                  <a:pt x="5952" y="6004"/>
                  <a:pt x="5985" y="6210"/>
                </a:cubicBezTo>
                <a:cubicBezTo>
                  <a:pt x="6036" y="6526"/>
                  <a:pt x="6066" y="6789"/>
                  <a:pt x="6077" y="7022"/>
                </a:cubicBezTo>
                <a:cubicBezTo>
                  <a:pt x="6081" y="7106"/>
                  <a:pt x="6069" y="7171"/>
                  <a:pt x="6067" y="7247"/>
                </a:cubicBezTo>
                <a:cubicBezTo>
                  <a:pt x="6065" y="7381"/>
                  <a:pt x="6068" y="7520"/>
                  <a:pt x="6045" y="7637"/>
                </a:cubicBezTo>
                <a:cubicBezTo>
                  <a:pt x="5974" y="8022"/>
                  <a:pt x="5797" y="8350"/>
                  <a:pt x="5480" y="8776"/>
                </a:cubicBezTo>
                <a:cubicBezTo>
                  <a:pt x="5141" y="9231"/>
                  <a:pt x="5004" y="9307"/>
                  <a:pt x="3882" y="9665"/>
                </a:cubicBezTo>
                <a:cubicBezTo>
                  <a:pt x="3864" y="9671"/>
                  <a:pt x="3856" y="9674"/>
                  <a:pt x="3838" y="9680"/>
                </a:cubicBezTo>
                <a:cubicBezTo>
                  <a:pt x="2703" y="10040"/>
                  <a:pt x="2411" y="10149"/>
                  <a:pt x="1661" y="10487"/>
                </a:cubicBezTo>
                <a:cubicBezTo>
                  <a:pt x="1388" y="10610"/>
                  <a:pt x="1101" y="10767"/>
                  <a:pt x="876" y="10910"/>
                </a:cubicBezTo>
                <a:cubicBezTo>
                  <a:pt x="655" y="11064"/>
                  <a:pt x="483" y="11217"/>
                  <a:pt x="442" y="11322"/>
                </a:cubicBezTo>
                <a:cubicBezTo>
                  <a:pt x="384" y="11548"/>
                  <a:pt x="224" y="11907"/>
                  <a:pt x="73" y="12141"/>
                </a:cubicBezTo>
                <a:cubicBezTo>
                  <a:pt x="77" y="12144"/>
                  <a:pt x="81" y="12150"/>
                  <a:pt x="85" y="12147"/>
                </a:cubicBezTo>
                <a:cubicBezTo>
                  <a:pt x="190" y="12088"/>
                  <a:pt x="225" y="12094"/>
                  <a:pt x="270" y="12174"/>
                </a:cubicBezTo>
                <a:cubicBezTo>
                  <a:pt x="301" y="12228"/>
                  <a:pt x="300" y="12287"/>
                  <a:pt x="270" y="12307"/>
                </a:cubicBezTo>
                <a:cubicBezTo>
                  <a:pt x="241" y="12327"/>
                  <a:pt x="262" y="12381"/>
                  <a:pt x="316" y="12426"/>
                </a:cubicBezTo>
                <a:cubicBezTo>
                  <a:pt x="371" y="12471"/>
                  <a:pt x="423" y="12587"/>
                  <a:pt x="432" y="12684"/>
                </a:cubicBezTo>
                <a:cubicBezTo>
                  <a:pt x="468" y="13107"/>
                  <a:pt x="471" y="13115"/>
                  <a:pt x="594" y="13046"/>
                </a:cubicBezTo>
                <a:cubicBezTo>
                  <a:pt x="658" y="13009"/>
                  <a:pt x="736" y="12998"/>
                  <a:pt x="767" y="13018"/>
                </a:cubicBezTo>
                <a:cubicBezTo>
                  <a:pt x="797" y="13039"/>
                  <a:pt x="862" y="12980"/>
                  <a:pt x="913" y="12888"/>
                </a:cubicBezTo>
                <a:cubicBezTo>
                  <a:pt x="986" y="12758"/>
                  <a:pt x="1030" y="12737"/>
                  <a:pt x="1113" y="12793"/>
                </a:cubicBezTo>
                <a:cubicBezTo>
                  <a:pt x="1254" y="12889"/>
                  <a:pt x="1219" y="14282"/>
                  <a:pt x="1072" y="14438"/>
                </a:cubicBezTo>
                <a:cubicBezTo>
                  <a:pt x="1039" y="14472"/>
                  <a:pt x="1047" y="14536"/>
                  <a:pt x="1089" y="14582"/>
                </a:cubicBezTo>
                <a:cubicBezTo>
                  <a:pt x="1135" y="14633"/>
                  <a:pt x="1129" y="14698"/>
                  <a:pt x="1072" y="14745"/>
                </a:cubicBezTo>
                <a:cubicBezTo>
                  <a:pt x="1019" y="14788"/>
                  <a:pt x="999" y="14839"/>
                  <a:pt x="1028" y="14859"/>
                </a:cubicBezTo>
                <a:cubicBezTo>
                  <a:pt x="1057" y="14879"/>
                  <a:pt x="1027" y="14964"/>
                  <a:pt x="962" y="15050"/>
                </a:cubicBezTo>
                <a:cubicBezTo>
                  <a:pt x="898" y="15135"/>
                  <a:pt x="847" y="15286"/>
                  <a:pt x="849" y="15384"/>
                </a:cubicBezTo>
                <a:cubicBezTo>
                  <a:pt x="850" y="15482"/>
                  <a:pt x="803" y="15643"/>
                  <a:pt x="742" y="15741"/>
                </a:cubicBezTo>
                <a:cubicBezTo>
                  <a:pt x="682" y="15838"/>
                  <a:pt x="625" y="15972"/>
                  <a:pt x="618" y="16037"/>
                </a:cubicBezTo>
                <a:cubicBezTo>
                  <a:pt x="612" y="16102"/>
                  <a:pt x="543" y="16238"/>
                  <a:pt x="462" y="16339"/>
                </a:cubicBezTo>
                <a:cubicBezTo>
                  <a:pt x="356" y="16471"/>
                  <a:pt x="323" y="16619"/>
                  <a:pt x="350" y="16858"/>
                </a:cubicBezTo>
                <a:cubicBezTo>
                  <a:pt x="370" y="17041"/>
                  <a:pt x="354" y="17204"/>
                  <a:pt x="314" y="17221"/>
                </a:cubicBezTo>
                <a:cubicBezTo>
                  <a:pt x="273" y="17238"/>
                  <a:pt x="230" y="17392"/>
                  <a:pt x="219" y="17564"/>
                </a:cubicBezTo>
                <a:cubicBezTo>
                  <a:pt x="208" y="17737"/>
                  <a:pt x="189" y="18005"/>
                  <a:pt x="180" y="18160"/>
                </a:cubicBezTo>
                <a:cubicBezTo>
                  <a:pt x="170" y="18315"/>
                  <a:pt x="118" y="18473"/>
                  <a:pt x="60" y="18513"/>
                </a:cubicBezTo>
                <a:cubicBezTo>
                  <a:pt x="35" y="18530"/>
                  <a:pt x="16" y="18610"/>
                  <a:pt x="0" y="18724"/>
                </a:cubicBezTo>
                <a:cubicBezTo>
                  <a:pt x="14" y="19107"/>
                  <a:pt x="28" y="19538"/>
                  <a:pt x="49" y="19552"/>
                </a:cubicBezTo>
                <a:cubicBezTo>
                  <a:pt x="101" y="19587"/>
                  <a:pt x="155" y="19725"/>
                  <a:pt x="171" y="19858"/>
                </a:cubicBezTo>
                <a:cubicBezTo>
                  <a:pt x="187" y="19991"/>
                  <a:pt x="330" y="20320"/>
                  <a:pt x="490" y="20587"/>
                </a:cubicBezTo>
                <a:cubicBezTo>
                  <a:pt x="889" y="21252"/>
                  <a:pt x="896" y="21254"/>
                  <a:pt x="3095" y="21226"/>
                </a:cubicBezTo>
                <a:lnTo>
                  <a:pt x="4798" y="21203"/>
                </a:lnTo>
                <a:lnTo>
                  <a:pt x="4826" y="21396"/>
                </a:lnTo>
                <a:lnTo>
                  <a:pt x="4853" y="21590"/>
                </a:lnTo>
                <a:lnTo>
                  <a:pt x="12445" y="21590"/>
                </a:lnTo>
                <a:cubicBezTo>
                  <a:pt x="13485" y="21590"/>
                  <a:pt x="14036" y="21588"/>
                  <a:pt x="14821" y="21588"/>
                </a:cubicBezTo>
                <a:cubicBezTo>
                  <a:pt x="15928" y="21588"/>
                  <a:pt x="16641" y="21586"/>
                  <a:pt x="17360" y="21584"/>
                </a:cubicBezTo>
                <a:cubicBezTo>
                  <a:pt x="18213" y="21580"/>
                  <a:pt x="18784" y="21572"/>
                  <a:pt x="19237" y="21558"/>
                </a:cubicBezTo>
                <a:cubicBezTo>
                  <a:pt x="19359" y="21554"/>
                  <a:pt x="19543" y="21552"/>
                  <a:pt x="19644" y="21547"/>
                </a:cubicBezTo>
                <a:cubicBezTo>
                  <a:pt x="20567" y="21503"/>
                  <a:pt x="20633" y="21412"/>
                  <a:pt x="20944" y="21226"/>
                </a:cubicBezTo>
                <a:cubicBezTo>
                  <a:pt x="20999" y="21193"/>
                  <a:pt x="21043" y="21165"/>
                  <a:pt x="21089" y="21137"/>
                </a:cubicBezTo>
                <a:cubicBezTo>
                  <a:pt x="21206" y="21053"/>
                  <a:pt x="21300" y="20987"/>
                  <a:pt x="21370" y="20897"/>
                </a:cubicBezTo>
                <a:cubicBezTo>
                  <a:pt x="21371" y="20896"/>
                  <a:pt x="21372" y="20894"/>
                  <a:pt x="21373" y="20893"/>
                </a:cubicBezTo>
                <a:cubicBezTo>
                  <a:pt x="21375" y="20890"/>
                  <a:pt x="21376" y="20886"/>
                  <a:pt x="21378" y="20883"/>
                </a:cubicBezTo>
                <a:cubicBezTo>
                  <a:pt x="21409" y="20840"/>
                  <a:pt x="21435" y="20789"/>
                  <a:pt x="21457" y="20732"/>
                </a:cubicBezTo>
                <a:cubicBezTo>
                  <a:pt x="21478" y="20677"/>
                  <a:pt x="21497" y="20613"/>
                  <a:pt x="21512" y="20539"/>
                </a:cubicBezTo>
                <a:cubicBezTo>
                  <a:pt x="21516" y="20521"/>
                  <a:pt x="21519" y="20505"/>
                  <a:pt x="21522" y="20485"/>
                </a:cubicBezTo>
                <a:cubicBezTo>
                  <a:pt x="21561" y="20257"/>
                  <a:pt x="21583" y="19938"/>
                  <a:pt x="21591" y="19458"/>
                </a:cubicBezTo>
                <a:cubicBezTo>
                  <a:pt x="21600" y="18974"/>
                  <a:pt x="21598" y="18330"/>
                  <a:pt x="21598" y="17463"/>
                </a:cubicBezTo>
                <a:cubicBezTo>
                  <a:pt x="21598" y="17274"/>
                  <a:pt x="21594" y="17236"/>
                  <a:pt x="21594" y="17067"/>
                </a:cubicBezTo>
                <a:cubicBezTo>
                  <a:pt x="21591" y="15973"/>
                  <a:pt x="21584" y="15102"/>
                  <a:pt x="21552" y="14582"/>
                </a:cubicBezTo>
                <a:cubicBezTo>
                  <a:pt x="21549" y="14535"/>
                  <a:pt x="21544" y="14480"/>
                  <a:pt x="21541" y="14438"/>
                </a:cubicBezTo>
                <a:cubicBezTo>
                  <a:pt x="21531" y="14304"/>
                  <a:pt x="21516" y="14219"/>
                  <a:pt x="21503" y="14115"/>
                </a:cubicBezTo>
                <a:cubicBezTo>
                  <a:pt x="21493" y="14054"/>
                  <a:pt x="21486" y="13975"/>
                  <a:pt x="21473" y="13929"/>
                </a:cubicBezTo>
                <a:cubicBezTo>
                  <a:pt x="21391" y="13636"/>
                  <a:pt x="21325" y="13426"/>
                  <a:pt x="21255" y="13240"/>
                </a:cubicBezTo>
                <a:cubicBezTo>
                  <a:pt x="21229" y="13182"/>
                  <a:pt x="21207" y="13139"/>
                  <a:pt x="21184" y="13079"/>
                </a:cubicBezTo>
                <a:cubicBezTo>
                  <a:pt x="21183" y="13075"/>
                  <a:pt x="21180" y="13072"/>
                  <a:pt x="21178" y="13068"/>
                </a:cubicBezTo>
                <a:cubicBezTo>
                  <a:pt x="21121" y="12935"/>
                  <a:pt x="21064" y="12807"/>
                  <a:pt x="20987" y="12671"/>
                </a:cubicBezTo>
                <a:cubicBezTo>
                  <a:pt x="20910" y="12535"/>
                  <a:pt x="20840" y="12424"/>
                  <a:pt x="20767" y="12304"/>
                </a:cubicBezTo>
                <a:cubicBezTo>
                  <a:pt x="20755" y="12290"/>
                  <a:pt x="20734" y="12247"/>
                  <a:pt x="20724" y="12240"/>
                </a:cubicBezTo>
                <a:cubicBezTo>
                  <a:pt x="20679" y="12209"/>
                  <a:pt x="20642" y="12147"/>
                  <a:pt x="20642" y="12101"/>
                </a:cubicBezTo>
                <a:cubicBezTo>
                  <a:pt x="20642" y="12095"/>
                  <a:pt x="20629" y="12078"/>
                  <a:pt x="20628" y="12070"/>
                </a:cubicBezTo>
                <a:cubicBezTo>
                  <a:pt x="20626" y="12068"/>
                  <a:pt x="20623" y="12065"/>
                  <a:pt x="20622" y="12062"/>
                </a:cubicBezTo>
                <a:cubicBezTo>
                  <a:pt x="20269" y="11520"/>
                  <a:pt x="19951" y="11166"/>
                  <a:pt x="19618" y="10940"/>
                </a:cubicBezTo>
                <a:cubicBezTo>
                  <a:pt x="19409" y="10798"/>
                  <a:pt x="19237" y="10697"/>
                  <a:pt x="19182" y="10682"/>
                </a:cubicBezTo>
                <a:cubicBezTo>
                  <a:pt x="19178" y="10680"/>
                  <a:pt x="19151" y="10663"/>
                  <a:pt x="19149" y="10663"/>
                </a:cubicBezTo>
                <a:cubicBezTo>
                  <a:pt x="19149" y="10663"/>
                  <a:pt x="19146" y="10663"/>
                  <a:pt x="19146" y="10663"/>
                </a:cubicBezTo>
                <a:cubicBezTo>
                  <a:pt x="19140" y="10663"/>
                  <a:pt x="19108" y="10626"/>
                  <a:pt x="19097" y="10619"/>
                </a:cubicBezTo>
                <a:cubicBezTo>
                  <a:pt x="19046" y="10589"/>
                  <a:pt x="18976" y="10539"/>
                  <a:pt x="18890" y="10441"/>
                </a:cubicBezTo>
                <a:cubicBezTo>
                  <a:pt x="18783" y="10318"/>
                  <a:pt x="18576" y="10133"/>
                  <a:pt x="18434" y="10030"/>
                </a:cubicBezTo>
                <a:cubicBezTo>
                  <a:pt x="18414" y="10016"/>
                  <a:pt x="18405" y="10003"/>
                  <a:pt x="18385" y="9988"/>
                </a:cubicBezTo>
                <a:cubicBezTo>
                  <a:pt x="18384" y="9987"/>
                  <a:pt x="18381" y="9985"/>
                  <a:pt x="18379" y="9984"/>
                </a:cubicBezTo>
                <a:cubicBezTo>
                  <a:pt x="18231" y="9888"/>
                  <a:pt x="18110" y="9788"/>
                  <a:pt x="18110" y="9760"/>
                </a:cubicBezTo>
                <a:cubicBezTo>
                  <a:pt x="18110" y="9748"/>
                  <a:pt x="17977" y="9639"/>
                  <a:pt x="17913" y="9578"/>
                </a:cubicBezTo>
                <a:cubicBezTo>
                  <a:pt x="17806" y="9475"/>
                  <a:pt x="17665" y="9344"/>
                  <a:pt x="17450" y="9158"/>
                </a:cubicBezTo>
                <a:cubicBezTo>
                  <a:pt x="17295" y="9024"/>
                  <a:pt x="17157" y="8895"/>
                  <a:pt x="17037" y="8774"/>
                </a:cubicBezTo>
                <a:cubicBezTo>
                  <a:pt x="16764" y="8507"/>
                  <a:pt x="16590" y="8273"/>
                  <a:pt x="16492" y="8041"/>
                </a:cubicBezTo>
                <a:cubicBezTo>
                  <a:pt x="16490" y="8036"/>
                  <a:pt x="16485" y="8031"/>
                  <a:pt x="16484" y="8026"/>
                </a:cubicBezTo>
                <a:cubicBezTo>
                  <a:pt x="16483" y="8023"/>
                  <a:pt x="16483" y="8020"/>
                  <a:pt x="16482" y="8017"/>
                </a:cubicBezTo>
                <a:cubicBezTo>
                  <a:pt x="16412" y="7841"/>
                  <a:pt x="16368" y="7660"/>
                  <a:pt x="16367" y="7453"/>
                </a:cubicBezTo>
                <a:cubicBezTo>
                  <a:pt x="16367" y="7431"/>
                  <a:pt x="16370" y="7415"/>
                  <a:pt x="16370" y="7394"/>
                </a:cubicBezTo>
                <a:cubicBezTo>
                  <a:pt x="16370" y="7392"/>
                  <a:pt x="16370" y="7390"/>
                  <a:pt x="16370" y="7388"/>
                </a:cubicBezTo>
                <a:cubicBezTo>
                  <a:pt x="16364" y="7216"/>
                  <a:pt x="16385" y="7087"/>
                  <a:pt x="16422" y="7011"/>
                </a:cubicBezTo>
                <a:cubicBezTo>
                  <a:pt x="16429" y="6994"/>
                  <a:pt x="16433" y="6953"/>
                  <a:pt x="16440" y="6948"/>
                </a:cubicBezTo>
                <a:cubicBezTo>
                  <a:pt x="16484" y="6915"/>
                  <a:pt x="16483" y="6576"/>
                  <a:pt x="16438" y="6150"/>
                </a:cubicBezTo>
                <a:cubicBezTo>
                  <a:pt x="16340" y="5232"/>
                  <a:pt x="16188" y="4415"/>
                  <a:pt x="15982" y="3712"/>
                </a:cubicBezTo>
                <a:cubicBezTo>
                  <a:pt x="15926" y="3521"/>
                  <a:pt x="15863" y="3344"/>
                  <a:pt x="15799" y="3170"/>
                </a:cubicBezTo>
                <a:cubicBezTo>
                  <a:pt x="15784" y="3130"/>
                  <a:pt x="15774" y="3086"/>
                  <a:pt x="15759" y="3047"/>
                </a:cubicBezTo>
                <a:cubicBezTo>
                  <a:pt x="15757" y="3043"/>
                  <a:pt x="15754" y="3041"/>
                  <a:pt x="15753" y="3037"/>
                </a:cubicBezTo>
                <a:cubicBezTo>
                  <a:pt x="15716" y="2942"/>
                  <a:pt x="15675" y="2858"/>
                  <a:pt x="15636" y="2769"/>
                </a:cubicBezTo>
                <a:cubicBezTo>
                  <a:pt x="15583" y="2649"/>
                  <a:pt x="15533" y="2525"/>
                  <a:pt x="15475" y="2414"/>
                </a:cubicBezTo>
                <a:cubicBezTo>
                  <a:pt x="15475" y="2413"/>
                  <a:pt x="15473" y="2412"/>
                  <a:pt x="15472" y="2410"/>
                </a:cubicBezTo>
                <a:cubicBezTo>
                  <a:pt x="15470" y="2406"/>
                  <a:pt x="15466" y="2402"/>
                  <a:pt x="15464" y="2398"/>
                </a:cubicBezTo>
                <a:cubicBezTo>
                  <a:pt x="15193" y="1886"/>
                  <a:pt x="14868" y="1477"/>
                  <a:pt x="14487" y="1151"/>
                </a:cubicBezTo>
                <a:cubicBezTo>
                  <a:pt x="14025" y="782"/>
                  <a:pt x="13675" y="544"/>
                  <a:pt x="13301" y="386"/>
                </a:cubicBezTo>
                <a:cubicBezTo>
                  <a:pt x="13225" y="354"/>
                  <a:pt x="13145" y="327"/>
                  <a:pt x="13066" y="301"/>
                </a:cubicBezTo>
                <a:cubicBezTo>
                  <a:pt x="12823" y="222"/>
                  <a:pt x="12276" y="125"/>
                  <a:pt x="11787" y="60"/>
                </a:cubicBezTo>
                <a:cubicBezTo>
                  <a:pt x="11421" y="20"/>
                  <a:pt x="11072" y="-10"/>
                  <a:pt x="11042" y="2"/>
                </a:cubicBezTo>
                <a:close/>
              </a:path>
            </a:pathLst>
          </a:custGeom>
          <a:ln w="12700">
            <a:miter lim="400000"/>
          </a:ln>
          <a:effectLst>
            <a:outerShdw sx="100000" sy="100000" kx="0" ky="0" algn="b" rotWithShape="0" blurRad="266700" dist="376723" dir="8100000">
              <a:srgbClr val="000000">
                <a:alpha val="52039"/>
              </a:srgbClr>
            </a:outerShdw>
          </a:effectLst>
        </p:spPr>
      </p:pic>
      <p:sp>
        <p:nvSpPr>
          <p:cNvPr id="212" name="Shape 212"/>
          <p:cNvSpPr/>
          <p:nvPr/>
        </p:nvSpPr>
        <p:spPr>
          <a:xfrm>
            <a:off x="643437" y="4606969"/>
            <a:ext cx="6052006" cy="3860801"/>
          </a:xfrm>
          <a:prstGeom prst="rect">
            <a:avLst/>
          </a:prstGeom>
          <a:ln w="12700">
            <a:miter lim="400000"/>
          </a:ln>
          <a:effectLst>
            <a:outerShdw sx="100000" sy="100000" kx="0" ky="0" algn="b" rotWithShape="0" blurRad="266700" dist="149751" dir="8100000">
              <a:srgbClr val="000000">
                <a:alpha val="2793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2000"/>
              </a:spcBef>
              <a:defRPr sz="5100"/>
            </a:pPr>
            <a:r>
              <a:rPr>
                <a:solidFill>
                  <a:schemeClr val="accent5">
                    <a:hueOff val="74999"/>
                    <a:satOff val="18651"/>
                    <a:lumOff val="-19807"/>
                  </a:schemeClr>
                </a:solidFill>
              </a:rPr>
              <a:t>#</a:t>
            </a:r>
            <a:r>
              <a:t>Division?</a:t>
            </a:r>
          </a:p>
          <a:p>
            <a:pPr>
              <a:spcBef>
                <a:spcPts val="2000"/>
              </a:spcBef>
              <a:defRPr sz="5100"/>
            </a:pPr>
            <a:r>
              <a:rPr>
                <a:solidFill>
                  <a:schemeClr val="accent5">
                    <a:hueOff val="74999"/>
                    <a:satOff val="18651"/>
                    <a:lumOff val="-19807"/>
                  </a:schemeClr>
                </a:solidFill>
              </a:rPr>
              <a:t>#</a:t>
            </a:r>
            <a:r>
              <a:t>False Doctrine?</a:t>
            </a:r>
          </a:p>
          <a:p>
            <a:pPr>
              <a:spcBef>
                <a:spcPts val="2000"/>
              </a:spcBef>
              <a:defRPr sz="5100"/>
            </a:pPr>
            <a:r>
              <a:rPr>
                <a:solidFill>
                  <a:schemeClr val="accent5">
                    <a:hueOff val="74999"/>
                    <a:satOff val="18651"/>
                    <a:lumOff val="-19807"/>
                  </a:schemeClr>
                </a:solidFill>
              </a:rPr>
              <a:t>#</a:t>
            </a:r>
            <a:r>
              <a:t>Worldliness? </a:t>
            </a:r>
          </a:p>
          <a:p>
            <a:pPr>
              <a:spcBef>
                <a:spcPts val="2000"/>
              </a:spcBef>
              <a:defRPr sz="5100"/>
            </a:pPr>
            <a:r>
              <a:rPr>
                <a:solidFill>
                  <a:schemeClr val="accent5">
                    <a:hueOff val="74999"/>
                    <a:satOff val="18651"/>
                    <a:lumOff val="-19807"/>
                  </a:schemeClr>
                </a:solidFill>
              </a:rPr>
              <a:t>#</a:t>
            </a:r>
            <a:r>
              <a:t>Complacency?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2">
                                            <p:txEl>
                                              <p:pRg st="1" end="1"/>
                                            </p:txEl>
                                          </p:spTgt>
                                        </p:tgtEl>
                                        <p:attrNameLst>
                                          <p:attrName>style.visibility</p:attrName>
                                        </p:attrNameLst>
                                      </p:cBhvr>
                                      <p:to>
                                        <p:strVal val="visible"/>
                                      </p:to>
                                    </p:set>
                                    <p:animEffect filter="fade" transition="in">
                                      <p:cBhvr>
                                        <p:cTn id="7" dur="1500"/>
                                        <p:tgtEl>
                                          <p:spTgt spid="2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12">
                                            <p:txEl>
                                              <p:pRg st="2" end="2"/>
                                            </p:txEl>
                                          </p:spTgt>
                                        </p:tgtEl>
                                        <p:attrNameLst>
                                          <p:attrName>style.visibility</p:attrName>
                                        </p:attrNameLst>
                                      </p:cBhvr>
                                      <p:to>
                                        <p:strVal val="visible"/>
                                      </p:to>
                                    </p:set>
                                    <p:animEffect filter="fade" transition="in">
                                      <p:cBhvr>
                                        <p:cTn id="12" dur="1500"/>
                                        <p:tgtEl>
                                          <p:spTgt spid="2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12">
                                            <p:txEl>
                                              <p:pRg st="3" end="3"/>
                                            </p:txEl>
                                          </p:spTgt>
                                        </p:tgtEl>
                                        <p:attrNameLst>
                                          <p:attrName>style.visibility</p:attrName>
                                        </p:attrNameLst>
                                      </p:cBhvr>
                                      <p:to>
                                        <p:strVal val="visible"/>
                                      </p:to>
                                    </p:set>
                                    <p:animEffect filter="fade" transition="in">
                                      <p:cBhvr>
                                        <p:cTn id="17" dur="1500"/>
                                        <p:tgtEl>
                                          <p:spTgt spid="21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grpSp>
        <p:nvGrpSpPr>
          <p:cNvPr id="217" name="Group 217"/>
          <p:cNvGrpSpPr/>
          <p:nvPr/>
        </p:nvGrpSpPr>
        <p:grpSpPr>
          <a:xfrm>
            <a:off x="-123391" y="1485899"/>
            <a:ext cx="9177329" cy="2226933"/>
            <a:chOff x="0" y="0"/>
            <a:chExt cx="9177328" cy="2226931"/>
          </a:xfrm>
        </p:grpSpPr>
        <p:sp>
          <p:nvSpPr>
            <p:cNvPr id="216" name="Shape 216"/>
            <p:cNvSpPr/>
            <p:nvPr/>
          </p:nvSpPr>
          <p:spPr>
            <a:xfrm>
              <a:off x="571499" y="546100"/>
              <a:ext cx="8097830" cy="1198232"/>
            </a:xfrm>
            <a:prstGeom prst="roundRect">
              <a:avLst>
                <a:gd name="adj" fmla="val 15898"/>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6100">
                  <a:solidFill>
                    <a:srgbClr val="FFFFFF"/>
                  </a:solidFill>
                  <a:effectLst>
                    <a:outerShdw sx="100000" sy="100000" kx="0" ky="0" algn="b" rotWithShape="0" blurRad="38100" dist="12700" dir="5400000">
                      <a:srgbClr val="000000">
                        <a:alpha val="50000"/>
                      </a:srgbClr>
                    </a:outerShdw>
                  </a:effectLst>
                </a:defRPr>
              </a:lvl1pPr>
            </a:lstStyle>
            <a:p>
              <a:pPr/>
              <a:r>
                <a:t>Redeemed To WORK!</a:t>
              </a:r>
            </a:p>
          </p:txBody>
        </p:sp>
        <p:pic>
          <p:nvPicPr>
            <p:cNvPr id="215" name=""/>
            <p:cNvPicPr>
              <a:picLocks noChangeAspect="0"/>
            </p:cNvPicPr>
            <p:nvPr/>
          </p:nvPicPr>
          <p:blipFill>
            <a:blip r:embed="rId4">
              <a:extLst/>
            </a:blip>
            <a:stretch>
              <a:fillRect/>
            </a:stretch>
          </p:blipFill>
          <p:spPr>
            <a:xfrm>
              <a:off x="0" y="-1"/>
              <a:ext cx="9177329" cy="2226933"/>
            </a:xfrm>
            <a:prstGeom prst="rect">
              <a:avLst/>
            </a:prstGeom>
            <a:effectLst/>
          </p:spPr>
        </p:pic>
      </p:grpSp>
      <p:pic>
        <p:nvPicPr>
          <p:cNvPr id="218" name="pasted-image.tiff"/>
          <p:cNvPicPr>
            <a:picLocks noChangeAspect="1"/>
          </p:cNvPicPr>
          <p:nvPr/>
        </p:nvPicPr>
        <p:blipFill>
          <a:blip r:embed="rId5">
            <a:extLst/>
          </a:blip>
          <a:srcRect l="212" t="2772" r="814" b="529"/>
          <a:stretch>
            <a:fillRect/>
          </a:stretch>
        </p:blipFill>
        <p:spPr>
          <a:xfrm>
            <a:off x="7099827" y="1043532"/>
            <a:ext cx="5959500" cy="8756984"/>
          </a:xfrm>
          <a:custGeom>
            <a:avLst/>
            <a:gdLst/>
            <a:ahLst/>
            <a:cxnLst>
              <a:cxn ang="0">
                <a:pos x="wd2" y="hd2"/>
              </a:cxn>
              <a:cxn ang="5400000">
                <a:pos x="wd2" y="hd2"/>
              </a:cxn>
              <a:cxn ang="10800000">
                <a:pos x="wd2" y="hd2"/>
              </a:cxn>
              <a:cxn ang="16200000">
                <a:pos x="wd2" y="hd2"/>
              </a:cxn>
            </a:cxnLst>
            <a:rect l="0" t="0" r="r" b="b"/>
            <a:pathLst>
              <a:path w="21598" h="21590" fill="norm" stroke="1" extrusionOk="0">
                <a:moveTo>
                  <a:pt x="11042" y="2"/>
                </a:moveTo>
                <a:cubicBezTo>
                  <a:pt x="11009" y="16"/>
                  <a:pt x="10653" y="41"/>
                  <a:pt x="10248" y="56"/>
                </a:cubicBezTo>
                <a:cubicBezTo>
                  <a:pt x="10045" y="64"/>
                  <a:pt x="9851" y="77"/>
                  <a:pt x="9667" y="97"/>
                </a:cubicBezTo>
                <a:cubicBezTo>
                  <a:pt x="9511" y="115"/>
                  <a:pt x="9363" y="140"/>
                  <a:pt x="9220" y="168"/>
                </a:cubicBezTo>
                <a:cubicBezTo>
                  <a:pt x="9193" y="173"/>
                  <a:pt x="9164" y="177"/>
                  <a:pt x="9138" y="182"/>
                </a:cubicBezTo>
                <a:cubicBezTo>
                  <a:pt x="8975" y="217"/>
                  <a:pt x="8820" y="259"/>
                  <a:pt x="8672" y="309"/>
                </a:cubicBezTo>
                <a:cubicBezTo>
                  <a:pt x="8610" y="329"/>
                  <a:pt x="8555" y="357"/>
                  <a:pt x="8495" y="381"/>
                </a:cubicBezTo>
                <a:cubicBezTo>
                  <a:pt x="8407" y="416"/>
                  <a:pt x="8317" y="449"/>
                  <a:pt x="8233" y="491"/>
                </a:cubicBezTo>
                <a:cubicBezTo>
                  <a:pt x="8097" y="558"/>
                  <a:pt x="7967" y="632"/>
                  <a:pt x="7842" y="717"/>
                </a:cubicBezTo>
                <a:cubicBezTo>
                  <a:pt x="7717" y="801"/>
                  <a:pt x="7595" y="894"/>
                  <a:pt x="7479" y="996"/>
                </a:cubicBezTo>
                <a:cubicBezTo>
                  <a:pt x="7363" y="1099"/>
                  <a:pt x="7253" y="1212"/>
                  <a:pt x="7144" y="1333"/>
                </a:cubicBezTo>
                <a:cubicBezTo>
                  <a:pt x="7035" y="1455"/>
                  <a:pt x="6929" y="1585"/>
                  <a:pt x="6825" y="1726"/>
                </a:cubicBezTo>
                <a:cubicBezTo>
                  <a:pt x="6727" y="1860"/>
                  <a:pt x="6635" y="2004"/>
                  <a:pt x="6552" y="2157"/>
                </a:cubicBezTo>
                <a:cubicBezTo>
                  <a:pt x="6529" y="2199"/>
                  <a:pt x="6511" y="2246"/>
                  <a:pt x="6490" y="2290"/>
                </a:cubicBezTo>
                <a:cubicBezTo>
                  <a:pt x="6045" y="3188"/>
                  <a:pt x="5827" y="4396"/>
                  <a:pt x="5912" y="5588"/>
                </a:cubicBezTo>
                <a:cubicBezTo>
                  <a:pt x="5926" y="5796"/>
                  <a:pt x="5952" y="6004"/>
                  <a:pt x="5985" y="6210"/>
                </a:cubicBezTo>
                <a:cubicBezTo>
                  <a:pt x="6036" y="6526"/>
                  <a:pt x="6066" y="6789"/>
                  <a:pt x="6077" y="7022"/>
                </a:cubicBezTo>
                <a:cubicBezTo>
                  <a:pt x="6081" y="7106"/>
                  <a:pt x="6069" y="7171"/>
                  <a:pt x="6067" y="7247"/>
                </a:cubicBezTo>
                <a:cubicBezTo>
                  <a:pt x="6065" y="7381"/>
                  <a:pt x="6068" y="7520"/>
                  <a:pt x="6045" y="7637"/>
                </a:cubicBezTo>
                <a:cubicBezTo>
                  <a:pt x="5974" y="8022"/>
                  <a:pt x="5797" y="8350"/>
                  <a:pt x="5480" y="8776"/>
                </a:cubicBezTo>
                <a:cubicBezTo>
                  <a:pt x="5141" y="9231"/>
                  <a:pt x="5004" y="9307"/>
                  <a:pt x="3882" y="9665"/>
                </a:cubicBezTo>
                <a:cubicBezTo>
                  <a:pt x="3864" y="9671"/>
                  <a:pt x="3856" y="9674"/>
                  <a:pt x="3838" y="9680"/>
                </a:cubicBezTo>
                <a:cubicBezTo>
                  <a:pt x="2703" y="10040"/>
                  <a:pt x="2411" y="10149"/>
                  <a:pt x="1661" y="10487"/>
                </a:cubicBezTo>
                <a:cubicBezTo>
                  <a:pt x="1388" y="10610"/>
                  <a:pt x="1101" y="10767"/>
                  <a:pt x="876" y="10910"/>
                </a:cubicBezTo>
                <a:cubicBezTo>
                  <a:pt x="655" y="11064"/>
                  <a:pt x="483" y="11217"/>
                  <a:pt x="442" y="11322"/>
                </a:cubicBezTo>
                <a:cubicBezTo>
                  <a:pt x="384" y="11548"/>
                  <a:pt x="224" y="11907"/>
                  <a:pt x="73" y="12141"/>
                </a:cubicBezTo>
                <a:cubicBezTo>
                  <a:pt x="77" y="12144"/>
                  <a:pt x="81" y="12150"/>
                  <a:pt x="85" y="12147"/>
                </a:cubicBezTo>
                <a:cubicBezTo>
                  <a:pt x="190" y="12088"/>
                  <a:pt x="225" y="12094"/>
                  <a:pt x="270" y="12174"/>
                </a:cubicBezTo>
                <a:cubicBezTo>
                  <a:pt x="301" y="12228"/>
                  <a:pt x="300" y="12287"/>
                  <a:pt x="270" y="12307"/>
                </a:cubicBezTo>
                <a:cubicBezTo>
                  <a:pt x="241" y="12327"/>
                  <a:pt x="262" y="12381"/>
                  <a:pt x="316" y="12426"/>
                </a:cubicBezTo>
                <a:cubicBezTo>
                  <a:pt x="371" y="12471"/>
                  <a:pt x="423" y="12587"/>
                  <a:pt x="432" y="12684"/>
                </a:cubicBezTo>
                <a:cubicBezTo>
                  <a:pt x="468" y="13107"/>
                  <a:pt x="471" y="13115"/>
                  <a:pt x="594" y="13046"/>
                </a:cubicBezTo>
                <a:cubicBezTo>
                  <a:pt x="658" y="13009"/>
                  <a:pt x="736" y="12998"/>
                  <a:pt x="767" y="13018"/>
                </a:cubicBezTo>
                <a:cubicBezTo>
                  <a:pt x="797" y="13039"/>
                  <a:pt x="862" y="12980"/>
                  <a:pt x="913" y="12888"/>
                </a:cubicBezTo>
                <a:cubicBezTo>
                  <a:pt x="986" y="12758"/>
                  <a:pt x="1030" y="12737"/>
                  <a:pt x="1113" y="12793"/>
                </a:cubicBezTo>
                <a:cubicBezTo>
                  <a:pt x="1254" y="12889"/>
                  <a:pt x="1219" y="14282"/>
                  <a:pt x="1072" y="14438"/>
                </a:cubicBezTo>
                <a:cubicBezTo>
                  <a:pt x="1039" y="14472"/>
                  <a:pt x="1047" y="14536"/>
                  <a:pt x="1089" y="14582"/>
                </a:cubicBezTo>
                <a:cubicBezTo>
                  <a:pt x="1135" y="14633"/>
                  <a:pt x="1129" y="14698"/>
                  <a:pt x="1072" y="14745"/>
                </a:cubicBezTo>
                <a:cubicBezTo>
                  <a:pt x="1019" y="14788"/>
                  <a:pt x="999" y="14839"/>
                  <a:pt x="1028" y="14859"/>
                </a:cubicBezTo>
                <a:cubicBezTo>
                  <a:pt x="1057" y="14879"/>
                  <a:pt x="1027" y="14964"/>
                  <a:pt x="962" y="15050"/>
                </a:cubicBezTo>
                <a:cubicBezTo>
                  <a:pt x="898" y="15135"/>
                  <a:pt x="847" y="15286"/>
                  <a:pt x="849" y="15384"/>
                </a:cubicBezTo>
                <a:cubicBezTo>
                  <a:pt x="850" y="15482"/>
                  <a:pt x="803" y="15643"/>
                  <a:pt x="742" y="15741"/>
                </a:cubicBezTo>
                <a:cubicBezTo>
                  <a:pt x="682" y="15838"/>
                  <a:pt x="625" y="15972"/>
                  <a:pt x="618" y="16037"/>
                </a:cubicBezTo>
                <a:cubicBezTo>
                  <a:pt x="612" y="16102"/>
                  <a:pt x="543" y="16238"/>
                  <a:pt x="462" y="16339"/>
                </a:cubicBezTo>
                <a:cubicBezTo>
                  <a:pt x="356" y="16471"/>
                  <a:pt x="323" y="16619"/>
                  <a:pt x="350" y="16858"/>
                </a:cubicBezTo>
                <a:cubicBezTo>
                  <a:pt x="370" y="17041"/>
                  <a:pt x="354" y="17204"/>
                  <a:pt x="314" y="17221"/>
                </a:cubicBezTo>
                <a:cubicBezTo>
                  <a:pt x="273" y="17238"/>
                  <a:pt x="230" y="17392"/>
                  <a:pt x="219" y="17564"/>
                </a:cubicBezTo>
                <a:cubicBezTo>
                  <a:pt x="208" y="17737"/>
                  <a:pt x="189" y="18005"/>
                  <a:pt x="180" y="18160"/>
                </a:cubicBezTo>
                <a:cubicBezTo>
                  <a:pt x="170" y="18315"/>
                  <a:pt x="118" y="18473"/>
                  <a:pt x="60" y="18513"/>
                </a:cubicBezTo>
                <a:cubicBezTo>
                  <a:pt x="35" y="18530"/>
                  <a:pt x="16" y="18610"/>
                  <a:pt x="0" y="18724"/>
                </a:cubicBezTo>
                <a:cubicBezTo>
                  <a:pt x="14" y="19107"/>
                  <a:pt x="28" y="19538"/>
                  <a:pt x="49" y="19552"/>
                </a:cubicBezTo>
                <a:cubicBezTo>
                  <a:pt x="101" y="19587"/>
                  <a:pt x="155" y="19725"/>
                  <a:pt x="171" y="19858"/>
                </a:cubicBezTo>
                <a:cubicBezTo>
                  <a:pt x="187" y="19991"/>
                  <a:pt x="330" y="20320"/>
                  <a:pt x="490" y="20587"/>
                </a:cubicBezTo>
                <a:cubicBezTo>
                  <a:pt x="889" y="21252"/>
                  <a:pt x="896" y="21254"/>
                  <a:pt x="3095" y="21226"/>
                </a:cubicBezTo>
                <a:lnTo>
                  <a:pt x="4798" y="21203"/>
                </a:lnTo>
                <a:lnTo>
                  <a:pt x="4826" y="21396"/>
                </a:lnTo>
                <a:lnTo>
                  <a:pt x="4853" y="21590"/>
                </a:lnTo>
                <a:lnTo>
                  <a:pt x="12445" y="21590"/>
                </a:lnTo>
                <a:cubicBezTo>
                  <a:pt x="13485" y="21590"/>
                  <a:pt x="14036" y="21588"/>
                  <a:pt x="14821" y="21588"/>
                </a:cubicBezTo>
                <a:cubicBezTo>
                  <a:pt x="15928" y="21588"/>
                  <a:pt x="16641" y="21586"/>
                  <a:pt x="17360" y="21584"/>
                </a:cubicBezTo>
                <a:cubicBezTo>
                  <a:pt x="18213" y="21580"/>
                  <a:pt x="18784" y="21572"/>
                  <a:pt x="19237" y="21558"/>
                </a:cubicBezTo>
                <a:cubicBezTo>
                  <a:pt x="19359" y="21554"/>
                  <a:pt x="19543" y="21552"/>
                  <a:pt x="19644" y="21547"/>
                </a:cubicBezTo>
                <a:cubicBezTo>
                  <a:pt x="20567" y="21503"/>
                  <a:pt x="20633" y="21412"/>
                  <a:pt x="20944" y="21226"/>
                </a:cubicBezTo>
                <a:cubicBezTo>
                  <a:pt x="20999" y="21193"/>
                  <a:pt x="21043" y="21165"/>
                  <a:pt x="21089" y="21137"/>
                </a:cubicBezTo>
                <a:cubicBezTo>
                  <a:pt x="21206" y="21053"/>
                  <a:pt x="21300" y="20987"/>
                  <a:pt x="21370" y="20897"/>
                </a:cubicBezTo>
                <a:cubicBezTo>
                  <a:pt x="21371" y="20896"/>
                  <a:pt x="21372" y="20894"/>
                  <a:pt x="21373" y="20893"/>
                </a:cubicBezTo>
                <a:cubicBezTo>
                  <a:pt x="21375" y="20890"/>
                  <a:pt x="21376" y="20886"/>
                  <a:pt x="21378" y="20883"/>
                </a:cubicBezTo>
                <a:cubicBezTo>
                  <a:pt x="21409" y="20840"/>
                  <a:pt x="21435" y="20789"/>
                  <a:pt x="21457" y="20732"/>
                </a:cubicBezTo>
                <a:cubicBezTo>
                  <a:pt x="21478" y="20677"/>
                  <a:pt x="21497" y="20613"/>
                  <a:pt x="21512" y="20539"/>
                </a:cubicBezTo>
                <a:cubicBezTo>
                  <a:pt x="21516" y="20521"/>
                  <a:pt x="21519" y="20505"/>
                  <a:pt x="21522" y="20485"/>
                </a:cubicBezTo>
                <a:cubicBezTo>
                  <a:pt x="21561" y="20257"/>
                  <a:pt x="21583" y="19938"/>
                  <a:pt x="21591" y="19458"/>
                </a:cubicBezTo>
                <a:cubicBezTo>
                  <a:pt x="21600" y="18974"/>
                  <a:pt x="21598" y="18330"/>
                  <a:pt x="21598" y="17463"/>
                </a:cubicBezTo>
                <a:cubicBezTo>
                  <a:pt x="21598" y="17274"/>
                  <a:pt x="21594" y="17236"/>
                  <a:pt x="21594" y="17067"/>
                </a:cubicBezTo>
                <a:cubicBezTo>
                  <a:pt x="21591" y="15973"/>
                  <a:pt x="21584" y="15102"/>
                  <a:pt x="21552" y="14582"/>
                </a:cubicBezTo>
                <a:cubicBezTo>
                  <a:pt x="21549" y="14535"/>
                  <a:pt x="21544" y="14480"/>
                  <a:pt x="21541" y="14438"/>
                </a:cubicBezTo>
                <a:cubicBezTo>
                  <a:pt x="21531" y="14304"/>
                  <a:pt x="21516" y="14219"/>
                  <a:pt x="21503" y="14115"/>
                </a:cubicBezTo>
                <a:cubicBezTo>
                  <a:pt x="21493" y="14054"/>
                  <a:pt x="21486" y="13975"/>
                  <a:pt x="21473" y="13929"/>
                </a:cubicBezTo>
                <a:cubicBezTo>
                  <a:pt x="21391" y="13636"/>
                  <a:pt x="21325" y="13426"/>
                  <a:pt x="21255" y="13240"/>
                </a:cubicBezTo>
                <a:cubicBezTo>
                  <a:pt x="21229" y="13182"/>
                  <a:pt x="21207" y="13139"/>
                  <a:pt x="21184" y="13079"/>
                </a:cubicBezTo>
                <a:cubicBezTo>
                  <a:pt x="21183" y="13075"/>
                  <a:pt x="21180" y="13072"/>
                  <a:pt x="21178" y="13068"/>
                </a:cubicBezTo>
                <a:cubicBezTo>
                  <a:pt x="21121" y="12935"/>
                  <a:pt x="21064" y="12807"/>
                  <a:pt x="20987" y="12671"/>
                </a:cubicBezTo>
                <a:cubicBezTo>
                  <a:pt x="20910" y="12535"/>
                  <a:pt x="20840" y="12424"/>
                  <a:pt x="20767" y="12304"/>
                </a:cubicBezTo>
                <a:cubicBezTo>
                  <a:pt x="20755" y="12290"/>
                  <a:pt x="20734" y="12247"/>
                  <a:pt x="20724" y="12240"/>
                </a:cubicBezTo>
                <a:cubicBezTo>
                  <a:pt x="20679" y="12209"/>
                  <a:pt x="20642" y="12147"/>
                  <a:pt x="20642" y="12101"/>
                </a:cubicBezTo>
                <a:cubicBezTo>
                  <a:pt x="20642" y="12095"/>
                  <a:pt x="20629" y="12078"/>
                  <a:pt x="20628" y="12070"/>
                </a:cubicBezTo>
                <a:cubicBezTo>
                  <a:pt x="20626" y="12068"/>
                  <a:pt x="20623" y="12065"/>
                  <a:pt x="20622" y="12062"/>
                </a:cubicBezTo>
                <a:cubicBezTo>
                  <a:pt x="20269" y="11520"/>
                  <a:pt x="19951" y="11166"/>
                  <a:pt x="19618" y="10940"/>
                </a:cubicBezTo>
                <a:cubicBezTo>
                  <a:pt x="19409" y="10798"/>
                  <a:pt x="19237" y="10697"/>
                  <a:pt x="19182" y="10682"/>
                </a:cubicBezTo>
                <a:cubicBezTo>
                  <a:pt x="19178" y="10680"/>
                  <a:pt x="19151" y="10663"/>
                  <a:pt x="19149" y="10663"/>
                </a:cubicBezTo>
                <a:cubicBezTo>
                  <a:pt x="19149" y="10663"/>
                  <a:pt x="19146" y="10663"/>
                  <a:pt x="19146" y="10663"/>
                </a:cubicBezTo>
                <a:cubicBezTo>
                  <a:pt x="19140" y="10663"/>
                  <a:pt x="19108" y="10626"/>
                  <a:pt x="19097" y="10619"/>
                </a:cubicBezTo>
                <a:cubicBezTo>
                  <a:pt x="19046" y="10589"/>
                  <a:pt x="18976" y="10539"/>
                  <a:pt x="18890" y="10441"/>
                </a:cubicBezTo>
                <a:cubicBezTo>
                  <a:pt x="18783" y="10318"/>
                  <a:pt x="18576" y="10133"/>
                  <a:pt x="18434" y="10030"/>
                </a:cubicBezTo>
                <a:cubicBezTo>
                  <a:pt x="18414" y="10016"/>
                  <a:pt x="18405" y="10003"/>
                  <a:pt x="18385" y="9988"/>
                </a:cubicBezTo>
                <a:cubicBezTo>
                  <a:pt x="18384" y="9987"/>
                  <a:pt x="18381" y="9985"/>
                  <a:pt x="18379" y="9984"/>
                </a:cubicBezTo>
                <a:cubicBezTo>
                  <a:pt x="18231" y="9888"/>
                  <a:pt x="18110" y="9788"/>
                  <a:pt x="18110" y="9760"/>
                </a:cubicBezTo>
                <a:cubicBezTo>
                  <a:pt x="18110" y="9748"/>
                  <a:pt x="17977" y="9639"/>
                  <a:pt x="17913" y="9578"/>
                </a:cubicBezTo>
                <a:cubicBezTo>
                  <a:pt x="17806" y="9475"/>
                  <a:pt x="17665" y="9344"/>
                  <a:pt x="17450" y="9158"/>
                </a:cubicBezTo>
                <a:cubicBezTo>
                  <a:pt x="17295" y="9024"/>
                  <a:pt x="17157" y="8895"/>
                  <a:pt x="17037" y="8774"/>
                </a:cubicBezTo>
                <a:cubicBezTo>
                  <a:pt x="16764" y="8507"/>
                  <a:pt x="16590" y="8273"/>
                  <a:pt x="16492" y="8041"/>
                </a:cubicBezTo>
                <a:cubicBezTo>
                  <a:pt x="16490" y="8036"/>
                  <a:pt x="16485" y="8031"/>
                  <a:pt x="16484" y="8026"/>
                </a:cubicBezTo>
                <a:cubicBezTo>
                  <a:pt x="16483" y="8023"/>
                  <a:pt x="16483" y="8020"/>
                  <a:pt x="16482" y="8017"/>
                </a:cubicBezTo>
                <a:cubicBezTo>
                  <a:pt x="16412" y="7841"/>
                  <a:pt x="16368" y="7660"/>
                  <a:pt x="16367" y="7453"/>
                </a:cubicBezTo>
                <a:cubicBezTo>
                  <a:pt x="16367" y="7431"/>
                  <a:pt x="16370" y="7415"/>
                  <a:pt x="16370" y="7394"/>
                </a:cubicBezTo>
                <a:cubicBezTo>
                  <a:pt x="16370" y="7392"/>
                  <a:pt x="16370" y="7390"/>
                  <a:pt x="16370" y="7388"/>
                </a:cubicBezTo>
                <a:cubicBezTo>
                  <a:pt x="16364" y="7216"/>
                  <a:pt x="16385" y="7087"/>
                  <a:pt x="16422" y="7011"/>
                </a:cubicBezTo>
                <a:cubicBezTo>
                  <a:pt x="16429" y="6994"/>
                  <a:pt x="16433" y="6953"/>
                  <a:pt x="16440" y="6948"/>
                </a:cubicBezTo>
                <a:cubicBezTo>
                  <a:pt x="16484" y="6915"/>
                  <a:pt x="16483" y="6576"/>
                  <a:pt x="16438" y="6150"/>
                </a:cubicBezTo>
                <a:cubicBezTo>
                  <a:pt x="16340" y="5232"/>
                  <a:pt x="16188" y="4415"/>
                  <a:pt x="15982" y="3712"/>
                </a:cubicBezTo>
                <a:cubicBezTo>
                  <a:pt x="15926" y="3521"/>
                  <a:pt x="15863" y="3344"/>
                  <a:pt x="15799" y="3170"/>
                </a:cubicBezTo>
                <a:cubicBezTo>
                  <a:pt x="15784" y="3130"/>
                  <a:pt x="15774" y="3086"/>
                  <a:pt x="15759" y="3047"/>
                </a:cubicBezTo>
                <a:cubicBezTo>
                  <a:pt x="15757" y="3043"/>
                  <a:pt x="15754" y="3041"/>
                  <a:pt x="15753" y="3037"/>
                </a:cubicBezTo>
                <a:cubicBezTo>
                  <a:pt x="15716" y="2942"/>
                  <a:pt x="15675" y="2858"/>
                  <a:pt x="15636" y="2769"/>
                </a:cubicBezTo>
                <a:cubicBezTo>
                  <a:pt x="15583" y="2649"/>
                  <a:pt x="15533" y="2525"/>
                  <a:pt x="15475" y="2414"/>
                </a:cubicBezTo>
                <a:cubicBezTo>
                  <a:pt x="15475" y="2413"/>
                  <a:pt x="15473" y="2412"/>
                  <a:pt x="15472" y="2410"/>
                </a:cubicBezTo>
                <a:cubicBezTo>
                  <a:pt x="15470" y="2406"/>
                  <a:pt x="15466" y="2402"/>
                  <a:pt x="15464" y="2398"/>
                </a:cubicBezTo>
                <a:cubicBezTo>
                  <a:pt x="15193" y="1886"/>
                  <a:pt x="14868" y="1477"/>
                  <a:pt x="14487" y="1151"/>
                </a:cubicBezTo>
                <a:cubicBezTo>
                  <a:pt x="14025" y="782"/>
                  <a:pt x="13675" y="544"/>
                  <a:pt x="13301" y="386"/>
                </a:cubicBezTo>
                <a:cubicBezTo>
                  <a:pt x="13225" y="354"/>
                  <a:pt x="13145" y="327"/>
                  <a:pt x="13066" y="301"/>
                </a:cubicBezTo>
                <a:cubicBezTo>
                  <a:pt x="12823" y="222"/>
                  <a:pt x="12276" y="125"/>
                  <a:pt x="11787" y="60"/>
                </a:cubicBezTo>
                <a:cubicBezTo>
                  <a:pt x="11421" y="20"/>
                  <a:pt x="11072" y="-10"/>
                  <a:pt x="11042" y="2"/>
                </a:cubicBezTo>
                <a:close/>
              </a:path>
            </a:pathLst>
          </a:custGeom>
          <a:ln w="12700">
            <a:miter lim="400000"/>
          </a:ln>
          <a:effectLst>
            <a:outerShdw sx="100000" sy="100000" kx="0" ky="0" algn="b" rotWithShape="0" blurRad="266700" dist="376723" dir="8100000">
              <a:srgbClr val="000000">
                <a:alpha val="52039"/>
              </a:srgbClr>
            </a:outerShdw>
          </a:effectLst>
        </p:spPr>
      </p:pic>
      <p:pic>
        <p:nvPicPr>
          <p:cNvPr id="219" name=""/>
          <p:cNvPicPr>
            <a:picLocks noChangeAspect="0"/>
          </p:cNvPicPr>
          <p:nvPr/>
        </p:nvPicPr>
        <p:blipFill>
          <a:blip r:embed="rId6">
            <a:extLst/>
          </a:blip>
          <a:stretch>
            <a:fillRect/>
          </a:stretch>
        </p:blipFill>
        <p:spPr>
          <a:xfrm>
            <a:off x="-229578" y="3335965"/>
            <a:ext cx="7708343" cy="1460501"/>
          </a:xfrm>
          <a:prstGeom prst="rect">
            <a:avLst/>
          </a:prstGeom>
        </p:spPr>
      </p:pic>
      <p:sp>
        <p:nvSpPr>
          <p:cNvPr id="220" name="Shape 220"/>
          <p:cNvSpPr/>
          <p:nvPr/>
        </p:nvSpPr>
        <p:spPr>
          <a:xfrm>
            <a:off x="289651" y="4622799"/>
            <a:ext cx="6669885" cy="47752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800">
                <a:solidFill>
                  <a:srgbClr val="000000"/>
                </a:solidFill>
                <a:latin typeface="Century Gothic"/>
                <a:ea typeface="Century Gothic"/>
                <a:cs typeface="Century Gothic"/>
                <a:sym typeface="Century Gothic"/>
              </a:defRPr>
            </a:pPr>
            <a:r>
              <a:rPr baseline="31999"/>
              <a:t>11</a:t>
            </a:r>
            <a:r>
              <a:t> For the grace of God that brings salvation has appeared to all men, </a:t>
            </a:r>
            <a:r>
              <a:rPr baseline="31999"/>
              <a:t>12</a:t>
            </a:r>
            <a:r>
              <a:t> teaching us that, denying ungodliness and worldly lusts, we should live soberly, righteously, and godly in the present age,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sp>
        <p:nvSpPr>
          <p:cNvPr id="223" name="Shape 223"/>
          <p:cNvSpPr/>
          <p:nvPr/>
        </p:nvSpPr>
        <p:spPr>
          <a:xfrm>
            <a:off x="421711" y="4605866"/>
            <a:ext cx="6512524" cy="477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800">
                <a:solidFill>
                  <a:srgbClr val="000000"/>
                </a:solidFill>
                <a:latin typeface="Century Gothic"/>
                <a:ea typeface="Century Gothic"/>
                <a:cs typeface="Century Gothic"/>
                <a:sym typeface="Century Gothic"/>
              </a:defRPr>
            </a:pPr>
            <a:r>
              <a:rPr baseline="31999"/>
              <a:t>13</a:t>
            </a:r>
            <a:r>
              <a:t> looking for the blessed hope and glorious appearing of our great God and Savior Jesus Christ, </a:t>
            </a:r>
            <a:r>
              <a:rPr baseline="31999"/>
              <a:t>14</a:t>
            </a:r>
            <a:r>
              <a:t> who gave Himself for us, that He might redeem us from every lawless deed </a:t>
            </a:r>
          </a:p>
        </p:txBody>
      </p:sp>
      <p:pic>
        <p:nvPicPr>
          <p:cNvPr id="224" name=""/>
          <p:cNvPicPr>
            <a:picLocks noChangeAspect="0"/>
          </p:cNvPicPr>
          <p:nvPr/>
        </p:nvPicPr>
        <p:blipFill>
          <a:blip r:embed="rId3">
            <a:extLst/>
          </a:blip>
          <a:stretch>
            <a:fillRect/>
          </a:stretch>
        </p:blipFill>
        <p:spPr>
          <a:xfrm>
            <a:off x="-229578" y="3335965"/>
            <a:ext cx="7708343" cy="1460501"/>
          </a:xfrm>
          <a:prstGeom prst="rect">
            <a:avLst/>
          </a:prstGeom>
        </p:spPr>
      </p:pic>
      <p:grpSp>
        <p:nvGrpSpPr>
          <p:cNvPr id="227" name="Group 227"/>
          <p:cNvGrpSpPr/>
          <p:nvPr/>
        </p:nvGrpSpPr>
        <p:grpSpPr>
          <a:xfrm>
            <a:off x="-123391" y="1485899"/>
            <a:ext cx="9177329" cy="2226933"/>
            <a:chOff x="0" y="0"/>
            <a:chExt cx="9177328" cy="2226931"/>
          </a:xfrm>
        </p:grpSpPr>
        <p:sp>
          <p:nvSpPr>
            <p:cNvPr id="226" name="Shape 226"/>
            <p:cNvSpPr/>
            <p:nvPr/>
          </p:nvSpPr>
          <p:spPr>
            <a:xfrm>
              <a:off x="571500" y="546100"/>
              <a:ext cx="8097829" cy="1198232"/>
            </a:xfrm>
            <a:prstGeom prst="roundRect">
              <a:avLst>
                <a:gd name="adj" fmla="val 15898"/>
              </a:avLst>
            </a:prstGeom>
            <a:blipFill rotWithShape="1">
              <a:blip r:embed="rId4"/>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6100">
                  <a:solidFill>
                    <a:srgbClr val="FFFFFF"/>
                  </a:solidFill>
                  <a:effectLst>
                    <a:outerShdw sx="100000" sy="100000" kx="0" ky="0" algn="b" rotWithShape="0" blurRad="38100" dist="12700" dir="5400000">
                      <a:srgbClr val="000000">
                        <a:alpha val="50000"/>
                      </a:srgbClr>
                    </a:outerShdw>
                  </a:effectLst>
                </a:defRPr>
              </a:lvl1pPr>
            </a:lstStyle>
            <a:p>
              <a:pPr/>
              <a:r>
                <a:t>Redeemed To WORK!</a:t>
              </a:r>
            </a:p>
          </p:txBody>
        </p:sp>
        <p:pic>
          <p:nvPicPr>
            <p:cNvPr id="225" name=""/>
            <p:cNvPicPr>
              <a:picLocks noChangeAspect="0"/>
            </p:cNvPicPr>
            <p:nvPr/>
          </p:nvPicPr>
          <p:blipFill>
            <a:blip r:embed="rId5">
              <a:extLst/>
            </a:blip>
            <a:stretch>
              <a:fillRect/>
            </a:stretch>
          </p:blipFill>
          <p:spPr>
            <a:xfrm>
              <a:off x="0" y="-1"/>
              <a:ext cx="9177329" cy="2226933"/>
            </a:xfrm>
            <a:prstGeom prst="rect">
              <a:avLst/>
            </a:prstGeom>
            <a:effectLst/>
          </p:spPr>
        </p:pic>
      </p:grpSp>
      <p:pic>
        <p:nvPicPr>
          <p:cNvPr id="228" name="pasted-image.tiff"/>
          <p:cNvPicPr>
            <a:picLocks noChangeAspect="1"/>
          </p:cNvPicPr>
          <p:nvPr/>
        </p:nvPicPr>
        <p:blipFill>
          <a:blip r:embed="rId6">
            <a:extLst/>
          </a:blip>
          <a:srcRect l="212" t="2772" r="814" b="529"/>
          <a:stretch>
            <a:fillRect/>
          </a:stretch>
        </p:blipFill>
        <p:spPr>
          <a:xfrm>
            <a:off x="7099827" y="1043532"/>
            <a:ext cx="5959500" cy="8756984"/>
          </a:xfrm>
          <a:custGeom>
            <a:avLst/>
            <a:gdLst/>
            <a:ahLst/>
            <a:cxnLst>
              <a:cxn ang="0">
                <a:pos x="wd2" y="hd2"/>
              </a:cxn>
              <a:cxn ang="5400000">
                <a:pos x="wd2" y="hd2"/>
              </a:cxn>
              <a:cxn ang="10800000">
                <a:pos x="wd2" y="hd2"/>
              </a:cxn>
              <a:cxn ang="16200000">
                <a:pos x="wd2" y="hd2"/>
              </a:cxn>
            </a:cxnLst>
            <a:rect l="0" t="0" r="r" b="b"/>
            <a:pathLst>
              <a:path w="21598" h="21590" fill="norm" stroke="1" extrusionOk="0">
                <a:moveTo>
                  <a:pt x="11042" y="2"/>
                </a:moveTo>
                <a:cubicBezTo>
                  <a:pt x="11009" y="16"/>
                  <a:pt x="10653" y="41"/>
                  <a:pt x="10248" y="56"/>
                </a:cubicBezTo>
                <a:cubicBezTo>
                  <a:pt x="10045" y="64"/>
                  <a:pt x="9851" y="77"/>
                  <a:pt x="9667" y="97"/>
                </a:cubicBezTo>
                <a:cubicBezTo>
                  <a:pt x="9511" y="115"/>
                  <a:pt x="9363" y="140"/>
                  <a:pt x="9220" y="168"/>
                </a:cubicBezTo>
                <a:cubicBezTo>
                  <a:pt x="9193" y="173"/>
                  <a:pt x="9164" y="177"/>
                  <a:pt x="9138" y="182"/>
                </a:cubicBezTo>
                <a:cubicBezTo>
                  <a:pt x="8975" y="217"/>
                  <a:pt x="8820" y="259"/>
                  <a:pt x="8672" y="309"/>
                </a:cubicBezTo>
                <a:cubicBezTo>
                  <a:pt x="8610" y="329"/>
                  <a:pt x="8555" y="357"/>
                  <a:pt x="8495" y="381"/>
                </a:cubicBezTo>
                <a:cubicBezTo>
                  <a:pt x="8407" y="416"/>
                  <a:pt x="8317" y="449"/>
                  <a:pt x="8233" y="491"/>
                </a:cubicBezTo>
                <a:cubicBezTo>
                  <a:pt x="8097" y="558"/>
                  <a:pt x="7967" y="632"/>
                  <a:pt x="7842" y="717"/>
                </a:cubicBezTo>
                <a:cubicBezTo>
                  <a:pt x="7717" y="801"/>
                  <a:pt x="7595" y="894"/>
                  <a:pt x="7479" y="996"/>
                </a:cubicBezTo>
                <a:cubicBezTo>
                  <a:pt x="7363" y="1099"/>
                  <a:pt x="7253" y="1212"/>
                  <a:pt x="7144" y="1333"/>
                </a:cubicBezTo>
                <a:cubicBezTo>
                  <a:pt x="7035" y="1455"/>
                  <a:pt x="6929" y="1585"/>
                  <a:pt x="6825" y="1726"/>
                </a:cubicBezTo>
                <a:cubicBezTo>
                  <a:pt x="6727" y="1860"/>
                  <a:pt x="6635" y="2004"/>
                  <a:pt x="6552" y="2157"/>
                </a:cubicBezTo>
                <a:cubicBezTo>
                  <a:pt x="6529" y="2199"/>
                  <a:pt x="6511" y="2246"/>
                  <a:pt x="6490" y="2290"/>
                </a:cubicBezTo>
                <a:cubicBezTo>
                  <a:pt x="6045" y="3188"/>
                  <a:pt x="5827" y="4396"/>
                  <a:pt x="5912" y="5588"/>
                </a:cubicBezTo>
                <a:cubicBezTo>
                  <a:pt x="5926" y="5796"/>
                  <a:pt x="5952" y="6004"/>
                  <a:pt x="5985" y="6210"/>
                </a:cubicBezTo>
                <a:cubicBezTo>
                  <a:pt x="6036" y="6526"/>
                  <a:pt x="6066" y="6789"/>
                  <a:pt x="6077" y="7022"/>
                </a:cubicBezTo>
                <a:cubicBezTo>
                  <a:pt x="6081" y="7106"/>
                  <a:pt x="6069" y="7171"/>
                  <a:pt x="6067" y="7247"/>
                </a:cubicBezTo>
                <a:cubicBezTo>
                  <a:pt x="6065" y="7381"/>
                  <a:pt x="6068" y="7520"/>
                  <a:pt x="6045" y="7637"/>
                </a:cubicBezTo>
                <a:cubicBezTo>
                  <a:pt x="5974" y="8022"/>
                  <a:pt x="5797" y="8350"/>
                  <a:pt x="5480" y="8776"/>
                </a:cubicBezTo>
                <a:cubicBezTo>
                  <a:pt x="5141" y="9231"/>
                  <a:pt x="5004" y="9307"/>
                  <a:pt x="3882" y="9665"/>
                </a:cubicBezTo>
                <a:cubicBezTo>
                  <a:pt x="3864" y="9671"/>
                  <a:pt x="3856" y="9674"/>
                  <a:pt x="3838" y="9680"/>
                </a:cubicBezTo>
                <a:cubicBezTo>
                  <a:pt x="2703" y="10040"/>
                  <a:pt x="2411" y="10149"/>
                  <a:pt x="1661" y="10487"/>
                </a:cubicBezTo>
                <a:cubicBezTo>
                  <a:pt x="1388" y="10610"/>
                  <a:pt x="1101" y="10767"/>
                  <a:pt x="876" y="10910"/>
                </a:cubicBezTo>
                <a:cubicBezTo>
                  <a:pt x="655" y="11064"/>
                  <a:pt x="483" y="11217"/>
                  <a:pt x="442" y="11322"/>
                </a:cubicBezTo>
                <a:cubicBezTo>
                  <a:pt x="384" y="11548"/>
                  <a:pt x="224" y="11907"/>
                  <a:pt x="73" y="12141"/>
                </a:cubicBezTo>
                <a:cubicBezTo>
                  <a:pt x="77" y="12144"/>
                  <a:pt x="81" y="12150"/>
                  <a:pt x="85" y="12147"/>
                </a:cubicBezTo>
                <a:cubicBezTo>
                  <a:pt x="190" y="12088"/>
                  <a:pt x="225" y="12094"/>
                  <a:pt x="270" y="12174"/>
                </a:cubicBezTo>
                <a:cubicBezTo>
                  <a:pt x="301" y="12228"/>
                  <a:pt x="300" y="12287"/>
                  <a:pt x="270" y="12307"/>
                </a:cubicBezTo>
                <a:cubicBezTo>
                  <a:pt x="241" y="12327"/>
                  <a:pt x="262" y="12381"/>
                  <a:pt x="316" y="12426"/>
                </a:cubicBezTo>
                <a:cubicBezTo>
                  <a:pt x="371" y="12471"/>
                  <a:pt x="423" y="12587"/>
                  <a:pt x="432" y="12684"/>
                </a:cubicBezTo>
                <a:cubicBezTo>
                  <a:pt x="468" y="13107"/>
                  <a:pt x="471" y="13115"/>
                  <a:pt x="594" y="13046"/>
                </a:cubicBezTo>
                <a:cubicBezTo>
                  <a:pt x="658" y="13009"/>
                  <a:pt x="736" y="12998"/>
                  <a:pt x="767" y="13018"/>
                </a:cubicBezTo>
                <a:cubicBezTo>
                  <a:pt x="797" y="13039"/>
                  <a:pt x="862" y="12980"/>
                  <a:pt x="913" y="12888"/>
                </a:cubicBezTo>
                <a:cubicBezTo>
                  <a:pt x="986" y="12758"/>
                  <a:pt x="1030" y="12737"/>
                  <a:pt x="1113" y="12793"/>
                </a:cubicBezTo>
                <a:cubicBezTo>
                  <a:pt x="1254" y="12889"/>
                  <a:pt x="1219" y="14282"/>
                  <a:pt x="1072" y="14438"/>
                </a:cubicBezTo>
                <a:cubicBezTo>
                  <a:pt x="1039" y="14472"/>
                  <a:pt x="1047" y="14536"/>
                  <a:pt x="1089" y="14582"/>
                </a:cubicBezTo>
                <a:cubicBezTo>
                  <a:pt x="1135" y="14633"/>
                  <a:pt x="1129" y="14698"/>
                  <a:pt x="1072" y="14745"/>
                </a:cubicBezTo>
                <a:cubicBezTo>
                  <a:pt x="1019" y="14788"/>
                  <a:pt x="999" y="14839"/>
                  <a:pt x="1028" y="14859"/>
                </a:cubicBezTo>
                <a:cubicBezTo>
                  <a:pt x="1057" y="14879"/>
                  <a:pt x="1027" y="14964"/>
                  <a:pt x="962" y="15050"/>
                </a:cubicBezTo>
                <a:cubicBezTo>
                  <a:pt x="898" y="15135"/>
                  <a:pt x="847" y="15286"/>
                  <a:pt x="849" y="15384"/>
                </a:cubicBezTo>
                <a:cubicBezTo>
                  <a:pt x="850" y="15482"/>
                  <a:pt x="803" y="15643"/>
                  <a:pt x="742" y="15741"/>
                </a:cubicBezTo>
                <a:cubicBezTo>
                  <a:pt x="682" y="15838"/>
                  <a:pt x="625" y="15972"/>
                  <a:pt x="618" y="16037"/>
                </a:cubicBezTo>
                <a:cubicBezTo>
                  <a:pt x="612" y="16102"/>
                  <a:pt x="543" y="16238"/>
                  <a:pt x="462" y="16339"/>
                </a:cubicBezTo>
                <a:cubicBezTo>
                  <a:pt x="356" y="16471"/>
                  <a:pt x="323" y="16619"/>
                  <a:pt x="350" y="16858"/>
                </a:cubicBezTo>
                <a:cubicBezTo>
                  <a:pt x="370" y="17041"/>
                  <a:pt x="354" y="17204"/>
                  <a:pt x="314" y="17221"/>
                </a:cubicBezTo>
                <a:cubicBezTo>
                  <a:pt x="273" y="17238"/>
                  <a:pt x="230" y="17392"/>
                  <a:pt x="219" y="17564"/>
                </a:cubicBezTo>
                <a:cubicBezTo>
                  <a:pt x="208" y="17737"/>
                  <a:pt x="189" y="18005"/>
                  <a:pt x="180" y="18160"/>
                </a:cubicBezTo>
                <a:cubicBezTo>
                  <a:pt x="170" y="18315"/>
                  <a:pt x="118" y="18473"/>
                  <a:pt x="60" y="18513"/>
                </a:cubicBezTo>
                <a:cubicBezTo>
                  <a:pt x="35" y="18530"/>
                  <a:pt x="16" y="18610"/>
                  <a:pt x="0" y="18724"/>
                </a:cubicBezTo>
                <a:cubicBezTo>
                  <a:pt x="14" y="19107"/>
                  <a:pt x="28" y="19538"/>
                  <a:pt x="49" y="19552"/>
                </a:cubicBezTo>
                <a:cubicBezTo>
                  <a:pt x="101" y="19587"/>
                  <a:pt x="155" y="19725"/>
                  <a:pt x="171" y="19858"/>
                </a:cubicBezTo>
                <a:cubicBezTo>
                  <a:pt x="187" y="19991"/>
                  <a:pt x="330" y="20320"/>
                  <a:pt x="490" y="20587"/>
                </a:cubicBezTo>
                <a:cubicBezTo>
                  <a:pt x="889" y="21252"/>
                  <a:pt x="896" y="21254"/>
                  <a:pt x="3095" y="21226"/>
                </a:cubicBezTo>
                <a:lnTo>
                  <a:pt x="4798" y="21203"/>
                </a:lnTo>
                <a:lnTo>
                  <a:pt x="4826" y="21396"/>
                </a:lnTo>
                <a:lnTo>
                  <a:pt x="4853" y="21590"/>
                </a:lnTo>
                <a:lnTo>
                  <a:pt x="12445" y="21590"/>
                </a:lnTo>
                <a:cubicBezTo>
                  <a:pt x="13485" y="21590"/>
                  <a:pt x="14036" y="21588"/>
                  <a:pt x="14821" y="21588"/>
                </a:cubicBezTo>
                <a:cubicBezTo>
                  <a:pt x="15928" y="21588"/>
                  <a:pt x="16641" y="21586"/>
                  <a:pt x="17360" y="21584"/>
                </a:cubicBezTo>
                <a:cubicBezTo>
                  <a:pt x="18213" y="21580"/>
                  <a:pt x="18784" y="21572"/>
                  <a:pt x="19237" y="21558"/>
                </a:cubicBezTo>
                <a:cubicBezTo>
                  <a:pt x="19359" y="21554"/>
                  <a:pt x="19543" y="21552"/>
                  <a:pt x="19644" y="21547"/>
                </a:cubicBezTo>
                <a:cubicBezTo>
                  <a:pt x="20567" y="21503"/>
                  <a:pt x="20633" y="21412"/>
                  <a:pt x="20944" y="21226"/>
                </a:cubicBezTo>
                <a:cubicBezTo>
                  <a:pt x="20999" y="21193"/>
                  <a:pt x="21043" y="21165"/>
                  <a:pt x="21089" y="21137"/>
                </a:cubicBezTo>
                <a:cubicBezTo>
                  <a:pt x="21206" y="21053"/>
                  <a:pt x="21300" y="20987"/>
                  <a:pt x="21370" y="20897"/>
                </a:cubicBezTo>
                <a:cubicBezTo>
                  <a:pt x="21371" y="20896"/>
                  <a:pt x="21372" y="20894"/>
                  <a:pt x="21373" y="20893"/>
                </a:cubicBezTo>
                <a:cubicBezTo>
                  <a:pt x="21375" y="20890"/>
                  <a:pt x="21376" y="20886"/>
                  <a:pt x="21378" y="20883"/>
                </a:cubicBezTo>
                <a:cubicBezTo>
                  <a:pt x="21409" y="20840"/>
                  <a:pt x="21435" y="20789"/>
                  <a:pt x="21457" y="20732"/>
                </a:cubicBezTo>
                <a:cubicBezTo>
                  <a:pt x="21478" y="20677"/>
                  <a:pt x="21497" y="20613"/>
                  <a:pt x="21512" y="20539"/>
                </a:cubicBezTo>
                <a:cubicBezTo>
                  <a:pt x="21516" y="20521"/>
                  <a:pt x="21519" y="20505"/>
                  <a:pt x="21522" y="20485"/>
                </a:cubicBezTo>
                <a:cubicBezTo>
                  <a:pt x="21561" y="20257"/>
                  <a:pt x="21583" y="19938"/>
                  <a:pt x="21591" y="19458"/>
                </a:cubicBezTo>
                <a:cubicBezTo>
                  <a:pt x="21600" y="18974"/>
                  <a:pt x="21598" y="18330"/>
                  <a:pt x="21598" y="17463"/>
                </a:cubicBezTo>
                <a:cubicBezTo>
                  <a:pt x="21598" y="17274"/>
                  <a:pt x="21594" y="17236"/>
                  <a:pt x="21594" y="17067"/>
                </a:cubicBezTo>
                <a:cubicBezTo>
                  <a:pt x="21591" y="15973"/>
                  <a:pt x="21584" y="15102"/>
                  <a:pt x="21552" y="14582"/>
                </a:cubicBezTo>
                <a:cubicBezTo>
                  <a:pt x="21549" y="14535"/>
                  <a:pt x="21544" y="14480"/>
                  <a:pt x="21541" y="14438"/>
                </a:cubicBezTo>
                <a:cubicBezTo>
                  <a:pt x="21531" y="14304"/>
                  <a:pt x="21516" y="14219"/>
                  <a:pt x="21503" y="14115"/>
                </a:cubicBezTo>
                <a:cubicBezTo>
                  <a:pt x="21493" y="14054"/>
                  <a:pt x="21486" y="13975"/>
                  <a:pt x="21473" y="13929"/>
                </a:cubicBezTo>
                <a:cubicBezTo>
                  <a:pt x="21391" y="13636"/>
                  <a:pt x="21325" y="13426"/>
                  <a:pt x="21255" y="13240"/>
                </a:cubicBezTo>
                <a:cubicBezTo>
                  <a:pt x="21229" y="13182"/>
                  <a:pt x="21207" y="13139"/>
                  <a:pt x="21184" y="13079"/>
                </a:cubicBezTo>
                <a:cubicBezTo>
                  <a:pt x="21183" y="13075"/>
                  <a:pt x="21180" y="13072"/>
                  <a:pt x="21178" y="13068"/>
                </a:cubicBezTo>
                <a:cubicBezTo>
                  <a:pt x="21121" y="12935"/>
                  <a:pt x="21064" y="12807"/>
                  <a:pt x="20987" y="12671"/>
                </a:cubicBezTo>
                <a:cubicBezTo>
                  <a:pt x="20910" y="12535"/>
                  <a:pt x="20840" y="12424"/>
                  <a:pt x="20767" y="12304"/>
                </a:cubicBezTo>
                <a:cubicBezTo>
                  <a:pt x="20755" y="12290"/>
                  <a:pt x="20734" y="12247"/>
                  <a:pt x="20724" y="12240"/>
                </a:cubicBezTo>
                <a:cubicBezTo>
                  <a:pt x="20679" y="12209"/>
                  <a:pt x="20642" y="12147"/>
                  <a:pt x="20642" y="12101"/>
                </a:cubicBezTo>
                <a:cubicBezTo>
                  <a:pt x="20642" y="12095"/>
                  <a:pt x="20629" y="12078"/>
                  <a:pt x="20628" y="12070"/>
                </a:cubicBezTo>
                <a:cubicBezTo>
                  <a:pt x="20626" y="12068"/>
                  <a:pt x="20623" y="12065"/>
                  <a:pt x="20622" y="12062"/>
                </a:cubicBezTo>
                <a:cubicBezTo>
                  <a:pt x="20269" y="11520"/>
                  <a:pt x="19951" y="11166"/>
                  <a:pt x="19618" y="10940"/>
                </a:cubicBezTo>
                <a:cubicBezTo>
                  <a:pt x="19409" y="10798"/>
                  <a:pt x="19237" y="10697"/>
                  <a:pt x="19182" y="10682"/>
                </a:cubicBezTo>
                <a:cubicBezTo>
                  <a:pt x="19178" y="10680"/>
                  <a:pt x="19151" y="10663"/>
                  <a:pt x="19149" y="10663"/>
                </a:cubicBezTo>
                <a:cubicBezTo>
                  <a:pt x="19149" y="10663"/>
                  <a:pt x="19146" y="10663"/>
                  <a:pt x="19146" y="10663"/>
                </a:cubicBezTo>
                <a:cubicBezTo>
                  <a:pt x="19140" y="10663"/>
                  <a:pt x="19108" y="10626"/>
                  <a:pt x="19097" y="10619"/>
                </a:cubicBezTo>
                <a:cubicBezTo>
                  <a:pt x="19046" y="10589"/>
                  <a:pt x="18976" y="10539"/>
                  <a:pt x="18890" y="10441"/>
                </a:cubicBezTo>
                <a:cubicBezTo>
                  <a:pt x="18783" y="10318"/>
                  <a:pt x="18576" y="10133"/>
                  <a:pt x="18434" y="10030"/>
                </a:cubicBezTo>
                <a:cubicBezTo>
                  <a:pt x="18414" y="10016"/>
                  <a:pt x="18405" y="10003"/>
                  <a:pt x="18385" y="9988"/>
                </a:cubicBezTo>
                <a:cubicBezTo>
                  <a:pt x="18384" y="9987"/>
                  <a:pt x="18381" y="9985"/>
                  <a:pt x="18379" y="9984"/>
                </a:cubicBezTo>
                <a:cubicBezTo>
                  <a:pt x="18231" y="9888"/>
                  <a:pt x="18110" y="9788"/>
                  <a:pt x="18110" y="9760"/>
                </a:cubicBezTo>
                <a:cubicBezTo>
                  <a:pt x="18110" y="9748"/>
                  <a:pt x="17977" y="9639"/>
                  <a:pt x="17913" y="9578"/>
                </a:cubicBezTo>
                <a:cubicBezTo>
                  <a:pt x="17806" y="9475"/>
                  <a:pt x="17665" y="9344"/>
                  <a:pt x="17450" y="9158"/>
                </a:cubicBezTo>
                <a:cubicBezTo>
                  <a:pt x="17295" y="9024"/>
                  <a:pt x="17157" y="8895"/>
                  <a:pt x="17037" y="8774"/>
                </a:cubicBezTo>
                <a:cubicBezTo>
                  <a:pt x="16764" y="8507"/>
                  <a:pt x="16590" y="8273"/>
                  <a:pt x="16492" y="8041"/>
                </a:cubicBezTo>
                <a:cubicBezTo>
                  <a:pt x="16490" y="8036"/>
                  <a:pt x="16485" y="8031"/>
                  <a:pt x="16484" y="8026"/>
                </a:cubicBezTo>
                <a:cubicBezTo>
                  <a:pt x="16483" y="8023"/>
                  <a:pt x="16483" y="8020"/>
                  <a:pt x="16482" y="8017"/>
                </a:cubicBezTo>
                <a:cubicBezTo>
                  <a:pt x="16412" y="7841"/>
                  <a:pt x="16368" y="7660"/>
                  <a:pt x="16367" y="7453"/>
                </a:cubicBezTo>
                <a:cubicBezTo>
                  <a:pt x="16367" y="7431"/>
                  <a:pt x="16370" y="7415"/>
                  <a:pt x="16370" y="7394"/>
                </a:cubicBezTo>
                <a:cubicBezTo>
                  <a:pt x="16370" y="7392"/>
                  <a:pt x="16370" y="7390"/>
                  <a:pt x="16370" y="7388"/>
                </a:cubicBezTo>
                <a:cubicBezTo>
                  <a:pt x="16364" y="7216"/>
                  <a:pt x="16385" y="7087"/>
                  <a:pt x="16422" y="7011"/>
                </a:cubicBezTo>
                <a:cubicBezTo>
                  <a:pt x="16429" y="6994"/>
                  <a:pt x="16433" y="6953"/>
                  <a:pt x="16440" y="6948"/>
                </a:cubicBezTo>
                <a:cubicBezTo>
                  <a:pt x="16484" y="6915"/>
                  <a:pt x="16483" y="6576"/>
                  <a:pt x="16438" y="6150"/>
                </a:cubicBezTo>
                <a:cubicBezTo>
                  <a:pt x="16340" y="5232"/>
                  <a:pt x="16188" y="4415"/>
                  <a:pt x="15982" y="3712"/>
                </a:cubicBezTo>
                <a:cubicBezTo>
                  <a:pt x="15926" y="3521"/>
                  <a:pt x="15863" y="3344"/>
                  <a:pt x="15799" y="3170"/>
                </a:cubicBezTo>
                <a:cubicBezTo>
                  <a:pt x="15784" y="3130"/>
                  <a:pt x="15774" y="3086"/>
                  <a:pt x="15759" y="3047"/>
                </a:cubicBezTo>
                <a:cubicBezTo>
                  <a:pt x="15757" y="3043"/>
                  <a:pt x="15754" y="3041"/>
                  <a:pt x="15753" y="3037"/>
                </a:cubicBezTo>
                <a:cubicBezTo>
                  <a:pt x="15716" y="2942"/>
                  <a:pt x="15675" y="2858"/>
                  <a:pt x="15636" y="2769"/>
                </a:cubicBezTo>
                <a:cubicBezTo>
                  <a:pt x="15583" y="2649"/>
                  <a:pt x="15533" y="2525"/>
                  <a:pt x="15475" y="2414"/>
                </a:cubicBezTo>
                <a:cubicBezTo>
                  <a:pt x="15475" y="2413"/>
                  <a:pt x="15473" y="2412"/>
                  <a:pt x="15472" y="2410"/>
                </a:cubicBezTo>
                <a:cubicBezTo>
                  <a:pt x="15470" y="2406"/>
                  <a:pt x="15466" y="2402"/>
                  <a:pt x="15464" y="2398"/>
                </a:cubicBezTo>
                <a:cubicBezTo>
                  <a:pt x="15193" y="1886"/>
                  <a:pt x="14868" y="1477"/>
                  <a:pt x="14487" y="1151"/>
                </a:cubicBezTo>
                <a:cubicBezTo>
                  <a:pt x="14025" y="782"/>
                  <a:pt x="13675" y="544"/>
                  <a:pt x="13301" y="386"/>
                </a:cubicBezTo>
                <a:cubicBezTo>
                  <a:pt x="13225" y="354"/>
                  <a:pt x="13145" y="327"/>
                  <a:pt x="13066" y="301"/>
                </a:cubicBezTo>
                <a:cubicBezTo>
                  <a:pt x="12823" y="222"/>
                  <a:pt x="12276" y="125"/>
                  <a:pt x="11787" y="60"/>
                </a:cubicBezTo>
                <a:cubicBezTo>
                  <a:pt x="11421" y="20"/>
                  <a:pt x="11072" y="-10"/>
                  <a:pt x="11042" y="2"/>
                </a:cubicBezTo>
                <a:close/>
              </a:path>
            </a:pathLst>
          </a:custGeom>
          <a:ln w="12700">
            <a:miter lim="400000"/>
          </a:ln>
          <a:effectLst>
            <a:outerShdw sx="100000" sy="100000" kx="0" ky="0" algn="b" rotWithShape="0" blurRad="266700" dist="376723" dir="8100000">
              <a:srgbClr val="000000">
                <a:alpha val="52039"/>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0"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sp>
        <p:nvSpPr>
          <p:cNvPr id="231" name="Shape 231"/>
          <p:cNvSpPr/>
          <p:nvPr/>
        </p:nvSpPr>
        <p:spPr>
          <a:xfrm>
            <a:off x="314952" y="4605866"/>
            <a:ext cx="6619283" cy="463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000000"/>
                </a:solidFill>
                <a:latin typeface="Century Gothic"/>
                <a:ea typeface="Century Gothic"/>
                <a:cs typeface="Century Gothic"/>
                <a:sym typeface="Century Gothic"/>
              </a:defRPr>
            </a:pPr>
            <a:r>
              <a:t>and purify for Himself </a:t>
            </a:r>
            <a:r>
              <a:rPr i="1"/>
              <a:t>His</a:t>
            </a:r>
            <a:r>
              <a:t> own special people, zealous for good works. </a:t>
            </a:r>
            <a:r>
              <a:rPr baseline="31999"/>
              <a:t>15</a:t>
            </a:r>
            <a:r>
              <a:t> Speak these things, exhort, and rebuke with all authority. Let no one despise you.</a:t>
            </a:r>
          </a:p>
        </p:txBody>
      </p:sp>
      <p:pic>
        <p:nvPicPr>
          <p:cNvPr id="232" name=""/>
          <p:cNvPicPr>
            <a:picLocks noChangeAspect="0"/>
          </p:cNvPicPr>
          <p:nvPr/>
        </p:nvPicPr>
        <p:blipFill>
          <a:blip r:embed="rId3">
            <a:extLst/>
          </a:blip>
          <a:stretch>
            <a:fillRect/>
          </a:stretch>
        </p:blipFill>
        <p:spPr>
          <a:xfrm>
            <a:off x="-229578" y="3335965"/>
            <a:ext cx="7708343" cy="1460501"/>
          </a:xfrm>
          <a:prstGeom prst="rect">
            <a:avLst/>
          </a:prstGeom>
        </p:spPr>
      </p:pic>
      <p:grpSp>
        <p:nvGrpSpPr>
          <p:cNvPr id="235" name="Group 235"/>
          <p:cNvGrpSpPr/>
          <p:nvPr/>
        </p:nvGrpSpPr>
        <p:grpSpPr>
          <a:xfrm>
            <a:off x="-123391" y="1485899"/>
            <a:ext cx="9177329" cy="2226933"/>
            <a:chOff x="0" y="0"/>
            <a:chExt cx="9177328" cy="2226931"/>
          </a:xfrm>
        </p:grpSpPr>
        <p:sp>
          <p:nvSpPr>
            <p:cNvPr id="234" name="Shape 234"/>
            <p:cNvSpPr/>
            <p:nvPr/>
          </p:nvSpPr>
          <p:spPr>
            <a:xfrm>
              <a:off x="571500" y="546100"/>
              <a:ext cx="8097829" cy="1198232"/>
            </a:xfrm>
            <a:prstGeom prst="roundRect">
              <a:avLst>
                <a:gd name="adj" fmla="val 15898"/>
              </a:avLst>
            </a:prstGeom>
            <a:blipFill rotWithShape="1">
              <a:blip r:embed="rId4"/>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6100">
                  <a:solidFill>
                    <a:srgbClr val="FFFFFF"/>
                  </a:solidFill>
                  <a:effectLst>
                    <a:outerShdw sx="100000" sy="100000" kx="0" ky="0" algn="b" rotWithShape="0" blurRad="38100" dist="12700" dir="5400000">
                      <a:srgbClr val="000000">
                        <a:alpha val="50000"/>
                      </a:srgbClr>
                    </a:outerShdw>
                  </a:effectLst>
                </a:defRPr>
              </a:lvl1pPr>
            </a:lstStyle>
            <a:p>
              <a:pPr/>
              <a:r>
                <a:t>Redeemed To WORK!</a:t>
              </a:r>
            </a:p>
          </p:txBody>
        </p:sp>
        <p:pic>
          <p:nvPicPr>
            <p:cNvPr id="233" name=""/>
            <p:cNvPicPr>
              <a:picLocks noChangeAspect="0"/>
            </p:cNvPicPr>
            <p:nvPr/>
          </p:nvPicPr>
          <p:blipFill>
            <a:blip r:embed="rId5">
              <a:extLst/>
            </a:blip>
            <a:stretch>
              <a:fillRect/>
            </a:stretch>
          </p:blipFill>
          <p:spPr>
            <a:xfrm>
              <a:off x="0" y="-1"/>
              <a:ext cx="9177329" cy="2226933"/>
            </a:xfrm>
            <a:prstGeom prst="rect">
              <a:avLst/>
            </a:prstGeom>
            <a:effectLst/>
          </p:spPr>
        </p:pic>
      </p:grpSp>
      <p:pic>
        <p:nvPicPr>
          <p:cNvPr id="236" name="pasted-image.tiff"/>
          <p:cNvPicPr>
            <a:picLocks noChangeAspect="1"/>
          </p:cNvPicPr>
          <p:nvPr/>
        </p:nvPicPr>
        <p:blipFill>
          <a:blip r:embed="rId6">
            <a:extLst/>
          </a:blip>
          <a:srcRect l="212" t="2772" r="814" b="529"/>
          <a:stretch>
            <a:fillRect/>
          </a:stretch>
        </p:blipFill>
        <p:spPr>
          <a:xfrm>
            <a:off x="7099827" y="1043532"/>
            <a:ext cx="5959500" cy="8756984"/>
          </a:xfrm>
          <a:custGeom>
            <a:avLst/>
            <a:gdLst/>
            <a:ahLst/>
            <a:cxnLst>
              <a:cxn ang="0">
                <a:pos x="wd2" y="hd2"/>
              </a:cxn>
              <a:cxn ang="5400000">
                <a:pos x="wd2" y="hd2"/>
              </a:cxn>
              <a:cxn ang="10800000">
                <a:pos x="wd2" y="hd2"/>
              </a:cxn>
              <a:cxn ang="16200000">
                <a:pos x="wd2" y="hd2"/>
              </a:cxn>
            </a:cxnLst>
            <a:rect l="0" t="0" r="r" b="b"/>
            <a:pathLst>
              <a:path w="21598" h="21590" fill="norm" stroke="1" extrusionOk="0">
                <a:moveTo>
                  <a:pt x="11042" y="2"/>
                </a:moveTo>
                <a:cubicBezTo>
                  <a:pt x="11009" y="16"/>
                  <a:pt x="10653" y="41"/>
                  <a:pt x="10248" y="56"/>
                </a:cubicBezTo>
                <a:cubicBezTo>
                  <a:pt x="10045" y="64"/>
                  <a:pt x="9851" y="77"/>
                  <a:pt x="9667" y="97"/>
                </a:cubicBezTo>
                <a:cubicBezTo>
                  <a:pt x="9511" y="115"/>
                  <a:pt x="9363" y="140"/>
                  <a:pt x="9220" y="168"/>
                </a:cubicBezTo>
                <a:cubicBezTo>
                  <a:pt x="9193" y="173"/>
                  <a:pt x="9164" y="177"/>
                  <a:pt x="9138" y="182"/>
                </a:cubicBezTo>
                <a:cubicBezTo>
                  <a:pt x="8975" y="217"/>
                  <a:pt x="8820" y="259"/>
                  <a:pt x="8672" y="309"/>
                </a:cubicBezTo>
                <a:cubicBezTo>
                  <a:pt x="8610" y="329"/>
                  <a:pt x="8555" y="357"/>
                  <a:pt x="8495" y="381"/>
                </a:cubicBezTo>
                <a:cubicBezTo>
                  <a:pt x="8407" y="416"/>
                  <a:pt x="8317" y="449"/>
                  <a:pt x="8233" y="491"/>
                </a:cubicBezTo>
                <a:cubicBezTo>
                  <a:pt x="8097" y="558"/>
                  <a:pt x="7967" y="632"/>
                  <a:pt x="7842" y="717"/>
                </a:cubicBezTo>
                <a:cubicBezTo>
                  <a:pt x="7717" y="801"/>
                  <a:pt x="7595" y="894"/>
                  <a:pt x="7479" y="996"/>
                </a:cubicBezTo>
                <a:cubicBezTo>
                  <a:pt x="7363" y="1099"/>
                  <a:pt x="7253" y="1212"/>
                  <a:pt x="7144" y="1333"/>
                </a:cubicBezTo>
                <a:cubicBezTo>
                  <a:pt x="7035" y="1455"/>
                  <a:pt x="6929" y="1585"/>
                  <a:pt x="6825" y="1726"/>
                </a:cubicBezTo>
                <a:cubicBezTo>
                  <a:pt x="6727" y="1860"/>
                  <a:pt x="6635" y="2004"/>
                  <a:pt x="6552" y="2157"/>
                </a:cubicBezTo>
                <a:cubicBezTo>
                  <a:pt x="6529" y="2199"/>
                  <a:pt x="6511" y="2246"/>
                  <a:pt x="6490" y="2290"/>
                </a:cubicBezTo>
                <a:cubicBezTo>
                  <a:pt x="6045" y="3188"/>
                  <a:pt x="5827" y="4396"/>
                  <a:pt x="5912" y="5588"/>
                </a:cubicBezTo>
                <a:cubicBezTo>
                  <a:pt x="5926" y="5796"/>
                  <a:pt x="5952" y="6004"/>
                  <a:pt x="5985" y="6210"/>
                </a:cubicBezTo>
                <a:cubicBezTo>
                  <a:pt x="6036" y="6526"/>
                  <a:pt x="6066" y="6789"/>
                  <a:pt x="6077" y="7022"/>
                </a:cubicBezTo>
                <a:cubicBezTo>
                  <a:pt x="6081" y="7106"/>
                  <a:pt x="6069" y="7171"/>
                  <a:pt x="6067" y="7247"/>
                </a:cubicBezTo>
                <a:cubicBezTo>
                  <a:pt x="6065" y="7381"/>
                  <a:pt x="6068" y="7520"/>
                  <a:pt x="6045" y="7637"/>
                </a:cubicBezTo>
                <a:cubicBezTo>
                  <a:pt x="5974" y="8022"/>
                  <a:pt x="5797" y="8350"/>
                  <a:pt x="5480" y="8776"/>
                </a:cubicBezTo>
                <a:cubicBezTo>
                  <a:pt x="5141" y="9231"/>
                  <a:pt x="5004" y="9307"/>
                  <a:pt x="3882" y="9665"/>
                </a:cubicBezTo>
                <a:cubicBezTo>
                  <a:pt x="3864" y="9671"/>
                  <a:pt x="3856" y="9674"/>
                  <a:pt x="3838" y="9680"/>
                </a:cubicBezTo>
                <a:cubicBezTo>
                  <a:pt x="2703" y="10040"/>
                  <a:pt x="2411" y="10149"/>
                  <a:pt x="1661" y="10487"/>
                </a:cubicBezTo>
                <a:cubicBezTo>
                  <a:pt x="1388" y="10610"/>
                  <a:pt x="1101" y="10767"/>
                  <a:pt x="876" y="10910"/>
                </a:cubicBezTo>
                <a:cubicBezTo>
                  <a:pt x="655" y="11064"/>
                  <a:pt x="483" y="11217"/>
                  <a:pt x="442" y="11322"/>
                </a:cubicBezTo>
                <a:cubicBezTo>
                  <a:pt x="384" y="11548"/>
                  <a:pt x="224" y="11907"/>
                  <a:pt x="73" y="12141"/>
                </a:cubicBezTo>
                <a:cubicBezTo>
                  <a:pt x="77" y="12144"/>
                  <a:pt x="81" y="12150"/>
                  <a:pt x="85" y="12147"/>
                </a:cubicBezTo>
                <a:cubicBezTo>
                  <a:pt x="190" y="12088"/>
                  <a:pt x="225" y="12094"/>
                  <a:pt x="270" y="12174"/>
                </a:cubicBezTo>
                <a:cubicBezTo>
                  <a:pt x="301" y="12228"/>
                  <a:pt x="300" y="12287"/>
                  <a:pt x="270" y="12307"/>
                </a:cubicBezTo>
                <a:cubicBezTo>
                  <a:pt x="241" y="12327"/>
                  <a:pt x="262" y="12381"/>
                  <a:pt x="316" y="12426"/>
                </a:cubicBezTo>
                <a:cubicBezTo>
                  <a:pt x="371" y="12471"/>
                  <a:pt x="423" y="12587"/>
                  <a:pt x="432" y="12684"/>
                </a:cubicBezTo>
                <a:cubicBezTo>
                  <a:pt x="468" y="13107"/>
                  <a:pt x="471" y="13115"/>
                  <a:pt x="594" y="13046"/>
                </a:cubicBezTo>
                <a:cubicBezTo>
                  <a:pt x="658" y="13009"/>
                  <a:pt x="736" y="12998"/>
                  <a:pt x="767" y="13018"/>
                </a:cubicBezTo>
                <a:cubicBezTo>
                  <a:pt x="797" y="13039"/>
                  <a:pt x="862" y="12980"/>
                  <a:pt x="913" y="12888"/>
                </a:cubicBezTo>
                <a:cubicBezTo>
                  <a:pt x="986" y="12758"/>
                  <a:pt x="1030" y="12737"/>
                  <a:pt x="1113" y="12793"/>
                </a:cubicBezTo>
                <a:cubicBezTo>
                  <a:pt x="1254" y="12889"/>
                  <a:pt x="1219" y="14282"/>
                  <a:pt x="1072" y="14438"/>
                </a:cubicBezTo>
                <a:cubicBezTo>
                  <a:pt x="1039" y="14472"/>
                  <a:pt x="1047" y="14536"/>
                  <a:pt x="1089" y="14582"/>
                </a:cubicBezTo>
                <a:cubicBezTo>
                  <a:pt x="1135" y="14633"/>
                  <a:pt x="1129" y="14698"/>
                  <a:pt x="1072" y="14745"/>
                </a:cubicBezTo>
                <a:cubicBezTo>
                  <a:pt x="1019" y="14788"/>
                  <a:pt x="999" y="14839"/>
                  <a:pt x="1028" y="14859"/>
                </a:cubicBezTo>
                <a:cubicBezTo>
                  <a:pt x="1057" y="14879"/>
                  <a:pt x="1027" y="14964"/>
                  <a:pt x="962" y="15050"/>
                </a:cubicBezTo>
                <a:cubicBezTo>
                  <a:pt x="898" y="15135"/>
                  <a:pt x="847" y="15286"/>
                  <a:pt x="849" y="15384"/>
                </a:cubicBezTo>
                <a:cubicBezTo>
                  <a:pt x="850" y="15482"/>
                  <a:pt x="803" y="15643"/>
                  <a:pt x="742" y="15741"/>
                </a:cubicBezTo>
                <a:cubicBezTo>
                  <a:pt x="682" y="15838"/>
                  <a:pt x="625" y="15972"/>
                  <a:pt x="618" y="16037"/>
                </a:cubicBezTo>
                <a:cubicBezTo>
                  <a:pt x="612" y="16102"/>
                  <a:pt x="543" y="16238"/>
                  <a:pt x="462" y="16339"/>
                </a:cubicBezTo>
                <a:cubicBezTo>
                  <a:pt x="356" y="16471"/>
                  <a:pt x="323" y="16619"/>
                  <a:pt x="350" y="16858"/>
                </a:cubicBezTo>
                <a:cubicBezTo>
                  <a:pt x="370" y="17041"/>
                  <a:pt x="354" y="17204"/>
                  <a:pt x="314" y="17221"/>
                </a:cubicBezTo>
                <a:cubicBezTo>
                  <a:pt x="273" y="17238"/>
                  <a:pt x="230" y="17392"/>
                  <a:pt x="219" y="17564"/>
                </a:cubicBezTo>
                <a:cubicBezTo>
                  <a:pt x="208" y="17737"/>
                  <a:pt x="189" y="18005"/>
                  <a:pt x="180" y="18160"/>
                </a:cubicBezTo>
                <a:cubicBezTo>
                  <a:pt x="170" y="18315"/>
                  <a:pt x="118" y="18473"/>
                  <a:pt x="60" y="18513"/>
                </a:cubicBezTo>
                <a:cubicBezTo>
                  <a:pt x="35" y="18530"/>
                  <a:pt x="16" y="18610"/>
                  <a:pt x="0" y="18724"/>
                </a:cubicBezTo>
                <a:cubicBezTo>
                  <a:pt x="14" y="19107"/>
                  <a:pt x="28" y="19538"/>
                  <a:pt x="49" y="19552"/>
                </a:cubicBezTo>
                <a:cubicBezTo>
                  <a:pt x="101" y="19587"/>
                  <a:pt x="155" y="19725"/>
                  <a:pt x="171" y="19858"/>
                </a:cubicBezTo>
                <a:cubicBezTo>
                  <a:pt x="187" y="19991"/>
                  <a:pt x="330" y="20320"/>
                  <a:pt x="490" y="20587"/>
                </a:cubicBezTo>
                <a:cubicBezTo>
                  <a:pt x="889" y="21252"/>
                  <a:pt x="896" y="21254"/>
                  <a:pt x="3095" y="21226"/>
                </a:cubicBezTo>
                <a:lnTo>
                  <a:pt x="4798" y="21203"/>
                </a:lnTo>
                <a:lnTo>
                  <a:pt x="4826" y="21396"/>
                </a:lnTo>
                <a:lnTo>
                  <a:pt x="4853" y="21590"/>
                </a:lnTo>
                <a:lnTo>
                  <a:pt x="12445" y="21590"/>
                </a:lnTo>
                <a:cubicBezTo>
                  <a:pt x="13485" y="21590"/>
                  <a:pt x="14036" y="21588"/>
                  <a:pt x="14821" y="21588"/>
                </a:cubicBezTo>
                <a:cubicBezTo>
                  <a:pt x="15928" y="21588"/>
                  <a:pt x="16641" y="21586"/>
                  <a:pt x="17360" y="21584"/>
                </a:cubicBezTo>
                <a:cubicBezTo>
                  <a:pt x="18213" y="21580"/>
                  <a:pt x="18784" y="21572"/>
                  <a:pt x="19237" y="21558"/>
                </a:cubicBezTo>
                <a:cubicBezTo>
                  <a:pt x="19359" y="21554"/>
                  <a:pt x="19543" y="21552"/>
                  <a:pt x="19644" y="21547"/>
                </a:cubicBezTo>
                <a:cubicBezTo>
                  <a:pt x="20567" y="21503"/>
                  <a:pt x="20633" y="21412"/>
                  <a:pt x="20944" y="21226"/>
                </a:cubicBezTo>
                <a:cubicBezTo>
                  <a:pt x="20999" y="21193"/>
                  <a:pt x="21043" y="21165"/>
                  <a:pt x="21089" y="21137"/>
                </a:cubicBezTo>
                <a:cubicBezTo>
                  <a:pt x="21206" y="21053"/>
                  <a:pt x="21300" y="20987"/>
                  <a:pt x="21370" y="20897"/>
                </a:cubicBezTo>
                <a:cubicBezTo>
                  <a:pt x="21371" y="20896"/>
                  <a:pt x="21372" y="20894"/>
                  <a:pt x="21373" y="20893"/>
                </a:cubicBezTo>
                <a:cubicBezTo>
                  <a:pt x="21375" y="20890"/>
                  <a:pt x="21376" y="20886"/>
                  <a:pt x="21378" y="20883"/>
                </a:cubicBezTo>
                <a:cubicBezTo>
                  <a:pt x="21409" y="20840"/>
                  <a:pt x="21435" y="20789"/>
                  <a:pt x="21457" y="20732"/>
                </a:cubicBezTo>
                <a:cubicBezTo>
                  <a:pt x="21478" y="20677"/>
                  <a:pt x="21497" y="20613"/>
                  <a:pt x="21512" y="20539"/>
                </a:cubicBezTo>
                <a:cubicBezTo>
                  <a:pt x="21516" y="20521"/>
                  <a:pt x="21519" y="20505"/>
                  <a:pt x="21522" y="20485"/>
                </a:cubicBezTo>
                <a:cubicBezTo>
                  <a:pt x="21561" y="20257"/>
                  <a:pt x="21583" y="19938"/>
                  <a:pt x="21591" y="19458"/>
                </a:cubicBezTo>
                <a:cubicBezTo>
                  <a:pt x="21600" y="18974"/>
                  <a:pt x="21598" y="18330"/>
                  <a:pt x="21598" y="17463"/>
                </a:cubicBezTo>
                <a:cubicBezTo>
                  <a:pt x="21598" y="17274"/>
                  <a:pt x="21594" y="17236"/>
                  <a:pt x="21594" y="17067"/>
                </a:cubicBezTo>
                <a:cubicBezTo>
                  <a:pt x="21591" y="15973"/>
                  <a:pt x="21584" y="15102"/>
                  <a:pt x="21552" y="14582"/>
                </a:cubicBezTo>
                <a:cubicBezTo>
                  <a:pt x="21549" y="14535"/>
                  <a:pt x="21544" y="14480"/>
                  <a:pt x="21541" y="14438"/>
                </a:cubicBezTo>
                <a:cubicBezTo>
                  <a:pt x="21531" y="14304"/>
                  <a:pt x="21516" y="14219"/>
                  <a:pt x="21503" y="14115"/>
                </a:cubicBezTo>
                <a:cubicBezTo>
                  <a:pt x="21493" y="14054"/>
                  <a:pt x="21486" y="13975"/>
                  <a:pt x="21473" y="13929"/>
                </a:cubicBezTo>
                <a:cubicBezTo>
                  <a:pt x="21391" y="13636"/>
                  <a:pt x="21325" y="13426"/>
                  <a:pt x="21255" y="13240"/>
                </a:cubicBezTo>
                <a:cubicBezTo>
                  <a:pt x="21229" y="13182"/>
                  <a:pt x="21207" y="13139"/>
                  <a:pt x="21184" y="13079"/>
                </a:cubicBezTo>
                <a:cubicBezTo>
                  <a:pt x="21183" y="13075"/>
                  <a:pt x="21180" y="13072"/>
                  <a:pt x="21178" y="13068"/>
                </a:cubicBezTo>
                <a:cubicBezTo>
                  <a:pt x="21121" y="12935"/>
                  <a:pt x="21064" y="12807"/>
                  <a:pt x="20987" y="12671"/>
                </a:cubicBezTo>
                <a:cubicBezTo>
                  <a:pt x="20910" y="12535"/>
                  <a:pt x="20840" y="12424"/>
                  <a:pt x="20767" y="12304"/>
                </a:cubicBezTo>
                <a:cubicBezTo>
                  <a:pt x="20755" y="12290"/>
                  <a:pt x="20734" y="12247"/>
                  <a:pt x="20724" y="12240"/>
                </a:cubicBezTo>
                <a:cubicBezTo>
                  <a:pt x="20679" y="12209"/>
                  <a:pt x="20642" y="12147"/>
                  <a:pt x="20642" y="12101"/>
                </a:cubicBezTo>
                <a:cubicBezTo>
                  <a:pt x="20642" y="12095"/>
                  <a:pt x="20629" y="12078"/>
                  <a:pt x="20628" y="12070"/>
                </a:cubicBezTo>
                <a:cubicBezTo>
                  <a:pt x="20626" y="12068"/>
                  <a:pt x="20623" y="12065"/>
                  <a:pt x="20622" y="12062"/>
                </a:cubicBezTo>
                <a:cubicBezTo>
                  <a:pt x="20269" y="11520"/>
                  <a:pt x="19951" y="11166"/>
                  <a:pt x="19618" y="10940"/>
                </a:cubicBezTo>
                <a:cubicBezTo>
                  <a:pt x="19409" y="10798"/>
                  <a:pt x="19237" y="10697"/>
                  <a:pt x="19182" y="10682"/>
                </a:cubicBezTo>
                <a:cubicBezTo>
                  <a:pt x="19178" y="10680"/>
                  <a:pt x="19151" y="10663"/>
                  <a:pt x="19149" y="10663"/>
                </a:cubicBezTo>
                <a:cubicBezTo>
                  <a:pt x="19149" y="10663"/>
                  <a:pt x="19146" y="10663"/>
                  <a:pt x="19146" y="10663"/>
                </a:cubicBezTo>
                <a:cubicBezTo>
                  <a:pt x="19140" y="10663"/>
                  <a:pt x="19108" y="10626"/>
                  <a:pt x="19097" y="10619"/>
                </a:cubicBezTo>
                <a:cubicBezTo>
                  <a:pt x="19046" y="10589"/>
                  <a:pt x="18976" y="10539"/>
                  <a:pt x="18890" y="10441"/>
                </a:cubicBezTo>
                <a:cubicBezTo>
                  <a:pt x="18783" y="10318"/>
                  <a:pt x="18576" y="10133"/>
                  <a:pt x="18434" y="10030"/>
                </a:cubicBezTo>
                <a:cubicBezTo>
                  <a:pt x="18414" y="10016"/>
                  <a:pt x="18405" y="10003"/>
                  <a:pt x="18385" y="9988"/>
                </a:cubicBezTo>
                <a:cubicBezTo>
                  <a:pt x="18384" y="9987"/>
                  <a:pt x="18381" y="9985"/>
                  <a:pt x="18379" y="9984"/>
                </a:cubicBezTo>
                <a:cubicBezTo>
                  <a:pt x="18231" y="9888"/>
                  <a:pt x="18110" y="9788"/>
                  <a:pt x="18110" y="9760"/>
                </a:cubicBezTo>
                <a:cubicBezTo>
                  <a:pt x="18110" y="9748"/>
                  <a:pt x="17977" y="9639"/>
                  <a:pt x="17913" y="9578"/>
                </a:cubicBezTo>
                <a:cubicBezTo>
                  <a:pt x="17806" y="9475"/>
                  <a:pt x="17665" y="9344"/>
                  <a:pt x="17450" y="9158"/>
                </a:cubicBezTo>
                <a:cubicBezTo>
                  <a:pt x="17295" y="9024"/>
                  <a:pt x="17157" y="8895"/>
                  <a:pt x="17037" y="8774"/>
                </a:cubicBezTo>
                <a:cubicBezTo>
                  <a:pt x="16764" y="8507"/>
                  <a:pt x="16590" y="8273"/>
                  <a:pt x="16492" y="8041"/>
                </a:cubicBezTo>
                <a:cubicBezTo>
                  <a:pt x="16490" y="8036"/>
                  <a:pt x="16485" y="8031"/>
                  <a:pt x="16484" y="8026"/>
                </a:cubicBezTo>
                <a:cubicBezTo>
                  <a:pt x="16483" y="8023"/>
                  <a:pt x="16483" y="8020"/>
                  <a:pt x="16482" y="8017"/>
                </a:cubicBezTo>
                <a:cubicBezTo>
                  <a:pt x="16412" y="7841"/>
                  <a:pt x="16368" y="7660"/>
                  <a:pt x="16367" y="7453"/>
                </a:cubicBezTo>
                <a:cubicBezTo>
                  <a:pt x="16367" y="7431"/>
                  <a:pt x="16370" y="7415"/>
                  <a:pt x="16370" y="7394"/>
                </a:cubicBezTo>
                <a:cubicBezTo>
                  <a:pt x="16370" y="7392"/>
                  <a:pt x="16370" y="7390"/>
                  <a:pt x="16370" y="7388"/>
                </a:cubicBezTo>
                <a:cubicBezTo>
                  <a:pt x="16364" y="7216"/>
                  <a:pt x="16385" y="7087"/>
                  <a:pt x="16422" y="7011"/>
                </a:cubicBezTo>
                <a:cubicBezTo>
                  <a:pt x="16429" y="6994"/>
                  <a:pt x="16433" y="6953"/>
                  <a:pt x="16440" y="6948"/>
                </a:cubicBezTo>
                <a:cubicBezTo>
                  <a:pt x="16484" y="6915"/>
                  <a:pt x="16483" y="6576"/>
                  <a:pt x="16438" y="6150"/>
                </a:cubicBezTo>
                <a:cubicBezTo>
                  <a:pt x="16340" y="5232"/>
                  <a:pt x="16188" y="4415"/>
                  <a:pt x="15982" y="3712"/>
                </a:cubicBezTo>
                <a:cubicBezTo>
                  <a:pt x="15926" y="3521"/>
                  <a:pt x="15863" y="3344"/>
                  <a:pt x="15799" y="3170"/>
                </a:cubicBezTo>
                <a:cubicBezTo>
                  <a:pt x="15784" y="3130"/>
                  <a:pt x="15774" y="3086"/>
                  <a:pt x="15759" y="3047"/>
                </a:cubicBezTo>
                <a:cubicBezTo>
                  <a:pt x="15757" y="3043"/>
                  <a:pt x="15754" y="3041"/>
                  <a:pt x="15753" y="3037"/>
                </a:cubicBezTo>
                <a:cubicBezTo>
                  <a:pt x="15716" y="2942"/>
                  <a:pt x="15675" y="2858"/>
                  <a:pt x="15636" y="2769"/>
                </a:cubicBezTo>
                <a:cubicBezTo>
                  <a:pt x="15583" y="2649"/>
                  <a:pt x="15533" y="2525"/>
                  <a:pt x="15475" y="2414"/>
                </a:cubicBezTo>
                <a:cubicBezTo>
                  <a:pt x="15475" y="2413"/>
                  <a:pt x="15473" y="2412"/>
                  <a:pt x="15472" y="2410"/>
                </a:cubicBezTo>
                <a:cubicBezTo>
                  <a:pt x="15470" y="2406"/>
                  <a:pt x="15466" y="2402"/>
                  <a:pt x="15464" y="2398"/>
                </a:cubicBezTo>
                <a:cubicBezTo>
                  <a:pt x="15193" y="1886"/>
                  <a:pt x="14868" y="1477"/>
                  <a:pt x="14487" y="1151"/>
                </a:cubicBezTo>
                <a:cubicBezTo>
                  <a:pt x="14025" y="782"/>
                  <a:pt x="13675" y="544"/>
                  <a:pt x="13301" y="386"/>
                </a:cubicBezTo>
                <a:cubicBezTo>
                  <a:pt x="13225" y="354"/>
                  <a:pt x="13145" y="327"/>
                  <a:pt x="13066" y="301"/>
                </a:cubicBezTo>
                <a:cubicBezTo>
                  <a:pt x="12823" y="222"/>
                  <a:pt x="12276" y="125"/>
                  <a:pt x="11787" y="60"/>
                </a:cubicBezTo>
                <a:cubicBezTo>
                  <a:pt x="11421" y="20"/>
                  <a:pt x="11072" y="-10"/>
                  <a:pt x="11042" y="2"/>
                </a:cubicBezTo>
                <a:close/>
              </a:path>
            </a:pathLst>
          </a:custGeom>
          <a:ln w="12700">
            <a:miter lim="400000"/>
          </a:ln>
          <a:effectLst>
            <a:outerShdw sx="100000" sy="100000" kx="0" ky="0" algn="b" rotWithShape="0" blurRad="266700" dist="376723" dir="8100000">
              <a:srgbClr val="000000">
                <a:alpha val="52039"/>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8"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grpSp>
        <p:nvGrpSpPr>
          <p:cNvPr id="241" name="Group 241"/>
          <p:cNvGrpSpPr/>
          <p:nvPr/>
        </p:nvGrpSpPr>
        <p:grpSpPr>
          <a:xfrm>
            <a:off x="-148791" y="1485899"/>
            <a:ext cx="9263319" cy="2226933"/>
            <a:chOff x="0" y="0"/>
            <a:chExt cx="9263317" cy="2226931"/>
          </a:xfrm>
        </p:grpSpPr>
        <p:sp>
          <p:nvSpPr>
            <p:cNvPr id="240" name="Shape 240"/>
            <p:cNvSpPr/>
            <p:nvPr/>
          </p:nvSpPr>
          <p:spPr>
            <a:xfrm>
              <a:off x="571500" y="546100"/>
              <a:ext cx="8183818" cy="1198232"/>
            </a:xfrm>
            <a:prstGeom prst="roundRect">
              <a:avLst>
                <a:gd name="adj" fmla="val 15898"/>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6100">
                  <a:solidFill>
                    <a:srgbClr val="FFFFFF"/>
                  </a:solidFill>
                  <a:effectLst>
                    <a:outerShdw sx="100000" sy="100000" kx="0" ky="0" algn="b" rotWithShape="0" blurRad="38100" dist="12700" dir="5400000">
                      <a:srgbClr val="000000">
                        <a:alpha val="50000"/>
                      </a:srgbClr>
                    </a:outerShdw>
                  </a:effectLst>
                </a:defRPr>
              </a:lvl1pPr>
            </a:lstStyle>
            <a:p>
              <a:pPr/>
              <a:r>
                <a:t>Zealous To DO GOOD</a:t>
              </a:r>
            </a:p>
          </p:txBody>
        </p:sp>
        <p:pic>
          <p:nvPicPr>
            <p:cNvPr id="239" name=""/>
            <p:cNvPicPr>
              <a:picLocks noChangeAspect="0"/>
            </p:cNvPicPr>
            <p:nvPr/>
          </p:nvPicPr>
          <p:blipFill>
            <a:blip r:embed="rId4">
              <a:extLst/>
            </a:blip>
            <a:stretch>
              <a:fillRect/>
            </a:stretch>
          </p:blipFill>
          <p:spPr>
            <a:xfrm>
              <a:off x="0" y="-1"/>
              <a:ext cx="9263318" cy="2226933"/>
            </a:xfrm>
            <a:prstGeom prst="rect">
              <a:avLst/>
            </a:prstGeom>
            <a:effectLst/>
          </p:spPr>
        </p:pic>
      </p:grpSp>
      <p:pic>
        <p:nvPicPr>
          <p:cNvPr id="242" name="pasted-image.tiff"/>
          <p:cNvPicPr>
            <a:picLocks noChangeAspect="1"/>
          </p:cNvPicPr>
          <p:nvPr/>
        </p:nvPicPr>
        <p:blipFill>
          <a:blip r:embed="rId5">
            <a:extLst/>
          </a:blip>
          <a:srcRect l="212" t="2772" r="814" b="529"/>
          <a:stretch>
            <a:fillRect/>
          </a:stretch>
        </p:blipFill>
        <p:spPr>
          <a:xfrm>
            <a:off x="7099827" y="1043532"/>
            <a:ext cx="5959500" cy="8756984"/>
          </a:xfrm>
          <a:custGeom>
            <a:avLst/>
            <a:gdLst/>
            <a:ahLst/>
            <a:cxnLst>
              <a:cxn ang="0">
                <a:pos x="wd2" y="hd2"/>
              </a:cxn>
              <a:cxn ang="5400000">
                <a:pos x="wd2" y="hd2"/>
              </a:cxn>
              <a:cxn ang="10800000">
                <a:pos x="wd2" y="hd2"/>
              </a:cxn>
              <a:cxn ang="16200000">
                <a:pos x="wd2" y="hd2"/>
              </a:cxn>
            </a:cxnLst>
            <a:rect l="0" t="0" r="r" b="b"/>
            <a:pathLst>
              <a:path w="21598" h="21590" fill="norm" stroke="1" extrusionOk="0">
                <a:moveTo>
                  <a:pt x="11042" y="2"/>
                </a:moveTo>
                <a:cubicBezTo>
                  <a:pt x="11009" y="16"/>
                  <a:pt x="10653" y="41"/>
                  <a:pt x="10248" y="56"/>
                </a:cubicBezTo>
                <a:cubicBezTo>
                  <a:pt x="10045" y="64"/>
                  <a:pt x="9851" y="77"/>
                  <a:pt x="9667" y="97"/>
                </a:cubicBezTo>
                <a:cubicBezTo>
                  <a:pt x="9511" y="115"/>
                  <a:pt x="9363" y="140"/>
                  <a:pt x="9220" y="168"/>
                </a:cubicBezTo>
                <a:cubicBezTo>
                  <a:pt x="9193" y="173"/>
                  <a:pt x="9164" y="177"/>
                  <a:pt x="9138" y="182"/>
                </a:cubicBezTo>
                <a:cubicBezTo>
                  <a:pt x="8975" y="217"/>
                  <a:pt x="8820" y="259"/>
                  <a:pt x="8672" y="309"/>
                </a:cubicBezTo>
                <a:cubicBezTo>
                  <a:pt x="8610" y="329"/>
                  <a:pt x="8555" y="357"/>
                  <a:pt x="8495" y="381"/>
                </a:cubicBezTo>
                <a:cubicBezTo>
                  <a:pt x="8407" y="416"/>
                  <a:pt x="8317" y="449"/>
                  <a:pt x="8233" y="491"/>
                </a:cubicBezTo>
                <a:cubicBezTo>
                  <a:pt x="8097" y="558"/>
                  <a:pt x="7967" y="632"/>
                  <a:pt x="7842" y="717"/>
                </a:cubicBezTo>
                <a:cubicBezTo>
                  <a:pt x="7717" y="801"/>
                  <a:pt x="7595" y="894"/>
                  <a:pt x="7479" y="996"/>
                </a:cubicBezTo>
                <a:cubicBezTo>
                  <a:pt x="7363" y="1099"/>
                  <a:pt x="7253" y="1212"/>
                  <a:pt x="7144" y="1333"/>
                </a:cubicBezTo>
                <a:cubicBezTo>
                  <a:pt x="7035" y="1455"/>
                  <a:pt x="6929" y="1585"/>
                  <a:pt x="6825" y="1726"/>
                </a:cubicBezTo>
                <a:cubicBezTo>
                  <a:pt x="6727" y="1860"/>
                  <a:pt x="6635" y="2004"/>
                  <a:pt x="6552" y="2157"/>
                </a:cubicBezTo>
                <a:cubicBezTo>
                  <a:pt x="6529" y="2199"/>
                  <a:pt x="6511" y="2246"/>
                  <a:pt x="6490" y="2290"/>
                </a:cubicBezTo>
                <a:cubicBezTo>
                  <a:pt x="6045" y="3188"/>
                  <a:pt x="5827" y="4396"/>
                  <a:pt x="5912" y="5588"/>
                </a:cubicBezTo>
                <a:cubicBezTo>
                  <a:pt x="5926" y="5796"/>
                  <a:pt x="5952" y="6004"/>
                  <a:pt x="5985" y="6210"/>
                </a:cubicBezTo>
                <a:cubicBezTo>
                  <a:pt x="6036" y="6526"/>
                  <a:pt x="6066" y="6789"/>
                  <a:pt x="6077" y="7022"/>
                </a:cubicBezTo>
                <a:cubicBezTo>
                  <a:pt x="6081" y="7106"/>
                  <a:pt x="6069" y="7171"/>
                  <a:pt x="6067" y="7247"/>
                </a:cubicBezTo>
                <a:cubicBezTo>
                  <a:pt x="6065" y="7381"/>
                  <a:pt x="6068" y="7520"/>
                  <a:pt x="6045" y="7637"/>
                </a:cubicBezTo>
                <a:cubicBezTo>
                  <a:pt x="5974" y="8022"/>
                  <a:pt x="5797" y="8350"/>
                  <a:pt x="5480" y="8776"/>
                </a:cubicBezTo>
                <a:cubicBezTo>
                  <a:pt x="5141" y="9231"/>
                  <a:pt x="5004" y="9307"/>
                  <a:pt x="3882" y="9665"/>
                </a:cubicBezTo>
                <a:cubicBezTo>
                  <a:pt x="3864" y="9671"/>
                  <a:pt x="3856" y="9674"/>
                  <a:pt x="3838" y="9680"/>
                </a:cubicBezTo>
                <a:cubicBezTo>
                  <a:pt x="2703" y="10040"/>
                  <a:pt x="2411" y="10149"/>
                  <a:pt x="1661" y="10487"/>
                </a:cubicBezTo>
                <a:cubicBezTo>
                  <a:pt x="1388" y="10610"/>
                  <a:pt x="1101" y="10767"/>
                  <a:pt x="876" y="10910"/>
                </a:cubicBezTo>
                <a:cubicBezTo>
                  <a:pt x="655" y="11064"/>
                  <a:pt x="483" y="11217"/>
                  <a:pt x="442" y="11322"/>
                </a:cubicBezTo>
                <a:cubicBezTo>
                  <a:pt x="384" y="11548"/>
                  <a:pt x="224" y="11907"/>
                  <a:pt x="73" y="12141"/>
                </a:cubicBezTo>
                <a:cubicBezTo>
                  <a:pt x="77" y="12144"/>
                  <a:pt x="81" y="12150"/>
                  <a:pt x="85" y="12147"/>
                </a:cubicBezTo>
                <a:cubicBezTo>
                  <a:pt x="190" y="12088"/>
                  <a:pt x="225" y="12094"/>
                  <a:pt x="270" y="12174"/>
                </a:cubicBezTo>
                <a:cubicBezTo>
                  <a:pt x="301" y="12228"/>
                  <a:pt x="300" y="12287"/>
                  <a:pt x="270" y="12307"/>
                </a:cubicBezTo>
                <a:cubicBezTo>
                  <a:pt x="241" y="12327"/>
                  <a:pt x="262" y="12381"/>
                  <a:pt x="316" y="12426"/>
                </a:cubicBezTo>
                <a:cubicBezTo>
                  <a:pt x="371" y="12471"/>
                  <a:pt x="423" y="12587"/>
                  <a:pt x="432" y="12684"/>
                </a:cubicBezTo>
                <a:cubicBezTo>
                  <a:pt x="468" y="13107"/>
                  <a:pt x="471" y="13115"/>
                  <a:pt x="594" y="13046"/>
                </a:cubicBezTo>
                <a:cubicBezTo>
                  <a:pt x="658" y="13009"/>
                  <a:pt x="736" y="12998"/>
                  <a:pt x="767" y="13018"/>
                </a:cubicBezTo>
                <a:cubicBezTo>
                  <a:pt x="797" y="13039"/>
                  <a:pt x="862" y="12980"/>
                  <a:pt x="913" y="12888"/>
                </a:cubicBezTo>
                <a:cubicBezTo>
                  <a:pt x="986" y="12758"/>
                  <a:pt x="1030" y="12737"/>
                  <a:pt x="1113" y="12793"/>
                </a:cubicBezTo>
                <a:cubicBezTo>
                  <a:pt x="1254" y="12889"/>
                  <a:pt x="1219" y="14282"/>
                  <a:pt x="1072" y="14438"/>
                </a:cubicBezTo>
                <a:cubicBezTo>
                  <a:pt x="1039" y="14472"/>
                  <a:pt x="1047" y="14536"/>
                  <a:pt x="1089" y="14582"/>
                </a:cubicBezTo>
                <a:cubicBezTo>
                  <a:pt x="1135" y="14633"/>
                  <a:pt x="1129" y="14698"/>
                  <a:pt x="1072" y="14745"/>
                </a:cubicBezTo>
                <a:cubicBezTo>
                  <a:pt x="1019" y="14788"/>
                  <a:pt x="999" y="14839"/>
                  <a:pt x="1028" y="14859"/>
                </a:cubicBezTo>
                <a:cubicBezTo>
                  <a:pt x="1057" y="14879"/>
                  <a:pt x="1027" y="14964"/>
                  <a:pt x="962" y="15050"/>
                </a:cubicBezTo>
                <a:cubicBezTo>
                  <a:pt x="898" y="15135"/>
                  <a:pt x="847" y="15286"/>
                  <a:pt x="849" y="15384"/>
                </a:cubicBezTo>
                <a:cubicBezTo>
                  <a:pt x="850" y="15482"/>
                  <a:pt x="803" y="15643"/>
                  <a:pt x="742" y="15741"/>
                </a:cubicBezTo>
                <a:cubicBezTo>
                  <a:pt x="682" y="15838"/>
                  <a:pt x="625" y="15972"/>
                  <a:pt x="618" y="16037"/>
                </a:cubicBezTo>
                <a:cubicBezTo>
                  <a:pt x="612" y="16102"/>
                  <a:pt x="543" y="16238"/>
                  <a:pt x="462" y="16339"/>
                </a:cubicBezTo>
                <a:cubicBezTo>
                  <a:pt x="356" y="16471"/>
                  <a:pt x="323" y="16619"/>
                  <a:pt x="350" y="16858"/>
                </a:cubicBezTo>
                <a:cubicBezTo>
                  <a:pt x="370" y="17041"/>
                  <a:pt x="354" y="17204"/>
                  <a:pt x="314" y="17221"/>
                </a:cubicBezTo>
                <a:cubicBezTo>
                  <a:pt x="273" y="17238"/>
                  <a:pt x="230" y="17392"/>
                  <a:pt x="219" y="17564"/>
                </a:cubicBezTo>
                <a:cubicBezTo>
                  <a:pt x="208" y="17737"/>
                  <a:pt x="189" y="18005"/>
                  <a:pt x="180" y="18160"/>
                </a:cubicBezTo>
                <a:cubicBezTo>
                  <a:pt x="170" y="18315"/>
                  <a:pt x="118" y="18473"/>
                  <a:pt x="60" y="18513"/>
                </a:cubicBezTo>
                <a:cubicBezTo>
                  <a:pt x="35" y="18530"/>
                  <a:pt x="16" y="18610"/>
                  <a:pt x="0" y="18724"/>
                </a:cubicBezTo>
                <a:cubicBezTo>
                  <a:pt x="14" y="19107"/>
                  <a:pt x="28" y="19538"/>
                  <a:pt x="49" y="19552"/>
                </a:cubicBezTo>
                <a:cubicBezTo>
                  <a:pt x="101" y="19587"/>
                  <a:pt x="155" y="19725"/>
                  <a:pt x="171" y="19858"/>
                </a:cubicBezTo>
                <a:cubicBezTo>
                  <a:pt x="187" y="19991"/>
                  <a:pt x="330" y="20320"/>
                  <a:pt x="490" y="20587"/>
                </a:cubicBezTo>
                <a:cubicBezTo>
                  <a:pt x="889" y="21252"/>
                  <a:pt x="896" y="21254"/>
                  <a:pt x="3095" y="21226"/>
                </a:cubicBezTo>
                <a:lnTo>
                  <a:pt x="4798" y="21203"/>
                </a:lnTo>
                <a:lnTo>
                  <a:pt x="4826" y="21396"/>
                </a:lnTo>
                <a:lnTo>
                  <a:pt x="4853" y="21590"/>
                </a:lnTo>
                <a:lnTo>
                  <a:pt x="12445" y="21590"/>
                </a:lnTo>
                <a:cubicBezTo>
                  <a:pt x="13485" y="21590"/>
                  <a:pt x="14036" y="21588"/>
                  <a:pt x="14821" y="21588"/>
                </a:cubicBezTo>
                <a:cubicBezTo>
                  <a:pt x="15928" y="21588"/>
                  <a:pt x="16641" y="21586"/>
                  <a:pt x="17360" y="21584"/>
                </a:cubicBezTo>
                <a:cubicBezTo>
                  <a:pt x="18213" y="21580"/>
                  <a:pt x="18784" y="21572"/>
                  <a:pt x="19237" y="21558"/>
                </a:cubicBezTo>
                <a:cubicBezTo>
                  <a:pt x="19359" y="21554"/>
                  <a:pt x="19543" y="21552"/>
                  <a:pt x="19644" y="21547"/>
                </a:cubicBezTo>
                <a:cubicBezTo>
                  <a:pt x="20567" y="21503"/>
                  <a:pt x="20633" y="21412"/>
                  <a:pt x="20944" y="21226"/>
                </a:cubicBezTo>
                <a:cubicBezTo>
                  <a:pt x="20999" y="21193"/>
                  <a:pt x="21043" y="21165"/>
                  <a:pt x="21089" y="21137"/>
                </a:cubicBezTo>
                <a:cubicBezTo>
                  <a:pt x="21206" y="21053"/>
                  <a:pt x="21300" y="20987"/>
                  <a:pt x="21370" y="20897"/>
                </a:cubicBezTo>
                <a:cubicBezTo>
                  <a:pt x="21371" y="20896"/>
                  <a:pt x="21372" y="20894"/>
                  <a:pt x="21373" y="20893"/>
                </a:cubicBezTo>
                <a:cubicBezTo>
                  <a:pt x="21375" y="20890"/>
                  <a:pt x="21376" y="20886"/>
                  <a:pt x="21378" y="20883"/>
                </a:cubicBezTo>
                <a:cubicBezTo>
                  <a:pt x="21409" y="20840"/>
                  <a:pt x="21435" y="20789"/>
                  <a:pt x="21457" y="20732"/>
                </a:cubicBezTo>
                <a:cubicBezTo>
                  <a:pt x="21478" y="20677"/>
                  <a:pt x="21497" y="20613"/>
                  <a:pt x="21512" y="20539"/>
                </a:cubicBezTo>
                <a:cubicBezTo>
                  <a:pt x="21516" y="20521"/>
                  <a:pt x="21519" y="20505"/>
                  <a:pt x="21522" y="20485"/>
                </a:cubicBezTo>
                <a:cubicBezTo>
                  <a:pt x="21561" y="20257"/>
                  <a:pt x="21583" y="19938"/>
                  <a:pt x="21591" y="19458"/>
                </a:cubicBezTo>
                <a:cubicBezTo>
                  <a:pt x="21600" y="18974"/>
                  <a:pt x="21598" y="18330"/>
                  <a:pt x="21598" y="17463"/>
                </a:cubicBezTo>
                <a:cubicBezTo>
                  <a:pt x="21598" y="17274"/>
                  <a:pt x="21594" y="17236"/>
                  <a:pt x="21594" y="17067"/>
                </a:cubicBezTo>
                <a:cubicBezTo>
                  <a:pt x="21591" y="15973"/>
                  <a:pt x="21584" y="15102"/>
                  <a:pt x="21552" y="14582"/>
                </a:cubicBezTo>
                <a:cubicBezTo>
                  <a:pt x="21549" y="14535"/>
                  <a:pt x="21544" y="14480"/>
                  <a:pt x="21541" y="14438"/>
                </a:cubicBezTo>
                <a:cubicBezTo>
                  <a:pt x="21531" y="14304"/>
                  <a:pt x="21516" y="14219"/>
                  <a:pt x="21503" y="14115"/>
                </a:cubicBezTo>
                <a:cubicBezTo>
                  <a:pt x="21493" y="14054"/>
                  <a:pt x="21486" y="13975"/>
                  <a:pt x="21473" y="13929"/>
                </a:cubicBezTo>
                <a:cubicBezTo>
                  <a:pt x="21391" y="13636"/>
                  <a:pt x="21325" y="13426"/>
                  <a:pt x="21255" y="13240"/>
                </a:cubicBezTo>
                <a:cubicBezTo>
                  <a:pt x="21229" y="13182"/>
                  <a:pt x="21207" y="13139"/>
                  <a:pt x="21184" y="13079"/>
                </a:cubicBezTo>
                <a:cubicBezTo>
                  <a:pt x="21183" y="13075"/>
                  <a:pt x="21180" y="13072"/>
                  <a:pt x="21178" y="13068"/>
                </a:cubicBezTo>
                <a:cubicBezTo>
                  <a:pt x="21121" y="12935"/>
                  <a:pt x="21064" y="12807"/>
                  <a:pt x="20987" y="12671"/>
                </a:cubicBezTo>
                <a:cubicBezTo>
                  <a:pt x="20910" y="12535"/>
                  <a:pt x="20840" y="12424"/>
                  <a:pt x="20767" y="12304"/>
                </a:cubicBezTo>
                <a:cubicBezTo>
                  <a:pt x="20755" y="12290"/>
                  <a:pt x="20734" y="12247"/>
                  <a:pt x="20724" y="12240"/>
                </a:cubicBezTo>
                <a:cubicBezTo>
                  <a:pt x="20679" y="12209"/>
                  <a:pt x="20642" y="12147"/>
                  <a:pt x="20642" y="12101"/>
                </a:cubicBezTo>
                <a:cubicBezTo>
                  <a:pt x="20642" y="12095"/>
                  <a:pt x="20629" y="12078"/>
                  <a:pt x="20628" y="12070"/>
                </a:cubicBezTo>
                <a:cubicBezTo>
                  <a:pt x="20626" y="12068"/>
                  <a:pt x="20623" y="12065"/>
                  <a:pt x="20622" y="12062"/>
                </a:cubicBezTo>
                <a:cubicBezTo>
                  <a:pt x="20269" y="11520"/>
                  <a:pt x="19951" y="11166"/>
                  <a:pt x="19618" y="10940"/>
                </a:cubicBezTo>
                <a:cubicBezTo>
                  <a:pt x="19409" y="10798"/>
                  <a:pt x="19237" y="10697"/>
                  <a:pt x="19182" y="10682"/>
                </a:cubicBezTo>
                <a:cubicBezTo>
                  <a:pt x="19178" y="10680"/>
                  <a:pt x="19151" y="10663"/>
                  <a:pt x="19149" y="10663"/>
                </a:cubicBezTo>
                <a:cubicBezTo>
                  <a:pt x="19149" y="10663"/>
                  <a:pt x="19146" y="10663"/>
                  <a:pt x="19146" y="10663"/>
                </a:cubicBezTo>
                <a:cubicBezTo>
                  <a:pt x="19140" y="10663"/>
                  <a:pt x="19108" y="10626"/>
                  <a:pt x="19097" y="10619"/>
                </a:cubicBezTo>
                <a:cubicBezTo>
                  <a:pt x="19046" y="10589"/>
                  <a:pt x="18976" y="10539"/>
                  <a:pt x="18890" y="10441"/>
                </a:cubicBezTo>
                <a:cubicBezTo>
                  <a:pt x="18783" y="10318"/>
                  <a:pt x="18576" y="10133"/>
                  <a:pt x="18434" y="10030"/>
                </a:cubicBezTo>
                <a:cubicBezTo>
                  <a:pt x="18414" y="10016"/>
                  <a:pt x="18405" y="10003"/>
                  <a:pt x="18385" y="9988"/>
                </a:cubicBezTo>
                <a:cubicBezTo>
                  <a:pt x="18384" y="9987"/>
                  <a:pt x="18381" y="9985"/>
                  <a:pt x="18379" y="9984"/>
                </a:cubicBezTo>
                <a:cubicBezTo>
                  <a:pt x="18231" y="9888"/>
                  <a:pt x="18110" y="9788"/>
                  <a:pt x="18110" y="9760"/>
                </a:cubicBezTo>
                <a:cubicBezTo>
                  <a:pt x="18110" y="9748"/>
                  <a:pt x="17977" y="9639"/>
                  <a:pt x="17913" y="9578"/>
                </a:cubicBezTo>
                <a:cubicBezTo>
                  <a:pt x="17806" y="9475"/>
                  <a:pt x="17665" y="9344"/>
                  <a:pt x="17450" y="9158"/>
                </a:cubicBezTo>
                <a:cubicBezTo>
                  <a:pt x="17295" y="9024"/>
                  <a:pt x="17157" y="8895"/>
                  <a:pt x="17037" y="8774"/>
                </a:cubicBezTo>
                <a:cubicBezTo>
                  <a:pt x="16764" y="8507"/>
                  <a:pt x="16590" y="8273"/>
                  <a:pt x="16492" y="8041"/>
                </a:cubicBezTo>
                <a:cubicBezTo>
                  <a:pt x="16490" y="8036"/>
                  <a:pt x="16485" y="8031"/>
                  <a:pt x="16484" y="8026"/>
                </a:cubicBezTo>
                <a:cubicBezTo>
                  <a:pt x="16483" y="8023"/>
                  <a:pt x="16483" y="8020"/>
                  <a:pt x="16482" y="8017"/>
                </a:cubicBezTo>
                <a:cubicBezTo>
                  <a:pt x="16412" y="7841"/>
                  <a:pt x="16368" y="7660"/>
                  <a:pt x="16367" y="7453"/>
                </a:cubicBezTo>
                <a:cubicBezTo>
                  <a:pt x="16367" y="7431"/>
                  <a:pt x="16370" y="7415"/>
                  <a:pt x="16370" y="7394"/>
                </a:cubicBezTo>
                <a:cubicBezTo>
                  <a:pt x="16370" y="7392"/>
                  <a:pt x="16370" y="7390"/>
                  <a:pt x="16370" y="7388"/>
                </a:cubicBezTo>
                <a:cubicBezTo>
                  <a:pt x="16364" y="7216"/>
                  <a:pt x="16385" y="7087"/>
                  <a:pt x="16422" y="7011"/>
                </a:cubicBezTo>
                <a:cubicBezTo>
                  <a:pt x="16429" y="6994"/>
                  <a:pt x="16433" y="6953"/>
                  <a:pt x="16440" y="6948"/>
                </a:cubicBezTo>
                <a:cubicBezTo>
                  <a:pt x="16484" y="6915"/>
                  <a:pt x="16483" y="6576"/>
                  <a:pt x="16438" y="6150"/>
                </a:cubicBezTo>
                <a:cubicBezTo>
                  <a:pt x="16340" y="5232"/>
                  <a:pt x="16188" y="4415"/>
                  <a:pt x="15982" y="3712"/>
                </a:cubicBezTo>
                <a:cubicBezTo>
                  <a:pt x="15926" y="3521"/>
                  <a:pt x="15863" y="3344"/>
                  <a:pt x="15799" y="3170"/>
                </a:cubicBezTo>
                <a:cubicBezTo>
                  <a:pt x="15784" y="3130"/>
                  <a:pt x="15774" y="3086"/>
                  <a:pt x="15759" y="3047"/>
                </a:cubicBezTo>
                <a:cubicBezTo>
                  <a:pt x="15757" y="3043"/>
                  <a:pt x="15754" y="3041"/>
                  <a:pt x="15753" y="3037"/>
                </a:cubicBezTo>
                <a:cubicBezTo>
                  <a:pt x="15716" y="2942"/>
                  <a:pt x="15675" y="2858"/>
                  <a:pt x="15636" y="2769"/>
                </a:cubicBezTo>
                <a:cubicBezTo>
                  <a:pt x="15583" y="2649"/>
                  <a:pt x="15533" y="2525"/>
                  <a:pt x="15475" y="2414"/>
                </a:cubicBezTo>
                <a:cubicBezTo>
                  <a:pt x="15475" y="2413"/>
                  <a:pt x="15473" y="2412"/>
                  <a:pt x="15472" y="2410"/>
                </a:cubicBezTo>
                <a:cubicBezTo>
                  <a:pt x="15470" y="2406"/>
                  <a:pt x="15466" y="2402"/>
                  <a:pt x="15464" y="2398"/>
                </a:cubicBezTo>
                <a:cubicBezTo>
                  <a:pt x="15193" y="1886"/>
                  <a:pt x="14868" y="1477"/>
                  <a:pt x="14487" y="1151"/>
                </a:cubicBezTo>
                <a:cubicBezTo>
                  <a:pt x="14025" y="782"/>
                  <a:pt x="13675" y="544"/>
                  <a:pt x="13301" y="386"/>
                </a:cubicBezTo>
                <a:cubicBezTo>
                  <a:pt x="13225" y="354"/>
                  <a:pt x="13145" y="327"/>
                  <a:pt x="13066" y="301"/>
                </a:cubicBezTo>
                <a:cubicBezTo>
                  <a:pt x="12823" y="222"/>
                  <a:pt x="12276" y="125"/>
                  <a:pt x="11787" y="60"/>
                </a:cubicBezTo>
                <a:cubicBezTo>
                  <a:pt x="11421" y="20"/>
                  <a:pt x="11072" y="-10"/>
                  <a:pt x="11042" y="2"/>
                </a:cubicBezTo>
                <a:close/>
              </a:path>
            </a:pathLst>
          </a:custGeom>
          <a:ln w="12700">
            <a:miter lim="400000"/>
          </a:ln>
          <a:effectLst>
            <a:outerShdw sx="100000" sy="100000" kx="0" ky="0" algn="b" rotWithShape="0" blurRad="266700" dist="376723" dir="8100000">
              <a:srgbClr val="000000">
                <a:alpha val="52039"/>
              </a:srgbClr>
            </a:outerShdw>
          </a:effectLst>
        </p:spPr>
      </p:pic>
      <p:sp>
        <p:nvSpPr>
          <p:cNvPr id="243" name="Shape 243"/>
          <p:cNvSpPr/>
          <p:nvPr/>
        </p:nvSpPr>
        <p:spPr>
          <a:xfrm>
            <a:off x="416552" y="5401733"/>
            <a:ext cx="6619283" cy="391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000000"/>
                </a:solidFill>
                <a:latin typeface="Century Gothic"/>
                <a:ea typeface="Century Gothic"/>
                <a:cs typeface="Century Gothic"/>
                <a:sym typeface="Century Gothic"/>
              </a:defRPr>
            </a:pPr>
            <a:r>
              <a:rPr baseline="31999"/>
              <a:t>18</a:t>
            </a:r>
            <a:r>
              <a:t> But it is good to be zealous in a good thing always, and not only when I am present with you.</a:t>
            </a:r>
          </a:p>
        </p:txBody>
      </p:sp>
      <p:pic>
        <p:nvPicPr>
          <p:cNvPr id="244" name=""/>
          <p:cNvPicPr>
            <a:picLocks noChangeAspect="0"/>
          </p:cNvPicPr>
          <p:nvPr/>
        </p:nvPicPr>
        <p:blipFill>
          <a:blip r:embed="rId6">
            <a:extLst/>
          </a:blip>
          <a:stretch>
            <a:fillRect/>
          </a:stretch>
        </p:blipFill>
        <p:spPr>
          <a:xfrm>
            <a:off x="58288" y="3304215"/>
            <a:ext cx="7708344" cy="2235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48" name="Group 248"/>
          <p:cNvGrpSpPr/>
          <p:nvPr/>
        </p:nvGrpSpPr>
        <p:grpSpPr>
          <a:xfrm>
            <a:off x="-148791" y="1485899"/>
            <a:ext cx="8679912" cy="2226933"/>
            <a:chOff x="0" y="0"/>
            <a:chExt cx="8679911" cy="2226931"/>
          </a:xfrm>
        </p:grpSpPr>
        <p:sp>
          <p:nvSpPr>
            <p:cNvPr id="247" name="Shape 247"/>
            <p:cNvSpPr/>
            <p:nvPr/>
          </p:nvSpPr>
          <p:spPr>
            <a:xfrm>
              <a:off x="571500" y="546100"/>
              <a:ext cx="7600412" cy="1198232"/>
            </a:xfrm>
            <a:prstGeom prst="roundRect">
              <a:avLst>
                <a:gd name="adj" fmla="val 15898"/>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6100">
                  <a:solidFill>
                    <a:srgbClr val="FFFFFF"/>
                  </a:solidFill>
                  <a:effectLst>
                    <a:outerShdw sx="100000" sy="100000" kx="0" ky="0" algn="b" rotWithShape="0" blurRad="38100" dist="12700" dir="5400000">
                      <a:srgbClr val="000000">
                        <a:alpha val="50000"/>
                      </a:srgbClr>
                    </a:outerShdw>
                  </a:effectLst>
                </a:defRPr>
              </a:lvl1pPr>
            </a:lstStyle>
            <a:p>
              <a:pPr/>
              <a:r>
                <a:t>Zealous To HELP</a:t>
              </a:r>
            </a:p>
          </p:txBody>
        </p:sp>
        <p:pic>
          <p:nvPicPr>
            <p:cNvPr id="246" name=""/>
            <p:cNvPicPr>
              <a:picLocks noChangeAspect="0"/>
            </p:cNvPicPr>
            <p:nvPr/>
          </p:nvPicPr>
          <p:blipFill>
            <a:blip r:embed="rId3">
              <a:extLst/>
            </a:blip>
            <a:stretch>
              <a:fillRect/>
            </a:stretch>
          </p:blipFill>
          <p:spPr>
            <a:xfrm>
              <a:off x="0" y="-1"/>
              <a:ext cx="8679912" cy="2226933"/>
            </a:xfrm>
            <a:prstGeom prst="rect">
              <a:avLst/>
            </a:prstGeom>
            <a:effectLst/>
          </p:spPr>
        </p:pic>
      </p:grpSp>
      <p:pic>
        <p:nvPicPr>
          <p:cNvPr id="249" name="pasted-image.tiff"/>
          <p:cNvPicPr>
            <a:picLocks noChangeAspect="0"/>
          </p:cNvPicPr>
          <p:nvPr/>
        </p:nvPicPr>
        <p:blipFill>
          <a:blip r:embed="rId4">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pic>
        <p:nvPicPr>
          <p:cNvPr id="250" name="pasted-image.tiff"/>
          <p:cNvPicPr>
            <a:picLocks noChangeAspect="1"/>
          </p:cNvPicPr>
          <p:nvPr/>
        </p:nvPicPr>
        <p:blipFill>
          <a:blip r:embed="rId5">
            <a:extLst/>
          </a:blip>
          <a:srcRect l="212" t="2772" r="814" b="529"/>
          <a:stretch>
            <a:fillRect/>
          </a:stretch>
        </p:blipFill>
        <p:spPr>
          <a:xfrm>
            <a:off x="7099827" y="1043532"/>
            <a:ext cx="5959500" cy="8756984"/>
          </a:xfrm>
          <a:custGeom>
            <a:avLst/>
            <a:gdLst/>
            <a:ahLst/>
            <a:cxnLst>
              <a:cxn ang="0">
                <a:pos x="wd2" y="hd2"/>
              </a:cxn>
              <a:cxn ang="5400000">
                <a:pos x="wd2" y="hd2"/>
              </a:cxn>
              <a:cxn ang="10800000">
                <a:pos x="wd2" y="hd2"/>
              </a:cxn>
              <a:cxn ang="16200000">
                <a:pos x="wd2" y="hd2"/>
              </a:cxn>
            </a:cxnLst>
            <a:rect l="0" t="0" r="r" b="b"/>
            <a:pathLst>
              <a:path w="21598" h="21590" fill="norm" stroke="1" extrusionOk="0">
                <a:moveTo>
                  <a:pt x="11042" y="2"/>
                </a:moveTo>
                <a:cubicBezTo>
                  <a:pt x="11009" y="16"/>
                  <a:pt x="10653" y="41"/>
                  <a:pt x="10248" y="56"/>
                </a:cubicBezTo>
                <a:cubicBezTo>
                  <a:pt x="10045" y="64"/>
                  <a:pt x="9851" y="77"/>
                  <a:pt x="9667" y="97"/>
                </a:cubicBezTo>
                <a:cubicBezTo>
                  <a:pt x="9511" y="115"/>
                  <a:pt x="9363" y="140"/>
                  <a:pt x="9220" y="168"/>
                </a:cubicBezTo>
                <a:cubicBezTo>
                  <a:pt x="9193" y="173"/>
                  <a:pt x="9164" y="177"/>
                  <a:pt x="9138" y="182"/>
                </a:cubicBezTo>
                <a:cubicBezTo>
                  <a:pt x="8975" y="217"/>
                  <a:pt x="8820" y="259"/>
                  <a:pt x="8672" y="309"/>
                </a:cubicBezTo>
                <a:cubicBezTo>
                  <a:pt x="8610" y="329"/>
                  <a:pt x="8555" y="357"/>
                  <a:pt x="8495" y="381"/>
                </a:cubicBezTo>
                <a:cubicBezTo>
                  <a:pt x="8407" y="416"/>
                  <a:pt x="8317" y="449"/>
                  <a:pt x="8233" y="491"/>
                </a:cubicBezTo>
                <a:cubicBezTo>
                  <a:pt x="8097" y="558"/>
                  <a:pt x="7967" y="632"/>
                  <a:pt x="7842" y="717"/>
                </a:cubicBezTo>
                <a:cubicBezTo>
                  <a:pt x="7717" y="801"/>
                  <a:pt x="7595" y="894"/>
                  <a:pt x="7479" y="996"/>
                </a:cubicBezTo>
                <a:cubicBezTo>
                  <a:pt x="7363" y="1099"/>
                  <a:pt x="7253" y="1212"/>
                  <a:pt x="7144" y="1333"/>
                </a:cubicBezTo>
                <a:cubicBezTo>
                  <a:pt x="7035" y="1455"/>
                  <a:pt x="6929" y="1585"/>
                  <a:pt x="6825" y="1726"/>
                </a:cubicBezTo>
                <a:cubicBezTo>
                  <a:pt x="6727" y="1860"/>
                  <a:pt x="6635" y="2004"/>
                  <a:pt x="6552" y="2157"/>
                </a:cubicBezTo>
                <a:cubicBezTo>
                  <a:pt x="6529" y="2199"/>
                  <a:pt x="6511" y="2246"/>
                  <a:pt x="6490" y="2290"/>
                </a:cubicBezTo>
                <a:cubicBezTo>
                  <a:pt x="6045" y="3188"/>
                  <a:pt x="5827" y="4396"/>
                  <a:pt x="5912" y="5588"/>
                </a:cubicBezTo>
                <a:cubicBezTo>
                  <a:pt x="5926" y="5796"/>
                  <a:pt x="5952" y="6004"/>
                  <a:pt x="5985" y="6210"/>
                </a:cubicBezTo>
                <a:cubicBezTo>
                  <a:pt x="6036" y="6526"/>
                  <a:pt x="6066" y="6789"/>
                  <a:pt x="6077" y="7022"/>
                </a:cubicBezTo>
                <a:cubicBezTo>
                  <a:pt x="6081" y="7106"/>
                  <a:pt x="6069" y="7171"/>
                  <a:pt x="6067" y="7247"/>
                </a:cubicBezTo>
                <a:cubicBezTo>
                  <a:pt x="6065" y="7381"/>
                  <a:pt x="6068" y="7520"/>
                  <a:pt x="6045" y="7637"/>
                </a:cubicBezTo>
                <a:cubicBezTo>
                  <a:pt x="5974" y="8022"/>
                  <a:pt x="5797" y="8350"/>
                  <a:pt x="5480" y="8776"/>
                </a:cubicBezTo>
                <a:cubicBezTo>
                  <a:pt x="5141" y="9231"/>
                  <a:pt x="5004" y="9307"/>
                  <a:pt x="3882" y="9665"/>
                </a:cubicBezTo>
                <a:cubicBezTo>
                  <a:pt x="3864" y="9671"/>
                  <a:pt x="3856" y="9674"/>
                  <a:pt x="3838" y="9680"/>
                </a:cubicBezTo>
                <a:cubicBezTo>
                  <a:pt x="2703" y="10040"/>
                  <a:pt x="2411" y="10149"/>
                  <a:pt x="1661" y="10487"/>
                </a:cubicBezTo>
                <a:cubicBezTo>
                  <a:pt x="1388" y="10610"/>
                  <a:pt x="1101" y="10767"/>
                  <a:pt x="876" y="10910"/>
                </a:cubicBezTo>
                <a:cubicBezTo>
                  <a:pt x="655" y="11064"/>
                  <a:pt x="483" y="11217"/>
                  <a:pt x="442" y="11322"/>
                </a:cubicBezTo>
                <a:cubicBezTo>
                  <a:pt x="384" y="11548"/>
                  <a:pt x="224" y="11907"/>
                  <a:pt x="73" y="12141"/>
                </a:cubicBezTo>
                <a:cubicBezTo>
                  <a:pt x="77" y="12144"/>
                  <a:pt x="81" y="12150"/>
                  <a:pt x="85" y="12147"/>
                </a:cubicBezTo>
                <a:cubicBezTo>
                  <a:pt x="190" y="12088"/>
                  <a:pt x="225" y="12094"/>
                  <a:pt x="270" y="12174"/>
                </a:cubicBezTo>
                <a:cubicBezTo>
                  <a:pt x="301" y="12228"/>
                  <a:pt x="300" y="12287"/>
                  <a:pt x="270" y="12307"/>
                </a:cubicBezTo>
                <a:cubicBezTo>
                  <a:pt x="241" y="12327"/>
                  <a:pt x="262" y="12381"/>
                  <a:pt x="316" y="12426"/>
                </a:cubicBezTo>
                <a:cubicBezTo>
                  <a:pt x="371" y="12471"/>
                  <a:pt x="423" y="12587"/>
                  <a:pt x="432" y="12684"/>
                </a:cubicBezTo>
                <a:cubicBezTo>
                  <a:pt x="468" y="13107"/>
                  <a:pt x="471" y="13115"/>
                  <a:pt x="594" y="13046"/>
                </a:cubicBezTo>
                <a:cubicBezTo>
                  <a:pt x="658" y="13009"/>
                  <a:pt x="736" y="12998"/>
                  <a:pt x="767" y="13018"/>
                </a:cubicBezTo>
                <a:cubicBezTo>
                  <a:pt x="797" y="13039"/>
                  <a:pt x="862" y="12980"/>
                  <a:pt x="913" y="12888"/>
                </a:cubicBezTo>
                <a:cubicBezTo>
                  <a:pt x="986" y="12758"/>
                  <a:pt x="1030" y="12737"/>
                  <a:pt x="1113" y="12793"/>
                </a:cubicBezTo>
                <a:cubicBezTo>
                  <a:pt x="1254" y="12889"/>
                  <a:pt x="1219" y="14282"/>
                  <a:pt x="1072" y="14438"/>
                </a:cubicBezTo>
                <a:cubicBezTo>
                  <a:pt x="1039" y="14472"/>
                  <a:pt x="1047" y="14536"/>
                  <a:pt x="1089" y="14582"/>
                </a:cubicBezTo>
                <a:cubicBezTo>
                  <a:pt x="1135" y="14633"/>
                  <a:pt x="1129" y="14698"/>
                  <a:pt x="1072" y="14745"/>
                </a:cubicBezTo>
                <a:cubicBezTo>
                  <a:pt x="1019" y="14788"/>
                  <a:pt x="999" y="14839"/>
                  <a:pt x="1028" y="14859"/>
                </a:cubicBezTo>
                <a:cubicBezTo>
                  <a:pt x="1057" y="14879"/>
                  <a:pt x="1027" y="14964"/>
                  <a:pt x="962" y="15050"/>
                </a:cubicBezTo>
                <a:cubicBezTo>
                  <a:pt x="898" y="15135"/>
                  <a:pt x="847" y="15286"/>
                  <a:pt x="849" y="15384"/>
                </a:cubicBezTo>
                <a:cubicBezTo>
                  <a:pt x="850" y="15482"/>
                  <a:pt x="803" y="15643"/>
                  <a:pt x="742" y="15741"/>
                </a:cubicBezTo>
                <a:cubicBezTo>
                  <a:pt x="682" y="15838"/>
                  <a:pt x="625" y="15972"/>
                  <a:pt x="618" y="16037"/>
                </a:cubicBezTo>
                <a:cubicBezTo>
                  <a:pt x="612" y="16102"/>
                  <a:pt x="543" y="16238"/>
                  <a:pt x="462" y="16339"/>
                </a:cubicBezTo>
                <a:cubicBezTo>
                  <a:pt x="356" y="16471"/>
                  <a:pt x="323" y="16619"/>
                  <a:pt x="350" y="16858"/>
                </a:cubicBezTo>
                <a:cubicBezTo>
                  <a:pt x="370" y="17041"/>
                  <a:pt x="354" y="17204"/>
                  <a:pt x="314" y="17221"/>
                </a:cubicBezTo>
                <a:cubicBezTo>
                  <a:pt x="273" y="17238"/>
                  <a:pt x="230" y="17392"/>
                  <a:pt x="219" y="17564"/>
                </a:cubicBezTo>
                <a:cubicBezTo>
                  <a:pt x="208" y="17737"/>
                  <a:pt x="189" y="18005"/>
                  <a:pt x="180" y="18160"/>
                </a:cubicBezTo>
                <a:cubicBezTo>
                  <a:pt x="170" y="18315"/>
                  <a:pt x="118" y="18473"/>
                  <a:pt x="60" y="18513"/>
                </a:cubicBezTo>
                <a:cubicBezTo>
                  <a:pt x="35" y="18530"/>
                  <a:pt x="16" y="18610"/>
                  <a:pt x="0" y="18724"/>
                </a:cubicBezTo>
                <a:cubicBezTo>
                  <a:pt x="14" y="19107"/>
                  <a:pt x="28" y="19538"/>
                  <a:pt x="49" y="19552"/>
                </a:cubicBezTo>
                <a:cubicBezTo>
                  <a:pt x="101" y="19587"/>
                  <a:pt x="155" y="19725"/>
                  <a:pt x="171" y="19858"/>
                </a:cubicBezTo>
                <a:cubicBezTo>
                  <a:pt x="187" y="19991"/>
                  <a:pt x="330" y="20320"/>
                  <a:pt x="490" y="20587"/>
                </a:cubicBezTo>
                <a:cubicBezTo>
                  <a:pt x="889" y="21252"/>
                  <a:pt x="896" y="21254"/>
                  <a:pt x="3095" y="21226"/>
                </a:cubicBezTo>
                <a:lnTo>
                  <a:pt x="4798" y="21203"/>
                </a:lnTo>
                <a:lnTo>
                  <a:pt x="4826" y="21396"/>
                </a:lnTo>
                <a:lnTo>
                  <a:pt x="4853" y="21590"/>
                </a:lnTo>
                <a:lnTo>
                  <a:pt x="12445" y="21590"/>
                </a:lnTo>
                <a:cubicBezTo>
                  <a:pt x="13485" y="21590"/>
                  <a:pt x="14036" y="21588"/>
                  <a:pt x="14821" y="21588"/>
                </a:cubicBezTo>
                <a:cubicBezTo>
                  <a:pt x="15928" y="21588"/>
                  <a:pt x="16641" y="21586"/>
                  <a:pt x="17360" y="21584"/>
                </a:cubicBezTo>
                <a:cubicBezTo>
                  <a:pt x="18213" y="21580"/>
                  <a:pt x="18784" y="21572"/>
                  <a:pt x="19237" y="21558"/>
                </a:cubicBezTo>
                <a:cubicBezTo>
                  <a:pt x="19359" y="21554"/>
                  <a:pt x="19543" y="21552"/>
                  <a:pt x="19644" y="21547"/>
                </a:cubicBezTo>
                <a:cubicBezTo>
                  <a:pt x="20567" y="21503"/>
                  <a:pt x="20633" y="21412"/>
                  <a:pt x="20944" y="21226"/>
                </a:cubicBezTo>
                <a:cubicBezTo>
                  <a:pt x="20999" y="21193"/>
                  <a:pt x="21043" y="21165"/>
                  <a:pt x="21089" y="21137"/>
                </a:cubicBezTo>
                <a:cubicBezTo>
                  <a:pt x="21206" y="21053"/>
                  <a:pt x="21300" y="20987"/>
                  <a:pt x="21370" y="20897"/>
                </a:cubicBezTo>
                <a:cubicBezTo>
                  <a:pt x="21371" y="20896"/>
                  <a:pt x="21372" y="20894"/>
                  <a:pt x="21373" y="20893"/>
                </a:cubicBezTo>
                <a:cubicBezTo>
                  <a:pt x="21375" y="20890"/>
                  <a:pt x="21376" y="20886"/>
                  <a:pt x="21378" y="20883"/>
                </a:cubicBezTo>
                <a:cubicBezTo>
                  <a:pt x="21409" y="20840"/>
                  <a:pt x="21435" y="20789"/>
                  <a:pt x="21457" y="20732"/>
                </a:cubicBezTo>
                <a:cubicBezTo>
                  <a:pt x="21478" y="20677"/>
                  <a:pt x="21497" y="20613"/>
                  <a:pt x="21512" y="20539"/>
                </a:cubicBezTo>
                <a:cubicBezTo>
                  <a:pt x="21516" y="20521"/>
                  <a:pt x="21519" y="20505"/>
                  <a:pt x="21522" y="20485"/>
                </a:cubicBezTo>
                <a:cubicBezTo>
                  <a:pt x="21561" y="20257"/>
                  <a:pt x="21583" y="19938"/>
                  <a:pt x="21591" y="19458"/>
                </a:cubicBezTo>
                <a:cubicBezTo>
                  <a:pt x="21600" y="18974"/>
                  <a:pt x="21598" y="18330"/>
                  <a:pt x="21598" y="17463"/>
                </a:cubicBezTo>
                <a:cubicBezTo>
                  <a:pt x="21598" y="17274"/>
                  <a:pt x="21594" y="17236"/>
                  <a:pt x="21594" y="17067"/>
                </a:cubicBezTo>
                <a:cubicBezTo>
                  <a:pt x="21591" y="15973"/>
                  <a:pt x="21584" y="15102"/>
                  <a:pt x="21552" y="14582"/>
                </a:cubicBezTo>
                <a:cubicBezTo>
                  <a:pt x="21549" y="14535"/>
                  <a:pt x="21544" y="14480"/>
                  <a:pt x="21541" y="14438"/>
                </a:cubicBezTo>
                <a:cubicBezTo>
                  <a:pt x="21531" y="14304"/>
                  <a:pt x="21516" y="14219"/>
                  <a:pt x="21503" y="14115"/>
                </a:cubicBezTo>
                <a:cubicBezTo>
                  <a:pt x="21493" y="14054"/>
                  <a:pt x="21486" y="13975"/>
                  <a:pt x="21473" y="13929"/>
                </a:cubicBezTo>
                <a:cubicBezTo>
                  <a:pt x="21391" y="13636"/>
                  <a:pt x="21325" y="13426"/>
                  <a:pt x="21255" y="13240"/>
                </a:cubicBezTo>
                <a:cubicBezTo>
                  <a:pt x="21229" y="13182"/>
                  <a:pt x="21207" y="13139"/>
                  <a:pt x="21184" y="13079"/>
                </a:cubicBezTo>
                <a:cubicBezTo>
                  <a:pt x="21183" y="13075"/>
                  <a:pt x="21180" y="13072"/>
                  <a:pt x="21178" y="13068"/>
                </a:cubicBezTo>
                <a:cubicBezTo>
                  <a:pt x="21121" y="12935"/>
                  <a:pt x="21064" y="12807"/>
                  <a:pt x="20987" y="12671"/>
                </a:cubicBezTo>
                <a:cubicBezTo>
                  <a:pt x="20910" y="12535"/>
                  <a:pt x="20840" y="12424"/>
                  <a:pt x="20767" y="12304"/>
                </a:cubicBezTo>
                <a:cubicBezTo>
                  <a:pt x="20755" y="12290"/>
                  <a:pt x="20734" y="12247"/>
                  <a:pt x="20724" y="12240"/>
                </a:cubicBezTo>
                <a:cubicBezTo>
                  <a:pt x="20679" y="12209"/>
                  <a:pt x="20642" y="12147"/>
                  <a:pt x="20642" y="12101"/>
                </a:cubicBezTo>
                <a:cubicBezTo>
                  <a:pt x="20642" y="12095"/>
                  <a:pt x="20629" y="12078"/>
                  <a:pt x="20628" y="12070"/>
                </a:cubicBezTo>
                <a:cubicBezTo>
                  <a:pt x="20626" y="12068"/>
                  <a:pt x="20623" y="12065"/>
                  <a:pt x="20622" y="12062"/>
                </a:cubicBezTo>
                <a:cubicBezTo>
                  <a:pt x="20269" y="11520"/>
                  <a:pt x="19951" y="11166"/>
                  <a:pt x="19618" y="10940"/>
                </a:cubicBezTo>
                <a:cubicBezTo>
                  <a:pt x="19409" y="10798"/>
                  <a:pt x="19237" y="10697"/>
                  <a:pt x="19182" y="10682"/>
                </a:cubicBezTo>
                <a:cubicBezTo>
                  <a:pt x="19178" y="10680"/>
                  <a:pt x="19151" y="10663"/>
                  <a:pt x="19149" y="10663"/>
                </a:cubicBezTo>
                <a:cubicBezTo>
                  <a:pt x="19149" y="10663"/>
                  <a:pt x="19146" y="10663"/>
                  <a:pt x="19146" y="10663"/>
                </a:cubicBezTo>
                <a:cubicBezTo>
                  <a:pt x="19140" y="10663"/>
                  <a:pt x="19108" y="10626"/>
                  <a:pt x="19097" y="10619"/>
                </a:cubicBezTo>
                <a:cubicBezTo>
                  <a:pt x="19046" y="10589"/>
                  <a:pt x="18976" y="10539"/>
                  <a:pt x="18890" y="10441"/>
                </a:cubicBezTo>
                <a:cubicBezTo>
                  <a:pt x="18783" y="10318"/>
                  <a:pt x="18576" y="10133"/>
                  <a:pt x="18434" y="10030"/>
                </a:cubicBezTo>
                <a:cubicBezTo>
                  <a:pt x="18414" y="10016"/>
                  <a:pt x="18405" y="10003"/>
                  <a:pt x="18385" y="9988"/>
                </a:cubicBezTo>
                <a:cubicBezTo>
                  <a:pt x="18384" y="9987"/>
                  <a:pt x="18381" y="9985"/>
                  <a:pt x="18379" y="9984"/>
                </a:cubicBezTo>
                <a:cubicBezTo>
                  <a:pt x="18231" y="9888"/>
                  <a:pt x="18110" y="9788"/>
                  <a:pt x="18110" y="9760"/>
                </a:cubicBezTo>
                <a:cubicBezTo>
                  <a:pt x="18110" y="9748"/>
                  <a:pt x="17977" y="9639"/>
                  <a:pt x="17913" y="9578"/>
                </a:cubicBezTo>
                <a:cubicBezTo>
                  <a:pt x="17806" y="9475"/>
                  <a:pt x="17665" y="9344"/>
                  <a:pt x="17450" y="9158"/>
                </a:cubicBezTo>
                <a:cubicBezTo>
                  <a:pt x="17295" y="9024"/>
                  <a:pt x="17157" y="8895"/>
                  <a:pt x="17037" y="8774"/>
                </a:cubicBezTo>
                <a:cubicBezTo>
                  <a:pt x="16764" y="8507"/>
                  <a:pt x="16590" y="8273"/>
                  <a:pt x="16492" y="8041"/>
                </a:cubicBezTo>
                <a:cubicBezTo>
                  <a:pt x="16490" y="8036"/>
                  <a:pt x="16485" y="8031"/>
                  <a:pt x="16484" y="8026"/>
                </a:cubicBezTo>
                <a:cubicBezTo>
                  <a:pt x="16483" y="8023"/>
                  <a:pt x="16483" y="8020"/>
                  <a:pt x="16482" y="8017"/>
                </a:cubicBezTo>
                <a:cubicBezTo>
                  <a:pt x="16412" y="7841"/>
                  <a:pt x="16368" y="7660"/>
                  <a:pt x="16367" y="7453"/>
                </a:cubicBezTo>
                <a:cubicBezTo>
                  <a:pt x="16367" y="7431"/>
                  <a:pt x="16370" y="7415"/>
                  <a:pt x="16370" y="7394"/>
                </a:cubicBezTo>
                <a:cubicBezTo>
                  <a:pt x="16370" y="7392"/>
                  <a:pt x="16370" y="7390"/>
                  <a:pt x="16370" y="7388"/>
                </a:cubicBezTo>
                <a:cubicBezTo>
                  <a:pt x="16364" y="7216"/>
                  <a:pt x="16385" y="7087"/>
                  <a:pt x="16422" y="7011"/>
                </a:cubicBezTo>
                <a:cubicBezTo>
                  <a:pt x="16429" y="6994"/>
                  <a:pt x="16433" y="6953"/>
                  <a:pt x="16440" y="6948"/>
                </a:cubicBezTo>
                <a:cubicBezTo>
                  <a:pt x="16484" y="6915"/>
                  <a:pt x="16483" y="6576"/>
                  <a:pt x="16438" y="6150"/>
                </a:cubicBezTo>
                <a:cubicBezTo>
                  <a:pt x="16340" y="5232"/>
                  <a:pt x="16188" y="4415"/>
                  <a:pt x="15982" y="3712"/>
                </a:cubicBezTo>
                <a:cubicBezTo>
                  <a:pt x="15926" y="3521"/>
                  <a:pt x="15863" y="3344"/>
                  <a:pt x="15799" y="3170"/>
                </a:cubicBezTo>
                <a:cubicBezTo>
                  <a:pt x="15784" y="3130"/>
                  <a:pt x="15774" y="3086"/>
                  <a:pt x="15759" y="3047"/>
                </a:cubicBezTo>
                <a:cubicBezTo>
                  <a:pt x="15757" y="3043"/>
                  <a:pt x="15754" y="3041"/>
                  <a:pt x="15753" y="3037"/>
                </a:cubicBezTo>
                <a:cubicBezTo>
                  <a:pt x="15716" y="2942"/>
                  <a:pt x="15675" y="2858"/>
                  <a:pt x="15636" y="2769"/>
                </a:cubicBezTo>
                <a:cubicBezTo>
                  <a:pt x="15583" y="2649"/>
                  <a:pt x="15533" y="2525"/>
                  <a:pt x="15475" y="2414"/>
                </a:cubicBezTo>
                <a:cubicBezTo>
                  <a:pt x="15475" y="2413"/>
                  <a:pt x="15473" y="2412"/>
                  <a:pt x="15472" y="2410"/>
                </a:cubicBezTo>
                <a:cubicBezTo>
                  <a:pt x="15470" y="2406"/>
                  <a:pt x="15466" y="2402"/>
                  <a:pt x="15464" y="2398"/>
                </a:cubicBezTo>
                <a:cubicBezTo>
                  <a:pt x="15193" y="1886"/>
                  <a:pt x="14868" y="1477"/>
                  <a:pt x="14487" y="1151"/>
                </a:cubicBezTo>
                <a:cubicBezTo>
                  <a:pt x="14025" y="782"/>
                  <a:pt x="13675" y="544"/>
                  <a:pt x="13301" y="386"/>
                </a:cubicBezTo>
                <a:cubicBezTo>
                  <a:pt x="13225" y="354"/>
                  <a:pt x="13145" y="327"/>
                  <a:pt x="13066" y="301"/>
                </a:cubicBezTo>
                <a:cubicBezTo>
                  <a:pt x="12823" y="222"/>
                  <a:pt x="12276" y="125"/>
                  <a:pt x="11787" y="60"/>
                </a:cubicBezTo>
                <a:cubicBezTo>
                  <a:pt x="11421" y="20"/>
                  <a:pt x="11072" y="-10"/>
                  <a:pt x="11042" y="2"/>
                </a:cubicBezTo>
                <a:close/>
              </a:path>
            </a:pathLst>
          </a:custGeom>
          <a:ln w="12700">
            <a:miter lim="400000"/>
          </a:ln>
          <a:effectLst>
            <a:outerShdw sx="100000" sy="100000" kx="0" ky="0" algn="b" rotWithShape="0" blurRad="266700" dist="376723" dir="8100000">
              <a:srgbClr val="000000">
                <a:alpha val="52039"/>
              </a:srgbClr>
            </a:outerShdw>
          </a:effectLst>
        </p:spPr>
      </p:pic>
      <p:sp>
        <p:nvSpPr>
          <p:cNvPr id="251" name="Shape 251"/>
          <p:cNvSpPr/>
          <p:nvPr/>
        </p:nvSpPr>
        <p:spPr>
          <a:xfrm>
            <a:off x="422241" y="4775199"/>
            <a:ext cx="6549631" cy="457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000000"/>
                </a:solidFill>
                <a:latin typeface="Century Gothic"/>
                <a:ea typeface="Century Gothic"/>
                <a:cs typeface="Century Gothic"/>
                <a:sym typeface="Century Gothic"/>
              </a:defRPr>
            </a:pPr>
            <a:r>
              <a:rPr baseline="31999"/>
              <a:t>1</a:t>
            </a:r>
            <a:r>
              <a:t> Now concerning the ministering to the saints,… </a:t>
            </a:r>
            <a:r>
              <a:rPr baseline="31999"/>
              <a:t>2</a:t>
            </a:r>
            <a:r>
              <a:t> for I know your willingness, about which I boast of you to the Macedonians, that Achaia was ready a year ago; and your zeal has stirred up the majority.</a:t>
            </a:r>
          </a:p>
        </p:txBody>
      </p:sp>
      <p:pic>
        <p:nvPicPr>
          <p:cNvPr id="252" name=""/>
          <p:cNvPicPr>
            <a:picLocks noChangeAspect="0"/>
          </p:cNvPicPr>
          <p:nvPr/>
        </p:nvPicPr>
        <p:blipFill>
          <a:blip r:embed="rId6">
            <a:extLst/>
          </a:blip>
          <a:stretch>
            <a:fillRect/>
          </a:stretch>
        </p:blipFill>
        <p:spPr>
          <a:xfrm>
            <a:off x="-111045" y="3486249"/>
            <a:ext cx="9283739" cy="1397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4" name="pasted-image.tiff"/>
          <p:cNvPicPr>
            <a:picLocks noChangeAspect="0"/>
          </p:cNvPicPr>
          <p:nvPr/>
        </p:nvPicPr>
        <p:blipFill>
          <a:blip r:embed="rId2">
            <a:extLst/>
          </a:blip>
          <a:stretch>
            <a:fillRect/>
          </a:stretch>
        </p:blipFill>
        <p:spPr>
          <a:xfrm>
            <a:off x="540151" y="417119"/>
            <a:ext cx="11924498" cy="930293"/>
          </a:xfrm>
          <a:prstGeom prst="rect">
            <a:avLst/>
          </a:prstGeom>
          <a:ln w="12700">
            <a:miter lim="400000"/>
          </a:ln>
          <a:effectLst>
            <a:outerShdw sx="100000" sy="100000" kx="0" ky="0" algn="b" rotWithShape="0" blurRad="114300" dist="90922" dir="2700000">
              <a:srgbClr val="000000">
                <a:alpha val="34781"/>
              </a:srgbClr>
            </a:outerShdw>
          </a:effectLst>
        </p:spPr>
      </p:pic>
      <p:grpSp>
        <p:nvGrpSpPr>
          <p:cNvPr id="257" name="Group 257"/>
          <p:cNvGrpSpPr/>
          <p:nvPr/>
        </p:nvGrpSpPr>
        <p:grpSpPr>
          <a:xfrm>
            <a:off x="-123391" y="1485899"/>
            <a:ext cx="9015073" cy="2226933"/>
            <a:chOff x="0" y="0"/>
            <a:chExt cx="9015072" cy="2226931"/>
          </a:xfrm>
        </p:grpSpPr>
        <p:sp>
          <p:nvSpPr>
            <p:cNvPr id="256" name="Shape 256"/>
            <p:cNvSpPr/>
            <p:nvPr/>
          </p:nvSpPr>
          <p:spPr>
            <a:xfrm>
              <a:off x="571499" y="546100"/>
              <a:ext cx="7935574" cy="1198232"/>
            </a:xfrm>
            <a:prstGeom prst="roundRect">
              <a:avLst>
                <a:gd name="adj" fmla="val 15898"/>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6100">
                  <a:solidFill>
                    <a:srgbClr val="FFFFFF"/>
                  </a:solidFill>
                  <a:effectLst>
                    <a:outerShdw sx="100000" sy="100000" kx="0" ky="0" algn="b" rotWithShape="0" blurRad="38100" dist="12700" dir="5400000">
                      <a:srgbClr val="000000">
                        <a:alpha val="50000"/>
                      </a:srgbClr>
                    </a:outerShdw>
                  </a:effectLst>
                </a:defRPr>
              </a:lvl1pPr>
            </a:lstStyle>
            <a:p>
              <a:pPr/>
              <a:r>
                <a:t>Zealous To REPENT</a:t>
              </a:r>
            </a:p>
          </p:txBody>
        </p:sp>
        <p:pic>
          <p:nvPicPr>
            <p:cNvPr id="255" name=""/>
            <p:cNvPicPr>
              <a:picLocks noChangeAspect="0"/>
            </p:cNvPicPr>
            <p:nvPr/>
          </p:nvPicPr>
          <p:blipFill>
            <a:blip r:embed="rId4">
              <a:extLst/>
            </a:blip>
            <a:stretch>
              <a:fillRect/>
            </a:stretch>
          </p:blipFill>
          <p:spPr>
            <a:xfrm>
              <a:off x="0" y="-1"/>
              <a:ext cx="9015073" cy="2226933"/>
            </a:xfrm>
            <a:prstGeom prst="rect">
              <a:avLst/>
            </a:prstGeom>
            <a:effectLst/>
          </p:spPr>
        </p:pic>
      </p:grpSp>
      <p:pic>
        <p:nvPicPr>
          <p:cNvPr id="258" name="pasted-image.tiff"/>
          <p:cNvPicPr>
            <a:picLocks noChangeAspect="1"/>
          </p:cNvPicPr>
          <p:nvPr/>
        </p:nvPicPr>
        <p:blipFill>
          <a:blip r:embed="rId5">
            <a:extLst/>
          </a:blip>
          <a:srcRect l="212" t="2772" r="814" b="529"/>
          <a:stretch>
            <a:fillRect/>
          </a:stretch>
        </p:blipFill>
        <p:spPr>
          <a:xfrm>
            <a:off x="7099827" y="1043532"/>
            <a:ext cx="5959500" cy="8756984"/>
          </a:xfrm>
          <a:custGeom>
            <a:avLst/>
            <a:gdLst/>
            <a:ahLst/>
            <a:cxnLst>
              <a:cxn ang="0">
                <a:pos x="wd2" y="hd2"/>
              </a:cxn>
              <a:cxn ang="5400000">
                <a:pos x="wd2" y="hd2"/>
              </a:cxn>
              <a:cxn ang="10800000">
                <a:pos x="wd2" y="hd2"/>
              </a:cxn>
              <a:cxn ang="16200000">
                <a:pos x="wd2" y="hd2"/>
              </a:cxn>
            </a:cxnLst>
            <a:rect l="0" t="0" r="r" b="b"/>
            <a:pathLst>
              <a:path w="21598" h="21590" fill="norm" stroke="1" extrusionOk="0">
                <a:moveTo>
                  <a:pt x="11042" y="2"/>
                </a:moveTo>
                <a:cubicBezTo>
                  <a:pt x="11009" y="16"/>
                  <a:pt x="10653" y="41"/>
                  <a:pt x="10248" y="56"/>
                </a:cubicBezTo>
                <a:cubicBezTo>
                  <a:pt x="10045" y="64"/>
                  <a:pt x="9851" y="77"/>
                  <a:pt x="9667" y="97"/>
                </a:cubicBezTo>
                <a:cubicBezTo>
                  <a:pt x="9511" y="115"/>
                  <a:pt x="9363" y="140"/>
                  <a:pt x="9220" y="168"/>
                </a:cubicBezTo>
                <a:cubicBezTo>
                  <a:pt x="9193" y="173"/>
                  <a:pt x="9164" y="177"/>
                  <a:pt x="9138" y="182"/>
                </a:cubicBezTo>
                <a:cubicBezTo>
                  <a:pt x="8975" y="217"/>
                  <a:pt x="8820" y="259"/>
                  <a:pt x="8672" y="309"/>
                </a:cubicBezTo>
                <a:cubicBezTo>
                  <a:pt x="8610" y="329"/>
                  <a:pt x="8555" y="357"/>
                  <a:pt x="8495" y="381"/>
                </a:cubicBezTo>
                <a:cubicBezTo>
                  <a:pt x="8407" y="416"/>
                  <a:pt x="8317" y="449"/>
                  <a:pt x="8233" y="491"/>
                </a:cubicBezTo>
                <a:cubicBezTo>
                  <a:pt x="8097" y="558"/>
                  <a:pt x="7967" y="632"/>
                  <a:pt x="7842" y="717"/>
                </a:cubicBezTo>
                <a:cubicBezTo>
                  <a:pt x="7717" y="801"/>
                  <a:pt x="7595" y="894"/>
                  <a:pt x="7479" y="996"/>
                </a:cubicBezTo>
                <a:cubicBezTo>
                  <a:pt x="7363" y="1099"/>
                  <a:pt x="7253" y="1212"/>
                  <a:pt x="7144" y="1333"/>
                </a:cubicBezTo>
                <a:cubicBezTo>
                  <a:pt x="7035" y="1455"/>
                  <a:pt x="6929" y="1585"/>
                  <a:pt x="6825" y="1726"/>
                </a:cubicBezTo>
                <a:cubicBezTo>
                  <a:pt x="6727" y="1860"/>
                  <a:pt x="6635" y="2004"/>
                  <a:pt x="6552" y="2157"/>
                </a:cubicBezTo>
                <a:cubicBezTo>
                  <a:pt x="6529" y="2199"/>
                  <a:pt x="6511" y="2246"/>
                  <a:pt x="6490" y="2290"/>
                </a:cubicBezTo>
                <a:cubicBezTo>
                  <a:pt x="6045" y="3188"/>
                  <a:pt x="5827" y="4396"/>
                  <a:pt x="5912" y="5588"/>
                </a:cubicBezTo>
                <a:cubicBezTo>
                  <a:pt x="5926" y="5796"/>
                  <a:pt x="5952" y="6004"/>
                  <a:pt x="5985" y="6210"/>
                </a:cubicBezTo>
                <a:cubicBezTo>
                  <a:pt x="6036" y="6526"/>
                  <a:pt x="6066" y="6789"/>
                  <a:pt x="6077" y="7022"/>
                </a:cubicBezTo>
                <a:cubicBezTo>
                  <a:pt x="6081" y="7106"/>
                  <a:pt x="6069" y="7171"/>
                  <a:pt x="6067" y="7247"/>
                </a:cubicBezTo>
                <a:cubicBezTo>
                  <a:pt x="6065" y="7381"/>
                  <a:pt x="6068" y="7520"/>
                  <a:pt x="6045" y="7637"/>
                </a:cubicBezTo>
                <a:cubicBezTo>
                  <a:pt x="5974" y="8022"/>
                  <a:pt x="5797" y="8350"/>
                  <a:pt x="5480" y="8776"/>
                </a:cubicBezTo>
                <a:cubicBezTo>
                  <a:pt x="5141" y="9231"/>
                  <a:pt x="5004" y="9307"/>
                  <a:pt x="3882" y="9665"/>
                </a:cubicBezTo>
                <a:cubicBezTo>
                  <a:pt x="3864" y="9671"/>
                  <a:pt x="3856" y="9674"/>
                  <a:pt x="3838" y="9680"/>
                </a:cubicBezTo>
                <a:cubicBezTo>
                  <a:pt x="2703" y="10040"/>
                  <a:pt x="2411" y="10149"/>
                  <a:pt x="1661" y="10487"/>
                </a:cubicBezTo>
                <a:cubicBezTo>
                  <a:pt x="1388" y="10610"/>
                  <a:pt x="1101" y="10767"/>
                  <a:pt x="876" y="10910"/>
                </a:cubicBezTo>
                <a:cubicBezTo>
                  <a:pt x="655" y="11064"/>
                  <a:pt x="483" y="11217"/>
                  <a:pt x="442" y="11322"/>
                </a:cubicBezTo>
                <a:cubicBezTo>
                  <a:pt x="384" y="11548"/>
                  <a:pt x="224" y="11907"/>
                  <a:pt x="73" y="12141"/>
                </a:cubicBezTo>
                <a:cubicBezTo>
                  <a:pt x="77" y="12144"/>
                  <a:pt x="81" y="12150"/>
                  <a:pt x="85" y="12147"/>
                </a:cubicBezTo>
                <a:cubicBezTo>
                  <a:pt x="190" y="12088"/>
                  <a:pt x="225" y="12094"/>
                  <a:pt x="270" y="12174"/>
                </a:cubicBezTo>
                <a:cubicBezTo>
                  <a:pt x="301" y="12228"/>
                  <a:pt x="300" y="12287"/>
                  <a:pt x="270" y="12307"/>
                </a:cubicBezTo>
                <a:cubicBezTo>
                  <a:pt x="241" y="12327"/>
                  <a:pt x="262" y="12381"/>
                  <a:pt x="316" y="12426"/>
                </a:cubicBezTo>
                <a:cubicBezTo>
                  <a:pt x="371" y="12471"/>
                  <a:pt x="423" y="12587"/>
                  <a:pt x="432" y="12684"/>
                </a:cubicBezTo>
                <a:cubicBezTo>
                  <a:pt x="468" y="13107"/>
                  <a:pt x="471" y="13115"/>
                  <a:pt x="594" y="13046"/>
                </a:cubicBezTo>
                <a:cubicBezTo>
                  <a:pt x="658" y="13009"/>
                  <a:pt x="736" y="12998"/>
                  <a:pt x="767" y="13018"/>
                </a:cubicBezTo>
                <a:cubicBezTo>
                  <a:pt x="797" y="13039"/>
                  <a:pt x="862" y="12980"/>
                  <a:pt x="913" y="12888"/>
                </a:cubicBezTo>
                <a:cubicBezTo>
                  <a:pt x="986" y="12758"/>
                  <a:pt x="1030" y="12737"/>
                  <a:pt x="1113" y="12793"/>
                </a:cubicBezTo>
                <a:cubicBezTo>
                  <a:pt x="1254" y="12889"/>
                  <a:pt x="1219" y="14282"/>
                  <a:pt x="1072" y="14438"/>
                </a:cubicBezTo>
                <a:cubicBezTo>
                  <a:pt x="1039" y="14472"/>
                  <a:pt x="1047" y="14536"/>
                  <a:pt x="1089" y="14582"/>
                </a:cubicBezTo>
                <a:cubicBezTo>
                  <a:pt x="1135" y="14633"/>
                  <a:pt x="1129" y="14698"/>
                  <a:pt x="1072" y="14745"/>
                </a:cubicBezTo>
                <a:cubicBezTo>
                  <a:pt x="1019" y="14788"/>
                  <a:pt x="999" y="14839"/>
                  <a:pt x="1028" y="14859"/>
                </a:cubicBezTo>
                <a:cubicBezTo>
                  <a:pt x="1057" y="14879"/>
                  <a:pt x="1027" y="14964"/>
                  <a:pt x="962" y="15050"/>
                </a:cubicBezTo>
                <a:cubicBezTo>
                  <a:pt x="898" y="15135"/>
                  <a:pt x="847" y="15286"/>
                  <a:pt x="849" y="15384"/>
                </a:cubicBezTo>
                <a:cubicBezTo>
                  <a:pt x="850" y="15482"/>
                  <a:pt x="803" y="15643"/>
                  <a:pt x="742" y="15741"/>
                </a:cubicBezTo>
                <a:cubicBezTo>
                  <a:pt x="682" y="15838"/>
                  <a:pt x="625" y="15972"/>
                  <a:pt x="618" y="16037"/>
                </a:cubicBezTo>
                <a:cubicBezTo>
                  <a:pt x="612" y="16102"/>
                  <a:pt x="543" y="16238"/>
                  <a:pt x="462" y="16339"/>
                </a:cubicBezTo>
                <a:cubicBezTo>
                  <a:pt x="356" y="16471"/>
                  <a:pt x="323" y="16619"/>
                  <a:pt x="350" y="16858"/>
                </a:cubicBezTo>
                <a:cubicBezTo>
                  <a:pt x="370" y="17041"/>
                  <a:pt x="354" y="17204"/>
                  <a:pt x="314" y="17221"/>
                </a:cubicBezTo>
                <a:cubicBezTo>
                  <a:pt x="273" y="17238"/>
                  <a:pt x="230" y="17392"/>
                  <a:pt x="219" y="17564"/>
                </a:cubicBezTo>
                <a:cubicBezTo>
                  <a:pt x="208" y="17737"/>
                  <a:pt x="189" y="18005"/>
                  <a:pt x="180" y="18160"/>
                </a:cubicBezTo>
                <a:cubicBezTo>
                  <a:pt x="170" y="18315"/>
                  <a:pt x="118" y="18473"/>
                  <a:pt x="60" y="18513"/>
                </a:cubicBezTo>
                <a:cubicBezTo>
                  <a:pt x="35" y="18530"/>
                  <a:pt x="16" y="18610"/>
                  <a:pt x="0" y="18724"/>
                </a:cubicBezTo>
                <a:cubicBezTo>
                  <a:pt x="14" y="19107"/>
                  <a:pt x="28" y="19538"/>
                  <a:pt x="49" y="19552"/>
                </a:cubicBezTo>
                <a:cubicBezTo>
                  <a:pt x="101" y="19587"/>
                  <a:pt x="155" y="19725"/>
                  <a:pt x="171" y="19858"/>
                </a:cubicBezTo>
                <a:cubicBezTo>
                  <a:pt x="187" y="19991"/>
                  <a:pt x="330" y="20320"/>
                  <a:pt x="490" y="20587"/>
                </a:cubicBezTo>
                <a:cubicBezTo>
                  <a:pt x="889" y="21252"/>
                  <a:pt x="896" y="21254"/>
                  <a:pt x="3095" y="21226"/>
                </a:cubicBezTo>
                <a:lnTo>
                  <a:pt x="4798" y="21203"/>
                </a:lnTo>
                <a:lnTo>
                  <a:pt x="4826" y="21396"/>
                </a:lnTo>
                <a:lnTo>
                  <a:pt x="4853" y="21590"/>
                </a:lnTo>
                <a:lnTo>
                  <a:pt x="12445" y="21590"/>
                </a:lnTo>
                <a:cubicBezTo>
                  <a:pt x="13485" y="21590"/>
                  <a:pt x="14036" y="21588"/>
                  <a:pt x="14821" y="21588"/>
                </a:cubicBezTo>
                <a:cubicBezTo>
                  <a:pt x="15928" y="21588"/>
                  <a:pt x="16641" y="21586"/>
                  <a:pt x="17360" y="21584"/>
                </a:cubicBezTo>
                <a:cubicBezTo>
                  <a:pt x="18213" y="21580"/>
                  <a:pt x="18784" y="21572"/>
                  <a:pt x="19237" y="21558"/>
                </a:cubicBezTo>
                <a:cubicBezTo>
                  <a:pt x="19359" y="21554"/>
                  <a:pt x="19543" y="21552"/>
                  <a:pt x="19644" y="21547"/>
                </a:cubicBezTo>
                <a:cubicBezTo>
                  <a:pt x="20567" y="21503"/>
                  <a:pt x="20633" y="21412"/>
                  <a:pt x="20944" y="21226"/>
                </a:cubicBezTo>
                <a:cubicBezTo>
                  <a:pt x="20999" y="21193"/>
                  <a:pt x="21043" y="21165"/>
                  <a:pt x="21089" y="21137"/>
                </a:cubicBezTo>
                <a:cubicBezTo>
                  <a:pt x="21206" y="21053"/>
                  <a:pt x="21300" y="20987"/>
                  <a:pt x="21370" y="20897"/>
                </a:cubicBezTo>
                <a:cubicBezTo>
                  <a:pt x="21371" y="20896"/>
                  <a:pt x="21372" y="20894"/>
                  <a:pt x="21373" y="20893"/>
                </a:cubicBezTo>
                <a:cubicBezTo>
                  <a:pt x="21375" y="20890"/>
                  <a:pt x="21376" y="20886"/>
                  <a:pt x="21378" y="20883"/>
                </a:cubicBezTo>
                <a:cubicBezTo>
                  <a:pt x="21409" y="20840"/>
                  <a:pt x="21435" y="20789"/>
                  <a:pt x="21457" y="20732"/>
                </a:cubicBezTo>
                <a:cubicBezTo>
                  <a:pt x="21478" y="20677"/>
                  <a:pt x="21497" y="20613"/>
                  <a:pt x="21512" y="20539"/>
                </a:cubicBezTo>
                <a:cubicBezTo>
                  <a:pt x="21516" y="20521"/>
                  <a:pt x="21519" y="20505"/>
                  <a:pt x="21522" y="20485"/>
                </a:cubicBezTo>
                <a:cubicBezTo>
                  <a:pt x="21561" y="20257"/>
                  <a:pt x="21583" y="19938"/>
                  <a:pt x="21591" y="19458"/>
                </a:cubicBezTo>
                <a:cubicBezTo>
                  <a:pt x="21600" y="18974"/>
                  <a:pt x="21598" y="18330"/>
                  <a:pt x="21598" y="17463"/>
                </a:cubicBezTo>
                <a:cubicBezTo>
                  <a:pt x="21598" y="17274"/>
                  <a:pt x="21594" y="17236"/>
                  <a:pt x="21594" y="17067"/>
                </a:cubicBezTo>
                <a:cubicBezTo>
                  <a:pt x="21591" y="15973"/>
                  <a:pt x="21584" y="15102"/>
                  <a:pt x="21552" y="14582"/>
                </a:cubicBezTo>
                <a:cubicBezTo>
                  <a:pt x="21549" y="14535"/>
                  <a:pt x="21544" y="14480"/>
                  <a:pt x="21541" y="14438"/>
                </a:cubicBezTo>
                <a:cubicBezTo>
                  <a:pt x="21531" y="14304"/>
                  <a:pt x="21516" y="14219"/>
                  <a:pt x="21503" y="14115"/>
                </a:cubicBezTo>
                <a:cubicBezTo>
                  <a:pt x="21493" y="14054"/>
                  <a:pt x="21486" y="13975"/>
                  <a:pt x="21473" y="13929"/>
                </a:cubicBezTo>
                <a:cubicBezTo>
                  <a:pt x="21391" y="13636"/>
                  <a:pt x="21325" y="13426"/>
                  <a:pt x="21255" y="13240"/>
                </a:cubicBezTo>
                <a:cubicBezTo>
                  <a:pt x="21229" y="13182"/>
                  <a:pt x="21207" y="13139"/>
                  <a:pt x="21184" y="13079"/>
                </a:cubicBezTo>
                <a:cubicBezTo>
                  <a:pt x="21183" y="13075"/>
                  <a:pt x="21180" y="13072"/>
                  <a:pt x="21178" y="13068"/>
                </a:cubicBezTo>
                <a:cubicBezTo>
                  <a:pt x="21121" y="12935"/>
                  <a:pt x="21064" y="12807"/>
                  <a:pt x="20987" y="12671"/>
                </a:cubicBezTo>
                <a:cubicBezTo>
                  <a:pt x="20910" y="12535"/>
                  <a:pt x="20840" y="12424"/>
                  <a:pt x="20767" y="12304"/>
                </a:cubicBezTo>
                <a:cubicBezTo>
                  <a:pt x="20755" y="12290"/>
                  <a:pt x="20734" y="12247"/>
                  <a:pt x="20724" y="12240"/>
                </a:cubicBezTo>
                <a:cubicBezTo>
                  <a:pt x="20679" y="12209"/>
                  <a:pt x="20642" y="12147"/>
                  <a:pt x="20642" y="12101"/>
                </a:cubicBezTo>
                <a:cubicBezTo>
                  <a:pt x="20642" y="12095"/>
                  <a:pt x="20629" y="12078"/>
                  <a:pt x="20628" y="12070"/>
                </a:cubicBezTo>
                <a:cubicBezTo>
                  <a:pt x="20626" y="12068"/>
                  <a:pt x="20623" y="12065"/>
                  <a:pt x="20622" y="12062"/>
                </a:cubicBezTo>
                <a:cubicBezTo>
                  <a:pt x="20269" y="11520"/>
                  <a:pt x="19951" y="11166"/>
                  <a:pt x="19618" y="10940"/>
                </a:cubicBezTo>
                <a:cubicBezTo>
                  <a:pt x="19409" y="10798"/>
                  <a:pt x="19237" y="10697"/>
                  <a:pt x="19182" y="10682"/>
                </a:cubicBezTo>
                <a:cubicBezTo>
                  <a:pt x="19178" y="10680"/>
                  <a:pt x="19151" y="10663"/>
                  <a:pt x="19149" y="10663"/>
                </a:cubicBezTo>
                <a:cubicBezTo>
                  <a:pt x="19149" y="10663"/>
                  <a:pt x="19146" y="10663"/>
                  <a:pt x="19146" y="10663"/>
                </a:cubicBezTo>
                <a:cubicBezTo>
                  <a:pt x="19140" y="10663"/>
                  <a:pt x="19108" y="10626"/>
                  <a:pt x="19097" y="10619"/>
                </a:cubicBezTo>
                <a:cubicBezTo>
                  <a:pt x="19046" y="10589"/>
                  <a:pt x="18976" y="10539"/>
                  <a:pt x="18890" y="10441"/>
                </a:cubicBezTo>
                <a:cubicBezTo>
                  <a:pt x="18783" y="10318"/>
                  <a:pt x="18576" y="10133"/>
                  <a:pt x="18434" y="10030"/>
                </a:cubicBezTo>
                <a:cubicBezTo>
                  <a:pt x="18414" y="10016"/>
                  <a:pt x="18405" y="10003"/>
                  <a:pt x="18385" y="9988"/>
                </a:cubicBezTo>
                <a:cubicBezTo>
                  <a:pt x="18384" y="9987"/>
                  <a:pt x="18381" y="9985"/>
                  <a:pt x="18379" y="9984"/>
                </a:cubicBezTo>
                <a:cubicBezTo>
                  <a:pt x="18231" y="9888"/>
                  <a:pt x="18110" y="9788"/>
                  <a:pt x="18110" y="9760"/>
                </a:cubicBezTo>
                <a:cubicBezTo>
                  <a:pt x="18110" y="9748"/>
                  <a:pt x="17977" y="9639"/>
                  <a:pt x="17913" y="9578"/>
                </a:cubicBezTo>
                <a:cubicBezTo>
                  <a:pt x="17806" y="9475"/>
                  <a:pt x="17665" y="9344"/>
                  <a:pt x="17450" y="9158"/>
                </a:cubicBezTo>
                <a:cubicBezTo>
                  <a:pt x="17295" y="9024"/>
                  <a:pt x="17157" y="8895"/>
                  <a:pt x="17037" y="8774"/>
                </a:cubicBezTo>
                <a:cubicBezTo>
                  <a:pt x="16764" y="8507"/>
                  <a:pt x="16590" y="8273"/>
                  <a:pt x="16492" y="8041"/>
                </a:cubicBezTo>
                <a:cubicBezTo>
                  <a:pt x="16490" y="8036"/>
                  <a:pt x="16485" y="8031"/>
                  <a:pt x="16484" y="8026"/>
                </a:cubicBezTo>
                <a:cubicBezTo>
                  <a:pt x="16483" y="8023"/>
                  <a:pt x="16483" y="8020"/>
                  <a:pt x="16482" y="8017"/>
                </a:cubicBezTo>
                <a:cubicBezTo>
                  <a:pt x="16412" y="7841"/>
                  <a:pt x="16368" y="7660"/>
                  <a:pt x="16367" y="7453"/>
                </a:cubicBezTo>
                <a:cubicBezTo>
                  <a:pt x="16367" y="7431"/>
                  <a:pt x="16370" y="7415"/>
                  <a:pt x="16370" y="7394"/>
                </a:cubicBezTo>
                <a:cubicBezTo>
                  <a:pt x="16370" y="7392"/>
                  <a:pt x="16370" y="7390"/>
                  <a:pt x="16370" y="7388"/>
                </a:cubicBezTo>
                <a:cubicBezTo>
                  <a:pt x="16364" y="7216"/>
                  <a:pt x="16385" y="7087"/>
                  <a:pt x="16422" y="7011"/>
                </a:cubicBezTo>
                <a:cubicBezTo>
                  <a:pt x="16429" y="6994"/>
                  <a:pt x="16433" y="6953"/>
                  <a:pt x="16440" y="6948"/>
                </a:cubicBezTo>
                <a:cubicBezTo>
                  <a:pt x="16484" y="6915"/>
                  <a:pt x="16483" y="6576"/>
                  <a:pt x="16438" y="6150"/>
                </a:cubicBezTo>
                <a:cubicBezTo>
                  <a:pt x="16340" y="5232"/>
                  <a:pt x="16188" y="4415"/>
                  <a:pt x="15982" y="3712"/>
                </a:cubicBezTo>
                <a:cubicBezTo>
                  <a:pt x="15926" y="3521"/>
                  <a:pt x="15863" y="3344"/>
                  <a:pt x="15799" y="3170"/>
                </a:cubicBezTo>
                <a:cubicBezTo>
                  <a:pt x="15784" y="3130"/>
                  <a:pt x="15774" y="3086"/>
                  <a:pt x="15759" y="3047"/>
                </a:cubicBezTo>
                <a:cubicBezTo>
                  <a:pt x="15757" y="3043"/>
                  <a:pt x="15754" y="3041"/>
                  <a:pt x="15753" y="3037"/>
                </a:cubicBezTo>
                <a:cubicBezTo>
                  <a:pt x="15716" y="2942"/>
                  <a:pt x="15675" y="2858"/>
                  <a:pt x="15636" y="2769"/>
                </a:cubicBezTo>
                <a:cubicBezTo>
                  <a:pt x="15583" y="2649"/>
                  <a:pt x="15533" y="2525"/>
                  <a:pt x="15475" y="2414"/>
                </a:cubicBezTo>
                <a:cubicBezTo>
                  <a:pt x="15475" y="2413"/>
                  <a:pt x="15473" y="2412"/>
                  <a:pt x="15472" y="2410"/>
                </a:cubicBezTo>
                <a:cubicBezTo>
                  <a:pt x="15470" y="2406"/>
                  <a:pt x="15466" y="2402"/>
                  <a:pt x="15464" y="2398"/>
                </a:cubicBezTo>
                <a:cubicBezTo>
                  <a:pt x="15193" y="1886"/>
                  <a:pt x="14868" y="1477"/>
                  <a:pt x="14487" y="1151"/>
                </a:cubicBezTo>
                <a:cubicBezTo>
                  <a:pt x="14025" y="782"/>
                  <a:pt x="13675" y="544"/>
                  <a:pt x="13301" y="386"/>
                </a:cubicBezTo>
                <a:cubicBezTo>
                  <a:pt x="13225" y="354"/>
                  <a:pt x="13145" y="327"/>
                  <a:pt x="13066" y="301"/>
                </a:cubicBezTo>
                <a:cubicBezTo>
                  <a:pt x="12823" y="222"/>
                  <a:pt x="12276" y="125"/>
                  <a:pt x="11787" y="60"/>
                </a:cubicBezTo>
                <a:cubicBezTo>
                  <a:pt x="11421" y="20"/>
                  <a:pt x="11072" y="-10"/>
                  <a:pt x="11042" y="2"/>
                </a:cubicBezTo>
                <a:close/>
              </a:path>
            </a:pathLst>
          </a:custGeom>
          <a:ln w="12700">
            <a:miter lim="400000"/>
          </a:ln>
          <a:effectLst>
            <a:outerShdw sx="100000" sy="100000" kx="0" ky="0" algn="b" rotWithShape="0" blurRad="266700" dist="376723" dir="8100000">
              <a:srgbClr val="000000">
                <a:alpha val="52039"/>
              </a:srgbClr>
            </a:outerShdw>
          </a:effectLst>
        </p:spPr>
      </p:pic>
      <p:sp>
        <p:nvSpPr>
          <p:cNvPr id="259" name="Shape 259"/>
          <p:cNvSpPr/>
          <p:nvPr/>
        </p:nvSpPr>
        <p:spPr>
          <a:xfrm>
            <a:off x="310851" y="4893732"/>
            <a:ext cx="6761629" cy="435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000000"/>
                </a:solidFill>
                <a:latin typeface="Century Gothic"/>
                <a:ea typeface="Century Gothic"/>
                <a:cs typeface="Century Gothic"/>
                <a:sym typeface="Century Gothic"/>
              </a:defRPr>
            </a:pPr>
            <a:r>
              <a:rPr baseline="31999"/>
              <a:t>19</a:t>
            </a:r>
            <a:r>
              <a:t> As many as I love, I rebuke and chasten. Therefore be zealous and repent.</a:t>
            </a:r>
          </a:p>
        </p:txBody>
      </p:sp>
      <p:pic>
        <p:nvPicPr>
          <p:cNvPr id="260" name=""/>
          <p:cNvPicPr>
            <a:picLocks noChangeAspect="0"/>
          </p:cNvPicPr>
          <p:nvPr/>
        </p:nvPicPr>
        <p:blipFill>
          <a:blip r:embed="rId6">
            <a:extLst/>
          </a:blip>
          <a:stretch>
            <a:fillRect/>
          </a:stretch>
        </p:blipFill>
        <p:spPr>
          <a:xfrm>
            <a:off x="-137040" y="3520115"/>
            <a:ext cx="8097678" cy="1397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