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7" r:id="rId2"/>
    <p:sldId id="258" r:id="rId3"/>
    <p:sldId id="259" r:id="rId4"/>
    <p:sldId id="260" r:id="rId5"/>
    <p:sldId id="261" r:id="rId6"/>
    <p:sldId id="262" r:id="rId7"/>
    <p:sldId id="264" r:id="rId8"/>
    <p:sldId id="274" r:id="rId9"/>
    <p:sldId id="276" r:id="rId10"/>
    <p:sldId id="272" r:id="rId11"/>
    <p:sldId id="273" r:id="rId12"/>
    <p:sldId id="265" r:id="rId13"/>
    <p:sldId id="266" r:id="rId14"/>
    <p:sldId id="267" r:id="rId15"/>
    <p:sldId id="277" r:id="rId16"/>
    <p:sldId id="278" r:id="rId17"/>
    <p:sldId id="268" r:id="rId18"/>
    <p:sldId id="279" r:id="rId19"/>
    <p:sldId id="269" r:id="rId20"/>
    <p:sldId id="27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7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6F6AD0-31C3-467A-B9C9-D6144EBEFAA6}" type="datetimeFigureOut">
              <a:rPr lang="en-US" smtClean="0"/>
              <a:pPr/>
              <a:t>7/30/2007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1D40F2-A231-493A-B2EC-190F2967031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8AD6A82-8B98-45E6-91C0-D998D9E9D8D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rm.org/doctrine/trinity.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carm.org/kjv/Isaiah/Isaiah_44.htm" TargetMode="External"/><Relationship Id="rId4" Type="http://schemas.openxmlformats.org/officeDocument/2006/relationships/hyperlink" Target="http://www.carm.org/kjv/Isaiah/Isaiah_43.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75896-E562-4840-AEE1-3056223DBD6B}"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Series On Godliness</a:t>
            </a:r>
          </a:p>
          <a:p>
            <a:r>
              <a:rPr lang="en-US"/>
              <a:t>Essentials </a:t>
            </a:r>
          </a:p>
          <a:p>
            <a:r>
              <a:rPr lang="en-US"/>
              <a:t>To Living</a:t>
            </a:r>
          </a:p>
          <a:p>
            <a:r>
              <a:rPr lang="en-US"/>
              <a:t>A Godly</a:t>
            </a:r>
          </a:p>
          <a:p>
            <a:r>
              <a:rPr lang="en-US"/>
              <a:t>Life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DC513-E541-491B-A92B-FD0A7F71D429}" type="slidenum">
              <a:rPr lang="en-US"/>
              <a:pPr/>
              <a:t>11</a:t>
            </a:fld>
            <a:endParaRPr lang="en-US"/>
          </a:p>
        </p:txBody>
      </p:sp>
      <p:sp>
        <p:nvSpPr>
          <p:cNvPr id="71682" name="Rectangle 2"/>
          <p:cNvSpPr>
            <a:spLocks noGrp="1" noRot="1" noChangeAspect="1" noChangeArrowheads="1" noTextEdit="1"/>
          </p:cNvSpPr>
          <p:nvPr>
            <p:ph type="sldImg"/>
          </p:nvPr>
        </p:nvSpPr>
        <p:spPr>
          <a:xfrm>
            <a:off x="1144588" y="687388"/>
            <a:ext cx="4570412" cy="3427412"/>
          </a:xfrm>
          <a:ln/>
        </p:spPr>
      </p:sp>
      <p:sp>
        <p:nvSpPr>
          <p:cNvPr id="71683" name="Rectangle 3"/>
          <p:cNvSpPr>
            <a:spLocks noGrp="1" noChangeArrowheads="1"/>
          </p:cNvSpPr>
          <p:nvPr>
            <p:ph type="body" idx="1"/>
          </p:nvPr>
        </p:nvSpPr>
        <p:spPr>
          <a:xfrm>
            <a:off x="684213" y="4341813"/>
            <a:ext cx="5489575" cy="4114800"/>
          </a:xfrm>
        </p:spPr>
        <p:txBody>
          <a:bodyPr/>
          <a:lstStyle/>
          <a:p>
            <a:r>
              <a:rPr lang="en-US"/>
              <a:t>Romans 10:17; John 20:30,31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55F77-77A8-4A7A-AB6F-49F9E998A97C}" type="slidenum">
              <a:rPr lang="en-US"/>
              <a:pPr/>
              <a:t>12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Hope Of Eternal Life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3CD94-A675-46A7-A3FB-EB327280F2F4}"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Above All These Things Put On Love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20989-686A-45CD-8948-725D30308343}" type="slidenum">
              <a:rPr lang="en-US"/>
              <a:pPr/>
              <a:t>14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Above All These Things Put On Love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45BE5-076E-47D4-B617-735145ACD5EA}" type="slidenum">
              <a:rPr lang="en-US"/>
              <a:pPr/>
              <a:t>17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Godliness is all about becoming like Jesus!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F326F-4351-4E69-BD06-9F01A254C29C}" type="slidenum">
              <a:rPr lang="en-US"/>
              <a:pPr/>
              <a:t>19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Live The Best Life NOW - </a:t>
            </a:r>
          </a:p>
          <a:p>
            <a:r>
              <a:rPr lang="en-US"/>
              <a:t>Enjoy Life Eternal With God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E5F64-801D-4B59-AE5B-1362038F0C9C}"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 set before you</a:t>
            </a:r>
          </a:p>
          <a:p>
            <a:r>
              <a:rPr lang="en-US"/>
              <a:t>Life and death – </a:t>
            </a:r>
          </a:p>
          <a:p>
            <a:r>
              <a:rPr lang="en-US"/>
              <a:t>Choose life</a:t>
            </a:r>
          </a:p>
          <a:p>
            <a:r>
              <a:rPr lang="en-US"/>
              <a:t>Deut 30:15-19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4FD11-B65C-4066-9849-0F1D986C7613}" type="slidenum">
              <a:rPr lang="en-US"/>
              <a:pPr/>
              <a:t>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14435-EB4F-4941-B996-738C4B348F6B}" type="slidenum">
              <a:rPr lang="en-US"/>
              <a:pPr/>
              <a:t>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7996B-F519-470B-86F1-ED5204D51EDC}" type="slidenum">
              <a:rPr lang="en-US"/>
              <a:pPr/>
              <a:t>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B2368-FBCA-4C88-BB3E-3E3720084A8A}" type="slidenum">
              <a:rPr lang="en-US"/>
              <a:pPr/>
              <a:t>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Faith In God Requires A Knowledge of God</a:t>
            </a:r>
          </a:p>
          <a:p>
            <a:r>
              <a:rPr lang="en-US"/>
              <a:t>Tritheism</a:t>
            </a:r>
          </a:p>
          <a:p>
            <a:r>
              <a:rPr lang="en-US"/>
              <a:t/>
            </a:r>
            <a:br>
              <a:rPr lang="en-US"/>
            </a:br>
            <a:r>
              <a:rPr lang="en-US"/>
              <a:t>     Tritheism is the teaching that the Godhead is really three separate beings forming three separate gods.  This erring view is often misplaced by the cults for the doctrine of the </a:t>
            </a:r>
            <a:r>
              <a:rPr lang="en-US">
                <a:hlinkClick r:id="rId3"/>
              </a:rPr>
              <a:t>Trinity</a:t>
            </a:r>
            <a:r>
              <a:rPr lang="en-US"/>
              <a:t> which states that there is but one God in three persons:  Father, Son, and Holy Spirit.  The doctrine of the trinity is, by definition, monothestic.  That is, it is a doctrine that affirms that there is only one God in all the universe.  </a:t>
            </a:r>
            <a:br>
              <a:rPr lang="en-US"/>
            </a:br>
            <a:r>
              <a:rPr lang="en-US"/>
              <a:t>     Tritheism has taken different forms throughout the centuries. In the early church the Christians were accused of being tritheists by those who either refused to understand or could not understand the doctrine of the Trinity. In the late 11th century a Catholic monk of Compiègne in France, Roscelin considered the three Divine Persons as three independent beings and that it could be said they were three gods. He maintained that God the Father and God the Holy Ghost would have become incarnate with God the Son unless there were three gods. </a:t>
            </a:r>
            <a:br>
              <a:rPr lang="en-US"/>
            </a:br>
            <a:r>
              <a:rPr lang="en-US"/>
              <a:t>     Present day Mormonism is tritheistic -- but with a twist. Mormonism teaches that there are many God's in the universe but they serve and worship only one of them.  The godhead for earth is to them really three separate gods: the Father, the Son, and the Holy Ghost.  The Father used to be a man on another world who brought one of his wives with him to this world - they both have bodies of flesh and bones.  The son is a second god who was literally begotten between god the father and his goddess wife.  The holy ghost is a third god.  Therefore, in reality, Mormonism is polytheistic with a tritheistic emphasis.</a:t>
            </a:r>
            <a:br>
              <a:rPr lang="en-US"/>
            </a:br>
            <a:r>
              <a:rPr lang="en-US"/>
              <a:t>     Of course, tritheism clearly contradicts the teaching of the Bible regarding monotheism.</a:t>
            </a:r>
          </a:p>
          <a:p>
            <a:r>
              <a:rPr lang="en-US" i="1"/>
              <a:t>“You are My witnesses,” declares the Lord, “And My servant whom I have chosen, In order that you may know and believe Me, And understand that I am He. Before Me there was no God formed, And there will be none after Me," </a:t>
            </a:r>
            <a:r>
              <a:rPr lang="en-US"/>
              <a:t>(</a:t>
            </a:r>
            <a:r>
              <a:rPr lang="en-US">
                <a:hlinkClick r:id="rId4"/>
              </a:rPr>
              <a:t>Isaiah 43:10</a:t>
            </a:r>
            <a:r>
              <a:rPr lang="en-US"/>
              <a:t>). </a:t>
            </a:r>
          </a:p>
          <a:p>
            <a:r>
              <a:rPr lang="en-US" i="1"/>
              <a:t>“Thus says the Lord, the King of Israel And his Redeemer, the Lord of hosts: ‘I am the first and I am the last, And there is no God besides Me,"</a:t>
            </a:r>
            <a:r>
              <a:rPr lang="en-US"/>
              <a:t> (</a:t>
            </a:r>
            <a:r>
              <a:rPr lang="en-US">
                <a:hlinkClick r:id="rId5"/>
              </a:rPr>
              <a:t>Isaiah 44:6</a:t>
            </a:r>
            <a:r>
              <a:rPr lang="en-US"/>
              <a:t>). </a:t>
            </a:r>
          </a:p>
          <a:p>
            <a:r>
              <a:rPr lang="en-US" i="1"/>
              <a:t>‘Do not tremble and do not be afraid; Have I not long since announced it to you and declared it? And you are My witnesses. Is there any God besides Me, Or is there any other Rock? I know of none,’” </a:t>
            </a:r>
            <a:r>
              <a:rPr lang="en-US"/>
              <a:t>(</a:t>
            </a:r>
            <a:r>
              <a:rPr lang="en-US">
                <a:hlinkClick r:id="rId5"/>
              </a:rPr>
              <a:t>Isaiah 44:8</a:t>
            </a:r>
            <a:r>
              <a:rPr lang="en-US"/>
              <a:t>).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E3921-E76B-4990-A9E8-E115F3FCBEF7}" type="slidenum">
              <a:rPr lang="en-US"/>
              <a:pPr/>
              <a:t>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Faith In Christ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B8576-C7A3-4027-A1A5-5A56E34311F7}" type="slidenum">
              <a:rPr lang="en-US"/>
              <a:pPr/>
              <a:t>8</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algn="ctr">
              <a:spcBef>
                <a:spcPct val="0"/>
              </a:spcBef>
            </a:pPr>
            <a:r>
              <a:rPr lang="en-US">
                <a:solidFill>
                  <a:schemeClr val="bg1"/>
                </a:solidFill>
                <a:effectLst>
                  <a:outerShdw blurRad="38100" dist="38100" dir="2700000" algn="tl">
                    <a:srgbClr val="C0C0C0"/>
                  </a:outerShdw>
                </a:effectLst>
              </a:rPr>
              <a:t>Faith –       Rom 10:17</a:t>
            </a:r>
          </a:p>
          <a:p>
            <a:r>
              <a:rPr lang="en-US"/>
              <a:t>Hope – </a:t>
            </a:r>
            <a:r>
              <a:rPr lang="en-US" b="1">
                <a:solidFill>
                  <a:srgbClr val="000000"/>
                </a:solidFill>
                <a:effectLst>
                  <a:outerShdw blurRad="38100" dist="38100" dir="2700000" algn="tl">
                    <a:srgbClr val="C0C0C0"/>
                  </a:outerShdw>
                </a:effectLst>
              </a:rPr>
              <a:t>Titus 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F1C73-9B9B-42A1-8E79-9D56D4074964}" type="slidenum">
              <a:rPr lang="en-US"/>
              <a:pPr/>
              <a:t>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lgn="ctr">
              <a:spcBef>
                <a:spcPct val="0"/>
              </a:spcBef>
            </a:pPr>
            <a:r>
              <a:rPr lang="en-US">
                <a:solidFill>
                  <a:schemeClr val="bg1"/>
                </a:solidFill>
                <a:effectLst>
                  <a:outerShdw blurRad="38100" dist="38100" dir="2700000" algn="tl">
                    <a:srgbClr val="C0C0C0"/>
                  </a:outerShdw>
                </a:effectLst>
              </a:rPr>
              <a:t>Faith –       Rom 10:17</a:t>
            </a:r>
          </a:p>
          <a:p>
            <a:r>
              <a:rPr lang="en-US"/>
              <a:t>Hope – </a:t>
            </a:r>
            <a:r>
              <a:rPr lang="en-US" b="1">
                <a:solidFill>
                  <a:srgbClr val="000000"/>
                </a:solidFill>
                <a:effectLst>
                  <a:outerShdw blurRad="38100" dist="38100" dir="2700000" algn="tl">
                    <a:srgbClr val="C0C0C0"/>
                  </a:outerShdw>
                </a:effectLst>
              </a:rPr>
              <a:t>Titus 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B3DA2-EE2E-4131-BE44-0B504CF1E463}" type="slidenum">
              <a:rPr lang="en-US"/>
              <a:pPr/>
              <a:t>10</a:t>
            </a:fld>
            <a:endParaRPr lang="en-US"/>
          </a:p>
        </p:txBody>
      </p:sp>
      <p:sp>
        <p:nvSpPr>
          <p:cNvPr id="69634" name="Rectangle 2"/>
          <p:cNvSpPr>
            <a:spLocks noGrp="1" noRot="1" noChangeAspect="1" noChangeArrowheads="1" noTextEdit="1"/>
          </p:cNvSpPr>
          <p:nvPr>
            <p:ph type="sldImg"/>
          </p:nvPr>
        </p:nvSpPr>
        <p:spPr>
          <a:xfrm>
            <a:off x="1144588" y="687388"/>
            <a:ext cx="4570412" cy="3427412"/>
          </a:xfrm>
          <a:ln/>
        </p:spPr>
      </p:sp>
      <p:sp>
        <p:nvSpPr>
          <p:cNvPr id="69635" name="Rectangle 3"/>
          <p:cNvSpPr>
            <a:spLocks noGrp="1" noChangeArrowheads="1"/>
          </p:cNvSpPr>
          <p:nvPr>
            <p:ph type="body" idx="1"/>
          </p:nvPr>
        </p:nvSpPr>
        <p:spPr>
          <a:xfrm>
            <a:off x="684213" y="4341813"/>
            <a:ext cx="5489575"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Don McClain</a:t>
            </a:r>
            <a:endParaRPr lang="en-US"/>
          </a:p>
        </p:txBody>
      </p:sp>
      <p:sp>
        <p:nvSpPr>
          <p:cNvPr id="5" name="Footer Placeholder 4"/>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6" name="Slide Number Placeholder 5"/>
          <p:cNvSpPr>
            <a:spLocks noGrp="1"/>
          </p:cNvSpPr>
          <p:nvPr>
            <p:ph type="sldNum" sz="quarter" idx="12"/>
          </p:nvPr>
        </p:nvSpPr>
        <p:spPr/>
        <p:txBody>
          <a:bodyPr/>
          <a:lstStyle>
            <a:lvl1pPr>
              <a:defRPr/>
            </a:lvl1pPr>
          </a:lstStyle>
          <a:p>
            <a:fld id="{9D82448D-17F7-4ACD-AFCD-52C2BCCF01AB}" type="slidenum">
              <a:rPr lang="en-US"/>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Don McClain</a:t>
            </a:r>
            <a:endParaRPr lang="en-US"/>
          </a:p>
        </p:txBody>
      </p:sp>
      <p:sp>
        <p:nvSpPr>
          <p:cNvPr id="5" name="Footer Placeholder 4"/>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6" name="Slide Number Placeholder 5"/>
          <p:cNvSpPr>
            <a:spLocks noGrp="1"/>
          </p:cNvSpPr>
          <p:nvPr>
            <p:ph type="sldNum" sz="quarter" idx="12"/>
          </p:nvPr>
        </p:nvSpPr>
        <p:spPr/>
        <p:txBody>
          <a:bodyPr/>
          <a:lstStyle>
            <a:lvl1pPr>
              <a:defRPr/>
            </a:lvl1pPr>
          </a:lstStyle>
          <a:p>
            <a:fld id="{21229252-DDA0-43E8-B6D8-6CF45164E1A2}" type="slidenum">
              <a:rPr lang="en-US"/>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Don McClain</a:t>
            </a:r>
            <a:endParaRPr lang="en-US"/>
          </a:p>
        </p:txBody>
      </p:sp>
      <p:sp>
        <p:nvSpPr>
          <p:cNvPr id="5" name="Footer Placeholder 4"/>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6" name="Slide Number Placeholder 5"/>
          <p:cNvSpPr>
            <a:spLocks noGrp="1"/>
          </p:cNvSpPr>
          <p:nvPr>
            <p:ph type="sldNum" sz="quarter" idx="12"/>
          </p:nvPr>
        </p:nvSpPr>
        <p:spPr/>
        <p:txBody>
          <a:bodyPr/>
          <a:lstStyle>
            <a:lvl1pPr>
              <a:defRPr/>
            </a:lvl1pPr>
          </a:lstStyle>
          <a:p>
            <a:fld id="{8D24975C-B9AA-4601-AB88-1E6B01C4D6D3}"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Don McClain</a:t>
            </a:r>
            <a:endParaRPr lang="en-US"/>
          </a:p>
        </p:txBody>
      </p:sp>
      <p:sp>
        <p:nvSpPr>
          <p:cNvPr id="5" name="Footer Placeholder 4"/>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6" name="Slide Number Placeholder 5"/>
          <p:cNvSpPr>
            <a:spLocks noGrp="1"/>
          </p:cNvSpPr>
          <p:nvPr>
            <p:ph type="sldNum" sz="quarter" idx="12"/>
          </p:nvPr>
        </p:nvSpPr>
        <p:spPr/>
        <p:txBody>
          <a:bodyPr/>
          <a:lstStyle>
            <a:lvl1pPr>
              <a:defRPr/>
            </a:lvl1pPr>
          </a:lstStyle>
          <a:p>
            <a:fld id="{1101F065-2704-45F5-884E-92F0ED7FDDC4}" type="slidenum">
              <a:rPr lang="en-US"/>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Don McClain</a:t>
            </a:r>
            <a:endParaRPr lang="en-US"/>
          </a:p>
        </p:txBody>
      </p:sp>
      <p:sp>
        <p:nvSpPr>
          <p:cNvPr id="5" name="Footer Placeholder 4"/>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6" name="Slide Number Placeholder 5"/>
          <p:cNvSpPr>
            <a:spLocks noGrp="1"/>
          </p:cNvSpPr>
          <p:nvPr>
            <p:ph type="sldNum" sz="quarter" idx="12"/>
          </p:nvPr>
        </p:nvSpPr>
        <p:spPr/>
        <p:txBody>
          <a:bodyPr/>
          <a:lstStyle>
            <a:lvl1pPr>
              <a:defRPr/>
            </a:lvl1pPr>
          </a:lstStyle>
          <a:p>
            <a:fld id="{7B85D73B-11E7-4007-9230-FABC50BF6FA8}" type="slidenum">
              <a:rPr lang="en-US"/>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Don McClain</a:t>
            </a:r>
            <a:endParaRPr lang="en-US"/>
          </a:p>
        </p:txBody>
      </p:sp>
      <p:sp>
        <p:nvSpPr>
          <p:cNvPr id="6" name="Footer Placeholder 5"/>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7" name="Slide Number Placeholder 6"/>
          <p:cNvSpPr>
            <a:spLocks noGrp="1"/>
          </p:cNvSpPr>
          <p:nvPr>
            <p:ph type="sldNum" sz="quarter" idx="12"/>
          </p:nvPr>
        </p:nvSpPr>
        <p:spPr/>
        <p:txBody>
          <a:bodyPr/>
          <a:lstStyle>
            <a:lvl1pPr>
              <a:defRPr/>
            </a:lvl1pPr>
          </a:lstStyle>
          <a:p>
            <a:fld id="{0E25DC44-A1FD-473E-B34F-603B9C1E8A3A}" type="slidenum">
              <a:rPr lang="en-US"/>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Don McClain</a:t>
            </a:r>
            <a:endParaRPr lang="en-US"/>
          </a:p>
        </p:txBody>
      </p:sp>
      <p:sp>
        <p:nvSpPr>
          <p:cNvPr id="8" name="Footer Placeholder 7"/>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9" name="Slide Number Placeholder 8"/>
          <p:cNvSpPr>
            <a:spLocks noGrp="1"/>
          </p:cNvSpPr>
          <p:nvPr>
            <p:ph type="sldNum" sz="quarter" idx="12"/>
          </p:nvPr>
        </p:nvSpPr>
        <p:spPr/>
        <p:txBody>
          <a:bodyPr/>
          <a:lstStyle>
            <a:lvl1pPr>
              <a:defRPr/>
            </a:lvl1pPr>
          </a:lstStyle>
          <a:p>
            <a:fld id="{557B04FA-B741-4273-BA2A-C88A84581928}" type="slidenum">
              <a:rPr lang="en-US"/>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Don McClain</a:t>
            </a:r>
            <a:endParaRPr lang="en-US"/>
          </a:p>
        </p:txBody>
      </p:sp>
      <p:sp>
        <p:nvSpPr>
          <p:cNvPr id="4" name="Footer Placeholder 3"/>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5" name="Slide Number Placeholder 4"/>
          <p:cNvSpPr>
            <a:spLocks noGrp="1"/>
          </p:cNvSpPr>
          <p:nvPr>
            <p:ph type="sldNum" sz="quarter" idx="12"/>
          </p:nvPr>
        </p:nvSpPr>
        <p:spPr/>
        <p:txBody>
          <a:bodyPr/>
          <a:lstStyle>
            <a:lvl1pPr>
              <a:defRPr/>
            </a:lvl1pPr>
          </a:lstStyle>
          <a:p>
            <a:fld id="{BD3B2363-8585-49FC-8A86-C638158C625A}" type="slidenum">
              <a:rPr lang="en-US"/>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Don McClain</a:t>
            </a:r>
            <a:endParaRPr lang="en-US"/>
          </a:p>
        </p:txBody>
      </p:sp>
      <p:sp>
        <p:nvSpPr>
          <p:cNvPr id="3" name="Footer Placeholder 2"/>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4" name="Slide Number Placeholder 3"/>
          <p:cNvSpPr>
            <a:spLocks noGrp="1"/>
          </p:cNvSpPr>
          <p:nvPr>
            <p:ph type="sldNum" sz="quarter" idx="12"/>
          </p:nvPr>
        </p:nvSpPr>
        <p:spPr/>
        <p:txBody>
          <a:bodyPr/>
          <a:lstStyle>
            <a:lvl1pPr>
              <a:defRPr/>
            </a:lvl1pPr>
          </a:lstStyle>
          <a:p>
            <a:fld id="{6CCD8CEB-F4F1-4B0E-9463-DE9300268771}" type="slidenum">
              <a:rPr lang="en-US"/>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Don McClain</a:t>
            </a:r>
            <a:endParaRPr lang="en-US"/>
          </a:p>
        </p:txBody>
      </p:sp>
      <p:sp>
        <p:nvSpPr>
          <p:cNvPr id="6" name="Footer Placeholder 5"/>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7" name="Slide Number Placeholder 6"/>
          <p:cNvSpPr>
            <a:spLocks noGrp="1"/>
          </p:cNvSpPr>
          <p:nvPr>
            <p:ph type="sldNum" sz="quarter" idx="12"/>
          </p:nvPr>
        </p:nvSpPr>
        <p:spPr/>
        <p:txBody>
          <a:bodyPr/>
          <a:lstStyle>
            <a:lvl1pPr>
              <a:defRPr/>
            </a:lvl1pPr>
          </a:lstStyle>
          <a:p>
            <a:fld id="{56C71267-F49F-448E-8C79-2546EEECC92D}" type="slidenum">
              <a:rPr lang="en-US"/>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Don McClain</a:t>
            </a:r>
            <a:endParaRPr lang="en-US"/>
          </a:p>
        </p:txBody>
      </p:sp>
      <p:sp>
        <p:nvSpPr>
          <p:cNvPr id="6" name="Footer Placeholder 5"/>
          <p:cNvSpPr>
            <a:spLocks noGrp="1"/>
          </p:cNvSpPr>
          <p:nvPr>
            <p:ph type="ftr" sz="quarter" idx="11"/>
          </p:nvPr>
        </p:nvSpPr>
        <p:spPr/>
        <p:txBody>
          <a:bodyPr/>
          <a:lstStyle>
            <a:lvl1pPr>
              <a:defRPr/>
            </a:lvl1pPr>
          </a:lstStyle>
          <a:p>
            <a:r>
              <a:rPr lang="en-US" smtClean="0"/>
              <a:t>W. 65th St church of Christ - July, 29, 2007</a:t>
            </a:r>
            <a:endParaRPr lang="en-US"/>
          </a:p>
        </p:txBody>
      </p:sp>
      <p:sp>
        <p:nvSpPr>
          <p:cNvPr id="7" name="Slide Number Placeholder 6"/>
          <p:cNvSpPr>
            <a:spLocks noGrp="1"/>
          </p:cNvSpPr>
          <p:nvPr>
            <p:ph type="sldNum" sz="quarter" idx="12"/>
          </p:nvPr>
        </p:nvSpPr>
        <p:spPr/>
        <p:txBody>
          <a:bodyPr/>
          <a:lstStyle>
            <a:lvl1pPr>
              <a:defRPr/>
            </a:lvl1pPr>
          </a:lstStyle>
          <a:p>
            <a:fld id="{A930C279-202E-40E1-B814-D33A4C810D40}" type="slidenum">
              <a:rPr lang="en-US"/>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a:effectLst/>
        </p:spPr>
      </p:pic>
      <p:sp>
        <p:nvSpPr>
          <p:cNvPr id="3174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9" name="Rectangle 5"/>
          <p:cNvSpPr>
            <a:spLocks noGrp="1" noChangeArrowheads="1"/>
          </p:cNvSpPr>
          <p:nvPr>
            <p:ph type="dt" sz="half" idx="2"/>
          </p:nvPr>
        </p:nvSpPr>
        <p:spPr bwMode="auto">
          <a:xfrm>
            <a:off x="0" y="65532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Footlight MT Light" pitchFamily="18" charset="0"/>
              </a:defRPr>
            </a:lvl1pPr>
          </a:lstStyle>
          <a:p>
            <a:r>
              <a:rPr lang="en-US" smtClean="0"/>
              <a:t>Don McClain</a:t>
            </a:r>
            <a:endParaRPr lang="en-US"/>
          </a:p>
        </p:txBody>
      </p:sp>
      <p:sp>
        <p:nvSpPr>
          <p:cNvPr id="31750" name="Rectangle 6"/>
          <p:cNvSpPr>
            <a:spLocks noGrp="1" noChangeArrowheads="1"/>
          </p:cNvSpPr>
          <p:nvPr>
            <p:ph type="ftr" sz="quarter" idx="3"/>
          </p:nvPr>
        </p:nvSpPr>
        <p:spPr bwMode="auto">
          <a:xfrm>
            <a:off x="3429000" y="6553200"/>
            <a:ext cx="571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Footlight MT Light" pitchFamily="18" charset="0"/>
              </a:defRPr>
            </a:lvl1pPr>
          </a:lstStyle>
          <a:p>
            <a:r>
              <a:rPr lang="en-US" smtClean="0"/>
              <a:t>W. 65th St church of Christ - July, 29, 2007</a:t>
            </a:r>
            <a:endParaRPr lang="en-US"/>
          </a:p>
        </p:txBody>
      </p:sp>
      <p:sp>
        <p:nvSpPr>
          <p:cNvPr id="31751" name="Rectangle 7"/>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7B5DDA0-5A39-4F9B-8564-4A81FF6984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2667000"/>
            <a:ext cx="3921125" cy="419100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a:srcRect/>
          <a:stretch>
            <a:fillRect/>
          </a:stretch>
        </p:blipFill>
        <p:spPr bwMode="auto">
          <a:xfrm>
            <a:off x="0" y="0"/>
            <a:ext cx="6986588" cy="1219200"/>
          </a:xfrm>
          <a:prstGeom prst="rect">
            <a:avLst/>
          </a:prstGeom>
          <a:noFill/>
          <a:ln w="9525">
            <a:noFill/>
            <a:miter lim="800000"/>
            <a:headEnd/>
            <a:tailEnd/>
          </a:ln>
          <a:effectLst/>
        </p:spPr>
      </p:pic>
      <p:pic>
        <p:nvPicPr>
          <p:cNvPr id="32772" name="Picture 4"/>
          <p:cNvPicPr>
            <a:picLocks noChangeAspect="1" noChangeArrowheads="1"/>
          </p:cNvPicPr>
          <p:nvPr/>
        </p:nvPicPr>
        <p:blipFill>
          <a:blip r:embed="rId5"/>
          <a:srcRect/>
          <a:stretch>
            <a:fillRect/>
          </a:stretch>
        </p:blipFill>
        <p:spPr bwMode="auto">
          <a:xfrm>
            <a:off x="1524000" y="914400"/>
            <a:ext cx="7620000" cy="5221288"/>
          </a:xfrm>
          <a:prstGeom prst="rect">
            <a:avLst/>
          </a:prstGeom>
          <a:noFill/>
          <a:ln w="9525">
            <a:noFill/>
            <a:miter lim="800000"/>
            <a:headEnd/>
            <a:tailEnd/>
          </a:ln>
          <a:effectLst/>
        </p:spPr>
      </p:pic>
      <p:pic>
        <p:nvPicPr>
          <p:cNvPr id="32773" name="Picture 5"/>
          <p:cNvPicPr>
            <a:picLocks noChangeAspect="1" noChangeArrowheads="1"/>
          </p:cNvPicPr>
          <p:nvPr/>
        </p:nvPicPr>
        <p:blipFill>
          <a:blip r:embed="rId6"/>
          <a:srcRect/>
          <a:stretch>
            <a:fillRect/>
          </a:stretch>
        </p:blipFill>
        <p:spPr bwMode="auto">
          <a:xfrm>
            <a:off x="5029200" y="5751513"/>
            <a:ext cx="4114800" cy="1106487"/>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D82448D-17F7-4ACD-AFCD-52C2BCCF01AB}"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0" y="0"/>
            <a:ext cx="3187700" cy="3733800"/>
          </a:xfrm>
          <a:prstGeom prst="rect">
            <a:avLst/>
          </a:prstGeom>
          <a:noFill/>
          <a:ln w="9525">
            <a:noFill/>
            <a:miter lim="800000"/>
            <a:headEnd/>
            <a:tailEnd/>
          </a:ln>
          <a:effectLst/>
        </p:spPr>
      </p:pic>
      <p:pic>
        <p:nvPicPr>
          <p:cNvPr id="68611" name="Picture 3" descr="23SRVANT"/>
          <p:cNvPicPr>
            <a:picLocks noChangeAspect="1" noChangeArrowheads="1"/>
          </p:cNvPicPr>
          <p:nvPr/>
        </p:nvPicPr>
        <p:blipFill>
          <a:blip r:embed="rId4"/>
          <a:srcRect/>
          <a:stretch>
            <a:fillRect/>
          </a:stretch>
        </p:blipFill>
        <p:spPr bwMode="auto">
          <a:xfrm>
            <a:off x="1371600" y="2189163"/>
            <a:ext cx="2965450" cy="4668837"/>
          </a:xfrm>
          <a:prstGeom prst="rect">
            <a:avLst/>
          </a:prstGeom>
          <a:noFill/>
        </p:spPr>
      </p:pic>
      <p:grpSp>
        <p:nvGrpSpPr>
          <p:cNvPr id="68612" name="Group 4"/>
          <p:cNvGrpSpPr>
            <a:grpSpLocks/>
          </p:cNvGrpSpPr>
          <p:nvPr/>
        </p:nvGrpSpPr>
        <p:grpSpPr bwMode="auto">
          <a:xfrm>
            <a:off x="1447800" y="3200400"/>
            <a:ext cx="1960563" cy="1976438"/>
            <a:chOff x="874" y="1842"/>
            <a:chExt cx="1235" cy="1245"/>
          </a:xfrm>
        </p:grpSpPr>
        <p:sp>
          <p:nvSpPr>
            <p:cNvPr id="68613" name="AutoShape 5"/>
            <p:cNvSpPr>
              <a:spLocks noChangeArrowheads="1"/>
            </p:cNvSpPr>
            <p:nvPr/>
          </p:nvSpPr>
          <p:spPr bwMode="auto">
            <a:xfrm rot="-8635037">
              <a:off x="874" y="1842"/>
              <a:ext cx="1235" cy="1245"/>
            </a:xfrm>
            <a:prstGeom prst="irregularSeal2">
              <a:avLst/>
            </a:prstGeom>
            <a:solidFill>
              <a:schemeClr val="bg1"/>
            </a:solidFill>
            <a:ln w="50800">
              <a:solidFill>
                <a:srgbClr val="CC3300"/>
              </a:solidFill>
              <a:miter lim="800000"/>
              <a:headEnd/>
              <a:tailEnd/>
            </a:ln>
            <a:effectLst/>
          </p:spPr>
          <p:txBody>
            <a:bodyPr rot="10800000" vert="eaVert" wrap="none" anchor="ctr"/>
            <a:lstStyle/>
            <a:p>
              <a:pPr algn="ctr"/>
              <a:endParaRPr lang="en-US" sz="3600">
                <a:solidFill>
                  <a:srgbClr val="CC0000"/>
                </a:solidFill>
                <a:latin typeface="Futura Hv BT" pitchFamily="34" charset="0"/>
              </a:endParaRPr>
            </a:p>
          </p:txBody>
        </p:sp>
        <p:sp>
          <p:nvSpPr>
            <p:cNvPr id="68614" name="Text Box 6"/>
            <p:cNvSpPr txBox="1">
              <a:spLocks noChangeArrowheads="1"/>
            </p:cNvSpPr>
            <p:nvPr/>
          </p:nvSpPr>
          <p:spPr bwMode="auto">
            <a:xfrm>
              <a:off x="1134" y="2273"/>
              <a:ext cx="804" cy="404"/>
            </a:xfrm>
            <a:prstGeom prst="rect">
              <a:avLst/>
            </a:prstGeom>
            <a:noFill/>
            <a:ln w="50800">
              <a:noFill/>
              <a:miter lim="800000"/>
              <a:headEnd/>
              <a:tailEnd/>
            </a:ln>
            <a:effectLst/>
          </p:spPr>
          <p:txBody>
            <a:bodyPr wrap="none">
              <a:spAutoFit/>
            </a:bodyPr>
            <a:lstStyle/>
            <a:p>
              <a:r>
                <a:rPr lang="en-US" sz="3600" b="1">
                  <a:solidFill>
                    <a:srgbClr val="CC0000"/>
                  </a:solidFill>
                  <a:latin typeface="Futura Hv BT" pitchFamily="34" charset="0"/>
                </a:rPr>
                <a:t>Faith</a:t>
              </a:r>
            </a:p>
          </p:txBody>
        </p:sp>
      </p:grpSp>
      <p:sp>
        <p:nvSpPr>
          <p:cNvPr id="68615" name="Text Box 7"/>
          <p:cNvSpPr txBox="1">
            <a:spLocks noChangeArrowheads="1"/>
          </p:cNvSpPr>
          <p:nvPr/>
        </p:nvSpPr>
        <p:spPr bwMode="auto">
          <a:xfrm>
            <a:off x="4724400" y="1219200"/>
            <a:ext cx="4267200" cy="554355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ctr">
              <a:spcBef>
                <a:spcPct val="35000"/>
              </a:spcBef>
            </a:pPr>
            <a:r>
              <a:rPr lang="en-US" sz="3600" b="1" dirty="0">
                <a:ln w="11430"/>
                <a:solidFill>
                  <a:srgbClr val="FF0000"/>
                </a:solidFill>
                <a:effectLst>
                  <a:outerShdw blurRad="50800" dist="39000" dir="5460000" algn="tl">
                    <a:srgbClr val="000000">
                      <a:alpha val="38000"/>
                    </a:srgbClr>
                  </a:outerShdw>
                </a:effectLst>
                <a:latin typeface="Pythagoras" pitchFamily="2" charset="0"/>
              </a:rPr>
              <a:t>Wrong Ideas</a:t>
            </a:r>
          </a:p>
          <a:p>
            <a:pPr marL="457200" indent="-457200">
              <a:spcBef>
                <a:spcPct val="35000"/>
              </a:spcBef>
              <a:buClr>
                <a:srgbClr val="FFCC00"/>
              </a:buClr>
              <a:buFont typeface="Monotype Sorts" pitchFamily="2" charset="2"/>
              <a:buChar char="F"/>
            </a:pPr>
            <a:r>
              <a:rPr lang="en-US" sz="3000" b="1" dirty="0">
                <a:ln w="11430"/>
                <a:solidFill>
                  <a:srgbClr val="002060"/>
                </a:solidFill>
                <a:effectLst>
                  <a:outerShdw blurRad="50800" dist="39000" dir="5460000" algn="tl">
                    <a:srgbClr val="000000">
                      <a:alpha val="38000"/>
                    </a:srgbClr>
                  </a:outerShdw>
                </a:effectLst>
                <a:latin typeface="Footlight MT Light" pitchFamily="18" charset="0"/>
              </a:rPr>
              <a:t>“Faith that saves is a miraculous gift” </a:t>
            </a:r>
            <a:r>
              <a:rPr lang="en-US" sz="3000" b="1" dirty="0">
                <a:ln w="11430"/>
                <a:solidFill>
                  <a:srgbClr val="FFCC00"/>
                </a:solidFill>
                <a:effectLst>
                  <a:outerShdw blurRad="50800" dist="39000" dir="5460000" algn="tl">
                    <a:srgbClr val="000000">
                      <a:alpha val="38000"/>
                    </a:srgbClr>
                  </a:outerShdw>
                </a:effectLst>
                <a:latin typeface="Footlight MT Light" pitchFamily="18" charset="0"/>
              </a:rPr>
              <a:t>(a perversion of Eph 2:8)</a:t>
            </a:r>
          </a:p>
          <a:p>
            <a:pPr marL="457200" indent="-457200">
              <a:spcBef>
                <a:spcPct val="35000"/>
              </a:spcBef>
              <a:buClr>
                <a:srgbClr val="FFCC00"/>
              </a:buClr>
              <a:buFont typeface="Monotype Sorts" pitchFamily="2" charset="2"/>
              <a:buChar char="F"/>
            </a:pPr>
            <a:r>
              <a:rPr lang="en-US" sz="3000" b="1" dirty="0">
                <a:ln w="11430"/>
                <a:solidFill>
                  <a:srgbClr val="002060"/>
                </a:solidFill>
                <a:effectLst>
                  <a:outerShdw blurRad="50800" dist="39000" dir="5460000" algn="tl">
                    <a:srgbClr val="000000">
                      <a:alpha val="38000"/>
                    </a:srgbClr>
                  </a:outerShdw>
                </a:effectLst>
                <a:latin typeface="Footlight MT Light" pitchFamily="18" charset="0"/>
              </a:rPr>
              <a:t>“Evidence? – I don’t need evidence – I know what I feel and what I’ve experienced!” – </a:t>
            </a:r>
            <a:r>
              <a:rPr lang="en-US" sz="3000" b="1" dirty="0">
                <a:ln w="11430"/>
                <a:solidFill>
                  <a:srgbClr val="FFCC00"/>
                </a:solidFill>
                <a:effectLst>
                  <a:outerShdw blurRad="50800" dist="39000" dir="5460000" algn="tl">
                    <a:srgbClr val="000000">
                      <a:alpha val="38000"/>
                    </a:srgbClr>
                  </a:outerShdw>
                </a:effectLst>
                <a:latin typeface="Footlight MT Light" pitchFamily="18" charset="0"/>
              </a:rPr>
              <a:t>(a perversion of               2 </a:t>
            </a:r>
            <a:r>
              <a:rPr lang="en-US" sz="3000" b="1" dirty="0" err="1">
                <a:ln w="11430"/>
                <a:solidFill>
                  <a:srgbClr val="FFCC00"/>
                </a:solidFill>
                <a:effectLst>
                  <a:outerShdw blurRad="50800" dist="39000" dir="5460000" algn="tl">
                    <a:srgbClr val="000000">
                      <a:alpha val="38000"/>
                    </a:srgbClr>
                  </a:outerShdw>
                </a:effectLst>
                <a:latin typeface="Footlight MT Light" pitchFamily="18" charset="0"/>
              </a:rPr>
              <a:t>Cor</a:t>
            </a:r>
            <a:r>
              <a:rPr lang="en-US" sz="3000" b="1" dirty="0">
                <a:ln w="11430"/>
                <a:solidFill>
                  <a:srgbClr val="FFCC00"/>
                </a:solidFill>
                <a:effectLst>
                  <a:outerShdw blurRad="50800" dist="39000" dir="5460000" algn="tl">
                    <a:srgbClr val="000000">
                      <a:alpha val="38000"/>
                    </a:srgbClr>
                  </a:outerShdw>
                </a:effectLst>
                <a:latin typeface="Footlight MT Light" pitchFamily="18" charset="0"/>
              </a:rPr>
              <a:t> 5:7)</a:t>
            </a:r>
          </a:p>
        </p:txBody>
      </p:sp>
      <p:pic>
        <p:nvPicPr>
          <p:cNvPr id="68616" name="Picture 8"/>
          <p:cNvPicPr>
            <a:picLocks noChangeAspect="1" noChangeArrowheads="1"/>
          </p:cNvPicPr>
          <p:nvPr/>
        </p:nvPicPr>
        <p:blipFill>
          <a:blip r:embed="rId5"/>
          <a:srcRect/>
          <a:stretch>
            <a:fillRect/>
          </a:stretch>
        </p:blipFill>
        <p:spPr bwMode="auto">
          <a:xfrm rot="-2021777">
            <a:off x="533400" y="228600"/>
            <a:ext cx="1519238" cy="3027363"/>
          </a:xfrm>
          <a:prstGeom prst="rect">
            <a:avLst/>
          </a:prstGeom>
          <a:noFill/>
          <a:ln w="9525">
            <a:noFill/>
            <a:miter lim="800000"/>
            <a:headEnd/>
            <a:tailEnd/>
          </a:ln>
          <a:effectLst/>
        </p:spPr>
      </p:pic>
      <p:sp>
        <p:nvSpPr>
          <p:cNvPr id="68618" name="Text Box 10"/>
          <p:cNvSpPr txBox="1">
            <a:spLocks noChangeArrowheads="1"/>
          </p:cNvSpPr>
          <p:nvPr/>
        </p:nvSpPr>
        <p:spPr bwMode="auto">
          <a:xfrm>
            <a:off x="228600" y="4648200"/>
            <a:ext cx="1920875" cy="1187450"/>
          </a:xfrm>
          <a:prstGeom prst="rect">
            <a:avLst/>
          </a:prstGeom>
          <a:noFill/>
          <a:ln w="9525">
            <a:noFill/>
            <a:miter lim="800000"/>
            <a:headEnd/>
            <a:tailEnd/>
          </a:ln>
          <a:effectLst/>
        </p:spPr>
        <p:txBody>
          <a:bodyPr>
            <a:spAutoFit/>
          </a:bodyPr>
          <a:lstStyle/>
          <a:p>
            <a:pPr algn="ctr"/>
            <a:r>
              <a:rPr lang="en-US" sz="2400" b="1">
                <a:latin typeface="Berlin Sans FB Demi" pitchFamily="34" charset="0"/>
              </a:rPr>
              <a:t>Facts, </a:t>
            </a:r>
          </a:p>
          <a:p>
            <a:pPr algn="ctr"/>
            <a:r>
              <a:rPr lang="en-US" sz="2400" b="1">
                <a:latin typeface="Berlin Sans FB Demi" pitchFamily="34" charset="0"/>
              </a:rPr>
              <a:t>Conditions &amp; Promises</a:t>
            </a:r>
          </a:p>
        </p:txBody>
      </p:sp>
      <p:pic>
        <p:nvPicPr>
          <p:cNvPr id="68619" name="Picture 11"/>
          <p:cNvPicPr>
            <a:picLocks noChangeAspect="1" noChangeArrowheads="1"/>
          </p:cNvPicPr>
          <p:nvPr/>
        </p:nvPicPr>
        <p:blipFill>
          <a:blip r:embed="rId6"/>
          <a:srcRect/>
          <a:stretch>
            <a:fillRect/>
          </a:stretch>
        </p:blipFill>
        <p:spPr bwMode="auto">
          <a:xfrm rot="567740">
            <a:off x="2133600" y="381000"/>
            <a:ext cx="1270000" cy="2006600"/>
          </a:xfrm>
          <a:prstGeom prst="rect">
            <a:avLst/>
          </a:prstGeom>
          <a:noFill/>
          <a:ln w="9525">
            <a:noFill/>
            <a:miter lim="800000"/>
            <a:headEnd/>
            <a:tailEnd/>
          </a:ln>
          <a:effectLst/>
        </p:spPr>
      </p:pic>
      <p:pic>
        <p:nvPicPr>
          <p:cNvPr id="68622" name="Picture 14"/>
          <p:cNvPicPr>
            <a:picLocks noChangeAspect="1" noChangeArrowheads="1"/>
          </p:cNvPicPr>
          <p:nvPr/>
        </p:nvPicPr>
        <p:blipFill>
          <a:blip r:embed="rId7"/>
          <a:srcRect/>
          <a:stretch>
            <a:fillRect/>
          </a:stretch>
        </p:blipFill>
        <p:spPr bwMode="auto">
          <a:xfrm>
            <a:off x="1447800" y="0"/>
            <a:ext cx="7696200" cy="1112838"/>
          </a:xfrm>
          <a:prstGeom prst="rect">
            <a:avLst/>
          </a:prstGeom>
          <a:noFill/>
          <a:ln w="9525">
            <a:noFill/>
            <a:miter lim="800000"/>
            <a:headEnd/>
            <a:tailEnd/>
          </a:ln>
          <a:effectLst/>
        </p:spPr>
      </p:pic>
      <p:sp>
        <p:nvSpPr>
          <p:cNvPr id="12" name="Date Placeholder 11"/>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1101F065-2704-45F5-884E-92F0ED7FDDC4}" type="slidenum">
              <a:rPr lang="en-US" smtClean="0"/>
              <a:pPr/>
              <a:t>10</a:t>
            </a:fld>
            <a:endParaRPr lang="en-US"/>
          </a:p>
        </p:txBody>
      </p:sp>
      <p:sp>
        <p:nvSpPr>
          <p:cNvPr id="14" name="Footer Placeholder 13"/>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8615">
                                            <p:txEl>
                                              <p:pRg st="2" end="2"/>
                                            </p:txEl>
                                          </p:spTgt>
                                        </p:tgtEl>
                                        <p:attrNameLst>
                                          <p:attrName>style.visibility</p:attrName>
                                        </p:attrNameLst>
                                      </p:cBhvr>
                                      <p:to>
                                        <p:strVal val="visible"/>
                                      </p:to>
                                    </p:set>
                                    <p:animEffect transition="in" filter="randombar(horizontal)">
                                      <p:cBhvr>
                                        <p:cTn id="7" dur="500"/>
                                        <p:tgtEl>
                                          <p:spTgt spid="686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srcRect/>
          <a:stretch>
            <a:fillRect/>
          </a:stretch>
        </p:blipFill>
        <p:spPr bwMode="auto">
          <a:xfrm>
            <a:off x="914400" y="1828800"/>
            <a:ext cx="3921125" cy="4191000"/>
          </a:xfrm>
          <a:prstGeom prst="rect">
            <a:avLst/>
          </a:prstGeom>
          <a:noFill/>
          <a:ln w="9525">
            <a:noFill/>
            <a:miter lim="800000"/>
            <a:headEnd/>
            <a:tailEnd/>
          </a:ln>
          <a:effectLst/>
        </p:spPr>
      </p:pic>
      <p:sp>
        <p:nvSpPr>
          <p:cNvPr id="70659" name="Freeform 3"/>
          <p:cNvSpPr>
            <a:spLocks/>
          </p:cNvSpPr>
          <p:nvPr/>
        </p:nvSpPr>
        <p:spPr bwMode="auto">
          <a:xfrm>
            <a:off x="8339138" y="5443538"/>
            <a:ext cx="4762" cy="1587"/>
          </a:xfrm>
          <a:custGeom>
            <a:avLst/>
            <a:gdLst/>
            <a:ahLst/>
            <a:cxnLst>
              <a:cxn ang="0">
                <a:pos x="0" y="0"/>
              </a:cxn>
              <a:cxn ang="0">
                <a:pos x="7" y="0"/>
              </a:cxn>
              <a:cxn ang="0">
                <a:pos x="1" y="0"/>
              </a:cxn>
              <a:cxn ang="0">
                <a:pos x="1" y="0"/>
              </a:cxn>
              <a:cxn ang="0">
                <a:pos x="0" y="0"/>
              </a:cxn>
            </a:cxnLst>
            <a:rect l="0" t="0" r="r" b="b"/>
            <a:pathLst>
              <a:path w="7">
                <a:moveTo>
                  <a:pt x="0" y="0"/>
                </a:moveTo>
                <a:lnTo>
                  <a:pt x="7" y="0"/>
                </a:lnTo>
                <a:lnTo>
                  <a:pt x="1" y="0"/>
                </a:lnTo>
                <a:lnTo>
                  <a:pt x="1" y="0"/>
                </a:lnTo>
                <a:lnTo>
                  <a:pt x="0" y="0"/>
                </a:lnTo>
                <a:close/>
              </a:path>
            </a:pathLst>
          </a:custGeom>
          <a:solidFill>
            <a:srgbClr val="FFFFFF"/>
          </a:solidFill>
          <a:ln w="9525">
            <a:noFill/>
            <a:round/>
            <a:headEnd/>
            <a:tailEnd/>
          </a:ln>
        </p:spPr>
        <p:txBody>
          <a:bodyPr/>
          <a:lstStyle/>
          <a:p>
            <a:endParaRPr lang="en-US"/>
          </a:p>
        </p:txBody>
      </p:sp>
      <p:sp>
        <p:nvSpPr>
          <p:cNvPr id="70660" name="AutoShape 4"/>
          <p:cNvSpPr>
            <a:spLocks noChangeArrowheads="1"/>
          </p:cNvSpPr>
          <p:nvPr/>
        </p:nvSpPr>
        <p:spPr bwMode="auto">
          <a:xfrm flipH="1">
            <a:off x="4343400" y="1828800"/>
            <a:ext cx="4462463" cy="4495800"/>
          </a:xfrm>
          <a:prstGeom prst="homePlate">
            <a:avLst>
              <a:gd name="adj" fmla="val 21491"/>
            </a:avLst>
          </a:prstGeom>
          <a:solidFill>
            <a:schemeClr val="bg1"/>
          </a:solidFill>
          <a:ln w="50800">
            <a:solidFill>
              <a:srgbClr val="CC3300"/>
            </a:solidFill>
            <a:miter lim="800000"/>
            <a:headEnd/>
            <a:tailEnd/>
          </a:ln>
          <a:effectLst>
            <a:outerShdw dist="242633" dir="2572734" algn="ctr" rotWithShape="0">
              <a:schemeClr val="tx1"/>
            </a:outerShdw>
          </a:effectLst>
        </p:spPr>
        <p:txBody>
          <a:bodyPr wrap="none" anchor="ctr"/>
          <a:lstStyle/>
          <a:p>
            <a:pPr algn="ctr">
              <a:spcBef>
                <a:spcPct val="20000"/>
              </a:spcBef>
              <a:spcAft>
                <a:spcPct val="20000"/>
              </a:spcAft>
            </a:pPr>
            <a:endParaRPr lang="en-US" sz="5400">
              <a:latin typeface="Berlin Sans FB Demi" pitchFamily="34" charset="0"/>
            </a:endParaRPr>
          </a:p>
        </p:txBody>
      </p:sp>
      <p:sp>
        <p:nvSpPr>
          <p:cNvPr id="70661" name="Text Box 5"/>
          <p:cNvSpPr txBox="1">
            <a:spLocks noChangeArrowheads="1"/>
          </p:cNvSpPr>
          <p:nvPr/>
        </p:nvSpPr>
        <p:spPr bwMode="auto">
          <a:xfrm>
            <a:off x="1574800" y="5729288"/>
            <a:ext cx="2417763" cy="579437"/>
          </a:xfrm>
          <a:prstGeom prst="rect">
            <a:avLst/>
          </a:prstGeom>
          <a:noFill/>
          <a:ln w="50800">
            <a:noFill/>
            <a:miter lim="800000"/>
            <a:headEnd/>
            <a:tailEnd/>
          </a:ln>
          <a:effectLst/>
        </p:spPr>
        <p:txBody>
          <a:bodyPr>
            <a:spAutoFit/>
          </a:bodyPr>
          <a:lstStyle/>
          <a:p>
            <a:endParaRPr lang="en-US" sz="3200">
              <a:latin typeface="Futura Hv BT" pitchFamily="34" charset="0"/>
            </a:endParaRPr>
          </a:p>
        </p:txBody>
      </p:sp>
      <p:pic>
        <p:nvPicPr>
          <p:cNvPr id="70663" name="Picture 7"/>
          <p:cNvPicPr>
            <a:picLocks noChangeAspect="1" noChangeArrowheads="1"/>
          </p:cNvPicPr>
          <p:nvPr/>
        </p:nvPicPr>
        <p:blipFill>
          <a:blip r:embed="rId4"/>
          <a:srcRect/>
          <a:stretch>
            <a:fillRect/>
          </a:stretch>
        </p:blipFill>
        <p:spPr bwMode="auto">
          <a:xfrm>
            <a:off x="1689100" y="5765800"/>
            <a:ext cx="2794000" cy="1092200"/>
          </a:xfrm>
          <a:prstGeom prst="rect">
            <a:avLst/>
          </a:prstGeom>
          <a:noFill/>
          <a:ln w="9525">
            <a:noFill/>
            <a:miter lim="800000"/>
            <a:headEnd/>
            <a:tailEnd/>
          </a:ln>
          <a:effectLst/>
        </p:spPr>
      </p:pic>
      <p:pic>
        <p:nvPicPr>
          <p:cNvPr id="70664" name="Picture 8"/>
          <p:cNvPicPr>
            <a:picLocks noChangeAspect="1" noChangeArrowheads="1"/>
          </p:cNvPicPr>
          <p:nvPr/>
        </p:nvPicPr>
        <p:blipFill>
          <a:blip r:embed="rId5"/>
          <a:srcRect/>
          <a:stretch>
            <a:fillRect/>
          </a:stretch>
        </p:blipFill>
        <p:spPr bwMode="auto">
          <a:xfrm>
            <a:off x="0" y="1371600"/>
            <a:ext cx="1563688" cy="5486400"/>
          </a:xfrm>
          <a:prstGeom prst="rect">
            <a:avLst/>
          </a:prstGeom>
          <a:noFill/>
          <a:ln w="9525">
            <a:noFill/>
            <a:miter lim="800000"/>
            <a:headEnd/>
            <a:tailEnd/>
          </a:ln>
          <a:effectLst/>
        </p:spPr>
      </p:pic>
      <p:pic>
        <p:nvPicPr>
          <p:cNvPr id="70665" name="Picture 9"/>
          <p:cNvPicPr>
            <a:picLocks noChangeAspect="1" noChangeArrowheads="1"/>
          </p:cNvPicPr>
          <p:nvPr/>
        </p:nvPicPr>
        <p:blipFill>
          <a:blip r:embed="rId6"/>
          <a:srcRect/>
          <a:stretch>
            <a:fillRect/>
          </a:stretch>
        </p:blipFill>
        <p:spPr bwMode="auto">
          <a:xfrm>
            <a:off x="1219200" y="1117600"/>
            <a:ext cx="3735388" cy="1092200"/>
          </a:xfrm>
          <a:prstGeom prst="rect">
            <a:avLst/>
          </a:prstGeom>
          <a:noFill/>
          <a:ln w="9525">
            <a:noFill/>
            <a:miter lim="800000"/>
            <a:headEnd/>
            <a:tailEnd/>
          </a:ln>
          <a:effectLst/>
        </p:spPr>
      </p:pic>
      <p:sp>
        <p:nvSpPr>
          <p:cNvPr id="70666" name="Text Box 10"/>
          <p:cNvSpPr txBox="1">
            <a:spLocks noChangeArrowheads="1"/>
          </p:cNvSpPr>
          <p:nvPr/>
        </p:nvSpPr>
        <p:spPr bwMode="auto">
          <a:xfrm>
            <a:off x="5257800" y="2057400"/>
            <a:ext cx="3521075" cy="3984625"/>
          </a:xfrm>
          <a:prstGeom prst="rect">
            <a:avLst/>
          </a:prstGeom>
          <a:noFill/>
          <a:ln w="9525">
            <a:noFill/>
            <a:miter lim="800000"/>
            <a:headEnd/>
            <a:tailEnd/>
          </a:ln>
          <a:effectLst/>
        </p:spPr>
        <p:txBody>
          <a:bodyPr>
            <a:spAutoFit/>
          </a:bodyPr>
          <a:lstStyle/>
          <a:p>
            <a:pPr algn="ctr">
              <a:spcBef>
                <a:spcPct val="20000"/>
              </a:spcBef>
              <a:spcAft>
                <a:spcPct val="20000"/>
              </a:spcAft>
            </a:pPr>
            <a:r>
              <a:rPr lang="en-US" sz="3200">
                <a:solidFill>
                  <a:srgbClr val="FF0000"/>
                </a:solidFill>
                <a:effectLst>
                  <a:outerShdw blurRad="38100" dist="38100" dir="2700000" algn="tl">
                    <a:srgbClr val="C0C0C0"/>
                  </a:outerShdw>
                </a:effectLst>
                <a:latin typeface="Copperplate Gothic Bold" pitchFamily="34" charset="0"/>
              </a:rPr>
              <a:t>Romans 10:17</a:t>
            </a:r>
          </a:p>
          <a:p>
            <a:pPr algn="ctr">
              <a:spcBef>
                <a:spcPct val="20000"/>
              </a:spcBef>
              <a:spcAft>
                <a:spcPct val="20000"/>
              </a:spcAft>
            </a:pPr>
            <a:r>
              <a:rPr lang="en-US" sz="3200">
                <a:effectLst>
                  <a:outerShdw blurRad="38100" dist="38100" dir="2700000" algn="tl">
                    <a:srgbClr val="C0C0C0"/>
                  </a:outerShdw>
                </a:effectLst>
                <a:latin typeface="Berlin Sans FB Demi" pitchFamily="34" charset="0"/>
              </a:rPr>
              <a:t>Fact </a:t>
            </a:r>
          </a:p>
          <a:p>
            <a:pPr algn="ctr">
              <a:spcBef>
                <a:spcPct val="20000"/>
              </a:spcBef>
              <a:spcAft>
                <a:spcPct val="20000"/>
              </a:spcAft>
            </a:pPr>
            <a:r>
              <a:rPr lang="en-US" sz="3200">
                <a:effectLst>
                  <a:outerShdw blurRad="38100" dist="38100" dir="2700000" algn="tl">
                    <a:srgbClr val="C0C0C0"/>
                  </a:outerShdw>
                </a:effectLst>
                <a:latin typeface="Berlin Sans FB Demi" pitchFamily="34" charset="0"/>
              </a:rPr>
              <a:t>Witness</a:t>
            </a:r>
          </a:p>
          <a:p>
            <a:pPr algn="ctr">
              <a:spcBef>
                <a:spcPct val="20000"/>
              </a:spcBef>
              <a:spcAft>
                <a:spcPct val="20000"/>
              </a:spcAft>
            </a:pPr>
            <a:r>
              <a:rPr lang="en-US" sz="3200">
                <a:effectLst>
                  <a:outerShdw blurRad="38100" dist="38100" dir="2700000" algn="tl">
                    <a:srgbClr val="C0C0C0"/>
                  </a:outerShdw>
                </a:effectLst>
                <a:latin typeface="Berlin Sans FB Demi" pitchFamily="34" charset="0"/>
              </a:rPr>
              <a:t>Testimony</a:t>
            </a:r>
          </a:p>
          <a:p>
            <a:pPr algn="ctr">
              <a:spcBef>
                <a:spcPct val="20000"/>
              </a:spcBef>
              <a:spcAft>
                <a:spcPct val="20000"/>
              </a:spcAft>
            </a:pPr>
            <a:r>
              <a:rPr lang="en-US" sz="3200">
                <a:effectLst>
                  <a:outerShdw blurRad="38100" dist="38100" dir="2700000" algn="tl">
                    <a:srgbClr val="C0C0C0"/>
                  </a:outerShdw>
                </a:effectLst>
                <a:latin typeface="Berlin Sans FB Demi" pitchFamily="34" charset="0"/>
              </a:rPr>
              <a:t>Confirmation</a:t>
            </a:r>
          </a:p>
          <a:p>
            <a:pPr algn="ctr">
              <a:spcBef>
                <a:spcPct val="20000"/>
              </a:spcBef>
              <a:spcAft>
                <a:spcPct val="20000"/>
              </a:spcAft>
            </a:pPr>
            <a:r>
              <a:rPr lang="en-US" sz="3200">
                <a:solidFill>
                  <a:srgbClr val="FF0000"/>
                </a:solidFill>
                <a:effectLst>
                  <a:outerShdw blurRad="38100" dist="38100" dir="2700000" algn="tl">
                    <a:srgbClr val="C0C0C0"/>
                  </a:outerShdw>
                </a:effectLst>
                <a:latin typeface="Copperplate Gothic Bold" pitchFamily="34" charset="0"/>
              </a:rPr>
              <a:t>John 20:30,31</a:t>
            </a:r>
          </a:p>
        </p:txBody>
      </p:sp>
      <p:pic>
        <p:nvPicPr>
          <p:cNvPr id="70667" name="Picture 11"/>
          <p:cNvPicPr>
            <a:picLocks noChangeAspect="1" noChangeArrowheads="1"/>
          </p:cNvPicPr>
          <p:nvPr/>
        </p:nvPicPr>
        <p:blipFill>
          <a:blip r:embed="rId7"/>
          <a:srcRect/>
          <a:stretch>
            <a:fillRect/>
          </a:stretch>
        </p:blipFill>
        <p:spPr bwMode="auto">
          <a:xfrm>
            <a:off x="1447800" y="0"/>
            <a:ext cx="7696200" cy="1112838"/>
          </a:xfrm>
          <a:prstGeom prst="rect">
            <a:avLst/>
          </a:prstGeom>
          <a:noFill/>
          <a:ln w="9525">
            <a:noFill/>
            <a:miter lim="800000"/>
            <a:headEnd/>
            <a:tailEnd/>
          </a:ln>
          <a:effectLst/>
        </p:spPr>
      </p:pic>
      <p:sp>
        <p:nvSpPr>
          <p:cNvPr id="11" name="Date Placeholder 10"/>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1101F065-2704-45F5-884E-92F0ED7FDDC4}" type="slidenum">
              <a:rPr lang="en-US" smtClean="0"/>
              <a:pPr/>
              <a:t>11</a:t>
            </a:fld>
            <a:endParaRPr lang="en-US"/>
          </a:p>
        </p:txBody>
      </p:sp>
      <p:sp>
        <p:nvSpPr>
          <p:cNvPr id="13" name="Footer Placeholder 12"/>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48131" name="Rectangle 3"/>
          <p:cNvSpPr>
            <a:spLocks noChangeArrowheads="1"/>
          </p:cNvSpPr>
          <p:nvPr/>
        </p:nvSpPr>
        <p:spPr bwMode="auto">
          <a:xfrm>
            <a:off x="381000" y="1905000"/>
            <a:ext cx="57150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48132" name="Text Box 4"/>
          <p:cNvSpPr txBox="1">
            <a:spLocks noChangeArrowheads="1"/>
          </p:cNvSpPr>
          <p:nvPr/>
        </p:nvSpPr>
        <p:spPr bwMode="auto">
          <a:xfrm>
            <a:off x="381000" y="1981200"/>
            <a:ext cx="5638800" cy="4692650"/>
          </a:xfrm>
          <a:prstGeom prst="rect">
            <a:avLst/>
          </a:prstGeom>
          <a:noFill/>
          <a:ln w="9525">
            <a:noFill/>
            <a:miter lim="800000"/>
            <a:headEnd/>
            <a:tailEnd/>
          </a:ln>
          <a:effectLst/>
        </p:spPr>
        <p:txBody>
          <a:bodyPr>
            <a:spAutoFit/>
          </a:bodyPr>
          <a:lstStyle/>
          <a:p>
            <a:pPr marL="465138" indent="-465138">
              <a:spcBef>
                <a:spcPct val="30000"/>
              </a:spcBef>
              <a:buClr>
                <a:srgbClr val="FF0000"/>
              </a:buClr>
              <a:buFont typeface="Wingdings 2" pitchFamily="18" charset="2"/>
              <a:buNone/>
            </a:pPr>
            <a:r>
              <a:rPr lang="en-US" sz="2400" b="1">
                <a:solidFill>
                  <a:srgbClr val="000000"/>
                </a:solidFill>
                <a:effectLst>
                  <a:outerShdw blurRad="38100" dist="38100" dir="2700000" algn="tl">
                    <a:srgbClr val="C0C0C0"/>
                  </a:outerShdw>
                </a:effectLst>
                <a:latin typeface="Maiandra GD" pitchFamily="34" charset="0"/>
              </a:rPr>
              <a:t>Titus 1:2 (NKJV) </a:t>
            </a:r>
            <a:r>
              <a:rPr lang="en-US" sz="2400" baseline="30000">
                <a:solidFill>
                  <a:srgbClr val="000000"/>
                </a:solidFill>
                <a:effectLst>
                  <a:outerShdw blurRad="38100" dist="38100" dir="2700000" algn="tl">
                    <a:srgbClr val="C0C0C0"/>
                  </a:outerShdw>
                </a:effectLst>
                <a:latin typeface="Maiandra GD" pitchFamily="34" charset="0"/>
              </a:rPr>
              <a:t>2 </a:t>
            </a:r>
            <a:r>
              <a:rPr lang="en-US" sz="2400">
                <a:solidFill>
                  <a:srgbClr val="000000"/>
                </a:solidFill>
                <a:effectLst>
                  <a:outerShdw blurRad="38100" dist="38100" dir="2700000" algn="tl">
                    <a:srgbClr val="C0C0C0"/>
                  </a:outerShdw>
                </a:effectLst>
                <a:latin typeface="Maiandra GD" pitchFamily="34" charset="0"/>
              </a:rPr>
              <a:t>. . . which God, who cannot lie, promised before time began, </a:t>
            </a:r>
          </a:p>
          <a:p>
            <a:pPr marL="465138" indent="-465138">
              <a:spcBef>
                <a:spcPct val="30000"/>
              </a:spcBef>
              <a:buClr>
                <a:srgbClr val="FF0000"/>
              </a:buClr>
              <a:buFont typeface="Wingdings 2" pitchFamily="18" charset="2"/>
              <a:buNone/>
            </a:pPr>
            <a:r>
              <a:rPr lang="en-US" sz="2400" b="1">
                <a:solidFill>
                  <a:srgbClr val="000000"/>
                </a:solidFill>
                <a:effectLst>
                  <a:outerShdw blurRad="38100" dist="38100" dir="2700000" algn="tl">
                    <a:srgbClr val="C0C0C0"/>
                  </a:outerShdw>
                </a:effectLst>
                <a:latin typeface="Maiandra GD" pitchFamily="34" charset="0"/>
              </a:rPr>
              <a:t>Phili 1:20 (NKJV) </a:t>
            </a:r>
            <a:r>
              <a:rPr lang="en-US" sz="2400" baseline="30000">
                <a:solidFill>
                  <a:srgbClr val="000000"/>
                </a:solidFill>
                <a:effectLst>
                  <a:outerShdw blurRad="38100" dist="38100" dir="2700000" algn="tl">
                    <a:srgbClr val="C0C0C0"/>
                  </a:outerShdw>
                </a:effectLst>
                <a:latin typeface="Maiandra GD" pitchFamily="34" charset="0"/>
              </a:rPr>
              <a:t>20 </a:t>
            </a:r>
            <a:r>
              <a:rPr lang="en-US" sz="2400">
                <a:solidFill>
                  <a:srgbClr val="000000"/>
                </a:solidFill>
                <a:effectLst>
                  <a:outerShdw blurRad="38100" dist="38100" dir="2700000" algn="tl">
                    <a:srgbClr val="C0C0C0"/>
                  </a:outerShdw>
                </a:effectLst>
                <a:latin typeface="Maiandra GD" pitchFamily="34" charset="0"/>
              </a:rPr>
              <a:t>according to my earnest expectation and hope that in nothing I shall be ashamed, but with all boldness, as always, so now also Christ will be magnified in my body, whether by life or by death.</a:t>
            </a:r>
          </a:p>
          <a:p>
            <a:pPr marL="465138" indent="-465138">
              <a:spcBef>
                <a:spcPct val="30000"/>
              </a:spcBef>
              <a:buClr>
                <a:srgbClr val="FF0000"/>
              </a:buClr>
              <a:buFont typeface="Wingdings 2" pitchFamily="18" charset="2"/>
              <a:buNone/>
            </a:pPr>
            <a:r>
              <a:rPr lang="en-US" sz="2400" b="1">
                <a:solidFill>
                  <a:srgbClr val="000000"/>
                </a:solidFill>
                <a:effectLst>
                  <a:outerShdw blurRad="38100" dist="38100" dir="2700000" algn="tl">
                    <a:srgbClr val="C0C0C0"/>
                  </a:outerShdw>
                </a:effectLst>
                <a:latin typeface="Maiandra GD" pitchFamily="34" charset="0"/>
              </a:rPr>
              <a:t>1 John 3:3 (NKJV) </a:t>
            </a:r>
            <a:r>
              <a:rPr lang="en-US" sz="2400" baseline="30000">
                <a:solidFill>
                  <a:srgbClr val="000000"/>
                </a:solidFill>
                <a:effectLst>
                  <a:outerShdw blurRad="38100" dist="38100" dir="2700000" algn="tl">
                    <a:srgbClr val="C0C0C0"/>
                  </a:outerShdw>
                </a:effectLst>
                <a:latin typeface="Maiandra GD" pitchFamily="34" charset="0"/>
              </a:rPr>
              <a:t>3 </a:t>
            </a:r>
            <a:r>
              <a:rPr lang="en-US" sz="2400">
                <a:solidFill>
                  <a:srgbClr val="000000"/>
                </a:solidFill>
                <a:effectLst>
                  <a:outerShdw blurRad="38100" dist="38100" dir="2700000" algn="tl">
                    <a:srgbClr val="C0C0C0"/>
                  </a:outerShdw>
                </a:effectLst>
                <a:latin typeface="Maiandra GD" pitchFamily="34" charset="0"/>
              </a:rPr>
              <a:t>And everyone who has this hope in Him purifies himself, just as He is pure.</a:t>
            </a:r>
          </a:p>
        </p:txBody>
      </p:sp>
      <p:pic>
        <p:nvPicPr>
          <p:cNvPr id="48133"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48134" name="Picture 6"/>
          <p:cNvPicPr>
            <a:picLocks noChangeAspect="1" noChangeArrowheads="1"/>
          </p:cNvPicPr>
          <p:nvPr/>
        </p:nvPicPr>
        <p:blipFill>
          <a:blip r:embed="rId5"/>
          <a:srcRect/>
          <a:stretch>
            <a:fillRect/>
          </a:stretch>
        </p:blipFill>
        <p:spPr bwMode="auto">
          <a:xfrm>
            <a:off x="989013" y="838200"/>
            <a:ext cx="7164387" cy="11684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9D82448D-17F7-4ACD-AFCD-52C2BCCF01AB}" type="slidenum">
              <a:rPr lang="en-US" smtClean="0"/>
              <a:pPr/>
              <a:t>12</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Effect transition="in" filter="randombar(horizontal)">
                                      <p:cBhvr>
                                        <p:cTn id="7" dur="500"/>
                                        <p:tgtEl>
                                          <p:spTgt spid="481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132">
                                            <p:txEl>
                                              <p:pRg st="2" end="2"/>
                                            </p:txEl>
                                          </p:spTgt>
                                        </p:tgtEl>
                                        <p:attrNameLst>
                                          <p:attrName>style.visibility</p:attrName>
                                        </p:attrNameLst>
                                      </p:cBhvr>
                                      <p:to>
                                        <p:strVal val="visible"/>
                                      </p:to>
                                    </p:set>
                                    <p:animEffect transition="in" filter="randombar(horizontal)">
                                      <p:cBhvr>
                                        <p:cTn id="12" dur="500"/>
                                        <p:tgtEl>
                                          <p:spTgt spid="48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50179" name="Rectangle 3"/>
          <p:cNvSpPr>
            <a:spLocks noChangeArrowheads="1"/>
          </p:cNvSpPr>
          <p:nvPr/>
        </p:nvSpPr>
        <p:spPr bwMode="auto">
          <a:xfrm>
            <a:off x="381000" y="1905000"/>
            <a:ext cx="57150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0180" name="Text Box 4"/>
          <p:cNvSpPr txBox="1">
            <a:spLocks noChangeArrowheads="1"/>
          </p:cNvSpPr>
          <p:nvPr/>
        </p:nvSpPr>
        <p:spPr bwMode="auto">
          <a:xfrm>
            <a:off x="381000" y="1905000"/>
            <a:ext cx="5715000" cy="4692650"/>
          </a:xfrm>
          <a:prstGeom prst="rect">
            <a:avLst/>
          </a:prstGeom>
          <a:noFill/>
          <a:ln w="9525">
            <a:noFill/>
            <a:miter lim="800000"/>
            <a:headEnd/>
            <a:tailEnd/>
          </a:ln>
          <a:effectLst/>
        </p:spPr>
        <p:txBody>
          <a:bodyPr>
            <a:spAutoFit/>
          </a:bodyPr>
          <a:lstStyle/>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The bond of perfection - </a:t>
            </a:r>
            <a:r>
              <a:rPr lang="en-US" sz="2400">
                <a:solidFill>
                  <a:srgbClr val="000000"/>
                </a:solidFill>
                <a:effectLst>
                  <a:outerShdw blurRad="38100" dist="38100" dir="2700000" algn="tl">
                    <a:srgbClr val="C0C0C0"/>
                  </a:outerShdw>
                </a:effectLst>
                <a:latin typeface="Maiandra GD" pitchFamily="34" charset="0"/>
              </a:rPr>
              <a:t>Col. 3:14</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And now abide faith, hope, love, these three; but the greatest of these </a:t>
            </a:r>
            <a:r>
              <a:rPr lang="en-US" sz="2400" b="1" i="1">
                <a:solidFill>
                  <a:srgbClr val="000000"/>
                </a:solidFill>
                <a:effectLst>
                  <a:outerShdw blurRad="38100" dist="38100" dir="2700000" algn="tl">
                    <a:srgbClr val="C0C0C0"/>
                  </a:outerShdw>
                </a:effectLst>
                <a:latin typeface="Maiandra GD" pitchFamily="34" charset="0"/>
              </a:rPr>
              <a:t>is</a:t>
            </a:r>
            <a:r>
              <a:rPr lang="en-US" sz="2400" b="1">
                <a:solidFill>
                  <a:srgbClr val="000000"/>
                </a:solidFill>
                <a:effectLst>
                  <a:outerShdw blurRad="38100" dist="38100" dir="2700000" algn="tl">
                    <a:srgbClr val="C0C0C0"/>
                  </a:outerShdw>
                </a:effectLst>
                <a:latin typeface="Maiandra GD" pitchFamily="34" charset="0"/>
              </a:rPr>
              <a:t> love. - </a:t>
            </a:r>
            <a:r>
              <a:rPr lang="en-US" sz="2400">
                <a:solidFill>
                  <a:srgbClr val="000000"/>
                </a:solidFill>
                <a:effectLst>
                  <a:outerShdw blurRad="38100" dist="38100" dir="2700000" algn="tl">
                    <a:srgbClr val="C0C0C0"/>
                  </a:outerShdw>
                </a:effectLst>
                <a:latin typeface="Maiandra GD" pitchFamily="34" charset="0"/>
              </a:rPr>
              <a:t>1 Cor 13:13 (NKJV)</a:t>
            </a:r>
            <a:r>
              <a:rPr lang="en-US" sz="2400" b="1">
                <a:solidFill>
                  <a:srgbClr val="000000"/>
                </a:solidFill>
                <a:effectLst>
                  <a:outerShdw blurRad="38100" dist="38100" dir="2700000" algn="tl">
                    <a:srgbClr val="C0C0C0"/>
                  </a:outerShdw>
                </a:effectLst>
                <a:latin typeface="Maiandra GD" pitchFamily="34" charset="0"/>
              </a:rPr>
              <a:t> – </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Must Love God Supremely – </a:t>
            </a:r>
            <a:r>
              <a:rPr lang="en-US" sz="2400">
                <a:solidFill>
                  <a:srgbClr val="000000"/>
                </a:solidFill>
                <a:effectLst>
                  <a:outerShdw blurRad="38100" dist="38100" dir="2700000" algn="tl">
                    <a:srgbClr val="C0C0C0"/>
                  </a:outerShdw>
                </a:effectLst>
                <a:latin typeface="Maiandra GD" pitchFamily="34" charset="0"/>
              </a:rPr>
              <a:t>Mark 12:29-31; John 14:15,23; 1 John 5:1-3</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Love God’s Word</a:t>
            </a:r>
            <a:r>
              <a:rPr lang="en-US" sz="2400">
                <a:solidFill>
                  <a:srgbClr val="000000"/>
                </a:solidFill>
                <a:effectLst>
                  <a:outerShdw blurRad="38100" dist="38100" dir="2700000" algn="tl">
                    <a:srgbClr val="C0C0C0"/>
                  </a:outerShdw>
                </a:effectLst>
                <a:latin typeface="Maiandra GD" pitchFamily="34" charset="0"/>
              </a:rPr>
              <a:t> - Ps 119:97-104</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God is love – Those who possess a Godward attitude – will seek to love as He loves – </a:t>
            </a:r>
            <a:r>
              <a:rPr lang="en-US" sz="2400">
                <a:solidFill>
                  <a:srgbClr val="000000"/>
                </a:solidFill>
                <a:effectLst>
                  <a:outerShdw blurRad="38100" dist="38100" dir="2700000" algn="tl">
                    <a:srgbClr val="C0C0C0"/>
                  </a:outerShdw>
                </a:effectLst>
                <a:latin typeface="Maiandra GD" pitchFamily="34" charset="0"/>
              </a:rPr>
              <a:t>1 John 5:1; 1 Pet 1:22; 1 John 4:20</a:t>
            </a:r>
          </a:p>
        </p:txBody>
      </p:sp>
      <p:pic>
        <p:nvPicPr>
          <p:cNvPr id="50181"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50182" name="Picture 6"/>
          <p:cNvPicPr>
            <a:picLocks noChangeAspect="1" noChangeArrowheads="1"/>
          </p:cNvPicPr>
          <p:nvPr/>
        </p:nvPicPr>
        <p:blipFill>
          <a:blip r:embed="rId5"/>
          <a:srcRect/>
          <a:stretch>
            <a:fillRect/>
          </a:stretch>
        </p:blipFill>
        <p:spPr bwMode="auto">
          <a:xfrm>
            <a:off x="0" y="838200"/>
            <a:ext cx="9144000" cy="10541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9D82448D-17F7-4ACD-AFCD-52C2BCCF01AB}" type="slidenum">
              <a:rPr lang="en-US" smtClean="0"/>
              <a:pPr/>
              <a:t>13</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randombar(horizontal)">
                                      <p:cBhvr>
                                        <p:cTn id="7" dur="500"/>
                                        <p:tgtEl>
                                          <p:spTgt spid="50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180">
                                            <p:txEl>
                                              <p:pRg st="1" end="1"/>
                                            </p:txEl>
                                          </p:spTgt>
                                        </p:tgtEl>
                                        <p:attrNameLst>
                                          <p:attrName>style.visibility</p:attrName>
                                        </p:attrNameLst>
                                      </p:cBhvr>
                                      <p:to>
                                        <p:strVal val="visible"/>
                                      </p:to>
                                    </p:set>
                                    <p:animEffect transition="in" filter="randombar(horizontal)">
                                      <p:cBhvr>
                                        <p:cTn id="12" dur="500"/>
                                        <p:tgtEl>
                                          <p:spTgt spid="50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0180">
                                            <p:txEl>
                                              <p:pRg st="2" end="2"/>
                                            </p:txEl>
                                          </p:spTgt>
                                        </p:tgtEl>
                                        <p:attrNameLst>
                                          <p:attrName>style.visibility</p:attrName>
                                        </p:attrNameLst>
                                      </p:cBhvr>
                                      <p:to>
                                        <p:strVal val="visible"/>
                                      </p:to>
                                    </p:set>
                                    <p:animEffect transition="in" filter="randombar(horizontal)">
                                      <p:cBhvr>
                                        <p:cTn id="17" dur="500"/>
                                        <p:tgtEl>
                                          <p:spTgt spid="50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0180">
                                            <p:txEl>
                                              <p:pRg st="3" end="3"/>
                                            </p:txEl>
                                          </p:spTgt>
                                        </p:tgtEl>
                                        <p:attrNameLst>
                                          <p:attrName>style.visibility</p:attrName>
                                        </p:attrNameLst>
                                      </p:cBhvr>
                                      <p:to>
                                        <p:strVal val="visible"/>
                                      </p:to>
                                    </p:set>
                                    <p:animEffect transition="in" filter="randombar(horizontal)">
                                      <p:cBhvr>
                                        <p:cTn id="22" dur="500"/>
                                        <p:tgtEl>
                                          <p:spTgt spid="50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0180">
                                            <p:txEl>
                                              <p:pRg st="4" end="4"/>
                                            </p:txEl>
                                          </p:spTgt>
                                        </p:tgtEl>
                                        <p:attrNameLst>
                                          <p:attrName>style.visibility</p:attrName>
                                        </p:attrNameLst>
                                      </p:cBhvr>
                                      <p:to>
                                        <p:strVal val="visible"/>
                                      </p:to>
                                    </p:set>
                                    <p:animEffect transition="in" filter="randombar(horizontal)">
                                      <p:cBhvr>
                                        <p:cTn id="27" dur="500"/>
                                        <p:tgtEl>
                                          <p:spTgt spid="50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0"/>
            <a:ext cx="8447088" cy="12954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4"/>
          <a:srcRect/>
          <a:stretch>
            <a:fillRect/>
          </a:stretch>
        </p:blipFill>
        <p:spPr bwMode="auto">
          <a:xfrm>
            <a:off x="0" y="2209800"/>
            <a:ext cx="6019800" cy="4648200"/>
          </a:xfrm>
          <a:prstGeom prst="rect">
            <a:avLst/>
          </a:prstGeom>
          <a:noFill/>
          <a:ln w="9525">
            <a:noFill/>
            <a:miter lim="800000"/>
            <a:headEnd/>
            <a:tailEnd/>
          </a:ln>
          <a:effectLst/>
        </p:spPr>
      </p:pic>
      <p:sp>
        <p:nvSpPr>
          <p:cNvPr id="52228" name="Text Box 4"/>
          <p:cNvSpPr txBox="1">
            <a:spLocks noChangeArrowheads="1"/>
          </p:cNvSpPr>
          <p:nvPr/>
        </p:nvSpPr>
        <p:spPr bwMode="auto">
          <a:xfrm>
            <a:off x="533400" y="2743200"/>
            <a:ext cx="4876800" cy="2949575"/>
          </a:xfrm>
          <a:prstGeom prst="rect">
            <a:avLst/>
          </a:prstGeom>
          <a:noFill/>
          <a:ln w="9525">
            <a:noFill/>
            <a:miter lim="800000"/>
            <a:headEnd/>
            <a:tailEnd/>
          </a:ln>
          <a:effectLst/>
        </p:spPr>
        <p:txBody>
          <a:bodyPr>
            <a:spAutoFit/>
          </a:bodyPr>
          <a:lstStyle/>
          <a:p>
            <a:pPr algn="ctr">
              <a:spcBef>
                <a:spcPct val="25000"/>
              </a:spcBef>
            </a:pPr>
            <a:r>
              <a:rPr lang="en-US" sz="3000" b="1">
                <a:solidFill>
                  <a:srgbClr val="000000"/>
                </a:solidFill>
                <a:latin typeface="Times New Roman" pitchFamily="18" charset="0"/>
              </a:rPr>
              <a:t>2 Timothy 2:15 (NKJV)</a:t>
            </a:r>
          </a:p>
          <a:p>
            <a:pPr algn="ctr">
              <a:spcBef>
                <a:spcPct val="25000"/>
              </a:spcBef>
            </a:pPr>
            <a:r>
              <a:rPr lang="en-US" sz="3000" baseline="30000">
                <a:solidFill>
                  <a:srgbClr val="000000"/>
                </a:solidFill>
                <a:latin typeface="Times New Roman" pitchFamily="18" charset="0"/>
              </a:rPr>
              <a:t>15 </a:t>
            </a:r>
            <a:r>
              <a:rPr lang="en-US" sz="3000">
                <a:solidFill>
                  <a:srgbClr val="000000"/>
                </a:solidFill>
                <a:latin typeface="Times New Roman" pitchFamily="18" charset="0"/>
              </a:rPr>
              <a:t>Be diligent to present yourself approved to God, a worker who does not need to be ashamed, rightly dividing the word of truth.</a:t>
            </a:r>
          </a:p>
        </p:txBody>
      </p:sp>
      <p:pic>
        <p:nvPicPr>
          <p:cNvPr id="52229" name="Picture 5"/>
          <p:cNvPicPr>
            <a:picLocks noChangeAspect="1" noChangeArrowheads="1"/>
          </p:cNvPicPr>
          <p:nvPr/>
        </p:nvPicPr>
        <p:blipFill>
          <a:blip r:embed="rId5"/>
          <a:srcRect/>
          <a:stretch>
            <a:fillRect/>
          </a:stretch>
        </p:blipFill>
        <p:spPr bwMode="auto">
          <a:xfrm>
            <a:off x="0" y="838200"/>
            <a:ext cx="9144000" cy="1830388"/>
          </a:xfrm>
          <a:prstGeom prst="rect">
            <a:avLst/>
          </a:prstGeom>
          <a:noFill/>
          <a:ln w="9525">
            <a:noFill/>
            <a:miter lim="800000"/>
            <a:headEnd/>
            <a:tailEnd/>
          </a:ln>
          <a:effectLst/>
        </p:spPr>
      </p:pic>
      <p:pic>
        <p:nvPicPr>
          <p:cNvPr id="52230" name="Picture 6"/>
          <p:cNvPicPr>
            <a:picLocks noChangeAspect="1" noChangeArrowheads="1"/>
          </p:cNvPicPr>
          <p:nvPr/>
        </p:nvPicPr>
        <p:blipFill>
          <a:blip r:embed="rId6"/>
          <a:srcRect/>
          <a:stretch>
            <a:fillRect/>
          </a:stretch>
        </p:blipFill>
        <p:spPr bwMode="auto">
          <a:xfrm>
            <a:off x="4835525" y="2667000"/>
            <a:ext cx="4308475" cy="41910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9D82448D-17F7-4ACD-AFCD-52C2BCCF01AB}" type="slidenum">
              <a:rPr lang="en-US" smtClean="0"/>
              <a:pPr/>
              <a:t>14</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28600" y="2514600"/>
            <a:ext cx="5486400" cy="4114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78851" name="Picture 3"/>
          <p:cNvPicPr>
            <a:picLocks noChangeAspect="1" noChangeArrowheads="1"/>
          </p:cNvPicPr>
          <p:nvPr/>
        </p:nvPicPr>
        <p:blipFill>
          <a:blip r:embed="rId2"/>
          <a:srcRect/>
          <a:stretch>
            <a:fillRect/>
          </a:stretch>
        </p:blipFill>
        <p:spPr bwMode="auto">
          <a:xfrm>
            <a:off x="0" y="838200"/>
            <a:ext cx="9144000" cy="1830388"/>
          </a:xfrm>
          <a:prstGeom prst="rect">
            <a:avLst/>
          </a:prstGeom>
          <a:noFill/>
          <a:ln w="9525">
            <a:noFill/>
            <a:miter lim="800000"/>
            <a:headEnd/>
            <a:tailEnd/>
          </a:ln>
          <a:effectLst/>
        </p:spPr>
      </p:pic>
      <p:sp>
        <p:nvSpPr>
          <p:cNvPr id="78852" name="Text Box 4"/>
          <p:cNvSpPr txBox="1">
            <a:spLocks noChangeArrowheads="1"/>
          </p:cNvSpPr>
          <p:nvPr/>
        </p:nvSpPr>
        <p:spPr bwMode="auto">
          <a:xfrm>
            <a:off x="304800" y="2590800"/>
            <a:ext cx="5410200" cy="4081117"/>
          </a:xfrm>
          <a:prstGeom prst="rect">
            <a:avLst/>
          </a:prstGeom>
          <a:noFill/>
          <a:ln w="9525">
            <a:noFill/>
            <a:miter lim="800000"/>
            <a:headEnd/>
            <a:tailEnd/>
          </a:ln>
          <a:effectLst/>
        </p:spPr>
        <p:txBody>
          <a:bodyPr wrap="square">
            <a:spAutoFit/>
          </a:bodyPr>
          <a:lstStyle/>
          <a:p>
            <a:pPr marL="465138" indent="-465138">
              <a:spcBef>
                <a:spcPct val="40000"/>
              </a:spcBef>
              <a:buClr>
                <a:srgbClr val="FF0000"/>
              </a:buClr>
              <a:buFont typeface="Wingdings 2" pitchFamily="18" charset="2"/>
              <a:buChar char="¿"/>
            </a:pPr>
            <a:r>
              <a:rPr lang="en-US" sz="2400" dirty="0">
                <a:latin typeface="Maiandra GD" pitchFamily="34" charset="0"/>
              </a:rPr>
              <a:t>Strengthen your faith through Bible study &amp; application of God’s word to everyday life –</a:t>
            </a:r>
          </a:p>
          <a:p>
            <a:pPr marL="465138" indent="-465138">
              <a:spcBef>
                <a:spcPct val="40000"/>
              </a:spcBef>
              <a:buClr>
                <a:srgbClr val="FF0000"/>
              </a:buClr>
              <a:buFont typeface="Wingdings 2" pitchFamily="18" charset="2"/>
              <a:buChar char="¿"/>
            </a:pPr>
            <a:r>
              <a:rPr lang="en-US" sz="2400" dirty="0">
                <a:latin typeface="Maiandra GD" pitchFamily="34" charset="0"/>
              </a:rPr>
              <a:t>The greater our knowledge and faithful obedience – the stronger our hope - </a:t>
            </a:r>
          </a:p>
          <a:p>
            <a:pPr marL="465138" indent="-465138">
              <a:spcBef>
                <a:spcPct val="40000"/>
              </a:spcBef>
              <a:buClr>
                <a:srgbClr val="FF0000"/>
              </a:buClr>
              <a:buFont typeface="Wingdings 2" pitchFamily="18" charset="2"/>
              <a:buChar char="¿"/>
            </a:pPr>
            <a:r>
              <a:rPr lang="en-US" sz="2400" dirty="0">
                <a:latin typeface="Maiandra GD" pitchFamily="34" charset="0"/>
              </a:rPr>
              <a:t>The stronger our hope – the better equipped we are to persevere, overcome </a:t>
            </a:r>
            <a:r>
              <a:rPr lang="en-US" sz="2400" dirty="0" smtClean="0">
                <a:latin typeface="Maiandra GD" pitchFamily="34" charset="0"/>
              </a:rPr>
              <a:t>temptations, remain pure &amp; influence others!!</a:t>
            </a:r>
            <a:endParaRPr lang="en-US" sz="2400" dirty="0">
              <a:latin typeface="Maiandra GD" pitchFamily="34" charset="0"/>
            </a:endParaRPr>
          </a:p>
        </p:txBody>
      </p:sp>
      <p:pic>
        <p:nvPicPr>
          <p:cNvPr id="78853" name="Picture 5"/>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pic>
        <p:nvPicPr>
          <p:cNvPr id="78854" name="Picture 6"/>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9D82448D-17F7-4ACD-AFCD-52C2BCCF01AB}"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852">
                                            <p:txEl>
                                              <p:pRg st="1" end="1"/>
                                            </p:txEl>
                                          </p:spTgt>
                                        </p:tgtEl>
                                        <p:attrNameLst>
                                          <p:attrName>style.visibility</p:attrName>
                                        </p:attrNameLst>
                                      </p:cBhvr>
                                      <p:to>
                                        <p:strVal val="visible"/>
                                      </p:to>
                                    </p:set>
                                    <p:animEffect transition="in" filter="randombar(horizontal)">
                                      <p:cBhvr>
                                        <p:cTn id="7" dur="500"/>
                                        <p:tgtEl>
                                          <p:spTgt spid="7885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8852">
                                            <p:txEl>
                                              <p:pRg st="2" end="2"/>
                                            </p:txEl>
                                          </p:spTgt>
                                        </p:tgtEl>
                                        <p:attrNameLst>
                                          <p:attrName>style.visibility</p:attrName>
                                        </p:attrNameLst>
                                      </p:cBhvr>
                                      <p:to>
                                        <p:strVal val="visible"/>
                                      </p:to>
                                    </p:set>
                                    <p:animEffect transition="in" filter="randombar(horizontal)">
                                      <p:cBhvr>
                                        <p:cTn id="12" dur="500"/>
                                        <p:tgtEl>
                                          <p:spTgt spid="788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28600" y="2514600"/>
            <a:ext cx="4953000" cy="41148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79875" name="Picture 3"/>
          <p:cNvPicPr>
            <a:picLocks noChangeAspect="1" noChangeArrowheads="1"/>
          </p:cNvPicPr>
          <p:nvPr/>
        </p:nvPicPr>
        <p:blipFill>
          <a:blip r:embed="rId2"/>
          <a:srcRect/>
          <a:stretch>
            <a:fillRect/>
          </a:stretch>
        </p:blipFill>
        <p:spPr bwMode="auto">
          <a:xfrm>
            <a:off x="0" y="838200"/>
            <a:ext cx="9144000" cy="1830388"/>
          </a:xfrm>
          <a:prstGeom prst="rect">
            <a:avLst/>
          </a:prstGeom>
          <a:noFill/>
          <a:ln w="9525">
            <a:noFill/>
            <a:miter lim="800000"/>
            <a:headEnd/>
            <a:tailEnd/>
          </a:ln>
          <a:effectLst/>
        </p:spPr>
      </p:pic>
      <p:sp>
        <p:nvSpPr>
          <p:cNvPr id="79876" name="Text Box 4"/>
          <p:cNvSpPr txBox="1">
            <a:spLocks noChangeArrowheads="1"/>
          </p:cNvSpPr>
          <p:nvPr/>
        </p:nvSpPr>
        <p:spPr bwMode="auto">
          <a:xfrm>
            <a:off x="304800" y="2720975"/>
            <a:ext cx="4800600" cy="3679825"/>
          </a:xfrm>
          <a:prstGeom prst="rect">
            <a:avLst/>
          </a:prstGeom>
          <a:noFill/>
          <a:ln w="9525">
            <a:noFill/>
            <a:miter lim="800000"/>
            <a:headEnd/>
            <a:tailEnd/>
          </a:ln>
          <a:effectLst/>
        </p:spPr>
        <p:txBody>
          <a:bodyPr>
            <a:spAutoFit/>
          </a:bodyPr>
          <a:lstStyle/>
          <a:p>
            <a:pPr marL="465138" indent="-465138">
              <a:spcBef>
                <a:spcPct val="40000"/>
              </a:spcBef>
              <a:buClr>
                <a:srgbClr val="FF0000"/>
              </a:buClr>
              <a:buFont typeface="Wingdings 2" pitchFamily="18" charset="2"/>
              <a:buChar char="¿"/>
            </a:pPr>
            <a:r>
              <a:rPr lang="en-US" sz="2800" dirty="0">
                <a:latin typeface="Maiandra GD" pitchFamily="34" charset="0"/>
              </a:rPr>
              <a:t>Even though we have all knowledge, faith and hope – we are nothing without love –                 (1 </a:t>
            </a:r>
            <a:r>
              <a:rPr lang="en-US" sz="2800" dirty="0" err="1">
                <a:latin typeface="Maiandra GD" pitchFamily="34" charset="0"/>
              </a:rPr>
              <a:t>Cor</a:t>
            </a:r>
            <a:r>
              <a:rPr lang="en-US" sz="2800" dirty="0">
                <a:latin typeface="Maiandra GD" pitchFamily="34" charset="0"/>
              </a:rPr>
              <a:t> 13:1-8)</a:t>
            </a:r>
          </a:p>
          <a:p>
            <a:pPr marL="465138" indent="-465138">
              <a:spcBef>
                <a:spcPct val="40000"/>
              </a:spcBef>
              <a:buClr>
                <a:srgbClr val="FF0000"/>
              </a:buClr>
              <a:buFont typeface="Wingdings 2" pitchFamily="18" charset="2"/>
              <a:buChar char="¿"/>
            </a:pPr>
            <a:r>
              <a:rPr lang="en-US" sz="2800" dirty="0">
                <a:latin typeface="Maiandra GD" pitchFamily="34" charset="0"/>
              </a:rPr>
              <a:t>Love is a choice – and </a:t>
            </a:r>
            <a:r>
              <a:rPr lang="en-US" sz="2800" dirty="0" smtClean="0">
                <a:latin typeface="Maiandra GD" pitchFamily="34" charset="0"/>
              </a:rPr>
              <a:t>must </a:t>
            </a:r>
            <a:r>
              <a:rPr lang="en-US" sz="2800" dirty="0">
                <a:latin typeface="Maiandra GD" pitchFamily="34" charset="0"/>
              </a:rPr>
              <a:t>be developed,  </a:t>
            </a:r>
            <a:r>
              <a:rPr lang="en-US" sz="2800" dirty="0" smtClean="0">
                <a:latin typeface="Maiandra GD" pitchFamily="34" charset="0"/>
              </a:rPr>
              <a:t>      </a:t>
            </a:r>
            <a:r>
              <a:rPr lang="en-US" sz="2800" dirty="0">
                <a:latin typeface="Maiandra GD" pitchFamily="34" charset="0"/>
              </a:rPr>
              <a:t>(1 John 3:23)</a:t>
            </a:r>
          </a:p>
        </p:txBody>
      </p:sp>
      <p:pic>
        <p:nvPicPr>
          <p:cNvPr id="79877" name="Picture 5"/>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pic>
        <p:nvPicPr>
          <p:cNvPr id="79878" name="Picture 6"/>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9D82448D-17F7-4ACD-AFCD-52C2BCCF01AB}" type="slidenum">
              <a:rPr lang="en-US" smtClean="0"/>
              <a:pPr/>
              <a:t>16</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9876">
                                            <p:txEl>
                                              <p:pRg st="1" end="1"/>
                                            </p:txEl>
                                          </p:spTgt>
                                        </p:tgtEl>
                                        <p:attrNameLst>
                                          <p:attrName>style.visibility</p:attrName>
                                        </p:attrNameLst>
                                      </p:cBhvr>
                                      <p:to>
                                        <p:strVal val="visible"/>
                                      </p:to>
                                    </p:set>
                                    <p:animEffect transition="in" filter="randombar(horizontal)">
                                      <p:cBhvr>
                                        <p:cTn id="7" dur="500"/>
                                        <p:tgtEl>
                                          <p:spTgt spid="798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1000" y="2667000"/>
            <a:ext cx="4800600" cy="3962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54275" name="Picture 3"/>
          <p:cNvPicPr>
            <a:picLocks noChangeAspect="1" noChangeArrowheads="1"/>
          </p:cNvPicPr>
          <p:nvPr/>
        </p:nvPicPr>
        <p:blipFill>
          <a:blip r:embed="rId3"/>
          <a:srcRect/>
          <a:stretch>
            <a:fillRect/>
          </a:stretch>
        </p:blipFill>
        <p:spPr bwMode="auto">
          <a:xfrm>
            <a:off x="0" y="838200"/>
            <a:ext cx="9144000" cy="1830388"/>
          </a:xfrm>
          <a:prstGeom prst="rect">
            <a:avLst/>
          </a:prstGeom>
          <a:noFill/>
          <a:ln w="9525">
            <a:noFill/>
            <a:miter lim="800000"/>
            <a:headEnd/>
            <a:tailEnd/>
          </a:ln>
          <a:effectLst/>
        </p:spPr>
      </p:pic>
      <p:sp>
        <p:nvSpPr>
          <p:cNvPr id="54276" name="Text Box 4"/>
          <p:cNvSpPr txBox="1">
            <a:spLocks noChangeArrowheads="1"/>
          </p:cNvSpPr>
          <p:nvPr/>
        </p:nvSpPr>
        <p:spPr bwMode="auto">
          <a:xfrm>
            <a:off x="381000" y="2667000"/>
            <a:ext cx="5054600" cy="3895725"/>
          </a:xfrm>
          <a:prstGeom prst="rect">
            <a:avLst/>
          </a:prstGeom>
          <a:noFill/>
          <a:ln w="9525">
            <a:noFill/>
            <a:miter lim="800000"/>
            <a:headEnd/>
            <a:tailEnd/>
          </a:ln>
          <a:effectLst/>
        </p:spPr>
        <p:txBody>
          <a:bodyPr>
            <a:spAutoFit/>
          </a:bodyPr>
          <a:lstStyle/>
          <a:p>
            <a:pPr marL="465138" indent="-465138">
              <a:spcBef>
                <a:spcPct val="40000"/>
              </a:spcBef>
              <a:buClr>
                <a:srgbClr val="FF0000"/>
              </a:buClr>
              <a:buFont typeface="Wingdings 2" pitchFamily="18" charset="2"/>
              <a:buChar char="¿"/>
            </a:pPr>
            <a:r>
              <a:rPr lang="en-US" sz="4800" b="1">
                <a:latin typeface="Maiandra GD" pitchFamily="34" charset="0"/>
              </a:rPr>
              <a:t>Knowledge –</a:t>
            </a:r>
          </a:p>
          <a:p>
            <a:pPr marL="465138" indent="-465138">
              <a:spcBef>
                <a:spcPct val="40000"/>
              </a:spcBef>
              <a:buClr>
                <a:srgbClr val="FF0000"/>
              </a:buClr>
              <a:buFont typeface="Wingdings 2" pitchFamily="18" charset="2"/>
              <a:buChar char="¿"/>
            </a:pPr>
            <a:r>
              <a:rPr lang="en-US" sz="4800" b="1">
                <a:latin typeface="Maiandra GD" pitchFamily="34" charset="0"/>
              </a:rPr>
              <a:t>Faith –</a:t>
            </a:r>
          </a:p>
          <a:p>
            <a:pPr marL="465138" indent="-465138">
              <a:spcBef>
                <a:spcPct val="40000"/>
              </a:spcBef>
              <a:buClr>
                <a:srgbClr val="FF0000"/>
              </a:buClr>
              <a:buFont typeface="Wingdings 2" pitchFamily="18" charset="2"/>
              <a:buChar char="¿"/>
            </a:pPr>
            <a:r>
              <a:rPr lang="en-US" sz="4800" b="1">
                <a:latin typeface="Maiandra GD" pitchFamily="34" charset="0"/>
              </a:rPr>
              <a:t>Hope -</a:t>
            </a:r>
          </a:p>
          <a:p>
            <a:pPr marL="465138" indent="-465138">
              <a:spcBef>
                <a:spcPct val="40000"/>
              </a:spcBef>
              <a:buClr>
                <a:srgbClr val="FF0000"/>
              </a:buClr>
              <a:buFont typeface="Wingdings 2" pitchFamily="18" charset="2"/>
              <a:buChar char="¿"/>
            </a:pPr>
            <a:r>
              <a:rPr lang="en-US" sz="4800" b="1">
                <a:latin typeface="Maiandra GD" pitchFamily="34" charset="0"/>
              </a:rPr>
              <a:t>Love –</a:t>
            </a:r>
          </a:p>
        </p:txBody>
      </p:sp>
      <p:pic>
        <p:nvPicPr>
          <p:cNvPr id="54277" name="Picture 5"/>
          <p:cNvPicPr>
            <a:picLocks noChangeAspect="1" noChangeArrowheads="1"/>
          </p:cNvPicPr>
          <p:nvPr/>
        </p:nvPicPr>
        <p:blipFill>
          <a:blip r:embed="rId4"/>
          <a:srcRect/>
          <a:stretch>
            <a:fillRect/>
          </a:stretch>
        </p:blipFill>
        <p:spPr bwMode="auto">
          <a:xfrm>
            <a:off x="4835525" y="2667000"/>
            <a:ext cx="4308475" cy="4191000"/>
          </a:xfrm>
          <a:prstGeom prst="rect">
            <a:avLst/>
          </a:prstGeom>
          <a:noFill/>
          <a:ln w="9525">
            <a:noFill/>
            <a:miter lim="800000"/>
            <a:headEnd/>
            <a:tailEnd/>
          </a:ln>
          <a:effectLst/>
        </p:spPr>
      </p:pic>
      <p:pic>
        <p:nvPicPr>
          <p:cNvPr id="54278" name="Picture 6"/>
          <p:cNvPicPr>
            <a:picLocks noChangeAspect="1" noChangeArrowheads="1"/>
          </p:cNvPicPr>
          <p:nvPr/>
        </p:nvPicPr>
        <p:blipFill>
          <a:blip r:embed="rId5"/>
          <a:srcRect/>
          <a:stretch>
            <a:fillRect/>
          </a:stretch>
        </p:blipFill>
        <p:spPr bwMode="auto">
          <a:xfrm>
            <a:off x="0" y="0"/>
            <a:ext cx="8447088" cy="12954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9D82448D-17F7-4ACD-AFCD-52C2BCCF01AB}"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W. 65th St church of Christ - July, 29, 2007</a:t>
            </a:r>
            <a:endParaRPr lang="en-US"/>
          </a:p>
        </p:txBody>
      </p:sp>
      <p:sp>
        <p:nvSpPr>
          <p:cNvPr id="11" name="Rectangle 10"/>
          <p:cNvSpPr/>
          <p:nvPr/>
        </p:nvSpPr>
        <p:spPr>
          <a:xfrm>
            <a:off x="5410200" y="5715000"/>
            <a:ext cx="32912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C000"/>
                  </a:solidFill>
                </a:ln>
                <a:solidFill>
                  <a:srgbClr val="FF0000"/>
                </a:solidFill>
                <a:effectLst>
                  <a:glow rad="228600">
                    <a:srgbClr val="FFC000">
                      <a:alpha val="40000"/>
                    </a:srgbClr>
                  </a:glow>
                  <a:outerShdw blurRad="50800" dist="39000" dir="5460000" algn="tl">
                    <a:srgbClr val="000000">
                      <a:alpha val="38000"/>
                    </a:srgbClr>
                  </a:outerShdw>
                </a:effectLst>
                <a:latin typeface="Berlin Sans FB Demi" pitchFamily="34" charset="0"/>
              </a:rPr>
              <a:t>2 Peter 1:3</a:t>
            </a:r>
            <a:endParaRPr lang="en-US" sz="5400" b="1" cap="none" spc="0" dirty="0">
              <a:ln w="11430">
                <a:solidFill>
                  <a:srgbClr val="FFC000"/>
                </a:solidFill>
              </a:ln>
              <a:solidFill>
                <a:srgbClr val="FF0000"/>
              </a:solidFill>
              <a:effectLst>
                <a:glow rad="228600">
                  <a:srgbClr val="FFC000">
                    <a:alpha val="40000"/>
                  </a:srgbClr>
                </a:glow>
                <a:outerShdw blurRad="50800" dist="39000" dir="5460000" algn="tl">
                  <a:srgbClr val="000000">
                    <a:alpha val="38000"/>
                  </a:srgbClr>
                </a:outerShd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4276">
                                            <p:txEl>
                                              <p:pRg st="1" end="1"/>
                                            </p:txEl>
                                          </p:spTgt>
                                        </p:tgtEl>
                                        <p:attrNameLst>
                                          <p:attrName>style.visibility</p:attrName>
                                        </p:attrNameLst>
                                      </p:cBhvr>
                                      <p:to>
                                        <p:strVal val="visible"/>
                                      </p:to>
                                    </p:set>
                                    <p:animEffect transition="in" filter="randombar(horizontal)">
                                      <p:cBhvr>
                                        <p:cTn id="7" dur="500"/>
                                        <p:tgtEl>
                                          <p:spTgt spid="5427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4276">
                                            <p:txEl>
                                              <p:pRg st="2" end="2"/>
                                            </p:txEl>
                                          </p:spTgt>
                                        </p:tgtEl>
                                        <p:attrNameLst>
                                          <p:attrName>style.visibility</p:attrName>
                                        </p:attrNameLst>
                                      </p:cBhvr>
                                      <p:to>
                                        <p:strVal val="visible"/>
                                      </p:to>
                                    </p:set>
                                    <p:animEffect transition="in" filter="randombar(horizontal)">
                                      <p:cBhvr>
                                        <p:cTn id="12" dur="500"/>
                                        <p:tgtEl>
                                          <p:spTgt spid="542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4276">
                                            <p:txEl>
                                              <p:pRg st="3" end="3"/>
                                            </p:txEl>
                                          </p:spTgt>
                                        </p:tgtEl>
                                        <p:attrNameLst>
                                          <p:attrName>style.visibility</p:attrName>
                                        </p:attrNameLst>
                                      </p:cBhvr>
                                      <p:to>
                                        <p:strVal val="visible"/>
                                      </p:to>
                                    </p:set>
                                    <p:animEffect transition="in" filter="randombar(horizontal)">
                                      <p:cBhvr>
                                        <p:cTn id="17" dur="500"/>
                                        <p:tgtEl>
                                          <p:spTgt spid="54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a:srcRect/>
          <a:stretch>
            <a:fillRect/>
          </a:stretch>
        </p:blipFill>
        <p:spPr bwMode="auto">
          <a:xfrm>
            <a:off x="304800" y="2513013"/>
            <a:ext cx="4802188" cy="3963987"/>
          </a:xfrm>
          <a:prstGeom prst="rect">
            <a:avLst/>
          </a:prstGeom>
          <a:noFill/>
          <a:ln w="9525">
            <a:noFill/>
            <a:miter lim="800000"/>
            <a:headEnd/>
            <a:tailEnd/>
          </a:ln>
          <a:effectLst/>
        </p:spPr>
      </p:pic>
      <p:pic>
        <p:nvPicPr>
          <p:cNvPr id="81925" name="Picture 5"/>
          <p:cNvPicPr>
            <a:picLocks noChangeAspect="1" noChangeArrowheads="1"/>
          </p:cNvPicPr>
          <p:nvPr/>
        </p:nvPicPr>
        <p:blipFill>
          <a:blip r:embed="rId3"/>
          <a:srcRect/>
          <a:stretch>
            <a:fillRect/>
          </a:stretch>
        </p:blipFill>
        <p:spPr bwMode="auto">
          <a:xfrm>
            <a:off x="0" y="838200"/>
            <a:ext cx="9144000" cy="1830388"/>
          </a:xfrm>
          <a:prstGeom prst="rect">
            <a:avLst/>
          </a:prstGeom>
          <a:noFill/>
          <a:ln w="9525">
            <a:noFill/>
            <a:miter lim="800000"/>
            <a:headEnd/>
            <a:tailEnd/>
          </a:ln>
          <a:effectLst/>
        </p:spPr>
      </p:pic>
      <p:pic>
        <p:nvPicPr>
          <p:cNvPr id="81926" name="Picture 6"/>
          <p:cNvPicPr>
            <a:picLocks noChangeAspect="1" noChangeArrowheads="1"/>
          </p:cNvPicPr>
          <p:nvPr/>
        </p:nvPicPr>
        <p:blipFill>
          <a:blip r:embed="rId4"/>
          <a:srcRect/>
          <a:stretch>
            <a:fillRect/>
          </a:stretch>
        </p:blipFill>
        <p:spPr bwMode="auto">
          <a:xfrm>
            <a:off x="4835525" y="2667000"/>
            <a:ext cx="4308475" cy="4191000"/>
          </a:xfrm>
          <a:prstGeom prst="rect">
            <a:avLst/>
          </a:prstGeom>
          <a:noFill/>
          <a:ln w="9525">
            <a:noFill/>
            <a:miter lim="800000"/>
            <a:headEnd/>
            <a:tailEnd/>
          </a:ln>
          <a:effectLst/>
        </p:spPr>
      </p:pic>
      <p:pic>
        <p:nvPicPr>
          <p:cNvPr id="81927" name="Picture 7"/>
          <p:cNvPicPr>
            <a:picLocks noChangeAspect="1" noChangeArrowheads="1"/>
          </p:cNvPicPr>
          <p:nvPr/>
        </p:nvPicPr>
        <p:blipFill>
          <a:blip r:embed="rId5"/>
          <a:srcRect/>
          <a:stretch>
            <a:fillRect/>
          </a:stretch>
        </p:blipFill>
        <p:spPr bwMode="auto">
          <a:xfrm>
            <a:off x="0" y="0"/>
            <a:ext cx="8447088" cy="1295400"/>
          </a:xfrm>
          <a:prstGeom prst="rect">
            <a:avLst/>
          </a:prstGeom>
          <a:noFill/>
          <a:ln w="9525">
            <a:noFill/>
            <a:miter lim="800000"/>
            <a:headEnd/>
            <a:tailEnd/>
          </a:ln>
          <a:effectLst/>
        </p:spPr>
      </p:pic>
      <p:sp>
        <p:nvSpPr>
          <p:cNvPr id="7" name="Rectangle 6"/>
          <p:cNvSpPr/>
          <p:nvPr/>
        </p:nvSpPr>
        <p:spPr>
          <a:xfrm>
            <a:off x="5410200" y="5715000"/>
            <a:ext cx="32912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C000"/>
                  </a:solidFill>
                </a:ln>
                <a:solidFill>
                  <a:srgbClr val="FF0000"/>
                </a:solidFill>
                <a:effectLst>
                  <a:glow rad="228600">
                    <a:srgbClr val="FFC000">
                      <a:alpha val="40000"/>
                    </a:srgbClr>
                  </a:glow>
                  <a:outerShdw blurRad="50800" dist="39000" dir="5460000" algn="tl">
                    <a:srgbClr val="000000">
                      <a:alpha val="38000"/>
                    </a:srgbClr>
                  </a:outerShdw>
                </a:effectLst>
                <a:latin typeface="Berlin Sans FB Demi" pitchFamily="34" charset="0"/>
              </a:rPr>
              <a:t>2 Peter 1:3</a:t>
            </a:r>
            <a:endParaRPr lang="en-US" sz="5400" b="1" cap="none" spc="0" dirty="0">
              <a:ln w="11430">
                <a:solidFill>
                  <a:srgbClr val="FFC000"/>
                </a:solidFill>
              </a:ln>
              <a:solidFill>
                <a:srgbClr val="FF0000"/>
              </a:solidFill>
              <a:effectLst>
                <a:glow rad="228600">
                  <a:srgbClr val="FFC000">
                    <a:alpha val="40000"/>
                  </a:srgbClr>
                </a:glow>
                <a:outerShdw blurRad="50800" dist="39000" dir="5460000" algn="tl">
                  <a:srgbClr val="000000">
                    <a:alpha val="38000"/>
                  </a:srgbClr>
                </a:outerShdw>
              </a:effectLst>
              <a:latin typeface="Berlin Sans FB Demi" pitchFamily="34"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6CCD8CEB-F4F1-4B0E-9463-DE9300268771}" type="slidenum">
              <a:rPr lang="en-US" smtClean="0"/>
              <a:pPr/>
              <a:t>18</a:t>
            </a:fld>
            <a:endParaRPr lang="en-US"/>
          </a:p>
        </p:txBody>
      </p:sp>
      <p:sp>
        <p:nvSpPr>
          <p:cNvPr id="10" name="Footer Placeholder 9"/>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2667000" y="1905000"/>
            <a:ext cx="6477000" cy="495300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a:srcRect/>
          <a:stretch>
            <a:fillRect/>
          </a:stretch>
        </p:blipFill>
        <p:spPr bwMode="auto">
          <a:xfrm>
            <a:off x="0" y="0"/>
            <a:ext cx="6986588" cy="12192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5"/>
          <a:srcRect/>
          <a:stretch>
            <a:fillRect/>
          </a:stretch>
        </p:blipFill>
        <p:spPr bwMode="auto">
          <a:xfrm>
            <a:off x="0" y="2667000"/>
            <a:ext cx="3921125" cy="4191000"/>
          </a:xfrm>
          <a:prstGeom prst="rect">
            <a:avLst/>
          </a:prstGeom>
          <a:noFill/>
          <a:ln w="9525">
            <a:noFill/>
            <a:miter lim="800000"/>
            <a:headEnd/>
            <a:tailEnd/>
          </a:ln>
          <a:effectLst/>
        </p:spPr>
      </p:pic>
      <p:sp>
        <p:nvSpPr>
          <p:cNvPr id="55301" name="AutoShape 5"/>
          <p:cNvSpPr>
            <a:spLocks noChangeArrowheads="1"/>
          </p:cNvSpPr>
          <p:nvPr/>
        </p:nvSpPr>
        <p:spPr bwMode="auto">
          <a:xfrm>
            <a:off x="6705600" y="4876800"/>
            <a:ext cx="838200" cy="457200"/>
          </a:xfrm>
          <a:prstGeom prst="irregularSeal2">
            <a:avLst/>
          </a:prstGeom>
          <a:solidFill>
            <a:srgbClr val="FFFF00">
              <a:alpha val="17999"/>
            </a:srgbClr>
          </a:solidFill>
          <a:ln w="9525">
            <a:solidFill>
              <a:srgbClr val="FFFF00"/>
            </a:solidFill>
            <a:miter lim="800000"/>
            <a:headEnd/>
            <a:tailEnd/>
          </a:ln>
          <a:effectLst/>
        </p:spPr>
        <p:txBody>
          <a:bodyPr wrap="none" anchor="ctr"/>
          <a:lstStyle/>
          <a:p>
            <a:endParaRPr lang="en-US"/>
          </a:p>
        </p:txBody>
      </p:sp>
      <p:sp>
        <p:nvSpPr>
          <p:cNvPr id="55302" name="AutoShape 6"/>
          <p:cNvSpPr>
            <a:spLocks noChangeArrowheads="1"/>
          </p:cNvSpPr>
          <p:nvPr/>
        </p:nvSpPr>
        <p:spPr bwMode="auto">
          <a:xfrm>
            <a:off x="6553200" y="5257800"/>
            <a:ext cx="1143000" cy="533400"/>
          </a:xfrm>
          <a:prstGeom prst="irregularSeal2">
            <a:avLst/>
          </a:prstGeom>
          <a:solidFill>
            <a:srgbClr val="FFFF00">
              <a:alpha val="17999"/>
            </a:srgbClr>
          </a:solidFill>
          <a:ln w="9525">
            <a:solidFill>
              <a:srgbClr val="FFFF00"/>
            </a:solidFill>
            <a:miter lim="800000"/>
            <a:headEnd/>
            <a:tailEnd/>
          </a:ln>
          <a:effectLst/>
        </p:spPr>
        <p:txBody>
          <a:bodyPr wrap="none" anchor="ctr"/>
          <a:lstStyle/>
          <a:p>
            <a:endParaRPr lang="en-US"/>
          </a:p>
        </p:txBody>
      </p:sp>
      <p:sp>
        <p:nvSpPr>
          <p:cNvPr id="55303" name="Text Box 7"/>
          <p:cNvSpPr txBox="1">
            <a:spLocks noChangeArrowheads="1"/>
          </p:cNvSpPr>
          <p:nvPr/>
        </p:nvSpPr>
        <p:spPr bwMode="auto">
          <a:xfrm>
            <a:off x="3352800" y="2347913"/>
            <a:ext cx="5105400" cy="3367087"/>
          </a:xfrm>
          <a:prstGeom prst="rect">
            <a:avLst/>
          </a:prstGeom>
          <a:noFill/>
          <a:ln w="9525">
            <a:noFill/>
            <a:miter lim="800000"/>
            <a:headEnd/>
            <a:tailEnd/>
          </a:ln>
          <a:effectLst/>
        </p:spPr>
        <p:txBody>
          <a:bodyPr>
            <a:spAutoFit/>
          </a:bodyPr>
          <a:lstStyle/>
          <a:p>
            <a:pPr algn="ctr">
              <a:spcBef>
                <a:spcPct val="25000"/>
              </a:spcBef>
            </a:pPr>
            <a:r>
              <a:rPr lang="en-US" sz="2600" b="1" dirty="0">
                <a:latin typeface="Times New Roman" pitchFamily="18" charset="0"/>
              </a:rPr>
              <a:t>1 Tim 4:7-8 (NKJV)</a:t>
            </a:r>
          </a:p>
          <a:p>
            <a:pPr algn="ctr">
              <a:spcBef>
                <a:spcPct val="25000"/>
              </a:spcBef>
            </a:pPr>
            <a:r>
              <a:rPr lang="en-US" sz="2600" baseline="30000" dirty="0">
                <a:latin typeface="Times New Roman" pitchFamily="18" charset="0"/>
              </a:rPr>
              <a:t>7 </a:t>
            </a:r>
            <a:r>
              <a:rPr lang="en-US" sz="2600" dirty="0">
                <a:latin typeface="Times New Roman" pitchFamily="18" charset="0"/>
              </a:rPr>
              <a:t>But reject profane and old wives' fables, and </a:t>
            </a:r>
            <a:r>
              <a:rPr lang="en-US" sz="2600" b="1" u="sng" dirty="0">
                <a:latin typeface="Times New Roman" pitchFamily="18" charset="0"/>
              </a:rPr>
              <a:t>exercise yourself toward godliness</a:t>
            </a:r>
            <a:r>
              <a:rPr lang="en-US" sz="2600" dirty="0">
                <a:latin typeface="Times New Roman" pitchFamily="18" charset="0"/>
              </a:rPr>
              <a:t>. </a:t>
            </a:r>
            <a:r>
              <a:rPr lang="en-US" sz="2600" baseline="30000" dirty="0">
                <a:latin typeface="Times New Roman" pitchFamily="18" charset="0"/>
              </a:rPr>
              <a:t>8 </a:t>
            </a:r>
            <a:r>
              <a:rPr lang="en-US" sz="2600" dirty="0">
                <a:latin typeface="Times New Roman" pitchFamily="18" charset="0"/>
              </a:rPr>
              <a:t>For bodily exercise profits a little, but </a:t>
            </a:r>
            <a:r>
              <a:rPr lang="en-US" sz="2600" b="1" u="sng" dirty="0">
                <a:latin typeface="Times New Roman" pitchFamily="18" charset="0"/>
              </a:rPr>
              <a:t>godliness is profitable for all things</a:t>
            </a:r>
            <a:r>
              <a:rPr lang="en-US" sz="2600" dirty="0">
                <a:latin typeface="Times New Roman" pitchFamily="18" charset="0"/>
              </a:rPr>
              <a:t>, having </a:t>
            </a:r>
            <a:r>
              <a:rPr lang="en-US" sz="2600" b="1" u="sng" dirty="0">
                <a:latin typeface="Times New Roman" pitchFamily="18" charset="0"/>
              </a:rPr>
              <a:t>promise of the life that now is and of that which is to come</a:t>
            </a:r>
            <a:r>
              <a:rPr lang="en-US" sz="2600" dirty="0">
                <a:latin typeface="Times New Roman" pitchFamily="18" charset="0"/>
              </a:rPr>
              <a:t>.</a:t>
            </a:r>
          </a:p>
        </p:txBody>
      </p:sp>
      <p:pic>
        <p:nvPicPr>
          <p:cNvPr id="55304" name="Picture 8"/>
          <p:cNvPicPr>
            <a:picLocks noChangeAspect="1" noChangeArrowheads="1"/>
          </p:cNvPicPr>
          <p:nvPr/>
        </p:nvPicPr>
        <p:blipFill>
          <a:blip r:embed="rId6"/>
          <a:srcRect/>
          <a:stretch>
            <a:fillRect/>
          </a:stretch>
        </p:blipFill>
        <p:spPr bwMode="auto">
          <a:xfrm>
            <a:off x="0" y="838200"/>
            <a:ext cx="9144000" cy="1776413"/>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6CCD8CEB-F4F1-4B0E-9463-DE9300268771}" type="slidenum">
              <a:rPr lang="en-US" smtClean="0"/>
              <a:pPr/>
              <a:t>19</a:t>
            </a:fld>
            <a:endParaRPr lang="en-US"/>
          </a:p>
        </p:txBody>
      </p:sp>
      <p:sp>
        <p:nvSpPr>
          <p:cNvPr id="11" name="Footer Placeholder 10"/>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2667000" y="1905000"/>
            <a:ext cx="6477000" cy="4953000"/>
          </a:xfrm>
          <a:prstGeom prst="rect">
            <a:avLst/>
          </a:prstGeom>
          <a:noFill/>
          <a:ln w="9525">
            <a:noFill/>
            <a:miter lim="800000"/>
            <a:headEnd/>
            <a:tailEnd/>
          </a:ln>
          <a:effectLst/>
        </p:spPr>
      </p:pic>
      <p:sp>
        <p:nvSpPr>
          <p:cNvPr id="34819" name="Text Box 3"/>
          <p:cNvSpPr txBox="1">
            <a:spLocks noChangeArrowheads="1"/>
          </p:cNvSpPr>
          <p:nvPr/>
        </p:nvSpPr>
        <p:spPr bwMode="auto">
          <a:xfrm>
            <a:off x="3352800" y="2347913"/>
            <a:ext cx="5105400" cy="3367087"/>
          </a:xfrm>
          <a:prstGeom prst="rect">
            <a:avLst/>
          </a:prstGeom>
          <a:noFill/>
          <a:ln w="9525">
            <a:noFill/>
            <a:miter lim="800000"/>
            <a:headEnd/>
            <a:tailEnd/>
          </a:ln>
          <a:effectLst/>
        </p:spPr>
        <p:txBody>
          <a:bodyPr>
            <a:spAutoFit/>
          </a:bodyPr>
          <a:lstStyle/>
          <a:p>
            <a:pPr algn="ctr">
              <a:spcBef>
                <a:spcPct val="25000"/>
              </a:spcBef>
            </a:pPr>
            <a:r>
              <a:rPr lang="en-US" sz="2600" b="1">
                <a:latin typeface="Times New Roman" pitchFamily="18" charset="0"/>
              </a:rPr>
              <a:t>1 Tim 4:7-8 (NKJV)</a:t>
            </a:r>
          </a:p>
          <a:p>
            <a:pPr algn="ctr">
              <a:spcBef>
                <a:spcPct val="25000"/>
              </a:spcBef>
            </a:pPr>
            <a:r>
              <a:rPr lang="en-US" sz="2600" baseline="30000">
                <a:latin typeface="Times New Roman" pitchFamily="18" charset="0"/>
              </a:rPr>
              <a:t>7 </a:t>
            </a:r>
            <a:r>
              <a:rPr lang="en-US" sz="2600">
                <a:latin typeface="Times New Roman" pitchFamily="18" charset="0"/>
              </a:rPr>
              <a:t>But reject profane and old wives' fables, and </a:t>
            </a:r>
            <a:r>
              <a:rPr lang="en-US" sz="2600" b="1" u="sng">
                <a:latin typeface="Times New Roman" pitchFamily="18" charset="0"/>
              </a:rPr>
              <a:t>exercise yourself toward godliness</a:t>
            </a:r>
            <a:r>
              <a:rPr lang="en-US" sz="2600">
                <a:latin typeface="Times New Roman" pitchFamily="18" charset="0"/>
              </a:rPr>
              <a:t>. </a:t>
            </a:r>
            <a:r>
              <a:rPr lang="en-US" sz="2600" baseline="30000">
                <a:latin typeface="Times New Roman" pitchFamily="18" charset="0"/>
              </a:rPr>
              <a:t>8 </a:t>
            </a:r>
            <a:r>
              <a:rPr lang="en-US" sz="2600">
                <a:latin typeface="Times New Roman" pitchFamily="18" charset="0"/>
              </a:rPr>
              <a:t>For bodily exercise profits a little, but </a:t>
            </a:r>
            <a:r>
              <a:rPr lang="en-US" sz="2600" b="1" u="sng">
                <a:latin typeface="Times New Roman" pitchFamily="18" charset="0"/>
              </a:rPr>
              <a:t>godliness is profitable for all things</a:t>
            </a:r>
            <a:r>
              <a:rPr lang="en-US" sz="2600">
                <a:latin typeface="Times New Roman" pitchFamily="18" charset="0"/>
              </a:rPr>
              <a:t>, having </a:t>
            </a:r>
            <a:r>
              <a:rPr lang="en-US" sz="2600" b="1" u="sng">
                <a:latin typeface="Times New Roman" pitchFamily="18" charset="0"/>
              </a:rPr>
              <a:t>promise of the life that now is and of that which is to come</a:t>
            </a:r>
            <a:r>
              <a:rPr lang="en-US" sz="2600">
                <a:latin typeface="Times New Roman" pitchFamily="18" charset="0"/>
              </a:rPr>
              <a:t>.</a:t>
            </a:r>
          </a:p>
        </p:txBody>
      </p:sp>
      <p:pic>
        <p:nvPicPr>
          <p:cNvPr id="34820" name="Picture 4"/>
          <p:cNvPicPr>
            <a:picLocks noChangeAspect="1" noChangeArrowheads="1"/>
          </p:cNvPicPr>
          <p:nvPr/>
        </p:nvPicPr>
        <p:blipFill>
          <a:blip r:embed="rId4"/>
          <a:srcRect/>
          <a:stretch>
            <a:fillRect/>
          </a:stretch>
        </p:blipFill>
        <p:spPr bwMode="auto">
          <a:xfrm>
            <a:off x="0" y="0"/>
            <a:ext cx="6986588" cy="1219200"/>
          </a:xfrm>
          <a:prstGeom prst="rect">
            <a:avLst/>
          </a:prstGeom>
          <a:noFill/>
          <a:ln w="9525">
            <a:noFill/>
            <a:miter lim="800000"/>
            <a:headEnd/>
            <a:tailEnd/>
          </a:ln>
          <a:effectLst/>
        </p:spPr>
      </p:pic>
      <p:pic>
        <p:nvPicPr>
          <p:cNvPr id="34821" name="Picture 5"/>
          <p:cNvPicPr>
            <a:picLocks noChangeAspect="1" noChangeArrowheads="1"/>
          </p:cNvPicPr>
          <p:nvPr/>
        </p:nvPicPr>
        <p:blipFill>
          <a:blip r:embed="rId5"/>
          <a:srcRect/>
          <a:stretch>
            <a:fillRect/>
          </a:stretch>
        </p:blipFill>
        <p:spPr bwMode="auto">
          <a:xfrm>
            <a:off x="0" y="2667000"/>
            <a:ext cx="3921125" cy="4191000"/>
          </a:xfrm>
          <a:prstGeom prst="rect">
            <a:avLst/>
          </a:prstGeom>
          <a:noFill/>
          <a:ln w="9525">
            <a:noFill/>
            <a:miter lim="800000"/>
            <a:headEnd/>
            <a:tailEnd/>
          </a:ln>
          <a:effectLst/>
        </p:spPr>
      </p:pic>
      <p:pic>
        <p:nvPicPr>
          <p:cNvPr id="34822" name="Picture 6"/>
          <p:cNvPicPr>
            <a:picLocks noChangeAspect="1" noChangeArrowheads="1"/>
          </p:cNvPicPr>
          <p:nvPr/>
        </p:nvPicPr>
        <p:blipFill>
          <a:blip r:embed="rId6"/>
          <a:srcRect/>
          <a:stretch>
            <a:fillRect/>
          </a:stretch>
        </p:blipFill>
        <p:spPr bwMode="auto">
          <a:xfrm>
            <a:off x="0" y="990600"/>
            <a:ext cx="9144000" cy="11684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CCD8CEB-F4F1-4B0E-9463-DE9300268771}"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euteronomy-A01"/>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7347" name="Picture 3"/>
          <p:cNvPicPr>
            <a:picLocks noChangeAspect="1" noChangeArrowheads="1"/>
          </p:cNvPicPr>
          <p:nvPr/>
        </p:nvPicPr>
        <p:blipFill>
          <a:blip r:embed="rId4"/>
          <a:srcRect/>
          <a:stretch>
            <a:fillRect/>
          </a:stretch>
        </p:blipFill>
        <p:spPr bwMode="auto">
          <a:xfrm>
            <a:off x="0" y="2106613"/>
            <a:ext cx="8485188" cy="475138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Don McClain</a:t>
            </a:r>
            <a:endParaRPr lang="en-US"/>
          </a:p>
        </p:txBody>
      </p:sp>
      <p:sp>
        <p:nvSpPr>
          <p:cNvPr id="5" name="Slide Number Placeholder 4"/>
          <p:cNvSpPr>
            <a:spLocks noGrp="1"/>
          </p:cNvSpPr>
          <p:nvPr>
            <p:ph type="sldNum" sz="quarter" idx="12"/>
          </p:nvPr>
        </p:nvSpPr>
        <p:spPr/>
        <p:txBody>
          <a:bodyPr/>
          <a:lstStyle/>
          <a:p>
            <a:fld id="{6CCD8CEB-F4F1-4B0E-9463-DE9300268771}"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0" y="2362200"/>
            <a:ext cx="3533775" cy="449580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4"/>
          <a:srcRect/>
          <a:stretch>
            <a:fillRect/>
          </a:stretch>
        </p:blipFill>
        <p:spPr bwMode="auto">
          <a:xfrm>
            <a:off x="0" y="838200"/>
            <a:ext cx="8915400" cy="1630363"/>
          </a:xfrm>
          <a:prstGeom prst="rect">
            <a:avLst/>
          </a:prstGeom>
          <a:noFill/>
          <a:ln w="9525">
            <a:noFill/>
            <a:miter lim="800000"/>
            <a:headEnd/>
            <a:tailEnd/>
          </a:ln>
          <a:effectLst/>
        </p:spPr>
      </p:pic>
      <p:pic>
        <p:nvPicPr>
          <p:cNvPr id="36868" name="Picture 4"/>
          <p:cNvPicPr>
            <a:picLocks noChangeAspect="1" noChangeArrowheads="1"/>
          </p:cNvPicPr>
          <p:nvPr/>
        </p:nvPicPr>
        <p:blipFill>
          <a:blip r:embed="rId5"/>
          <a:srcRect/>
          <a:stretch>
            <a:fillRect/>
          </a:stretch>
        </p:blipFill>
        <p:spPr bwMode="auto">
          <a:xfrm>
            <a:off x="0" y="0"/>
            <a:ext cx="6986588" cy="1219200"/>
          </a:xfrm>
          <a:prstGeom prst="rect">
            <a:avLst/>
          </a:prstGeom>
          <a:noFill/>
          <a:ln w="9525">
            <a:noFill/>
            <a:miter lim="800000"/>
            <a:headEnd/>
            <a:tailEnd/>
          </a:ln>
          <a:effectLst/>
        </p:spPr>
      </p:pic>
      <p:sp>
        <p:nvSpPr>
          <p:cNvPr id="36869" name="Rectangle 5"/>
          <p:cNvSpPr>
            <a:spLocks noChangeArrowheads="1"/>
          </p:cNvSpPr>
          <p:nvPr/>
        </p:nvSpPr>
        <p:spPr bwMode="auto">
          <a:xfrm>
            <a:off x="2743200" y="2286000"/>
            <a:ext cx="6172200" cy="4343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36870" name="Text Box 6"/>
          <p:cNvSpPr txBox="1">
            <a:spLocks noChangeArrowheads="1"/>
          </p:cNvSpPr>
          <p:nvPr/>
        </p:nvSpPr>
        <p:spPr bwMode="auto">
          <a:xfrm>
            <a:off x="2743200" y="2505075"/>
            <a:ext cx="6172200" cy="3895725"/>
          </a:xfrm>
          <a:prstGeom prst="rect">
            <a:avLst/>
          </a:prstGeom>
          <a:noFill/>
          <a:ln w="9525">
            <a:noFill/>
            <a:miter lim="800000"/>
            <a:headEnd/>
            <a:tailEnd/>
          </a:ln>
          <a:effectLst/>
        </p:spPr>
        <p:txBody>
          <a:bodyPr>
            <a:spAutoFit/>
          </a:bodyPr>
          <a:lstStyle/>
          <a:p>
            <a:pPr marL="465138" indent="-465138">
              <a:spcBef>
                <a:spcPct val="35000"/>
              </a:spcBef>
              <a:buClr>
                <a:srgbClr val="FF0000"/>
              </a:buClr>
              <a:buFont typeface="Wingdings 2" pitchFamily="18" charset="2"/>
              <a:buChar char="¿"/>
            </a:pPr>
            <a:r>
              <a:rPr lang="en-US" sz="3400" b="1">
                <a:latin typeface="Footlight MT Light" pitchFamily="18" charset="0"/>
              </a:rPr>
              <a:t>Thayer:</a:t>
            </a:r>
            <a:r>
              <a:rPr lang="en-US" sz="3400">
                <a:latin typeface="Footlight MT Light" pitchFamily="18" charset="0"/>
              </a:rPr>
              <a:t> “Reverence. Respect; in the Bible everywhere piety towards God.”</a:t>
            </a:r>
          </a:p>
          <a:p>
            <a:pPr marL="465138" indent="-465138">
              <a:spcBef>
                <a:spcPct val="35000"/>
              </a:spcBef>
              <a:buClr>
                <a:srgbClr val="FF0000"/>
              </a:buClr>
              <a:buFont typeface="Wingdings 2" pitchFamily="18" charset="2"/>
              <a:buChar char="¿"/>
            </a:pPr>
            <a:r>
              <a:rPr lang="en-US" sz="3400" b="1">
                <a:latin typeface="Footlight MT Light" pitchFamily="18" charset="0"/>
              </a:rPr>
              <a:t>W.E. Vine:</a:t>
            </a:r>
            <a:r>
              <a:rPr lang="en-US" sz="3400">
                <a:latin typeface="Footlight MT Light" pitchFamily="18" charset="0"/>
              </a:rPr>
              <a:t> “That piety which, characterized by a Godward attitude, does that which is well pleasing to Him.”</a:t>
            </a:r>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6CCD8CEB-F4F1-4B0E-9463-DE9300268771}"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870">
                                            <p:txEl>
                                              <p:pRg st="1" end="1"/>
                                            </p:txEl>
                                          </p:spTgt>
                                        </p:tgtEl>
                                        <p:attrNameLst>
                                          <p:attrName>style.visibility</p:attrName>
                                        </p:attrNameLst>
                                      </p:cBhvr>
                                      <p:to>
                                        <p:strVal val="visible"/>
                                      </p:to>
                                    </p:set>
                                    <p:animEffect transition="in" filter="randombar(horizontal)">
                                      <p:cBhvr>
                                        <p:cTn id="7" dur="500"/>
                                        <p:tgtEl>
                                          <p:spTgt spid="368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rot="589807">
            <a:off x="1979613" y="1143000"/>
            <a:ext cx="5640387" cy="4040188"/>
          </a:xfrm>
          <a:prstGeom prst="rect">
            <a:avLst/>
          </a:prstGeom>
          <a:noFill/>
          <a:ln w="9525">
            <a:noFill/>
            <a:miter lim="800000"/>
            <a:headEnd/>
            <a:tailEnd/>
          </a:ln>
          <a:effectLst/>
        </p:spPr>
      </p:pic>
      <p:pic>
        <p:nvPicPr>
          <p:cNvPr id="38915" name="Picture 3"/>
          <p:cNvPicPr>
            <a:picLocks noChangeAspect="1" noChangeArrowheads="1"/>
          </p:cNvPicPr>
          <p:nvPr/>
        </p:nvPicPr>
        <p:blipFill>
          <a:blip r:embed="rId4"/>
          <a:srcRect/>
          <a:stretch>
            <a:fillRect/>
          </a:stretch>
        </p:blipFill>
        <p:spPr bwMode="auto">
          <a:xfrm>
            <a:off x="0" y="838200"/>
            <a:ext cx="8915400" cy="1630363"/>
          </a:xfrm>
          <a:prstGeom prst="rect">
            <a:avLst/>
          </a:prstGeom>
          <a:noFill/>
          <a:ln w="9525">
            <a:noFill/>
            <a:miter lim="800000"/>
            <a:headEnd/>
            <a:tailEnd/>
          </a:ln>
          <a:effectLst/>
        </p:spPr>
      </p:pic>
      <p:pic>
        <p:nvPicPr>
          <p:cNvPr id="38916" name="Picture 4"/>
          <p:cNvPicPr>
            <a:picLocks noChangeAspect="1" noChangeArrowheads="1"/>
          </p:cNvPicPr>
          <p:nvPr/>
        </p:nvPicPr>
        <p:blipFill>
          <a:blip r:embed="rId5"/>
          <a:srcRect/>
          <a:stretch>
            <a:fillRect/>
          </a:stretch>
        </p:blipFill>
        <p:spPr bwMode="auto">
          <a:xfrm>
            <a:off x="0" y="0"/>
            <a:ext cx="6986588" cy="1219200"/>
          </a:xfrm>
          <a:prstGeom prst="rect">
            <a:avLst/>
          </a:prstGeom>
          <a:noFill/>
          <a:ln w="9525">
            <a:noFill/>
            <a:miter lim="800000"/>
            <a:headEnd/>
            <a:tailEnd/>
          </a:ln>
          <a:effectLst/>
        </p:spPr>
      </p:pic>
      <p:pic>
        <p:nvPicPr>
          <p:cNvPr id="38917" name="Picture 5"/>
          <p:cNvPicPr>
            <a:picLocks noChangeAspect="1" noChangeArrowheads="1"/>
          </p:cNvPicPr>
          <p:nvPr/>
        </p:nvPicPr>
        <p:blipFill>
          <a:blip r:embed="rId6"/>
          <a:srcRect/>
          <a:stretch>
            <a:fillRect/>
          </a:stretch>
        </p:blipFill>
        <p:spPr bwMode="auto">
          <a:xfrm rot="-2546387">
            <a:off x="304800" y="4103688"/>
            <a:ext cx="2617788" cy="1878012"/>
          </a:xfrm>
          <a:prstGeom prst="rect">
            <a:avLst/>
          </a:prstGeom>
          <a:noFill/>
          <a:ln w="9525">
            <a:noFill/>
            <a:miter lim="800000"/>
            <a:headEnd/>
            <a:tailEnd/>
          </a:ln>
          <a:effectLst/>
        </p:spPr>
      </p:pic>
      <p:pic>
        <p:nvPicPr>
          <p:cNvPr id="38918" name="Picture 6"/>
          <p:cNvPicPr>
            <a:picLocks noChangeAspect="1" noChangeArrowheads="1"/>
          </p:cNvPicPr>
          <p:nvPr/>
        </p:nvPicPr>
        <p:blipFill>
          <a:blip r:embed="rId7"/>
          <a:srcRect/>
          <a:stretch>
            <a:fillRect/>
          </a:stretch>
        </p:blipFill>
        <p:spPr bwMode="auto">
          <a:xfrm>
            <a:off x="3657600" y="4240213"/>
            <a:ext cx="1878013" cy="2617787"/>
          </a:xfrm>
          <a:prstGeom prst="rect">
            <a:avLst/>
          </a:prstGeom>
          <a:noFill/>
          <a:ln w="9525">
            <a:noFill/>
            <a:miter lim="800000"/>
            <a:headEnd/>
            <a:tailEnd/>
          </a:ln>
          <a:effectLst/>
        </p:spPr>
      </p:pic>
      <p:pic>
        <p:nvPicPr>
          <p:cNvPr id="38919" name="Picture 7"/>
          <p:cNvPicPr>
            <a:picLocks noChangeAspect="1" noChangeArrowheads="1"/>
          </p:cNvPicPr>
          <p:nvPr/>
        </p:nvPicPr>
        <p:blipFill>
          <a:blip r:embed="rId7"/>
          <a:srcRect/>
          <a:stretch>
            <a:fillRect/>
          </a:stretch>
        </p:blipFill>
        <p:spPr bwMode="auto">
          <a:xfrm rot="-2638147">
            <a:off x="6580188" y="3810000"/>
            <a:ext cx="1878012" cy="2617788"/>
          </a:xfrm>
          <a:prstGeom prst="rect">
            <a:avLst/>
          </a:prstGeom>
          <a:noFill/>
          <a:ln w="9525">
            <a:noFill/>
            <a:miter lim="800000"/>
            <a:headEnd/>
            <a:tailEnd/>
          </a:ln>
          <a:effectLst/>
        </p:spPr>
      </p:pic>
      <p:pic>
        <p:nvPicPr>
          <p:cNvPr id="38920" name="Picture 8"/>
          <p:cNvPicPr>
            <a:picLocks noChangeAspect="1" noChangeArrowheads="1"/>
          </p:cNvPicPr>
          <p:nvPr/>
        </p:nvPicPr>
        <p:blipFill>
          <a:blip r:embed="rId8"/>
          <a:srcRect/>
          <a:stretch>
            <a:fillRect/>
          </a:stretch>
        </p:blipFill>
        <p:spPr bwMode="auto">
          <a:xfrm>
            <a:off x="2614613" y="1793875"/>
            <a:ext cx="3938587" cy="2549525"/>
          </a:xfrm>
          <a:prstGeom prst="rect">
            <a:avLst/>
          </a:prstGeom>
          <a:noFill/>
          <a:ln w="9525">
            <a:noFill/>
            <a:miter lim="800000"/>
            <a:headEnd/>
            <a:tailEnd/>
          </a:ln>
          <a:effectLst/>
        </p:spPr>
      </p:pic>
      <p:pic>
        <p:nvPicPr>
          <p:cNvPr id="38921" name="Picture 9"/>
          <p:cNvPicPr>
            <a:picLocks noChangeAspect="1" noChangeArrowheads="1"/>
          </p:cNvPicPr>
          <p:nvPr/>
        </p:nvPicPr>
        <p:blipFill>
          <a:blip r:embed="rId9"/>
          <a:srcRect/>
          <a:stretch>
            <a:fillRect/>
          </a:stretch>
        </p:blipFill>
        <p:spPr bwMode="auto">
          <a:xfrm>
            <a:off x="2743200" y="2209800"/>
            <a:ext cx="3684588" cy="1930400"/>
          </a:xfrm>
          <a:prstGeom prst="rect">
            <a:avLst/>
          </a:prstGeom>
          <a:noFill/>
          <a:ln w="9525">
            <a:noFill/>
            <a:miter lim="800000"/>
            <a:headEnd/>
            <a:tailEnd/>
          </a:ln>
          <a:effectLst/>
        </p:spPr>
      </p:pic>
      <p:pic>
        <p:nvPicPr>
          <p:cNvPr id="38922" name="Picture 10"/>
          <p:cNvPicPr>
            <a:picLocks noChangeAspect="1" noChangeArrowheads="1"/>
          </p:cNvPicPr>
          <p:nvPr/>
        </p:nvPicPr>
        <p:blipFill>
          <a:blip r:embed="rId10"/>
          <a:srcRect/>
          <a:stretch>
            <a:fillRect/>
          </a:stretch>
        </p:blipFill>
        <p:spPr bwMode="auto">
          <a:xfrm rot="-159042">
            <a:off x="1752600" y="3657600"/>
            <a:ext cx="1371600" cy="1371600"/>
          </a:xfrm>
          <a:prstGeom prst="rect">
            <a:avLst/>
          </a:prstGeom>
          <a:noFill/>
          <a:ln w="9525">
            <a:noFill/>
            <a:miter lim="800000"/>
            <a:headEnd/>
            <a:tailEnd/>
          </a:ln>
          <a:effectLst/>
        </p:spPr>
      </p:pic>
      <p:pic>
        <p:nvPicPr>
          <p:cNvPr id="38923" name="Picture 11"/>
          <p:cNvPicPr>
            <a:picLocks noChangeAspect="1" noChangeArrowheads="1"/>
          </p:cNvPicPr>
          <p:nvPr/>
        </p:nvPicPr>
        <p:blipFill>
          <a:blip r:embed="rId11"/>
          <a:srcRect/>
          <a:stretch>
            <a:fillRect/>
          </a:stretch>
        </p:blipFill>
        <p:spPr bwMode="auto">
          <a:xfrm rot="2343597">
            <a:off x="3962400" y="3810000"/>
            <a:ext cx="1371600" cy="1371600"/>
          </a:xfrm>
          <a:prstGeom prst="rect">
            <a:avLst/>
          </a:prstGeom>
          <a:noFill/>
          <a:ln w="9525">
            <a:noFill/>
            <a:miter lim="800000"/>
            <a:headEnd/>
            <a:tailEnd/>
          </a:ln>
          <a:effectLst/>
        </p:spPr>
      </p:pic>
      <p:pic>
        <p:nvPicPr>
          <p:cNvPr id="38924" name="Picture 12"/>
          <p:cNvPicPr>
            <a:picLocks noChangeAspect="1" noChangeArrowheads="1"/>
          </p:cNvPicPr>
          <p:nvPr/>
        </p:nvPicPr>
        <p:blipFill>
          <a:blip r:embed="rId11"/>
          <a:srcRect/>
          <a:stretch>
            <a:fillRect/>
          </a:stretch>
        </p:blipFill>
        <p:spPr bwMode="auto">
          <a:xfrm rot="-166997">
            <a:off x="6096000" y="3657600"/>
            <a:ext cx="1371600" cy="1371600"/>
          </a:xfrm>
          <a:prstGeom prst="rect">
            <a:avLst/>
          </a:prstGeom>
          <a:noFill/>
          <a:ln w="9525">
            <a:noFill/>
            <a:miter lim="800000"/>
            <a:headEnd/>
            <a:tailEnd/>
          </a:ln>
          <a:effectLst/>
        </p:spPr>
      </p:pic>
      <p:pic>
        <p:nvPicPr>
          <p:cNvPr id="38925" name="Picture 13"/>
          <p:cNvPicPr>
            <a:picLocks noChangeAspect="1" noChangeArrowheads="1"/>
          </p:cNvPicPr>
          <p:nvPr/>
        </p:nvPicPr>
        <p:blipFill>
          <a:blip r:embed="rId12"/>
          <a:srcRect/>
          <a:stretch>
            <a:fillRect/>
          </a:stretch>
        </p:blipFill>
        <p:spPr bwMode="auto">
          <a:xfrm rot="-1859112">
            <a:off x="561975" y="4343400"/>
            <a:ext cx="1266825" cy="2209800"/>
          </a:xfrm>
          <a:prstGeom prst="rect">
            <a:avLst/>
          </a:prstGeom>
          <a:noFill/>
          <a:ln w="9525">
            <a:noFill/>
            <a:miter lim="800000"/>
            <a:headEnd/>
            <a:tailEnd/>
          </a:ln>
          <a:effectLst/>
        </p:spPr>
      </p:pic>
      <p:pic>
        <p:nvPicPr>
          <p:cNvPr id="38926" name="Picture 14"/>
          <p:cNvPicPr>
            <a:picLocks noChangeAspect="1" noChangeArrowheads="1"/>
          </p:cNvPicPr>
          <p:nvPr/>
        </p:nvPicPr>
        <p:blipFill>
          <a:blip r:embed="rId13" cstate="print"/>
          <a:srcRect/>
          <a:stretch>
            <a:fillRect/>
          </a:stretch>
        </p:blipFill>
        <p:spPr bwMode="auto">
          <a:xfrm>
            <a:off x="3706813" y="5791200"/>
            <a:ext cx="1830387" cy="1006475"/>
          </a:xfrm>
          <a:prstGeom prst="rect">
            <a:avLst/>
          </a:prstGeom>
          <a:noFill/>
          <a:ln w="9525">
            <a:noFill/>
            <a:miter lim="800000"/>
            <a:headEnd/>
            <a:tailEnd/>
          </a:ln>
          <a:effectLst/>
        </p:spPr>
      </p:pic>
      <p:pic>
        <p:nvPicPr>
          <p:cNvPr id="38927" name="Picture 15"/>
          <p:cNvPicPr>
            <a:picLocks noChangeAspect="1" noChangeArrowheads="1"/>
          </p:cNvPicPr>
          <p:nvPr/>
        </p:nvPicPr>
        <p:blipFill>
          <a:blip r:embed="rId14" cstate="print"/>
          <a:srcRect/>
          <a:stretch>
            <a:fillRect/>
          </a:stretch>
        </p:blipFill>
        <p:spPr bwMode="auto">
          <a:xfrm rot="-1588380">
            <a:off x="7227888" y="4953000"/>
            <a:ext cx="1839912" cy="1317625"/>
          </a:xfrm>
          <a:prstGeom prst="rect">
            <a:avLst/>
          </a:prstGeom>
          <a:noFill/>
          <a:ln w="9525">
            <a:noFill/>
            <a:miter lim="800000"/>
            <a:headEnd/>
            <a:tailEnd/>
          </a:ln>
          <a:effectLst/>
        </p:spPr>
      </p:pic>
      <p:pic>
        <p:nvPicPr>
          <p:cNvPr id="38928" name="Picture 16"/>
          <p:cNvPicPr>
            <a:picLocks noChangeAspect="1" noChangeArrowheads="1"/>
          </p:cNvPicPr>
          <p:nvPr/>
        </p:nvPicPr>
        <p:blipFill>
          <a:blip r:embed="rId15"/>
          <a:srcRect/>
          <a:stretch>
            <a:fillRect/>
          </a:stretch>
        </p:blipFill>
        <p:spPr bwMode="auto">
          <a:xfrm rot="2688237">
            <a:off x="7543800" y="4648200"/>
            <a:ext cx="1054100" cy="1947863"/>
          </a:xfrm>
          <a:prstGeom prst="rect">
            <a:avLst/>
          </a:prstGeom>
          <a:noFill/>
          <a:ln w="9525">
            <a:noFill/>
            <a:miter lim="800000"/>
            <a:headEnd/>
            <a:tailEnd/>
          </a:ln>
          <a:effectLst/>
        </p:spPr>
      </p:pic>
      <p:pic>
        <p:nvPicPr>
          <p:cNvPr id="38929" name="Picture 17"/>
          <p:cNvPicPr>
            <a:picLocks noChangeAspect="1" noChangeArrowheads="1"/>
          </p:cNvPicPr>
          <p:nvPr/>
        </p:nvPicPr>
        <p:blipFill>
          <a:blip r:embed="rId16"/>
          <a:srcRect/>
          <a:stretch>
            <a:fillRect/>
          </a:stretch>
        </p:blipFill>
        <p:spPr bwMode="auto">
          <a:xfrm>
            <a:off x="3435350" y="5803900"/>
            <a:ext cx="2355850" cy="1054100"/>
          </a:xfrm>
          <a:prstGeom prst="rect">
            <a:avLst/>
          </a:prstGeom>
          <a:noFill/>
          <a:ln w="9525">
            <a:noFill/>
            <a:miter lim="800000"/>
            <a:headEnd/>
            <a:tailEnd/>
          </a:ln>
          <a:effectLst/>
        </p:spPr>
      </p:pic>
      <p:pic>
        <p:nvPicPr>
          <p:cNvPr id="38930" name="Picture 18"/>
          <p:cNvPicPr>
            <a:picLocks noChangeAspect="1" noChangeArrowheads="1"/>
          </p:cNvPicPr>
          <p:nvPr/>
        </p:nvPicPr>
        <p:blipFill>
          <a:blip r:embed="rId17"/>
          <a:srcRect/>
          <a:stretch>
            <a:fillRect/>
          </a:stretch>
        </p:blipFill>
        <p:spPr bwMode="auto">
          <a:xfrm rot="-2344823">
            <a:off x="762000" y="4049713"/>
            <a:ext cx="1054100" cy="2808287"/>
          </a:xfrm>
          <a:prstGeom prst="rect">
            <a:avLst/>
          </a:prstGeom>
          <a:noFill/>
          <a:ln w="9525">
            <a:noFill/>
            <a:miter lim="800000"/>
            <a:headEnd/>
            <a:tailEnd/>
          </a:ln>
          <a:effectLst/>
        </p:spPr>
      </p:pic>
      <p:sp>
        <p:nvSpPr>
          <p:cNvPr id="19" name="Date Placeholder 18"/>
          <p:cNvSpPr>
            <a:spLocks noGrp="1"/>
          </p:cNvSpPr>
          <p:nvPr>
            <p:ph type="dt" sz="half" idx="10"/>
          </p:nvPr>
        </p:nvSpPr>
        <p:spPr/>
        <p:txBody>
          <a:bodyPr/>
          <a:lstStyle/>
          <a:p>
            <a:r>
              <a:rPr lang="en-US" smtClean="0"/>
              <a:t>Don McClain</a:t>
            </a:r>
            <a:endParaRPr lang="en-US"/>
          </a:p>
        </p:txBody>
      </p:sp>
      <p:sp>
        <p:nvSpPr>
          <p:cNvPr id="20" name="Slide Number Placeholder 19"/>
          <p:cNvSpPr>
            <a:spLocks noGrp="1"/>
          </p:cNvSpPr>
          <p:nvPr>
            <p:ph type="sldNum" sz="quarter" idx="12"/>
          </p:nvPr>
        </p:nvSpPr>
        <p:spPr/>
        <p:txBody>
          <a:bodyPr/>
          <a:lstStyle/>
          <a:p>
            <a:fld id="{6CCD8CEB-F4F1-4B0E-9463-DE9300268771}" type="slidenum">
              <a:rPr lang="en-US" smtClean="0"/>
              <a:pPr/>
              <a:t>4</a:t>
            </a:fld>
            <a:endParaRPr lang="en-US"/>
          </a:p>
        </p:txBody>
      </p:sp>
      <p:sp>
        <p:nvSpPr>
          <p:cNvPr id="21" name="Footer Placeholder 20"/>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down)">
                                      <p:cBhvr>
                                        <p:cTn id="7" dur="500"/>
                                        <p:tgtEl>
                                          <p:spTgt spid="38917"/>
                                        </p:tgtEl>
                                      </p:cBhvr>
                                    </p:animEffect>
                                  </p:childTnLst>
                                </p:cTn>
                              </p:par>
                              <p:par>
                                <p:cTn id="8" presetID="22" presetClass="entr" presetSubtype="4" fill="hold" nodeType="withEffect">
                                  <p:stCondLst>
                                    <p:cond delay="0"/>
                                  </p:stCondLst>
                                  <p:childTnLst>
                                    <p:set>
                                      <p:cBhvr>
                                        <p:cTn id="9" dur="1" fill="hold">
                                          <p:stCondLst>
                                            <p:cond delay="0"/>
                                          </p:stCondLst>
                                        </p:cTn>
                                        <p:tgtEl>
                                          <p:spTgt spid="38925"/>
                                        </p:tgtEl>
                                        <p:attrNameLst>
                                          <p:attrName>style.visibility</p:attrName>
                                        </p:attrNameLst>
                                      </p:cBhvr>
                                      <p:to>
                                        <p:strVal val="visible"/>
                                      </p:to>
                                    </p:set>
                                    <p:animEffect transition="in" filter="wipe(down)">
                                      <p:cBhvr>
                                        <p:cTn id="10" dur="500"/>
                                        <p:tgtEl>
                                          <p:spTgt spid="38925"/>
                                        </p:tgtEl>
                                      </p:cBhvr>
                                    </p:animEffect>
                                  </p:childTnLst>
                                </p:cTn>
                              </p:par>
                              <p:par>
                                <p:cTn id="11" presetID="22" presetClass="entr" presetSubtype="4" fill="hold" nodeType="withEffect">
                                  <p:stCondLst>
                                    <p:cond delay="0"/>
                                  </p:stCondLst>
                                  <p:childTnLst>
                                    <p:set>
                                      <p:cBhvr>
                                        <p:cTn id="12" dur="1" fill="hold">
                                          <p:stCondLst>
                                            <p:cond delay="0"/>
                                          </p:stCondLst>
                                        </p:cTn>
                                        <p:tgtEl>
                                          <p:spTgt spid="38930"/>
                                        </p:tgtEl>
                                        <p:attrNameLst>
                                          <p:attrName>style.visibility</p:attrName>
                                        </p:attrNameLst>
                                      </p:cBhvr>
                                      <p:to>
                                        <p:strVal val="visible"/>
                                      </p:to>
                                    </p:set>
                                    <p:animEffect transition="in" filter="wipe(down)">
                                      <p:cBhvr>
                                        <p:cTn id="13" dur="500"/>
                                        <p:tgtEl>
                                          <p:spTgt spid="38930"/>
                                        </p:tgtEl>
                                      </p:cBhvr>
                                    </p:animEffect>
                                  </p:childTnLst>
                                </p:cTn>
                              </p:par>
                              <p:par>
                                <p:cTn id="14" presetID="22" presetClass="entr" presetSubtype="4" fill="hold" nodeType="withEffect">
                                  <p:stCondLst>
                                    <p:cond delay="0"/>
                                  </p:stCondLst>
                                  <p:childTnLst>
                                    <p:set>
                                      <p:cBhvr>
                                        <p:cTn id="15" dur="1" fill="hold">
                                          <p:stCondLst>
                                            <p:cond delay="0"/>
                                          </p:stCondLst>
                                        </p:cTn>
                                        <p:tgtEl>
                                          <p:spTgt spid="38922"/>
                                        </p:tgtEl>
                                        <p:attrNameLst>
                                          <p:attrName>style.visibility</p:attrName>
                                        </p:attrNameLst>
                                      </p:cBhvr>
                                      <p:to>
                                        <p:strVal val="visible"/>
                                      </p:to>
                                    </p:set>
                                    <p:animEffect transition="in" filter="wipe(down)">
                                      <p:cBhvr>
                                        <p:cTn id="16" dur="500"/>
                                        <p:tgtEl>
                                          <p:spTgt spid="389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918"/>
                                        </p:tgtEl>
                                        <p:attrNameLst>
                                          <p:attrName>style.visibility</p:attrName>
                                        </p:attrNameLst>
                                      </p:cBhvr>
                                      <p:to>
                                        <p:strVal val="visible"/>
                                      </p:to>
                                    </p:set>
                                    <p:animEffect transition="in" filter="wipe(down)">
                                      <p:cBhvr>
                                        <p:cTn id="21" dur="500"/>
                                        <p:tgtEl>
                                          <p:spTgt spid="38918"/>
                                        </p:tgtEl>
                                      </p:cBhvr>
                                    </p:animEffect>
                                  </p:childTnLst>
                                </p:cTn>
                              </p:par>
                              <p:par>
                                <p:cTn id="22" presetID="22" presetClass="entr" presetSubtype="4" fill="hold" nodeType="withEffect">
                                  <p:stCondLst>
                                    <p:cond delay="0"/>
                                  </p:stCondLst>
                                  <p:childTnLst>
                                    <p:set>
                                      <p:cBhvr>
                                        <p:cTn id="23" dur="1" fill="hold">
                                          <p:stCondLst>
                                            <p:cond delay="0"/>
                                          </p:stCondLst>
                                        </p:cTn>
                                        <p:tgtEl>
                                          <p:spTgt spid="38923"/>
                                        </p:tgtEl>
                                        <p:attrNameLst>
                                          <p:attrName>style.visibility</p:attrName>
                                        </p:attrNameLst>
                                      </p:cBhvr>
                                      <p:to>
                                        <p:strVal val="visible"/>
                                      </p:to>
                                    </p:set>
                                    <p:animEffect transition="in" filter="wipe(down)">
                                      <p:cBhvr>
                                        <p:cTn id="24" dur="500"/>
                                        <p:tgtEl>
                                          <p:spTgt spid="38923"/>
                                        </p:tgtEl>
                                      </p:cBhvr>
                                    </p:animEffect>
                                  </p:childTnLst>
                                </p:cTn>
                              </p:par>
                              <p:par>
                                <p:cTn id="25" presetID="22" presetClass="entr" presetSubtype="4" fill="hold" nodeType="withEffect">
                                  <p:stCondLst>
                                    <p:cond delay="0"/>
                                  </p:stCondLst>
                                  <p:childTnLst>
                                    <p:set>
                                      <p:cBhvr>
                                        <p:cTn id="26" dur="1" fill="hold">
                                          <p:stCondLst>
                                            <p:cond delay="0"/>
                                          </p:stCondLst>
                                        </p:cTn>
                                        <p:tgtEl>
                                          <p:spTgt spid="38926"/>
                                        </p:tgtEl>
                                        <p:attrNameLst>
                                          <p:attrName>style.visibility</p:attrName>
                                        </p:attrNameLst>
                                      </p:cBhvr>
                                      <p:to>
                                        <p:strVal val="visible"/>
                                      </p:to>
                                    </p:set>
                                    <p:animEffect transition="in" filter="wipe(down)">
                                      <p:cBhvr>
                                        <p:cTn id="27" dur="500"/>
                                        <p:tgtEl>
                                          <p:spTgt spid="38926"/>
                                        </p:tgtEl>
                                      </p:cBhvr>
                                    </p:animEffect>
                                  </p:childTnLst>
                                </p:cTn>
                              </p:par>
                              <p:par>
                                <p:cTn id="28" presetID="22" presetClass="entr" presetSubtype="4" fill="hold" nodeType="withEffect">
                                  <p:stCondLst>
                                    <p:cond delay="0"/>
                                  </p:stCondLst>
                                  <p:childTnLst>
                                    <p:set>
                                      <p:cBhvr>
                                        <p:cTn id="29" dur="1" fill="hold">
                                          <p:stCondLst>
                                            <p:cond delay="0"/>
                                          </p:stCondLst>
                                        </p:cTn>
                                        <p:tgtEl>
                                          <p:spTgt spid="38929"/>
                                        </p:tgtEl>
                                        <p:attrNameLst>
                                          <p:attrName>style.visibility</p:attrName>
                                        </p:attrNameLst>
                                      </p:cBhvr>
                                      <p:to>
                                        <p:strVal val="visible"/>
                                      </p:to>
                                    </p:set>
                                    <p:animEffect transition="in" filter="wipe(down)">
                                      <p:cBhvr>
                                        <p:cTn id="30" dur="500"/>
                                        <p:tgtEl>
                                          <p:spTgt spid="389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wipe(down)">
                                      <p:cBhvr>
                                        <p:cTn id="35" dur="500"/>
                                        <p:tgtEl>
                                          <p:spTgt spid="38919"/>
                                        </p:tgtEl>
                                      </p:cBhvr>
                                    </p:animEffect>
                                  </p:childTnLst>
                                </p:cTn>
                              </p:par>
                              <p:par>
                                <p:cTn id="36" presetID="22" presetClass="entr" presetSubtype="4" fill="hold" nodeType="withEffect">
                                  <p:stCondLst>
                                    <p:cond delay="0"/>
                                  </p:stCondLst>
                                  <p:childTnLst>
                                    <p:set>
                                      <p:cBhvr>
                                        <p:cTn id="37" dur="1" fill="hold">
                                          <p:stCondLst>
                                            <p:cond delay="0"/>
                                          </p:stCondLst>
                                        </p:cTn>
                                        <p:tgtEl>
                                          <p:spTgt spid="38924"/>
                                        </p:tgtEl>
                                        <p:attrNameLst>
                                          <p:attrName>style.visibility</p:attrName>
                                        </p:attrNameLst>
                                      </p:cBhvr>
                                      <p:to>
                                        <p:strVal val="visible"/>
                                      </p:to>
                                    </p:set>
                                    <p:animEffect transition="in" filter="wipe(down)">
                                      <p:cBhvr>
                                        <p:cTn id="38" dur="500"/>
                                        <p:tgtEl>
                                          <p:spTgt spid="38924"/>
                                        </p:tgtEl>
                                      </p:cBhvr>
                                    </p:animEffect>
                                  </p:childTnLst>
                                </p:cTn>
                              </p:par>
                              <p:par>
                                <p:cTn id="39" presetID="22" presetClass="entr" presetSubtype="4" fill="hold" nodeType="withEffect">
                                  <p:stCondLst>
                                    <p:cond delay="0"/>
                                  </p:stCondLst>
                                  <p:childTnLst>
                                    <p:set>
                                      <p:cBhvr>
                                        <p:cTn id="40" dur="1" fill="hold">
                                          <p:stCondLst>
                                            <p:cond delay="0"/>
                                          </p:stCondLst>
                                        </p:cTn>
                                        <p:tgtEl>
                                          <p:spTgt spid="38927"/>
                                        </p:tgtEl>
                                        <p:attrNameLst>
                                          <p:attrName>style.visibility</p:attrName>
                                        </p:attrNameLst>
                                      </p:cBhvr>
                                      <p:to>
                                        <p:strVal val="visible"/>
                                      </p:to>
                                    </p:set>
                                    <p:animEffect transition="in" filter="wipe(down)">
                                      <p:cBhvr>
                                        <p:cTn id="41" dur="500"/>
                                        <p:tgtEl>
                                          <p:spTgt spid="38927"/>
                                        </p:tgtEl>
                                      </p:cBhvr>
                                    </p:animEffect>
                                  </p:childTnLst>
                                </p:cTn>
                              </p:par>
                              <p:par>
                                <p:cTn id="42" presetID="22" presetClass="entr" presetSubtype="4" fill="hold" nodeType="withEffect">
                                  <p:stCondLst>
                                    <p:cond delay="0"/>
                                  </p:stCondLst>
                                  <p:childTnLst>
                                    <p:set>
                                      <p:cBhvr>
                                        <p:cTn id="43" dur="1" fill="hold">
                                          <p:stCondLst>
                                            <p:cond delay="0"/>
                                          </p:stCondLst>
                                        </p:cTn>
                                        <p:tgtEl>
                                          <p:spTgt spid="38928"/>
                                        </p:tgtEl>
                                        <p:attrNameLst>
                                          <p:attrName>style.visibility</p:attrName>
                                        </p:attrNameLst>
                                      </p:cBhvr>
                                      <p:to>
                                        <p:strVal val="visible"/>
                                      </p:to>
                                    </p:set>
                                    <p:animEffect transition="in" filter="wipe(down)">
                                      <p:cBhvr>
                                        <p:cTn id="44" dur="500"/>
                                        <p:tgtEl>
                                          <p:spTgt spid="3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1000" y="2667000"/>
            <a:ext cx="4800600" cy="3962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40963" name="Picture 3"/>
          <p:cNvPicPr>
            <a:picLocks noChangeAspect="1" noChangeArrowheads="1"/>
          </p:cNvPicPr>
          <p:nvPr/>
        </p:nvPicPr>
        <p:blipFill>
          <a:blip r:embed="rId2"/>
          <a:srcRect/>
          <a:stretch>
            <a:fillRect/>
          </a:stretch>
        </p:blipFill>
        <p:spPr bwMode="auto">
          <a:xfrm>
            <a:off x="0" y="838200"/>
            <a:ext cx="9144000" cy="1830388"/>
          </a:xfrm>
          <a:prstGeom prst="rect">
            <a:avLst/>
          </a:prstGeom>
          <a:noFill/>
          <a:ln w="9525">
            <a:noFill/>
            <a:miter lim="800000"/>
            <a:headEnd/>
            <a:tailEnd/>
          </a:ln>
          <a:effectLst/>
        </p:spPr>
      </p:pic>
      <p:sp>
        <p:nvSpPr>
          <p:cNvPr id="40964" name="Text Box 4"/>
          <p:cNvSpPr txBox="1">
            <a:spLocks noChangeArrowheads="1"/>
          </p:cNvSpPr>
          <p:nvPr/>
        </p:nvSpPr>
        <p:spPr bwMode="auto">
          <a:xfrm>
            <a:off x="381000" y="2667000"/>
            <a:ext cx="5054600" cy="3895725"/>
          </a:xfrm>
          <a:prstGeom prst="rect">
            <a:avLst/>
          </a:prstGeom>
          <a:noFill/>
          <a:ln w="9525">
            <a:noFill/>
            <a:miter lim="800000"/>
            <a:headEnd/>
            <a:tailEnd/>
          </a:ln>
          <a:effectLst/>
        </p:spPr>
        <p:txBody>
          <a:bodyPr>
            <a:spAutoFit/>
          </a:bodyPr>
          <a:lstStyle/>
          <a:p>
            <a:pPr marL="465138" indent="-465138">
              <a:spcBef>
                <a:spcPct val="40000"/>
              </a:spcBef>
              <a:buClr>
                <a:srgbClr val="FF0000"/>
              </a:buClr>
              <a:buFont typeface="Wingdings 2" pitchFamily="18" charset="2"/>
              <a:buChar char="¿"/>
            </a:pPr>
            <a:r>
              <a:rPr lang="en-US" sz="4800" b="1">
                <a:latin typeface="Maiandra GD" pitchFamily="34" charset="0"/>
              </a:rPr>
              <a:t>Knowledge –</a:t>
            </a:r>
          </a:p>
          <a:p>
            <a:pPr marL="465138" indent="-465138">
              <a:spcBef>
                <a:spcPct val="40000"/>
              </a:spcBef>
              <a:buClr>
                <a:srgbClr val="FF0000"/>
              </a:buClr>
              <a:buFont typeface="Wingdings 2" pitchFamily="18" charset="2"/>
              <a:buChar char="¿"/>
            </a:pPr>
            <a:r>
              <a:rPr lang="en-US" sz="4800" b="1">
                <a:latin typeface="Maiandra GD" pitchFamily="34" charset="0"/>
              </a:rPr>
              <a:t>Faith –</a:t>
            </a:r>
          </a:p>
          <a:p>
            <a:pPr marL="465138" indent="-465138">
              <a:spcBef>
                <a:spcPct val="40000"/>
              </a:spcBef>
              <a:buClr>
                <a:srgbClr val="FF0000"/>
              </a:buClr>
              <a:buFont typeface="Wingdings 2" pitchFamily="18" charset="2"/>
              <a:buChar char="¿"/>
            </a:pPr>
            <a:r>
              <a:rPr lang="en-US" sz="4800" b="1">
                <a:latin typeface="Maiandra GD" pitchFamily="34" charset="0"/>
              </a:rPr>
              <a:t>Hope -</a:t>
            </a:r>
          </a:p>
          <a:p>
            <a:pPr marL="465138" indent="-465138">
              <a:spcBef>
                <a:spcPct val="40000"/>
              </a:spcBef>
              <a:buClr>
                <a:srgbClr val="FF0000"/>
              </a:buClr>
              <a:buFont typeface="Wingdings 2" pitchFamily="18" charset="2"/>
              <a:buChar char="¿"/>
            </a:pPr>
            <a:r>
              <a:rPr lang="en-US" sz="4800" b="1">
                <a:latin typeface="Maiandra GD" pitchFamily="34" charset="0"/>
              </a:rPr>
              <a:t>Love –</a:t>
            </a:r>
          </a:p>
        </p:txBody>
      </p:sp>
      <p:pic>
        <p:nvPicPr>
          <p:cNvPr id="40965" name="Picture 5"/>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pic>
        <p:nvPicPr>
          <p:cNvPr id="40966" name="Picture 6"/>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sp>
        <p:nvSpPr>
          <p:cNvPr id="8" name="Rectangle 7"/>
          <p:cNvSpPr/>
          <p:nvPr/>
        </p:nvSpPr>
        <p:spPr>
          <a:xfrm>
            <a:off x="5410200" y="5715000"/>
            <a:ext cx="32912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C000"/>
                  </a:solidFill>
                </a:ln>
                <a:solidFill>
                  <a:srgbClr val="FF0000"/>
                </a:solidFill>
                <a:effectLst>
                  <a:glow rad="228600">
                    <a:srgbClr val="FFC000">
                      <a:alpha val="40000"/>
                    </a:srgbClr>
                  </a:glow>
                  <a:outerShdw blurRad="50800" dist="39000" dir="5460000" algn="tl">
                    <a:srgbClr val="000000">
                      <a:alpha val="38000"/>
                    </a:srgbClr>
                  </a:outerShdw>
                </a:effectLst>
                <a:latin typeface="Berlin Sans FB Demi" pitchFamily="34" charset="0"/>
              </a:rPr>
              <a:t>2 Peter 1:3</a:t>
            </a:r>
            <a:endParaRPr lang="en-US" sz="5400" b="1" cap="none" spc="0" dirty="0">
              <a:ln w="11430">
                <a:solidFill>
                  <a:srgbClr val="FFC000"/>
                </a:solidFill>
              </a:ln>
              <a:solidFill>
                <a:srgbClr val="FF0000"/>
              </a:solidFill>
              <a:effectLst>
                <a:glow rad="228600">
                  <a:srgbClr val="FFC000">
                    <a:alpha val="40000"/>
                  </a:srgbClr>
                </a:glow>
                <a:outerShdw blurRad="50800" dist="39000" dir="5460000" algn="tl">
                  <a:srgbClr val="000000">
                    <a:alpha val="38000"/>
                  </a:srgb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9D82448D-17F7-4ACD-AFCD-52C2BCCF01AB}" type="slidenum">
              <a:rPr lang="en-US" smtClean="0"/>
              <a:pPr/>
              <a:t>5</a:t>
            </a:fld>
            <a:endParaRPr lang="en-US"/>
          </a:p>
        </p:txBody>
      </p:sp>
      <p:sp>
        <p:nvSpPr>
          <p:cNvPr id="11" name="Footer Placeholder 10"/>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animEffect transition="in" filter="randombar(horizontal)">
                                      <p:cBhvr>
                                        <p:cTn id="7" dur="500"/>
                                        <p:tgtEl>
                                          <p:spTgt spid="409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64">
                                            <p:txEl>
                                              <p:pRg st="2" end="2"/>
                                            </p:txEl>
                                          </p:spTgt>
                                        </p:tgtEl>
                                        <p:attrNameLst>
                                          <p:attrName>style.visibility</p:attrName>
                                        </p:attrNameLst>
                                      </p:cBhvr>
                                      <p:to>
                                        <p:strVal val="visible"/>
                                      </p:to>
                                    </p:set>
                                    <p:animEffect transition="in" filter="randombar(horizontal)">
                                      <p:cBhvr>
                                        <p:cTn id="12" dur="500"/>
                                        <p:tgtEl>
                                          <p:spTgt spid="4096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64">
                                            <p:txEl>
                                              <p:pRg st="3" end="3"/>
                                            </p:txEl>
                                          </p:spTgt>
                                        </p:tgtEl>
                                        <p:attrNameLst>
                                          <p:attrName>style.visibility</p:attrName>
                                        </p:attrNameLst>
                                      </p:cBhvr>
                                      <p:to>
                                        <p:strVal val="visible"/>
                                      </p:to>
                                    </p:set>
                                    <p:animEffect transition="in" filter="randombar(horizontal)">
                                      <p:cBhvr>
                                        <p:cTn id="17" dur="500"/>
                                        <p:tgtEl>
                                          <p:spTgt spid="4096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41987" name="Rectangle 3"/>
          <p:cNvSpPr>
            <a:spLocks noChangeArrowheads="1"/>
          </p:cNvSpPr>
          <p:nvPr/>
        </p:nvSpPr>
        <p:spPr bwMode="auto">
          <a:xfrm>
            <a:off x="381000" y="1905000"/>
            <a:ext cx="54864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41988" name="Text Box 4"/>
          <p:cNvSpPr txBox="1">
            <a:spLocks noChangeArrowheads="1"/>
          </p:cNvSpPr>
          <p:nvPr/>
        </p:nvSpPr>
        <p:spPr bwMode="auto">
          <a:xfrm>
            <a:off x="381000" y="1981200"/>
            <a:ext cx="5791200" cy="4729163"/>
          </a:xfrm>
          <a:prstGeom prst="rect">
            <a:avLst/>
          </a:prstGeom>
          <a:noFill/>
          <a:ln w="9525">
            <a:noFill/>
            <a:miter lim="800000"/>
            <a:headEnd/>
            <a:tailEnd/>
          </a:ln>
          <a:effectLst/>
        </p:spPr>
        <p:txBody>
          <a:bodyPr>
            <a:spAutoFit/>
          </a:bodyPr>
          <a:lstStyle/>
          <a:p>
            <a:pPr marL="465138" indent="-465138">
              <a:spcBef>
                <a:spcPct val="30000"/>
              </a:spcBef>
              <a:buClr>
                <a:srgbClr val="FF0000"/>
              </a:buClr>
              <a:buFont typeface="Wingdings 2" pitchFamily="18" charset="2"/>
              <a:buChar char="¿"/>
            </a:pPr>
            <a:r>
              <a:rPr lang="en-US" sz="2400">
                <a:latin typeface="Berlin Sans FB Demi" pitchFamily="34" charset="0"/>
              </a:rPr>
              <a:t>Creator</a:t>
            </a:r>
            <a:r>
              <a:rPr lang="en-US" sz="2400">
                <a:latin typeface="Maiandra GD" pitchFamily="34" charset="0"/>
              </a:rPr>
              <a:t> – Ps. 95:6; 1 Pet.4:19</a:t>
            </a:r>
          </a:p>
          <a:p>
            <a:pPr marL="465138" indent="-465138">
              <a:spcBef>
                <a:spcPct val="30000"/>
              </a:spcBef>
              <a:buClr>
                <a:srgbClr val="FF0000"/>
              </a:buClr>
              <a:buFont typeface="Wingdings 2" pitchFamily="18" charset="2"/>
              <a:buChar char="¿"/>
            </a:pPr>
            <a:r>
              <a:rPr lang="en-US" sz="2400">
                <a:latin typeface="Berlin Sans FB Demi" pitchFamily="34" charset="0"/>
              </a:rPr>
              <a:t>Omnipotent </a:t>
            </a:r>
            <a:r>
              <a:rPr lang="en-US" sz="2400">
                <a:latin typeface="Maiandra GD" pitchFamily="34" charset="0"/>
              </a:rPr>
              <a:t>– Rev.19:6; Acts 26:8</a:t>
            </a:r>
          </a:p>
          <a:p>
            <a:pPr marL="465138" indent="-465138">
              <a:spcBef>
                <a:spcPct val="30000"/>
              </a:spcBef>
              <a:buClr>
                <a:srgbClr val="FF0000"/>
              </a:buClr>
              <a:buFont typeface="Wingdings 2" pitchFamily="18" charset="2"/>
              <a:buChar char="¿"/>
            </a:pPr>
            <a:r>
              <a:rPr lang="en-US" sz="2400">
                <a:latin typeface="Berlin Sans FB Demi" pitchFamily="34" charset="0"/>
              </a:rPr>
              <a:t>Omnipresent </a:t>
            </a:r>
            <a:r>
              <a:rPr lang="en-US" sz="2400">
                <a:latin typeface="Maiandra GD" pitchFamily="34" charset="0"/>
              </a:rPr>
              <a:t>– Jer. 23:23; Ps.23:4</a:t>
            </a:r>
          </a:p>
          <a:p>
            <a:pPr marL="465138" indent="-465138">
              <a:spcBef>
                <a:spcPct val="30000"/>
              </a:spcBef>
              <a:buClr>
                <a:srgbClr val="FF0000"/>
              </a:buClr>
              <a:buFont typeface="Wingdings 2" pitchFamily="18" charset="2"/>
              <a:buChar char="¿"/>
            </a:pPr>
            <a:r>
              <a:rPr lang="en-US" sz="2400">
                <a:latin typeface="Berlin Sans FB Demi" pitchFamily="34" charset="0"/>
              </a:rPr>
              <a:t>Omniscient</a:t>
            </a:r>
            <a:r>
              <a:rPr lang="en-US" sz="2400">
                <a:latin typeface="Maiandra GD" pitchFamily="34" charset="0"/>
              </a:rPr>
              <a:t> – Prov 15:3; Heb 4:13 </a:t>
            </a:r>
          </a:p>
          <a:p>
            <a:pPr marL="465138" indent="-465138">
              <a:spcBef>
                <a:spcPct val="30000"/>
              </a:spcBef>
              <a:buClr>
                <a:srgbClr val="FF0000"/>
              </a:buClr>
              <a:buFont typeface="Wingdings 2" pitchFamily="18" charset="2"/>
              <a:buChar char="¿"/>
            </a:pPr>
            <a:r>
              <a:rPr lang="en-US" sz="2400">
                <a:latin typeface="Berlin Sans FB Demi" pitchFamily="34" charset="0"/>
              </a:rPr>
              <a:t>All-wise</a:t>
            </a:r>
            <a:r>
              <a:rPr lang="en-US" sz="2400">
                <a:latin typeface="Maiandra GD" pitchFamily="34" charset="0"/>
              </a:rPr>
              <a:t> – Rom. 11:33; 1 Cor. 1:25</a:t>
            </a:r>
          </a:p>
          <a:p>
            <a:pPr marL="465138" indent="-465138">
              <a:spcBef>
                <a:spcPct val="30000"/>
              </a:spcBef>
              <a:buClr>
                <a:srgbClr val="FF0000"/>
              </a:buClr>
              <a:buFont typeface="Wingdings 2" pitchFamily="18" charset="2"/>
              <a:buChar char="¿"/>
            </a:pPr>
            <a:r>
              <a:rPr lang="en-US" sz="2400">
                <a:latin typeface="Berlin Sans FB Demi" pitchFamily="34" charset="0"/>
              </a:rPr>
              <a:t>Holy </a:t>
            </a:r>
            <a:r>
              <a:rPr lang="en-US" sz="2400">
                <a:latin typeface="Maiandra GD" pitchFamily="34" charset="0"/>
              </a:rPr>
              <a:t>– 1 Peter 1:15,16; 1 Thes 4:3-7</a:t>
            </a:r>
          </a:p>
          <a:p>
            <a:pPr marL="465138" indent="-465138">
              <a:spcBef>
                <a:spcPct val="30000"/>
              </a:spcBef>
              <a:buClr>
                <a:srgbClr val="FF0000"/>
              </a:buClr>
              <a:buFont typeface="Wingdings 2" pitchFamily="18" charset="2"/>
              <a:buChar char="¿"/>
            </a:pPr>
            <a:r>
              <a:rPr lang="en-US" sz="2400">
                <a:latin typeface="Berlin Sans FB Demi" pitchFamily="34" charset="0"/>
              </a:rPr>
              <a:t>Impartial </a:t>
            </a:r>
            <a:r>
              <a:rPr lang="en-US" sz="2400">
                <a:latin typeface="Maiandra GD" pitchFamily="34" charset="0"/>
              </a:rPr>
              <a:t>- Acts 10:34; 1 Pet. 1:17</a:t>
            </a:r>
          </a:p>
          <a:p>
            <a:pPr marL="465138" indent="-465138">
              <a:spcBef>
                <a:spcPct val="30000"/>
              </a:spcBef>
              <a:buClr>
                <a:srgbClr val="FF0000"/>
              </a:buClr>
              <a:buFont typeface="Wingdings 2" pitchFamily="18" charset="2"/>
              <a:buChar char="¿"/>
            </a:pPr>
            <a:r>
              <a:rPr lang="en-US" sz="2400">
                <a:latin typeface="Berlin Sans FB Demi" pitchFamily="34" charset="0"/>
              </a:rPr>
              <a:t>Love </a:t>
            </a:r>
            <a:r>
              <a:rPr lang="en-US" sz="2400">
                <a:latin typeface="Maiandra GD" pitchFamily="34" charset="0"/>
              </a:rPr>
              <a:t>– John 3:16; 1 John 4:8,19;  5:3</a:t>
            </a:r>
          </a:p>
          <a:p>
            <a:pPr marL="465138" indent="-465138">
              <a:spcBef>
                <a:spcPct val="30000"/>
              </a:spcBef>
              <a:buClr>
                <a:srgbClr val="FF0000"/>
              </a:buClr>
              <a:buFont typeface="Wingdings 2" pitchFamily="18" charset="2"/>
              <a:buChar char="¿"/>
            </a:pPr>
            <a:r>
              <a:rPr lang="en-US" sz="2400">
                <a:latin typeface="Berlin Sans FB Demi" pitchFamily="34" charset="0"/>
              </a:rPr>
              <a:t>Jealous </a:t>
            </a:r>
            <a:r>
              <a:rPr lang="en-US" sz="2400">
                <a:latin typeface="Maiandra GD" pitchFamily="34" charset="0"/>
              </a:rPr>
              <a:t>– Ex. 20:5; 34:14; Mt. 4:10 </a:t>
            </a:r>
          </a:p>
          <a:p>
            <a:pPr marL="465138" indent="-465138">
              <a:spcBef>
                <a:spcPct val="30000"/>
              </a:spcBef>
              <a:buClr>
                <a:srgbClr val="FF0000"/>
              </a:buClr>
              <a:buFont typeface="Wingdings 2" pitchFamily="18" charset="2"/>
              <a:buChar char="¿"/>
            </a:pPr>
            <a:r>
              <a:rPr lang="en-US" sz="2400">
                <a:latin typeface="Berlin Sans FB Demi" pitchFamily="34" charset="0"/>
              </a:rPr>
              <a:t>Good, Severe</a:t>
            </a:r>
            <a:r>
              <a:rPr lang="en-US" sz="2400">
                <a:latin typeface="Maiandra GD" pitchFamily="34" charset="0"/>
              </a:rPr>
              <a:t> – Ro.11:22, Heb.12:28 </a:t>
            </a:r>
          </a:p>
        </p:txBody>
      </p:sp>
      <p:pic>
        <p:nvPicPr>
          <p:cNvPr id="41989"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41990" name="Picture 6"/>
          <p:cNvPicPr>
            <a:picLocks noChangeAspect="1" noChangeArrowheads="1"/>
          </p:cNvPicPr>
          <p:nvPr/>
        </p:nvPicPr>
        <p:blipFill>
          <a:blip r:embed="rId5"/>
          <a:srcRect/>
          <a:stretch>
            <a:fillRect/>
          </a:stretch>
        </p:blipFill>
        <p:spPr bwMode="auto">
          <a:xfrm>
            <a:off x="1497013" y="914400"/>
            <a:ext cx="6148387" cy="12065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Don McClain</a:t>
            </a:r>
            <a:endParaRPr lang="en-US"/>
          </a:p>
        </p:txBody>
      </p:sp>
      <p:sp>
        <p:nvSpPr>
          <p:cNvPr id="8" name="Slide Number Placeholder 7"/>
          <p:cNvSpPr>
            <a:spLocks noGrp="1"/>
          </p:cNvSpPr>
          <p:nvPr>
            <p:ph type="sldNum" sz="quarter" idx="12"/>
          </p:nvPr>
        </p:nvSpPr>
        <p:spPr/>
        <p:txBody>
          <a:bodyPr/>
          <a:lstStyle/>
          <a:p>
            <a:fld id="{9D82448D-17F7-4ACD-AFCD-52C2BCCF01AB}"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animEffect transition="in" filter="fade">
                                      <p:cBhvr>
                                        <p:cTn id="7" dur="1000"/>
                                        <p:tgtEl>
                                          <p:spTgt spid="41988">
                                            <p:txEl>
                                              <p:pRg st="1" end="1"/>
                                            </p:txEl>
                                          </p:spTgt>
                                        </p:tgtEl>
                                      </p:cBhvr>
                                    </p:animEffect>
                                    <p:anim calcmode="lin" valueType="num">
                                      <p:cBhvr>
                                        <p:cTn id="8" dur="10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9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1988">
                                            <p:txEl>
                                              <p:pRg st="2" end="2"/>
                                            </p:txEl>
                                          </p:spTgt>
                                        </p:tgtEl>
                                        <p:attrNameLst>
                                          <p:attrName>style.visibility</p:attrName>
                                        </p:attrNameLst>
                                      </p:cBhvr>
                                      <p:to>
                                        <p:strVal val="visible"/>
                                      </p:to>
                                    </p:set>
                                    <p:animEffect transition="in" filter="fade">
                                      <p:cBhvr>
                                        <p:cTn id="14" dur="1000"/>
                                        <p:tgtEl>
                                          <p:spTgt spid="41988">
                                            <p:txEl>
                                              <p:pRg st="2" end="2"/>
                                            </p:txEl>
                                          </p:spTgt>
                                        </p:tgtEl>
                                      </p:cBhvr>
                                    </p:animEffect>
                                    <p:anim calcmode="lin" valueType="num">
                                      <p:cBhvr>
                                        <p:cTn id="15" dur="10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19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1988">
                                            <p:txEl>
                                              <p:pRg st="3" end="3"/>
                                            </p:txEl>
                                          </p:spTgt>
                                        </p:tgtEl>
                                        <p:attrNameLst>
                                          <p:attrName>style.visibility</p:attrName>
                                        </p:attrNameLst>
                                      </p:cBhvr>
                                      <p:to>
                                        <p:strVal val="visible"/>
                                      </p:to>
                                    </p:set>
                                    <p:animEffect transition="in" filter="fade">
                                      <p:cBhvr>
                                        <p:cTn id="21" dur="1000"/>
                                        <p:tgtEl>
                                          <p:spTgt spid="41988">
                                            <p:txEl>
                                              <p:pRg st="3" end="3"/>
                                            </p:txEl>
                                          </p:spTgt>
                                        </p:tgtEl>
                                      </p:cBhvr>
                                    </p:animEffect>
                                    <p:anim calcmode="lin" valueType="num">
                                      <p:cBhvr>
                                        <p:cTn id="22" dur="10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19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1988">
                                            <p:txEl>
                                              <p:pRg st="4" end="4"/>
                                            </p:txEl>
                                          </p:spTgt>
                                        </p:tgtEl>
                                        <p:attrNameLst>
                                          <p:attrName>style.visibility</p:attrName>
                                        </p:attrNameLst>
                                      </p:cBhvr>
                                      <p:to>
                                        <p:strVal val="visible"/>
                                      </p:to>
                                    </p:set>
                                    <p:animEffect transition="in" filter="fade">
                                      <p:cBhvr>
                                        <p:cTn id="28" dur="1000"/>
                                        <p:tgtEl>
                                          <p:spTgt spid="41988">
                                            <p:txEl>
                                              <p:pRg st="4" end="4"/>
                                            </p:txEl>
                                          </p:spTgt>
                                        </p:tgtEl>
                                      </p:cBhvr>
                                    </p:animEffect>
                                    <p:anim calcmode="lin" valueType="num">
                                      <p:cBhvr>
                                        <p:cTn id="29" dur="1000" fill="hold"/>
                                        <p:tgtEl>
                                          <p:spTgt spid="4198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198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1988">
                                            <p:txEl>
                                              <p:pRg st="5" end="5"/>
                                            </p:txEl>
                                          </p:spTgt>
                                        </p:tgtEl>
                                        <p:attrNameLst>
                                          <p:attrName>style.visibility</p:attrName>
                                        </p:attrNameLst>
                                      </p:cBhvr>
                                      <p:to>
                                        <p:strVal val="visible"/>
                                      </p:to>
                                    </p:set>
                                    <p:animEffect transition="in" filter="fade">
                                      <p:cBhvr>
                                        <p:cTn id="35" dur="1000"/>
                                        <p:tgtEl>
                                          <p:spTgt spid="41988">
                                            <p:txEl>
                                              <p:pRg st="5" end="5"/>
                                            </p:txEl>
                                          </p:spTgt>
                                        </p:tgtEl>
                                      </p:cBhvr>
                                    </p:animEffect>
                                    <p:anim calcmode="lin" valueType="num">
                                      <p:cBhvr>
                                        <p:cTn id="36" dur="10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198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1988">
                                            <p:txEl>
                                              <p:pRg st="6" end="6"/>
                                            </p:txEl>
                                          </p:spTgt>
                                        </p:tgtEl>
                                        <p:attrNameLst>
                                          <p:attrName>style.visibility</p:attrName>
                                        </p:attrNameLst>
                                      </p:cBhvr>
                                      <p:to>
                                        <p:strVal val="visible"/>
                                      </p:to>
                                    </p:set>
                                    <p:animEffect transition="in" filter="fade">
                                      <p:cBhvr>
                                        <p:cTn id="42" dur="1000"/>
                                        <p:tgtEl>
                                          <p:spTgt spid="41988">
                                            <p:txEl>
                                              <p:pRg st="6" end="6"/>
                                            </p:txEl>
                                          </p:spTgt>
                                        </p:tgtEl>
                                      </p:cBhvr>
                                    </p:animEffect>
                                    <p:anim calcmode="lin" valueType="num">
                                      <p:cBhvr>
                                        <p:cTn id="43" dur="1000" fill="hold"/>
                                        <p:tgtEl>
                                          <p:spTgt spid="4198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198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1988">
                                            <p:txEl>
                                              <p:pRg st="7" end="7"/>
                                            </p:txEl>
                                          </p:spTgt>
                                        </p:tgtEl>
                                        <p:attrNameLst>
                                          <p:attrName>style.visibility</p:attrName>
                                        </p:attrNameLst>
                                      </p:cBhvr>
                                      <p:to>
                                        <p:strVal val="visible"/>
                                      </p:to>
                                    </p:set>
                                    <p:animEffect transition="in" filter="fade">
                                      <p:cBhvr>
                                        <p:cTn id="49" dur="1000"/>
                                        <p:tgtEl>
                                          <p:spTgt spid="41988">
                                            <p:txEl>
                                              <p:pRg st="7" end="7"/>
                                            </p:txEl>
                                          </p:spTgt>
                                        </p:tgtEl>
                                      </p:cBhvr>
                                    </p:animEffect>
                                    <p:anim calcmode="lin" valueType="num">
                                      <p:cBhvr>
                                        <p:cTn id="50" dur="1000" fill="hold"/>
                                        <p:tgtEl>
                                          <p:spTgt spid="4198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198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41988">
                                            <p:txEl>
                                              <p:pRg st="8" end="8"/>
                                            </p:txEl>
                                          </p:spTgt>
                                        </p:tgtEl>
                                        <p:attrNameLst>
                                          <p:attrName>style.visibility</p:attrName>
                                        </p:attrNameLst>
                                      </p:cBhvr>
                                      <p:to>
                                        <p:strVal val="visible"/>
                                      </p:to>
                                    </p:set>
                                    <p:animEffect transition="in" filter="fade">
                                      <p:cBhvr>
                                        <p:cTn id="56" dur="1000"/>
                                        <p:tgtEl>
                                          <p:spTgt spid="41988">
                                            <p:txEl>
                                              <p:pRg st="8" end="8"/>
                                            </p:txEl>
                                          </p:spTgt>
                                        </p:tgtEl>
                                      </p:cBhvr>
                                    </p:animEffect>
                                    <p:anim calcmode="lin" valueType="num">
                                      <p:cBhvr>
                                        <p:cTn id="57" dur="1000" fill="hold"/>
                                        <p:tgtEl>
                                          <p:spTgt spid="41988">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198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41988">
                                            <p:txEl>
                                              <p:pRg st="9" end="9"/>
                                            </p:txEl>
                                          </p:spTgt>
                                        </p:tgtEl>
                                        <p:attrNameLst>
                                          <p:attrName>style.visibility</p:attrName>
                                        </p:attrNameLst>
                                      </p:cBhvr>
                                      <p:to>
                                        <p:strVal val="visible"/>
                                      </p:to>
                                    </p:set>
                                    <p:animEffect transition="in" filter="fade">
                                      <p:cBhvr>
                                        <p:cTn id="63" dur="1000"/>
                                        <p:tgtEl>
                                          <p:spTgt spid="41988">
                                            <p:txEl>
                                              <p:pRg st="9" end="9"/>
                                            </p:txEl>
                                          </p:spTgt>
                                        </p:tgtEl>
                                      </p:cBhvr>
                                    </p:animEffect>
                                    <p:anim calcmode="lin" valueType="num">
                                      <p:cBhvr>
                                        <p:cTn id="64" dur="1000" fill="hold"/>
                                        <p:tgtEl>
                                          <p:spTgt spid="41988">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198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46083" name="Rectangle 3"/>
          <p:cNvSpPr>
            <a:spLocks noChangeArrowheads="1"/>
          </p:cNvSpPr>
          <p:nvPr/>
        </p:nvSpPr>
        <p:spPr bwMode="auto">
          <a:xfrm>
            <a:off x="5943600" y="1905000"/>
            <a:ext cx="3048000" cy="4800600"/>
          </a:xfrm>
          <a:prstGeom prst="rect">
            <a:avLst/>
          </a:prstGeom>
          <a:solidFill>
            <a:schemeClr val="tx1"/>
          </a:solidFill>
          <a:ln w="9525">
            <a:solidFill>
              <a:srgbClr val="CCCC00"/>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46084" name="Rectangle 4"/>
          <p:cNvSpPr>
            <a:spLocks noChangeArrowheads="1"/>
          </p:cNvSpPr>
          <p:nvPr/>
        </p:nvSpPr>
        <p:spPr bwMode="auto">
          <a:xfrm>
            <a:off x="381000" y="1905000"/>
            <a:ext cx="54864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46085" name="Text Box 5"/>
          <p:cNvSpPr txBox="1">
            <a:spLocks noChangeArrowheads="1"/>
          </p:cNvSpPr>
          <p:nvPr/>
        </p:nvSpPr>
        <p:spPr bwMode="auto">
          <a:xfrm>
            <a:off x="381000" y="1981200"/>
            <a:ext cx="5486400" cy="4765675"/>
          </a:xfrm>
          <a:prstGeom prst="rect">
            <a:avLst/>
          </a:prstGeom>
          <a:noFill/>
          <a:ln w="9525">
            <a:noFill/>
            <a:miter lim="800000"/>
            <a:headEnd/>
            <a:tailEnd/>
          </a:ln>
          <a:effectLst/>
        </p:spPr>
        <p:txBody>
          <a:bodyPr>
            <a:spAutoFit/>
          </a:bodyPr>
          <a:lstStyle/>
          <a:p>
            <a:pPr marL="465138" indent="-465138">
              <a:spcBef>
                <a:spcPct val="2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Who He Is – </a:t>
            </a:r>
            <a:r>
              <a:rPr lang="en-US" sz="2400">
                <a:solidFill>
                  <a:srgbClr val="000000"/>
                </a:solidFill>
                <a:effectLst>
                  <a:outerShdw blurRad="38100" dist="38100" dir="2700000" algn="tl">
                    <a:srgbClr val="C0C0C0"/>
                  </a:outerShdw>
                </a:effectLst>
                <a:latin typeface="Maiandra GD" pitchFamily="34" charset="0"/>
              </a:rPr>
              <a:t>John 1:1,2; 17:5</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Son of God – Mat 17:5; Jn 3:16</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Savior – 1 John 4:14</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Head – Eph 1:22,23; Col 1:18</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King – 1 Tim 6:15; Rev 19:16</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Lord – Acts 2:36; Phili 2:9-11</a:t>
            </a:r>
          </a:p>
          <a:p>
            <a:pPr marL="465138" indent="-465138">
              <a:spcBef>
                <a:spcPct val="2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What He Has Done For Us –  </a:t>
            </a:r>
            <a:r>
              <a:rPr lang="en-US" sz="2400">
                <a:solidFill>
                  <a:srgbClr val="000000"/>
                </a:solidFill>
                <a:effectLst>
                  <a:outerShdw blurRad="38100" dist="38100" dir="2700000" algn="tl">
                    <a:srgbClr val="C0C0C0"/>
                  </a:outerShdw>
                </a:effectLst>
                <a:latin typeface="Maiandra GD" pitchFamily="34" charset="0"/>
              </a:rPr>
              <a:t>Phili 2:5-11; Heb 2:9-18</a:t>
            </a:r>
          </a:p>
          <a:p>
            <a:pPr marL="465138" indent="-465138">
              <a:spcBef>
                <a:spcPct val="2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What He Is Doing For Us –</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Priest – Heb 8:1</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Mediator – Heb 8:6</a:t>
            </a:r>
          </a:p>
        </p:txBody>
      </p:sp>
      <p:pic>
        <p:nvPicPr>
          <p:cNvPr id="46086" name="Picture 6"/>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46087" name="Picture 7"/>
          <p:cNvPicPr>
            <a:picLocks noChangeAspect="1" noChangeArrowheads="1"/>
          </p:cNvPicPr>
          <p:nvPr/>
        </p:nvPicPr>
        <p:blipFill>
          <a:blip r:embed="rId5"/>
          <a:srcRect/>
          <a:stretch>
            <a:fillRect/>
          </a:stretch>
        </p:blipFill>
        <p:spPr bwMode="auto">
          <a:xfrm>
            <a:off x="685800" y="838200"/>
            <a:ext cx="7620000" cy="1270000"/>
          </a:xfrm>
          <a:prstGeom prst="rect">
            <a:avLst/>
          </a:prstGeom>
          <a:noFill/>
          <a:ln w="9525">
            <a:noFill/>
            <a:miter lim="800000"/>
            <a:headEnd/>
            <a:tailEnd/>
          </a:ln>
          <a:effectLst/>
        </p:spPr>
      </p:pic>
      <p:sp>
        <p:nvSpPr>
          <p:cNvPr id="46088" name="Text Box 8"/>
          <p:cNvSpPr txBox="1">
            <a:spLocks noChangeArrowheads="1"/>
          </p:cNvSpPr>
          <p:nvPr/>
        </p:nvSpPr>
        <p:spPr bwMode="auto">
          <a:xfrm>
            <a:off x="6003925" y="2057400"/>
            <a:ext cx="2835275" cy="4473575"/>
          </a:xfrm>
          <a:prstGeom prst="rect">
            <a:avLst/>
          </a:prstGeom>
          <a:noFill/>
          <a:ln w="9525">
            <a:noFill/>
            <a:miter lim="800000"/>
            <a:headEnd/>
            <a:tailEnd/>
          </a:ln>
          <a:effectLst/>
        </p:spPr>
        <p:txBody>
          <a:bodyPr>
            <a:spAutoFit/>
          </a:bodyPr>
          <a:lstStyle/>
          <a:p>
            <a:pPr algn="ctr"/>
            <a:r>
              <a:rPr lang="en-US" sz="2400" b="1">
                <a:solidFill>
                  <a:schemeClr val="bg1"/>
                </a:solidFill>
                <a:latin typeface="Maiandra GD" pitchFamily="34" charset="0"/>
              </a:rPr>
              <a:t>2 Cor. 5:10 (NKJV) </a:t>
            </a:r>
            <a:endParaRPr lang="en-US" sz="2400">
              <a:solidFill>
                <a:schemeClr val="bg1"/>
              </a:solidFill>
              <a:latin typeface="Maiandra GD" pitchFamily="34" charset="0"/>
            </a:endParaRPr>
          </a:p>
          <a:p>
            <a:pPr algn="ctr"/>
            <a:r>
              <a:rPr lang="en-US" sz="2400" baseline="30000">
                <a:solidFill>
                  <a:schemeClr val="bg1"/>
                </a:solidFill>
                <a:latin typeface="Maiandra GD" pitchFamily="34" charset="0"/>
              </a:rPr>
              <a:t>10 </a:t>
            </a:r>
            <a:r>
              <a:rPr lang="en-US" sz="2400">
                <a:solidFill>
                  <a:schemeClr val="bg1"/>
                </a:solidFill>
                <a:latin typeface="Maiandra GD" pitchFamily="34" charset="0"/>
              </a:rPr>
              <a:t>For we must all appear before the judgment seat of Christ, that each one may receive the things </a:t>
            </a:r>
            <a:r>
              <a:rPr lang="en-US" sz="2400" i="1">
                <a:solidFill>
                  <a:schemeClr val="bg1"/>
                </a:solidFill>
                <a:latin typeface="Maiandra GD" pitchFamily="34" charset="0"/>
              </a:rPr>
              <a:t>done</a:t>
            </a:r>
            <a:r>
              <a:rPr lang="en-US" sz="2400">
                <a:solidFill>
                  <a:schemeClr val="bg1"/>
                </a:solidFill>
                <a:latin typeface="Maiandra GD" pitchFamily="34" charset="0"/>
              </a:rPr>
              <a:t> in the body, according to what he has done, whether good or bad. </a:t>
            </a: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9D82448D-17F7-4ACD-AFCD-52C2BCCF01AB}"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randombar(horizontal)">
                                      <p:cBhvr>
                                        <p:cTn id="7" dur="500"/>
                                        <p:tgtEl>
                                          <p:spTgt spid="46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randombar(horizontal)">
                                      <p:cBhvr>
                                        <p:cTn id="12" dur="500"/>
                                        <p:tgtEl>
                                          <p:spTgt spid="460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085">
                                            <p:txEl>
                                              <p:pRg st="2" end="2"/>
                                            </p:txEl>
                                          </p:spTgt>
                                        </p:tgtEl>
                                        <p:attrNameLst>
                                          <p:attrName>style.visibility</p:attrName>
                                        </p:attrNameLst>
                                      </p:cBhvr>
                                      <p:to>
                                        <p:strVal val="visible"/>
                                      </p:to>
                                    </p:set>
                                    <p:animEffect transition="in" filter="randombar(horizontal)">
                                      <p:cBhvr>
                                        <p:cTn id="17" dur="500"/>
                                        <p:tgtEl>
                                          <p:spTgt spid="460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085">
                                            <p:txEl>
                                              <p:pRg st="3" end="3"/>
                                            </p:txEl>
                                          </p:spTgt>
                                        </p:tgtEl>
                                        <p:attrNameLst>
                                          <p:attrName>style.visibility</p:attrName>
                                        </p:attrNameLst>
                                      </p:cBhvr>
                                      <p:to>
                                        <p:strVal val="visible"/>
                                      </p:to>
                                    </p:set>
                                    <p:animEffect transition="in" filter="randombar(horizontal)">
                                      <p:cBhvr>
                                        <p:cTn id="22" dur="500"/>
                                        <p:tgtEl>
                                          <p:spTgt spid="460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6085">
                                            <p:txEl>
                                              <p:pRg st="4" end="4"/>
                                            </p:txEl>
                                          </p:spTgt>
                                        </p:tgtEl>
                                        <p:attrNameLst>
                                          <p:attrName>style.visibility</p:attrName>
                                        </p:attrNameLst>
                                      </p:cBhvr>
                                      <p:to>
                                        <p:strVal val="visible"/>
                                      </p:to>
                                    </p:set>
                                    <p:animEffect transition="in" filter="randombar(horizontal)">
                                      <p:cBhvr>
                                        <p:cTn id="27" dur="500"/>
                                        <p:tgtEl>
                                          <p:spTgt spid="460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6085">
                                            <p:txEl>
                                              <p:pRg st="5" end="5"/>
                                            </p:txEl>
                                          </p:spTgt>
                                        </p:tgtEl>
                                        <p:attrNameLst>
                                          <p:attrName>style.visibility</p:attrName>
                                        </p:attrNameLst>
                                      </p:cBhvr>
                                      <p:to>
                                        <p:strVal val="visible"/>
                                      </p:to>
                                    </p:set>
                                    <p:animEffect transition="in" filter="randombar(horizontal)">
                                      <p:cBhvr>
                                        <p:cTn id="32" dur="500"/>
                                        <p:tgtEl>
                                          <p:spTgt spid="460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6085">
                                            <p:txEl>
                                              <p:pRg st="6" end="6"/>
                                            </p:txEl>
                                          </p:spTgt>
                                        </p:tgtEl>
                                        <p:attrNameLst>
                                          <p:attrName>style.visibility</p:attrName>
                                        </p:attrNameLst>
                                      </p:cBhvr>
                                      <p:to>
                                        <p:strVal val="visible"/>
                                      </p:to>
                                    </p:set>
                                    <p:animEffect transition="in" filter="randombar(horizontal)">
                                      <p:cBhvr>
                                        <p:cTn id="37" dur="500"/>
                                        <p:tgtEl>
                                          <p:spTgt spid="460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6085">
                                            <p:txEl>
                                              <p:pRg st="7" end="7"/>
                                            </p:txEl>
                                          </p:spTgt>
                                        </p:tgtEl>
                                        <p:attrNameLst>
                                          <p:attrName>style.visibility</p:attrName>
                                        </p:attrNameLst>
                                      </p:cBhvr>
                                      <p:to>
                                        <p:strVal val="visible"/>
                                      </p:to>
                                    </p:set>
                                    <p:animEffect transition="in" filter="randombar(horizontal)">
                                      <p:cBhvr>
                                        <p:cTn id="42" dur="500"/>
                                        <p:tgtEl>
                                          <p:spTgt spid="4608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6085">
                                            <p:txEl>
                                              <p:pRg st="8" end="8"/>
                                            </p:txEl>
                                          </p:spTgt>
                                        </p:tgtEl>
                                        <p:attrNameLst>
                                          <p:attrName>style.visibility</p:attrName>
                                        </p:attrNameLst>
                                      </p:cBhvr>
                                      <p:to>
                                        <p:strVal val="visible"/>
                                      </p:to>
                                    </p:set>
                                    <p:animEffect transition="in" filter="randombar(horizontal)">
                                      <p:cBhvr>
                                        <p:cTn id="47" dur="500"/>
                                        <p:tgtEl>
                                          <p:spTgt spid="4608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6085">
                                            <p:txEl>
                                              <p:pRg st="9" end="9"/>
                                            </p:txEl>
                                          </p:spTgt>
                                        </p:tgtEl>
                                        <p:attrNameLst>
                                          <p:attrName>style.visibility</p:attrName>
                                        </p:attrNameLst>
                                      </p:cBhvr>
                                      <p:to>
                                        <p:strVal val="visible"/>
                                      </p:to>
                                    </p:set>
                                    <p:animEffect transition="in" filter="randombar(horizontal)">
                                      <p:cBhvr>
                                        <p:cTn id="52" dur="500"/>
                                        <p:tgtEl>
                                          <p:spTgt spid="4608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46083"/>
                                        </p:tgtEl>
                                        <p:attrNameLst>
                                          <p:attrName>style.visibility</p:attrName>
                                        </p:attrNameLst>
                                      </p:cBhvr>
                                      <p:to>
                                        <p:strVal val="visible"/>
                                      </p:to>
                                    </p:set>
                                    <p:anim calcmode="lin" valueType="num">
                                      <p:cBhvr>
                                        <p:cTn id="57" dur="500" decel="50000" fill="hold">
                                          <p:stCondLst>
                                            <p:cond delay="0"/>
                                          </p:stCondLst>
                                        </p:cTn>
                                        <p:tgtEl>
                                          <p:spTgt spid="4608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4608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46083"/>
                                        </p:tgtEl>
                                        <p:attrNameLst>
                                          <p:attrName>ppt_w</p:attrName>
                                        </p:attrNameLst>
                                      </p:cBhvr>
                                      <p:tavLst>
                                        <p:tav tm="0">
                                          <p:val>
                                            <p:strVal val="#ppt_w*.05"/>
                                          </p:val>
                                        </p:tav>
                                        <p:tav tm="100000">
                                          <p:val>
                                            <p:strVal val="#ppt_w"/>
                                          </p:val>
                                        </p:tav>
                                      </p:tavLst>
                                    </p:anim>
                                    <p:anim calcmode="lin" valueType="num">
                                      <p:cBhvr>
                                        <p:cTn id="60" dur="1000" fill="hold"/>
                                        <p:tgtEl>
                                          <p:spTgt spid="4608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4608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4608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4608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46083"/>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46088"/>
                                        </p:tgtEl>
                                        <p:attrNameLst>
                                          <p:attrName>style.visibility</p:attrName>
                                        </p:attrNameLst>
                                      </p:cBhvr>
                                      <p:to>
                                        <p:strVal val="visible"/>
                                      </p:to>
                                    </p:set>
                                    <p:anim calcmode="lin" valueType="num">
                                      <p:cBhvr>
                                        <p:cTn id="67" dur="500" decel="50000" fill="hold">
                                          <p:stCondLst>
                                            <p:cond delay="0"/>
                                          </p:stCondLst>
                                        </p:cTn>
                                        <p:tgtEl>
                                          <p:spTgt spid="4608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608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6088"/>
                                        </p:tgtEl>
                                        <p:attrNameLst>
                                          <p:attrName>ppt_w</p:attrName>
                                        </p:attrNameLst>
                                      </p:cBhvr>
                                      <p:tavLst>
                                        <p:tav tm="0">
                                          <p:val>
                                            <p:strVal val="#ppt_w*.05"/>
                                          </p:val>
                                        </p:tav>
                                        <p:tav tm="100000">
                                          <p:val>
                                            <p:strVal val="#ppt_w"/>
                                          </p:val>
                                        </p:tav>
                                      </p:tavLst>
                                    </p:anim>
                                    <p:anim calcmode="lin" valueType="num">
                                      <p:cBhvr>
                                        <p:cTn id="70" dur="1000" fill="hold"/>
                                        <p:tgtEl>
                                          <p:spTgt spid="4608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608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608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608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5" grpId="0" build="p" bldLvl="2" autoUpdateAnimBg="0"/>
      <p:bldP spid="460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srcRect/>
          <a:stretch>
            <a:fillRect/>
          </a:stretch>
        </p:blipFill>
        <p:spPr bwMode="auto">
          <a:xfrm>
            <a:off x="2667000" y="1143000"/>
            <a:ext cx="6477000" cy="5715000"/>
          </a:xfrm>
          <a:prstGeom prst="rect">
            <a:avLst/>
          </a:prstGeom>
          <a:noFill/>
          <a:ln w="9525">
            <a:noFill/>
            <a:miter lim="800000"/>
            <a:headEnd/>
            <a:tailEnd/>
          </a:ln>
          <a:effectLst/>
        </p:spPr>
      </p:pic>
      <p:sp>
        <p:nvSpPr>
          <p:cNvPr id="72707" name="Text Box 3"/>
          <p:cNvSpPr txBox="1">
            <a:spLocks noChangeArrowheads="1"/>
          </p:cNvSpPr>
          <p:nvPr/>
        </p:nvSpPr>
        <p:spPr bwMode="auto">
          <a:xfrm>
            <a:off x="3276600" y="1524000"/>
            <a:ext cx="5181600" cy="4232275"/>
          </a:xfrm>
          <a:prstGeom prst="rect">
            <a:avLst/>
          </a:prstGeom>
          <a:noFill/>
          <a:ln w="9525">
            <a:noFill/>
            <a:miter lim="800000"/>
            <a:headEnd/>
            <a:tailEnd/>
          </a:ln>
          <a:effectLst/>
        </p:spPr>
        <p:txBody>
          <a:bodyPr>
            <a:spAutoFit/>
          </a:bodyPr>
          <a:lstStyle/>
          <a:p>
            <a:pPr algn="ctr">
              <a:spcBef>
                <a:spcPct val="25000"/>
              </a:spcBef>
            </a:pPr>
            <a:r>
              <a:rPr lang="en-US" sz="2600" b="1" dirty="0">
                <a:solidFill>
                  <a:srgbClr val="000000"/>
                </a:solidFill>
                <a:latin typeface="Times New Roman" pitchFamily="18" charset="0"/>
              </a:rPr>
              <a:t>2 Peter 1:2-7 (NKJV) </a:t>
            </a:r>
          </a:p>
          <a:p>
            <a:pPr algn="ctr">
              <a:spcBef>
                <a:spcPct val="25000"/>
              </a:spcBef>
            </a:pPr>
            <a:r>
              <a:rPr lang="en-US" sz="2400" dirty="0">
                <a:solidFill>
                  <a:srgbClr val="000000"/>
                </a:solidFill>
                <a:latin typeface="Times New Roman" pitchFamily="18" charset="0"/>
              </a:rPr>
              <a:t>. . . </a:t>
            </a:r>
            <a:r>
              <a:rPr lang="en-US" sz="2400" baseline="30000" dirty="0">
                <a:solidFill>
                  <a:srgbClr val="000000"/>
                </a:solidFill>
                <a:latin typeface="Times New Roman" pitchFamily="18" charset="0"/>
              </a:rPr>
              <a:t>3 </a:t>
            </a:r>
            <a:r>
              <a:rPr lang="en-US" sz="2400" dirty="0">
                <a:solidFill>
                  <a:srgbClr val="000000"/>
                </a:solidFill>
                <a:latin typeface="Times New Roman" pitchFamily="18" charset="0"/>
              </a:rPr>
              <a:t>as His divine power has given to us all things that </a:t>
            </a:r>
            <a:r>
              <a:rPr lang="en-US" sz="2400" i="1" dirty="0">
                <a:solidFill>
                  <a:srgbClr val="000000"/>
                </a:solidFill>
                <a:latin typeface="Times New Roman" pitchFamily="18" charset="0"/>
              </a:rPr>
              <a:t>pertain</a:t>
            </a:r>
            <a:r>
              <a:rPr lang="en-US" sz="2400" dirty="0">
                <a:solidFill>
                  <a:srgbClr val="000000"/>
                </a:solidFill>
                <a:latin typeface="Times New Roman" pitchFamily="18" charset="0"/>
              </a:rPr>
              <a:t> to life and godliness, through the knowledge of Him who called us by glory and virtue, </a:t>
            </a:r>
            <a:r>
              <a:rPr lang="en-US" sz="2400" baseline="30000" dirty="0">
                <a:solidFill>
                  <a:srgbClr val="000000"/>
                </a:solidFill>
                <a:latin typeface="Times New Roman" pitchFamily="18" charset="0"/>
              </a:rPr>
              <a:t>4 </a:t>
            </a:r>
            <a:r>
              <a:rPr lang="en-US" sz="2400" dirty="0">
                <a:solidFill>
                  <a:srgbClr val="000000"/>
                </a:solidFill>
                <a:latin typeface="Times New Roman" pitchFamily="18" charset="0"/>
              </a:rPr>
              <a:t>by which have been given to us exceedingly great and precious promises, that through these you may be partakers of the divine nature, having escaped the corruption </a:t>
            </a:r>
            <a:r>
              <a:rPr lang="en-US" sz="2400" i="1" dirty="0">
                <a:solidFill>
                  <a:srgbClr val="000000"/>
                </a:solidFill>
                <a:latin typeface="Times New Roman" pitchFamily="18" charset="0"/>
              </a:rPr>
              <a:t>that is</a:t>
            </a:r>
            <a:r>
              <a:rPr lang="en-US" sz="2400" dirty="0">
                <a:solidFill>
                  <a:srgbClr val="000000"/>
                </a:solidFill>
                <a:latin typeface="Times New Roman" pitchFamily="18" charset="0"/>
              </a:rPr>
              <a:t> in the world through lust. </a:t>
            </a:r>
            <a:endParaRPr lang="en-US" sz="2400" b="1" dirty="0">
              <a:solidFill>
                <a:srgbClr val="000000"/>
              </a:solidFill>
              <a:latin typeface="Times New Roman" pitchFamily="18" charset="0"/>
            </a:endParaRPr>
          </a:p>
        </p:txBody>
      </p:sp>
      <p:pic>
        <p:nvPicPr>
          <p:cNvPr id="72709" name="Picture 5"/>
          <p:cNvPicPr>
            <a:picLocks noChangeAspect="1" noChangeArrowheads="1"/>
          </p:cNvPicPr>
          <p:nvPr/>
        </p:nvPicPr>
        <p:blipFill>
          <a:blip r:embed="rId4"/>
          <a:srcRect/>
          <a:stretch>
            <a:fillRect/>
          </a:stretch>
        </p:blipFill>
        <p:spPr bwMode="auto">
          <a:xfrm>
            <a:off x="0" y="2667000"/>
            <a:ext cx="3921125" cy="4191000"/>
          </a:xfrm>
          <a:prstGeom prst="rect">
            <a:avLst/>
          </a:prstGeom>
          <a:noFill/>
          <a:ln w="9525">
            <a:noFill/>
            <a:miter lim="800000"/>
            <a:headEnd/>
            <a:tailEnd/>
          </a:ln>
          <a:effectLst/>
        </p:spPr>
      </p:pic>
      <p:pic>
        <p:nvPicPr>
          <p:cNvPr id="72711" name="Picture 7"/>
          <p:cNvPicPr>
            <a:picLocks noChangeAspect="1" noChangeArrowheads="1"/>
          </p:cNvPicPr>
          <p:nvPr/>
        </p:nvPicPr>
        <p:blipFill>
          <a:blip r:embed="rId5"/>
          <a:srcRect/>
          <a:stretch>
            <a:fillRect/>
          </a:stretch>
        </p:blipFill>
        <p:spPr bwMode="auto">
          <a:xfrm>
            <a:off x="0" y="0"/>
            <a:ext cx="8447088" cy="12954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6CCD8CEB-F4F1-4B0E-9463-DE9300268771}"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srcRect/>
          <a:stretch>
            <a:fillRect/>
          </a:stretch>
        </p:blipFill>
        <p:spPr bwMode="auto">
          <a:xfrm>
            <a:off x="2667000" y="1143000"/>
            <a:ext cx="6477000" cy="5715000"/>
          </a:xfrm>
          <a:prstGeom prst="rect">
            <a:avLst/>
          </a:prstGeom>
          <a:noFill/>
          <a:ln w="9525">
            <a:noFill/>
            <a:miter lim="800000"/>
            <a:headEnd/>
            <a:tailEnd/>
          </a:ln>
          <a:effectLst/>
        </p:spPr>
      </p:pic>
      <p:pic>
        <p:nvPicPr>
          <p:cNvPr id="76805"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76807" name="Picture 7"/>
          <p:cNvPicPr>
            <a:picLocks noChangeAspect="1" noChangeArrowheads="1"/>
          </p:cNvPicPr>
          <p:nvPr/>
        </p:nvPicPr>
        <p:blipFill>
          <a:blip r:embed="rId5"/>
          <a:srcRect/>
          <a:stretch>
            <a:fillRect/>
          </a:stretch>
        </p:blipFill>
        <p:spPr bwMode="auto">
          <a:xfrm>
            <a:off x="0" y="2667000"/>
            <a:ext cx="3921125" cy="4191000"/>
          </a:xfrm>
          <a:prstGeom prst="rect">
            <a:avLst/>
          </a:prstGeom>
          <a:noFill/>
          <a:ln w="9525">
            <a:noFill/>
            <a:miter lim="800000"/>
            <a:headEnd/>
            <a:tailEnd/>
          </a:ln>
          <a:effectLst/>
        </p:spPr>
      </p:pic>
      <p:sp>
        <p:nvSpPr>
          <p:cNvPr id="76808" name="Text Box 8"/>
          <p:cNvSpPr txBox="1">
            <a:spLocks noChangeArrowheads="1"/>
          </p:cNvSpPr>
          <p:nvPr/>
        </p:nvSpPr>
        <p:spPr bwMode="auto">
          <a:xfrm>
            <a:off x="228600" y="1284288"/>
            <a:ext cx="3124200" cy="5391150"/>
          </a:xfrm>
          <a:prstGeom prst="rect">
            <a:avLst/>
          </a:prstGeom>
          <a:solidFill>
            <a:schemeClr val="tx1"/>
          </a:solidFill>
          <a:ln w="9525">
            <a:noFill/>
            <a:miter lim="800000"/>
            <a:headEnd/>
            <a:tailEnd/>
          </a:ln>
          <a:effectLst/>
        </p:spPr>
        <p:txBody>
          <a:bodyPr>
            <a:spAutoFit/>
          </a:bodyPr>
          <a:lstStyle/>
          <a:p>
            <a:pPr algn="ctr"/>
            <a:r>
              <a:rPr lang="en-US" sz="2200" i="1">
                <a:solidFill>
                  <a:schemeClr val="bg1"/>
                </a:solidFill>
                <a:effectLst>
                  <a:outerShdw blurRad="38100" dist="38100" dir="2700000" algn="tl">
                    <a:srgbClr val="808080"/>
                  </a:outerShdw>
                </a:effectLst>
                <a:latin typeface="Gentium" pitchFamily="2" charset="0"/>
              </a:rPr>
              <a:t>epichorēgēsate</a:t>
            </a:r>
            <a:r>
              <a:rPr lang="en-US" sz="2200">
                <a:solidFill>
                  <a:schemeClr val="bg1"/>
                </a:solidFill>
                <a:effectLst>
                  <a:outerShdw blurRad="38100" dist="38100" dir="2700000" algn="tl">
                    <a:srgbClr val="808080"/>
                  </a:outerShdw>
                </a:effectLst>
              </a:rPr>
              <a:t>, </a:t>
            </a:r>
            <a:r>
              <a:rPr lang="en-US" sz="2200">
                <a:solidFill>
                  <a:schemeClr val="bg1"/>
                </a:solidFill>
                <a:effectLst>
                  <a:outerShdw blurRad="38100" dist="38100" dir="2700000" algn="tl">
                    <a:srgbClr val="808080"/>
                  </a:outerShdw>
                </a:effectLst>
                <a:latin typeface="Maiandra GD" pitchFamily="34" charset="0"/>
              </a:rPr>
              <a:t>from which come the English words “chorus,” “choreograph,” and “choreography.” . . . the word came to be used of one who provides for or supports others or supplies something for them in abundance. </a:t>
            </a:r>
          </a:p>
          <a:p>
            <a:pPr algn="ctr"/>
            <a:r>
              <a:rPr lang="en-US" sz="2200">
                <a:solidFill>
                  <a:schemeClr val="bg1"/>
                </a:solidFill>
                <a:effectLst>
                  <a:outerShdw blurRad="38100" dist="38100" dir="2700000" algn="tl">
                    <a:srgbClr val="808080"/>
                  </a:outerShdw>
                </a:effectLst>
                <a:latin typeface="Maiandra GD" pitchFamily="34" charset="0"/>
              </a:rPr>
              <a:t>A believer is to “furnish, supply, or support” his life with these virtues.</a:t>
            </a:r>
            <a:r>
              <a:rPr lang="en-US" sz="2200">
                <a:solidFill>
                  <a:schemeClr val="bg1"/>
                </a:solidFill>
                <a:effectLst>
                  <a:outerShdw blurRad="38100" dist="38100" dir="2700000" algn="tl">
                    <a:srgbClr val="808080"/>
                  </a:outerShdw>
                </a:effectLst>
              </a:rPr>
              <a:t> </a:t>
            </a:r>
            <a:r>
              <a:rPr lang="en-US" sz="2000">
                <a:solidFill>
                  <a:schemeClr val="bg1"/>
                </a:solidFill>
                <a:effectLst>
                  <a:outerShdw blurRad="38100" dist="38100" dir="2700000" algn="tl">
                    <a:srgbClr val="808080"/>
                  </a:outerShdw>
                </a:effectLst>
              </a:rPr>
              <a:t>—Bible Knowledge Commentary</a:t>
            </a:r>
          </a:p>
        </p:txBody>
      </p:sp>
      <p:sp>
        <p:nvSpPr>
          <p:cNvPr id="76809" name="Rectangle 9"/>
          <p:cNvSpPr>
            <a:spLocks noChangeArrowheads="1"/>
          </p:cNvSpPr>
          <p:nvPr/>
        </p:nvSpPr>
        <p:spPr bwMode="auto">
          <a:xfrm>
            <a:off x="5562600" y="2514600"/>
            <a:ext cx="685800" cy="381000"/>
          </a:xfrm>
          <a:prstGeom prst="rect">
            <a:avLst/>
          </a:prstGeom>
          <a:noFill/>
          <a:ln w="9525">
            <a:solidFill>
              <a:srgbClr val="FFFF00"/>
            </a:solidFill>
            <a:miter lim="800000"/>
            <a:headEnd/>
            <a:tailEnd/>
          </a:ln>
          <a:effectLst/>
        </p:spPr>
        <p:txBody>
          <a:bodyPr wrap="none" anchor="ctr"/>
          <a:lstStyle/>
          <a:p>
            <a:endParaRPr lang="en-US"/>
          </a:p>
        </p:txBody>
      </p:sp>
      <p:cxnSp>
        <p:nvCxnSpPr>
          <p:cNvPr id="76810" name="AutoShape 10"/>
          <p:cNvCxnSpPr>
            <a:cxnSpLocks noChangeShapeType="1"/>
            <a:stCxn id="76808" idx="3"/>
            <a:endCxn id="76809" idx="0"/>
          </p:cNvCxnSpPr>
          <p:nvPr/>
        </p:nvCxnSpPr>
        <p:spPr bwMode="auto">
          <a:xfrm flipV="1">
            <a:off x="3352800" y="2514600"/>
            <a:ext cx="2552700" cy="1465263"/>
          </a:xfrm>
          <a:prstGeom prst="curvedConnector4">
            <a:avLst>
              <a:gd name="adj1" fmla="val 43284"/>
              <a:gd name="adj2" fmla="val 199567"/>
            </a:avLst>
          </a:prstGeom>
          <a:noFill/>
          <a:ln w="76200">
            <a:solidFill>
              <a:srgbClr val="FFFF00">
                <a:alpha val="55000"/>
              </a:srgbClr>
            </a:solidFill>
            <a:round/>
            <a:headEnd type="triangle" w="med" len="med"/>
            <a:tailEnd type="triangle" w="med" len="med"/>
          </a:ln>
          <a:effectLst>
            <a:outerShdw dist="35921" dir="2700000" algn="ctr" rotWithShape="0">
              <a:schemeClr val="bg2"/>
            </a:outerShdw>
          </a:effectLst>
        </p:spPr>
      </p:cxnSp>
      <p:sp>
        <p:nvSpPr>
          <p:cNvPr id="76803" name="Text Box 3"/>
          <p:cNvSpPr txBox="1">
            <a:spLocks noChangeArrowheads="1"/>
          </p:cNvSpPr>
          <p:nvPr/>
        </p:nvSpPr>
        <p:spPr bwMode="auto">
          <a:xfrm>
            <a:off x="3276600" y="1524000"/>
            <a:ext cx="5181600" cy="3763963"/>
          </a:xfrm>
          <a:prstGeom prst="rect">
            <a:avLst/>
          </a:prstGeom>
          <a:noFill/>
          <a:ln w="9525">
            <a:noFill/>
            <a:miter lim="800000"/>
            <a:headEnd/>
            <a:tailEnd/>
          </a:ln>
          <a:effectLst/>
        </p:spPr>
        <p:txBody>
          <a:bodyPr>
            <a:spAutoFit/>
          </a:bodyPr>
          <a:lstStyle/>
          <a:p>
            <a:pPr algn="ctr">
              <a:spcBef>
                <a:spcPct val="25000"/>
              </a:spcBef>
            </a:pPr>
            <a:r>
              <a:rPr lang="en-US" sz="2600" b="1" dirty="0">
                <a:solidFill>
                  <a:srgbClr val="000000"/>
                </a:solidFill>
                <a:latin typeface="Times New Roman" pitchFamily="18" charset="0"/>
              </a:rPr>
              <a:t>2 Peter 1:2-7 (NKJV) </a:t>
            </a:r>
          </a:p>
          <a:p>
            <a:pPr algn="ctr">
              <a:spcBef>
                <a:spcPct val="25000"/>
              </a:spcBef>
            </a:pPr>
            <a:r>
              <a:rPr lang="en-US" sz="2600" baseline="30000" dirty="0">
                <a:solidFill>
                  <a:srgbClr val="000000"/>
                </a:solidFill>
                <a:latin typeface="Times New Roman" pitchFamily="18" charset="0"/>
              </a:rPr>
              <a:t>5 </a:t>
            </a:r>
            <a:r>
              <a:rPr lang="en-US" sz="2600" dirty="0">
                <a:solidFill>
                  <a:srgbClr val="000000"/>
                </a:solidFill>
                <a:latin typeface="Times New Roman" pitchFamily="18" charset="0"/>
              </a:rPr>
              <a:t>But also for this very reason, </a:t>
            </a:r>
            <a:r>
              <a:rPr lang="en-US" sz="2600" b="1" u="sng" dirty="0">
                <a:solidFill>
                  <a:srgbClr val="000000"/>
                </a:solidFill>
                <a:latin typeface="Times New Roman" pitchFamily="18" charset="0"/>
              </a:rPr>
              <a:t>giving all diligence</a:t>
            </a:r>
            <a:r>
              <a:rPr lang="en-US" sz="2600" dirty="0">
                <a:solidFill>
                  <a:srgbClr val="000000"/>
                </a:solidFill>
                <a:latin typeface="Times New Roman" pitchFamily="18" charset="0"/>
              </a:rPr>
              <a:t>, </a:t>
            </a:r>
            <a:r>
              <a:rPr lang="en-US" sz="2600" b="1" u="sng" dirty="0">
                <a:solidFill>
                  <a:srgbClr val="000000"/>
                </a:solidFill>
                <a:latin typeface="Times New Roman" pitchFamily="18" charset="0"/>
              </a:rPr>
              <a:t>add</a:t>
            </a:r>
            <a:r>
              <a:rPr lang="en-US" sz="2600" dirty="0">
                <a:solidFill>
                  <a:srgbClr val="000000"/>
                </a:solidFill>
                <a:latin typeface="Times New Roman" pitchFamily="18" charset="0"/>
              </a:rPr>
              <a:t> to your </a:t>
            </a:r>
            <a:r>
              <a:rPr lang="en-US" sz="2600" b="1" u="sng" dirty="0">
                <a:solidFill>
                  <a:srgbClr val="000000"/>
                </a:solidFill>
                <a:latin typeface="Times New Roman" pitchFamily="18" charset="0"/>
              </a:rPr>
              <a:t>faith</a:t>
            </a:r>
            <a:r>
              <a:rPr lang="en-US" sz="2600" dirty="0">
                <a:solidFill>
                  <a:srgbClr val="000000"/>
                </a:solidFill>
                <a:latin typeface="Times New Roman" pitchFamily="18" charset="0"/>
              </a:rPr>
              <a:t> virtue, to virtue knowledge, </a:t>
            </a:r>
            <a:r>
              <a:rPr lang="en-US" sz="2600" baseline="30000" dirty="0">
                <a:solidFill>
                  <a:srgbClr val="000000"/>
                </a:solidFill>
                <a:latin typeface="Times New Roman" pitchFamily="18" charset="0"/>
              </a:rPr>
              <a:t>6 </a:t>
            </a:r>
            <a:r>
              <a:rPr lang="en-US" sz="2600" dirty="0">
                <a:solidFill>
                  <a:srgbClr val="000000"/>
                </a:solidFill>
                <a:latin typeface="Times New Roman" pitchFamily="18" charset="0"/>
              </a:rPr>
              <a:t>to knowledge self-control, to self-control perseverance, to perseverance godliness, </a:t>
            </a:r>
            <a:r>
              <a:rPr lang="en-US" sz="2600" baseline="30000" dirty="0">
                <a:solidFill>
                  <a:srgbClr val="000000"/>
                </a:solidFill>
                <a:latin typeface="Times New Roman" pitchFamily="18" charset="0"/>
              </a:rPr>
              <a:t>7 </a:t>
            </a:r>
            <a:r>
              <a:rPr lang="en-US" sz="2600" dirty="0">
                <a:solidFill>
                  <a:srgbClr val="000000"/>
                </a:solidFill>
                <a:latin typeface="Times New Roman" pitchFamily="18" charset="0"/>
              </a:rPr>
              <a:t>to </a:t>
            </a:r>
            <a:r>
              <a:rPr lang="en-US" sz="2600" b="1" u="sng" dirty="0">
                <a:solidFill>
                  <a:srgbClr val="000000"/>
                </a:solidFill>
                <a:latin typeface="Times New Roman" pitchFamily="18" charset="0"/>
              </a:rPr>
              <a:t>godliness</a:t>
            </a:r>
            <a:r>
              <a:rPr lang="en-US" sz="2600" dirty="0">
                <a:solidFill>
                  <a:srgbClr val="000000"/>
                </a:solidFill>
                <a:latin typeface="Times New Roman" pitchFamily="18" charset="0"/>
              </a:rPr>
              <a:t> brotherly kindness, and to brotherly kindness love.</a:t>
            </a:r>
            <a:r>
              <a:rPr lang="en-US" sz="2600" b="1" dirty="0">
                <a:solidFill>
                  <a:srgbClr val="000000"/>
                </a:solidFill>
                <a:latin typeface="Times New Roman" pitchFamily="18" charset="0"/>
              </a:rPr>
              <a:t> </a:t>
            </a:r>
          </a:p>
        </p:txBody>
      </p:sp>
      <p:sp>
        <p:nvSpPr>
          <p:cNvPr id="9" name="Rectangle 8"/>
          <p:cNvSpPr/>
          <p:nvPr/>
        </p:nvSpPr>
        <p:spPr>
          <a:xfrm>
            <a:off x="3505200" y="5181600"/>
            <a:ext cx="48006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noFill/>
                </a:ln>
                <a:solidFill>
                  <a:srgbClr val="FF0000"/>
                </a:solidFill>
                <a:effectLst>
                  <a:glow rad="228600">
                    <a:srgbClr val="FFC000">
                      <a:alpha val="40000"/>
                    </a:srgbClr>
                  </a:glow>
                  <a:outerShdw blurRad="50800" dist="38100" algn="l" rotWithShape="0">
                    <a:prstClr val="black">
                      <a:alpha val="40000"/>
                    </a:prstClr>
                  </a:outerShdw>
                </a:effectLst>
                <a:latin typeface="Mariah" pitchFamily="2" charset="0"/>
              </a:rPr>
              <a:t>Faith Is Essential!</a:t>
            </a:r>
            <a:endParaRPr lang="en-US" sz="4000" b="1" cap="none" spc="0" dirty="0">
              <a:ln w="11430">
                <a:noFill/>
              </a:ln>
              <a:solidFill>
                <a:srgbClr val="FF0000"/>
              </a:solidFill>
              <a:effectLst>
                <a:glow rad="228600">
                  <a:srgbClr val="FFC000">
                    <a:alpha val="40000"/>
                  </a:srgbClr>
                </a:glow>
                <a:outerShdw blurRad="50800" dist="38100" algn="l" rotWithShape="0">
                  <a:prstClr val="black">
                    <a:alpha val="40000"/>
                  </a:prstClr>
                </a:outerShdw>
              </a:effectLst>
              <a:latin typeface="Mariah" pitchFamily="2"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6CCD8CEB-F4F1-4B0E-9463-DE9300268771}" type="slidenum">
              <a:rPr lang="en-US" smtClean="0"/>
              <a:pPr/>
              <a:t>9</a:t>
            </a:fld>
            <a:endParaRPr lang="en-US"/>
          </a:p>
        </p:txBody>
      </p:sp>
      <p:sp>
        <p:nvSpPr>
          <p:cNvPr id="12" name="Footer Placeholder 11"/>
          <p:cNvSpPr>
            <a:spLocks noGrp="1"/>
          </p:cNvSpPr>
          <p:nvPr>
            <p:ph type="ftr" sz="quarter" idx="11"/>
          </p:nvPr>
        </p:nvSpPr>
        <p:spPr/>
        <p:txBody>
          <a:bodyPr/>
          <a:lstStyle/>
          <a:p>
            <a:r>
              <a:rPr lang="en-US" smtClean="0"/>
              <a:t>W. 65th St church of Christ - July, 29, 2007</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6808"/>
                                        </p:tgtEl>
                                        <p:attrNameLst>
                                          <p:attrName>style.visibility</p:attrName>
                                        </p:attrNameLst>
                                      </p:cBhvr>
                                      <p:to>
                                        <p:strVal val="visible"/>
                                      </p:to>
                                    </p:set>
                                    <p:anim calcmode="lin" valueType="num">
                                      <p:cBhvr>
                                        <p:cTn id="7" dur="500" fill="hold"/>
                                        <p:tgtEl>
                                          <p:spTgt spid="76808"/>
                                        </p:tgtEl>
                                        <p:attrNameLst>
                                          <p:attrName>ppt_w</p:attrName>
                                        </p:attrNameLst>
                                      </p:cBhvr>
                                      <p:tavLst>
                                        <p:tav tm="0">
                                          <p:val>
                                            <p:fltVal val="0"/>
                                          </p:val>
                                        </p:tav>
                                        <p:tav tm="100000">
                                          <p:val>
                                            <p:strVal val="#ppt_w"/>
                                          </p:val>
                                        </p:tav>
                                      </p:tavLst>
                                    </p:anim>
                                    <p:anim calcmode="lin" valueType="num">
                                      <p:cBhvr>
                                        <p:cTn id="8" dur="500" fill="hold"/>
                                        <p:tgtEl>
                                          <p:spTgt spid="76808"/>
                                        </p:tgtEl>
                                        <p:attrNameLst>
                                          <p:attrName>ppt_h</p:attrName>
                                        </p:attrNameLst>
                                      </p:cBhvr>
                                      <p:tavLst>
                                        <p:tav tm="0">
                                          <p:val>
                                            <p:fltVal val="0"/>
                                          </p:val>
                                        </p:tav>
                                        <p:tav tm="100000">
                                          <p:val>
                                            <p:strVal val="#ppt_h"/>
                                          </p:val>
                                        </p:tav>
                                      </p:tavLst>
                                    </p:anim>
                                    <p:animEffect transition="in" filter="fade">
                                      <p:cBhvr>
                                        <p:cTn id="9" dur="500"/>
                                        <p:tgtEl>
                                          <p:spTgt spid="7680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6809"/>
                                        </p:tgtEl>
                                        <p:attrNameLst>
                                          <p:attrName>style.visibility</p:attrName>
                                        </p:attrNameLst>
                                      </p:cBhvr>
                                      <p:to>
                                        <p:strVal val="visible"/>
                                      </p:to>
                                    </p:set>
                                    <p:anim calcmode="lin" valueType="num">
                                      <p:cBhvr>
                                        <p:cTn id="12" dur="500" fill="hold"/>
                                        <p:tgtEl>
                                          <p:spTgt spid="76809"/>
                                        </p:tgtEl>
                                        <p:attrNameLst>
                                          <p:attrName>ppt_w</p:attrName>
                                        </p:attrNameLst>
                                      </p:cBhvr>
                                      <p:tavLst>
                                        <p:tav tm="0">
                                          <p:val>
                                            <p:fltVal val="0"/>
                                          </p:val>
                                        </p:tav>
                                        <p:tav tm="100000">
                                          <p:val>
                                            <p:strVal val="#ppt_w"/>
                                          </p:val>
                                        </p:tav>
                                      </p:tavLst>
                                    </p:anim>
                                    <p:anim calcmode="lin" valueType="num">
                                      <p:cBhvr>
                                        <p:cTn id="13" dur="500" fill="hold"/>
                                        <p:tgtEl>
                                          <p:spTgt spid="76809"/>
                                        </p:tgtEl>
                                        <p:attrNameLst>
                                          <p:attrName>ppt_h</p:attrName>
                                        </p:attrNameLst>
                                      </p:cBhvr>
                                      <p:tavLst>
                                        <p:tav tm="0">
                                          <p:val>
                                            <p:fltVal val="0"/>
                                          </p:val>
                                        </p:tav>
                                        <p:tav tm="100000">
                                          <p:val>
                                            <p:strVal val="#ppt_h"/>
                                          </p:val>
                                        </p:tav>
                                      </p:tavLst>
                                    </p:anim>
                                    <p:animEffect transition="in" filter="fade">
                                      <p:cBhvr>
                                        <p:cTn id="14" dur="500"/>
                                        <p:tgtEl>
                                          <p:spTgt spid="76809"/>
                                        </p:tgtEl>
                                      </p:cBhvr>
                                    </p:animEffect>
                                  </p:childTnLst>
                                </p:cTn>
                              </p:par>
                              <p:par>
                                <p:cTn id="15" presetID="53" presetClass="entr" presetSubtype="0" fill="hold" nodeType="withEffect">
                                  <p:stCondLst>
                                    <p:cond delay="0"/>
                                  </p:stCondLst>
                                  <p:childTnLst>
                                    <p:set>
                                      <p:cBhvr>
                                        <p:cTn id="16" dur="1" fill="hold">
                                          <p:stCondLst>
                                            <p:cond delay="0"/>
                                          </p:stCondLst>
                                        </p:cTn>
                                        <p:tgtEl>
                                          <p:spTgt spid="76810"/>
                                        </p:tgtEl>
                                        <p:attrNameLst>
                                          <p:attrName>style.visibility</p:attrName>
                                        </p:attrNameLst>
                                      </p:cBhvr>
                                      <p:to>
                                        <p:strVal val="visible"/>
                                      </p:to>
                                    </p:set>
                                    <p:anim calcmode="lin" valueType="num">
                                      <p:cBhvr>
                                        <p:cTn id="17" dur="500" fill="hold"/>
                                        <p:tgtEl>
                                          <p:spTgt spid="76810"/>
                                        </p:tgtEl>
                                        <p:attrNameLst>
                                          <p:attrName>ppt_w</p:attrName>
                                        </p:attrNameLst>
                                      </p:cBhvr>
                                      <p:tavLst>
                                        <p:tav tm="0">
                                          <p:val>
                                            <p:fltVal val="0"/>
                                          </p:val>
                                        </p:tav>
                                        <p:tav tm="100000">
                                          <p:val>
                                            <p:strVal val="#ppt_w"/>
                                          </p:val>
                                        </p:tav>
                                      </p:tavLst>
                                    </p:anim>
                                    <p:anim calcmode="lin" valueType="num">
                                      <p:cBhvr>
                                        <p:cTn id="18" dur="500" fill="hold"/>
                                        <p:tgtEl>
                                          <p:spTgt spid="76810"/>
                                        </p:tgtEl>
                                        <p:attrNameLst>
                                          <p:attrName>ppt_h</p:attrName>
                                        </p:attrNameLst>
                                      </p:cBhvr>
                                      <p:tavLst>
                                        <p:tav tm="0">
                                          <p:val>
                                            <p:fltVal val="0"/>
                                          </p:val>
                                        </p:tav>
                                        <p:tav tm="100000">
                                          <p:val>
                                            <p:strVal val="#ppt_h"/>
                                          </p:val>
                                        </p:tav>
                                      </p:tavLst>
                                    </p:anim>
                                    <p:animEffect transition="in" filter="fade">
                                      <p:cBhvr>
                                        <p:cTn id="19" dur="500"/>
                                        <p:tgtEl>
                                          <p:spTgt spid="76810"/>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nimBg="1"/>
      <p:bldP spid="76809" grpId="0" animBg="1"/>
      <p:bldP spid="9"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16722</TotalTime>
  <Words>1356</Words>
  <Application>Microsoft PowerPoint</Application>
  <PresentationFormat>On-screen Show (4:3)</PresentationFormat>
  <Paragraphs>176</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Self Employed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28</cp:revision>
  <dcterms:created xsi:type="dcterms:W3CDTF">2007-07-17T14:08:52Z</dcterms:created>
  <dcterms:modified xsi:type="dcterms:W3CDTF">2007-07-31T15:47:52Z</dcterms:modified>
</cp:coreProperties>
</file>