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7" r:id="rId2"/>
    <p:sldId id="258" r:id="rId3"/>
    <p:sldId id="264" r:id="rId4"/>
    <p:sldId id="261" r:id="rId5"/>
    <p:sldId id="262" r:id="rId6"/>
    <p:sldId id="263" r:id="rId7"/>
    <p:sldId id="259" r:id="rId8"/>
    <p:sldId id="268" r:id="rId9"/>
    <p:sldId id="271" r:id="rId10"/>
    <p:sldId id="270" r:id="rId11"/>
    <p:sldId id="272" r:id="rId12"/>
    <p:sldId id="273" r:id="rId13"/>
    <p:sldId id="274" r:id="rId14"/>
    <p:sldId id="269" r:id="rId15"/>
    <p:sldId id="275" r:id="rId16"/>
    <p:sldId id="276" r:id="rId17"/>
    <p:sldId id="277" r:id="rId18"/>
    <p:sldId id="278" r:id="rId19"/>
    <p:sldId id="260" r:id="rId20"/>
    <p:sldId id="27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656" autoAdjust="0"/>
  </p:normalViewPr>
  <p:slideViewPr>
    <p:cSldViewPr>
      <p:cViewPr varScale="1">
        <p:scale>
          <a:sx n="56" d="100"/>
          <a:sy n="56" d="100"/>
        </p:scale>
        <p:origin x="-26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8A97C4-70C0-4348-A6D9-10C532F192F3}" type="datetimeFigureOut">
              <a:rPr lang="en-US" smtClean="0"/>
              <a:pPr/>
              <a:t>7/31/2009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285C50-EB9F-415E-85FF-B533D3782B2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bible.logos.com/passage/nkjv/Tit%202.11-14" TargetMode="External"/><Relationship Id="rId2" Type="http://schemas.openxmlformats.org/officeDocument/2006/relationships/slide" Target="../slides/slide18.xml"/><Relationship Id="rId1" Type="http://schemas.openxmlformats.org/officeDocument/2006/relationships/notesMaster" Target="../notesMasters/notesMaster1.xml"/><Relationship Id="rId6" Type="http://schemas.openxmlformats.org/officeDocument/2006/relationships/hyperlink" Target="http://bible.logos.com/passage/nkjv/Tit%203.14" TargetMode="External"/><Relationship Id="rId5" Type="http://schemas.openxmlformats.org/officeDocument/2006/relationships/hyperlink" Target="http://bible.logos.com/passage/nkjv/Tit%203.8" TargetMode="External"/><Relationship Id="rId4" Type="http://schemas.openxmlformats.org/officeDocument/2006/relationships/hyperlink" Target="http://bible.logos.com/passage/nkjv/Tit%203.1" TargetMode="Externa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www.crossbooks.com/verse.asp?ref=1Co+4:21"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lgn="r" rtl="0"/>
            <a:fld id="{D235A79F-F2C1-4441-AFA9-BFFA16ED2F4C}" type="slidenum">
              <a:rPr lang="en-US" sz="1200" kern="1200">
                <a:solidFill>
                  <a:prstClr val="black"/>
                </a:solidFill>
                <a:latin typeface="Calibri"/>
                <a:ea typeface="+mn-ea"/>
                <a:cs typeface="+mn-cs"/>
              </a:rPr>
              <a:pPr algn="r" rtl="0"/>
              <a:t>1</a:t>
            </a:fld>
            <a:endParaRPr lang="en-US" sz="1200" kern="1200" dirty="0">
              <a:solidFill>
                <a:prstClr val="black"/>
              </a:solidFill>
              <a:latin typeface="Calibri"/>
              <a:ea typeface="+mn-ea"/>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lgn="r" rtl="0"/>
            <a:fld id="{D235A79F-F2C1-4441-AFA9-BFFA16ED2F4C}" type="slidenum">
              <a:rPr lang="en-US" sz="1200" kern="1200">
                <a:solidFill>
                  <a:prstClr val="black"/>
                </a:solidFill>
                <a:latin typeface="Calibri"/>
                <a:ea typeface="+mn-ea"/>
                <a:cs typeface="+mn-cs"/>
              </a:rPr>
              <a:pPr algn="r" rtl="0"/>
              <a:t>10</a:t>
            </a:fld>
            <a:endParaRPr lang="en-US" sz="1200" kern="1200" dirty="0">
              <a:solidFill>
                <a:prstClr val="black"/>
              </a:solidFill>
              <a:latin typeface="Calibri"/>
              <a:ea typeface="+mn-ea"/>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Passage does not teach inherited depravity -</a:t>
            </a:r>
          </a:p>
          <a:p>
            <a:r>
              <a:rPr lang="en-US" dirty="0" smtClean="0"/>
              <a:t>“It does not affirm when they began to be such, or that they were such as soon as they were born, or that they were such before they became moral agents, or that they became such in virtue of theft </a:t>
            </a:r>
            <a:r>
              <a:rPr lang="en-US" dirty="0" err="1" smtClean="0"/>
              <a:t>connexion</a:t>
            </a:r>
            <a:r>
              <a:rPr lang="en-US" dirty="0" smtClean="0"/>
              <a:t> with Adam-whatever may be the truth on these points; but it affirms that before they were renewed, they were the children of wrath. So far as this </a:t>
            </a:r>
            <a:r>
              <a:rPr lang="en-US" i="1" dirty="0" smtClean="0"/>
              <a:t>text</a:t>
            </a:r>
            <a:r>
              <a:rPr lang="en-US" dirty="0" smtClean="0"/>
              <a:t> is concerned, this might have been true at their very birth; but it does not directly and certainly prove that. It proves that at no time before their conversion were they the children of God, but that their whole condition before that was one of exposure to wrath.” —Barnes' Notes on the New Testament</a:t>
            </a:r>
            <a:endParaRPr lang="en-US" dirty="0"/>
          </a:p>
        </p:txBody>
      </p:sp>
      <p:sp>
        <p:nvSpPr>
          <p:cNvPr id="4" name="Slide Number Placeholder 3"/>
          <p:cNvSpPr>
            <a:spLocks noGrp="1"/>
          </p:cNvSpPr>
          <p:nvPr>
            <p:ph type="sldNum" sz="quarter" idx="10"/>
          </p:nvPr>
        </p:nvSpPr>
        <p:spPr/>
        <p:txBody>
          <a:bodyPr/>
          <a:lstStyle/>
          <a:p>
            <a:pPr algn="r" rtl="0"/>
            <a:fld id="{D235A79F-F2C1-4441-AFA9-BFFA16ED2F4C}" type="slidenum">
              <a:rPr lang="en-US" sz="1200" kern="1200">
                <a:solidFill>
                  <a:prstClr val="black"/>
                </a:solidFill>
                <a:latin typeface="Calibri"/>
                <a:ea typeface="+mn-ea"/>
                <a:cs typeface="+mn-cs"/>
              </a:rPr>
              <a:pPr algn="r" rtl="0"/>
              <a:t>11</a:t>
            </a:fld>
            <a:endParaRPr lang="en-US" sz="1200" kern="1200" dirty="0">
              <a:solidFill>
                <a:prstClr val="black"/>
              </a:solidFill>
              <a:latin typeface="Calibri"/>
              <a:ea typeface="+mn-ea"/>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57200" indent="-457200">
              <a:spcAft>
                <a:spcPts val="600"/>
              </a:spcAft>
              <a:buClr>
                <a:srgbClr val="9E5E00"/>
              </a:buClr>
              <a:buFont typeface="Wingdings 2" pitchFamily="18" charset="2"/>
              <a:buChar char="ö"/>
            </a:pPr>
            <a:r>
              <a:rPr lang="en-US" sz="12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Dead in trespasses and sins - </a:t>
            </a:r>
            <a:r>
              <a:rPr lang="en-US" sz="1200" dirty="0" err="1" smtClean="0">
                <a:solidFill>
                  <a:prstClr val="black"/>
                </a:solidFill>
                <a:effectLst>
                  <a:outerShdw blurRad="60007" dist="310007" dir="7680000" sy="30000" kx="1300200" algn="ctr" rotWithShape="0">
                    <a:prstClr val="black">
                      <a:alpha val="32000"/>
                    </a:prstClr>
                  </a:outerShdw>
                </a:effectLst>
                <a:latin typeface="Dominican Small Caps" pitchFamily="2" charset="0"/>
              </a:rPr>
              <a:t>Ep</a:t>
            </a:r>
            <a:r>
              <a:rPr lang="en-US" sz="12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 2:1</a:t>
            </a:r>
          </a:p>
          <a:p>
            <a:pPr marL="457200" indent="-457200">
              <a:spcAft>
                <a:spcPts val="600"/>
              </a:spcAft>
              <a:buClr>
                <a:srgbClr val="9E5E00"/>
              </a:buClr>
              <a:buFont typeface="Wingdings 2" pitchFamily="18" charset="2"/>
              <a:buChar char="ö"/>
            </a:pPr>
            <a:r>
              <a:rPr lang="en-US" sz="12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Walking with the world, according to Satan - </a:t>
            </a:r>
            <a:r>
              <a:rPr lang="en-US" sz="1200" dirty="0" err="1" smtClean="0">
                <a:solidFill>
                  <a:prstClr val="black"/>
                </a:solidFill>
                <a:effectLst>
                  <a:outerShdw blurRad="60007" dist="310007" dir="7680000" sy="30000" kx="1300200" algn="ctr" rotWithShape="0">
                    <a:prstClr val="black">
                      <a:alpha val="32000"/>
                    </a:prstClr>
                  </a:outerShdw>
                </a:effectLst>
                <a:latin typeface="Dominican Small Caps" pitchFamily="2" charset="0"/>
              </a:rPr>
              <a:t>Ep</a:t>
            </a:r>
            <a:r>
              <a:rPr lang="en-US" sz="12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 2:2</a:t>
            </a:r>
          </a:p>
          <a:p>
            <a:pPr marL="457200" indent="-457200">
              <a:spcAft>
                <a:spcPts val="600"/>
              </a:spcAft>
              <a:buClr>
                <a:srgbClr val="9E5E00"/>
              </a:buClr>
              <a:buFont typeface="Wingdings 2" pitchFamily="18" charset="2"/>
              <a:buChar char="ö"/>
            </a:pPr>
            <a:r>
              <a:rPr lang="en-US" sz="12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Fulfilling the desires of the flesh and mind - </a:t>
            </a:r>
            <a:r>
              <a:rPr lang="en-US" sz="1200" dirty="0" err="1" smtClean="0">
                <a:solidFill>
                  <a:prstClr val="black"/>
                </a:solidFill>
                <a:effectLst>
                  <a:outerShdw blurRad="60007" dist="310007" dir="7680000" sy="30000" kx="1300200" algn="ctr" rotWithShape="0">
                    <a:prstClr val="black">
                      <a:alpha val="32000"/>
                    </a:prstClr>
                  </a:outerShdw>
                </a:effectLst>
                <a:latin typeface="Dominican Small Caps" pitchFamily="2" charset="0"/>
              </a:rPr>
              <a:t>Ep</a:t>
            </a:r>
            <a:r>
              <a:rPr lang="en-US" sz="12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 2:3</a:t>
            </a:r>
          </a:p>
          <a:p>
            <a:pPr marL="457200" indent="-457200">
              <a:spcAft>
                <a:spcPts val="600"/>
              </a:spcAft>
              <a:buClr>
                <a:srgbClr val="9E5E00"/>
              </a:buClr>
              <a:buFont typeface="Wingdings 2" pitchFamily="18" charset="2"/>
              <a:buChar char="ö"/>
            </a:pPr>
            <a:r>
              <a:rPr lang="en-US" sz="12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And thus "sons of disobedience", and "children of wrath" – Ep. 2:3</a:t>
            </a:r>
          </a:p>
          <a:p>
            <a:endParaRPr lang="en-US" dirty="0"/>
          </a:p>
        </p:txBody>
      </p:sp>
      <p:sp>
        <p:nvSpPr>
          <p:cNvPr id="4" name="Slide Number Placeholder 3"/>
          <p:cNvSpPr>
            <a:spLocks noGrp="1"/>
          </p:cNvSpPr>
          <p:nvPr>
            <p:ph type="sldNum" sz="quarter" idx="10"/>
          </p:nvPr>
        </p:nvSpPr>
        <p:spPr/>
        <p:txBody>
          <a:bodyPr/>
          <a:lstStyle/>
          <a:p>
            <a:pPr algn="r" rtl="0"/>
            <a:fld id="{D235A79F-F2C1-4441-AFA9-BFFA16ED2F4C}" type="slidenum">
              <a:rPr lang="en-US" sz="1200" kern="1200">
                <a:solidFill>
                  <a:prstClr val="black"/>
                </a:solidFill>
                <a:latin typeface="Calibri"/>
                <a:ea typeface="+mn-ea"/>
                <a:cs typeface="+mn-cs"/>
              </a:rPr>
              <a:pPr algn="r" rtl="0"/>
              <a:t>12</a:t>
            </a:fld>
            <a:endParaRPr lang="en-US" sz="1200" kern="1200" dirty="0">
              <a:solidFill>
                <a:prstClr val="black"/>
              </a:solidFill>
              <a:latin typeface="Calibri"/>
              <a:ea typeface="+mn-ea"/>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lgn="r" rtl="0"/>
            <a:fld id="{D235A79F-F2C1-4441-AFA9-BFFA16ED2F4C}" type="slidenum">
              <a:rPr lang="en-US" sz="1200" kern="1200">
                <a:solidFill>
                  <a:prstClr val="black"/>
                </a:solidFill>
                <a:latin typeface="Calibri"/>
                <a:ea typeface="+mn-ea"/>
                <a:cs typeface="+mn-cs"/>
              </a:rPr>
              <a:pPr algn="r" rtl="0"/>
              <a:t>13</a:t>
            </a:fld>
            <a:endParaRPr lang="en-US" sz="1200" kern="1200" dirty="0">
              <a:solidFill>
                <a:prstClr val="black"/>
              </a:solidFill>
              <a:latin typeface="Calibri"/>
              <a:ea typeface="+mn-ea"/>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lgn="r" rtl="0"/>
            <a:fld id="{D235A79F-F2C1-4441-AFA9-BFFA16ED2F4C}" type="slidenum">
              <a:rPr lang="en-US" sz="1200" kern="1200">
                <a:solidFill>
                  <a:prstClr val="black"/>
                </a:solidFill>
                <a:latin typeface="Calibri"/>
                <a:ea typeface="+mn-ea"/>
                <a:cs typeface="+mn-cs"/>
              </a:rPr>
              <a:pPr algn="r" rtl="0"/>
              <a:t>14</a:t>
            </a:fld>
            <a:endParaRPr lang="en-US" sz="1200" kern="1200" dirty="0">
              <a:solidFill>
                <a:prstClr val="black"/>
              </a:solidFill>
              <a:latin typeface="Calibri"/>
              <a:ea typeface="+mn-ea"/>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lgn="r" rtl="0"/>
            <a:fld id="{D235A79F-F2C1-4441-AFA9-BFFA16ED2F4C}" type="slidenum">
              <a:rPr lang="en-US" sz="1200" kern="1200">
                <a:solidFill>
                  <a:prstClr val="black"/>
                </a:solidFill>
                <a:latin typeface="Calibri"/>
                <a:ea typeface="+mn-ea"/>
                <a:cs typeface="+mn-cs"/>
              </a:rPr>
              <a:pPr algn="r" rtl="0"/>
              <a:t>15</a:t>
            </a:fld>
            <a:endParaRPr lang="en-US" sz="1200" kern="1200" dirty="0">
              <a:solidFill>
                <a:prstClr val="black"/>
              </a:solidFill>
              <a:latin typeface="Calibri"/>
              <a:ea typeface="+mn-ea"/>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lgn="r" rtl="0"/>
            <a:fld id="{D235A79F-F2C1-4441-AFA9-BFFA16ED2F4C}" type="slidenum">
              <a:rPr lang="en-US" sz="1200" kern="1200">
                <a:solidFill>
                  <a:prstClr val="black"/>
                </a:solidFill>
                <a:latin typeface="Calibri"/>
                <a:ea typeface="+mn-ea"/>
                <a:cs typeface="+mn-cs"/>
              </a:rPr>
              <a:pPr algn="r" rtl="0"/>
              <a:t>16</a:t>
            </a:fld>
            <a:endParaRPr lang="en-US" sz="1200" kern="1200" dirty="0">
              <a:solidFill>
                <a:prstClr val="black"/>
              </a:solidFill>
              <a:latin typeface="Calibri"/>
              <a:ea typeface="+mn-ea"/>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lgn="r" rtl="0"/>
            <a:fld id="{D235A79F-F2C1-4441-AFA9-BFFA16ED2F4C}" type="slidenum">
              <a:rPr lang="en-US" sz="1200" kern="1200">
                <a:solidFill>
                  <a:prstClr val="black"/>
                </a:solidFill>
                <a:latin typeface="Calibri"/>
                <a:ea typeface="+mn-ea"/>
                <a:cs typeface="+mn-cs"/>
              </a:rPr>
              <a:pPr algn="r" rtl="0"/>
              <a:t>17</a:t>
            </a:fld>
            <a:endParaRPr lang="en-US" sz="1200" kern="1200" dirty="0">
              <a:solidFill>
                <a:prstClr val="black"/>
              </a:solidFill>
              <a:latin typeface="Calibri"/>
              <a:ea typeface="+mn-ea"/>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THE GOAL OF THIS "WORKMANSHIP":  CREATED FOR GOOD WORKS...</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1. Though not saved by good works, we are to do good works!</a:t>
            </a:r>
          </a:p>
          <a:p>
            <a:r>
              <a:rPr lang="en-US" sz="1200" kern="1200" dirty="0" smtClean="0">
                <a:solidFill>
                  <a:schemeClr val="tx1"/>
                </a:solidFill>
                <a:latin typeface="+mn-lt"/>
                <a:ea typeface="+mn-ea"/>
                <a:cs typeface="+mn-cs"/>
              </a:rPr>
              <a:t>      2. God "prepared beforehand that we should walk in them"</a:t>
            </a:r>
          </a:p>
          <a:p>
            <a:r>
              <a:rPr lang="en-US" sz="1200" kern="1200" dirty="0" smtClean="0">
                <a:solidFill>
                  <a:schemeClr val="tx1"/>
                </a:solidFill>
                <a:latin typeface="+mn-lt"/>
                <a:ea typeface="+mn-ea"/>
                <a:cs typeface="+mn-cs"/>
              </a:rPr>
              <a:t>         a. It is part of His predetermined plan</a:t>
            </a:r>
          </a:p>
          <a:p>
            <a:r>
              <a:rPr lang="en-US" sz="1200" kern="1200" dirty="0" smtClean="0">
                <a:solidFill>
                  <a:schemeClr val="tx1"/>
                </a:solidFill>
                <a:latin typeface="+mn-lt"/>
                <a:ea typeface="+mn-ea"/>
                <a:cs typeface="+mn-cs"/>
              </a:rPr>
              <a:t>         b. Not just to save, but to create a people diligent in good </a:t>
            </a:r>
          </a:p>
          <a:p>
            <a:r>
              <a:rPr lang="en-US" sz="1200" kern="1200" dirty="0" smtClean="0">
                <a:solidFill>
                  <a:schemeClr val="tx1"/>
                </a:solidFill>
                <a:latin typeface="+mn-lt"/>
                <a:ea typeface="+mn-ea"/>
                <a:cs typeface="+mn-cs"/>
              </a:rPr>
              <a:t>            works! - cf. </a:t>
            </a:r>
            <a:r>
              <a:rPr lang="en-US" sz="1200" b="1" kern="1200" dirty="0" smtClean="0">
                <a:solidFill>
                  <a:schemeClr val="tx1"/>
                </a:solidFill>
                <a:latin typeface="+mn-lt"/>
                <a:ea typeface="+mn-ea"/>
                <a:cs typeface="+mn-cs"/>
                <a:hlinkClick r:id="rId3"/>
              </a:rPr>
              <a:t>Tit 2:11-14</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3. Therefore, the people of God should...</a:t>
            </a:r>
          </a:p>
          <a:p>
            <a:r>
              <a:rPr lang="en-US" sz="1200" kern="1200" dirty="0" smtClean="0">
                <a:solidFill>
                  <a:schemeClr val="tx1"/>
                </a:solidFill>
                <a:latin typeface="+mn-lt"/>
                <a:ea typeface="+mn-ea"/>
                <a:cs typeface="+mn-cs"/>
              </a:rPr>
              <a:t>         a. "be ready for every good work" - </a:t>
            </a:r>
            <a:r>
              <a:rPr lang="en-US" sz="1200" b="1" kern="1200" dirty="0" smtClean="0">
                <a:solidFill>
                  <a:schemeClr val="tx1"/>
                </a:solidFill>
                <a:latin typeface="+mn-lt"/>
                <a:ea typeface="+mn-ea"/>
                <a:cs typeface="+mn-cs"/>
                <a:hlinkClick r:id="rId4"/>
              </a:rPr>
              <a:t>Tit 3:1</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b. "be careful to maintain good works" - </a:t>
            </a:r>
            <a:r>
              <a:rPr lang="en-US" sz="1200" b="1" kern="1200" dirty="0" smtClean="0">
                <a:solidFill>
                  <a:schemeClr val="tx1"/>
                </a:solidFill>
                <a:latin typeface="+mn-lt"/>
                <a:ea typeface="+mn-ea"/>
                <a:cs typeface="+mn-cs"/>
                <a:hlinkClick r:id="rId5"/>
              </a:rPr>
              <a:t>Tit 3:8</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c. "learn to maintain good works" - </a:t>
            </a:r>
            <a:r>
              <a:rPr lang="en-US" sz="1200" b="1" kern="1200" dirty="0" smtClean="0">
                <a:solidFill>
                  <a:schemeClr val="tx1"/>
                </a:solidFill>
                <a:latin typeface="+mn-lt"/>
                <a:ea typeface="+mn-ea"/>
                <a:cs typeface="+mn-cs"/>
                <a:hlinkClick r:id="rId6"/>
              </a:rPr>
              <a:t>Tit 3:14</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lgn="r" rtl="0"/>
            <a:fld id="{D235A79F-F2C1-4441-AFA9-BFFA16ED2F4C}" type="slidenum">
              <a:rPr lang="en-US" sz="1200" kern="1200">
                <a:solidFill>
                  <a:prstClr val="black"/>
                </a:solidFill>
                <a:latin typeface="Calibri"/>
                <a:ea typeface="+mn-ea"/>
                <a:cs typeface="+mn-cs"/>
              </a:rPr>
              <a:pPr algn="r" rtl="0"/>
              <a:t>18</a:t>
            </a:fld>
            <a:endParaRPr lang="en-US" sz="1200" kern="1200" dirty="0">
              <a:solidFill>
                <a:prstClr val="black"/>
              </a:solidFill>
              <a:latin typeface="Calibri"/>
              <a:ea typeface="+mn-ea"/>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content of Paul’s request is that God </a:t>
            </a:r>
            <a:r>
              <a:rPr lang="en-US" b="1" dirty="0" smtClean="0"/>
              <a:t>may give you the Spirit of wisdom and revelation.</a:t>
            </a:r>
            <a:r>
              <a:rPr lang="en-US" dirty="0" smtClean="0"/>
              <a:t> Though the </a:t>
            </a:r>
            <a:r>
              <a:rPr lang="en-US" cap="small" dirty="0" err="1" smtClean="0"/>
              <a:t>niv</a:t>
            </a:r>
            <a:r>
              <a:rPr lang="en-US" dirty="0" smtClean="0"/>
              <a:t> translators interpret “Spirit” (</a:t>
            </a:r>
            <a:r>
              <a:rPr lang="en-US" sz="1200" i="1" kern="1200" dirty="0" err="1" smtClean="0">
                <a:solidFill>
                  <a:schemeClr val="tx1"/>
                </a:solidFill>
                <a:latin typeface="+mn-lt"/>
                <a:ea typeface="+mn-ea"/>
                <a:cs typeface="+mn-cs"/>
              </a:rPr>
              <a:t>pneuma</a:t>
            </a:r>
            <a:r>
              <a:rPr lang="en-US" dirty="0" smtClean="0"/>
              <a:t>) as referring to the Holy Spirit, it is better to see it as disposition or attitude because of the two genitives following it (“of wisdom and [of] revelation”; cf. “a gentle spirit” in </a:t>
            </a:r>
            <a:r>
              <a:rPr lang="en-US" dirty="0" smtClean="0">
                <a:hlinkClick r:id="rId3"/>
              </a:rPr>
              <a:t>1 Cor. 4:21</a:t>
            </a:r>
            <a:r>
              <a:rPr lang="en-US" dirty="0" smtClean="0"/>
              <a:t>). —Bible Knowledge Commentary</a:t>
            </a:r>
            <a:endParaRPr lang="en-US" dirty="0"/>
          </a:p>
        </p:txBody>
      </p:sp>
      <p:sp>
        <p:nvSpPr>
          <p:cNvPr id="4" name="Slide Number Placeholder 3"/>
          <p:cNvSpPr>
            <a:spLocks noGrp="1"/>
          </p:cNvSpPr>
          <p:nvPr>
            <p:ph type="sldNum" sz="quarter" idx="10"/>
          </p:nvPr>
        </p:nvSpPr>
        <p:spPr/>
        <p:txBody>
          <a:bodyPr/>
          <a:lstStyle/>
          <a:p>
            <a:pPr algn="r" rtl="0"/>
            <a:fld id="{D235A79F-F2C1-4441-AFA9-BFFA16ED2F4C}" type="slidenum">
              <a:rPr lang="en-US" sz="1200" kern="1200">
                <a:solidFill>
                  <a:prstClr val="black"/>
                </a:solidFill>
                <a:latin typeface="Calibri"/>
                <a:ea typeface="+mn-ea"/>
                <a:cs typeface="+mn-cs"/>
              </a:rPr>
              <a:pPr algn="r" rtl="0"/>
              <a:t>19</a:t>
            </a:fld>
            <a:endParaRPr lang="en-US" sz="1200" kern="1200" dirty="0">
              <a:solidFill>
                <a:prstClr val="black"/>
              </a:solidFill>
              <a:latin typeface="Calibri"/>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lgn="r" rtl="0"/>
            <a:fld id="{D235A79F-F2C1-4441-AFA9-BFFA16ED2F4C}" type="slidenum">
              <a:rPr lang="en-US" sz="1200" kern="1200">
                <a:solidFill>
                  <a:prstClr val="black"/>
                </a:solidFill>
                <a:latin typeface="Calibri"/>
                <a:ea typeface="+mn-ea"/>
                <a:cs typeface="+mn-cs"/>
              </a:rPr>
              <a:pPr algn="r" rtl="0"/>
              <a:t>2</a:t>
            </a:fld>
            <a:endParaRPr lang="en-US" sz="1200" kern="1200" dirty="0">
              <a:solidFill>
                <a:prstClr val="black"/>
              </a:solidFill>
              <a:latin typeface="Calibri"/>
              <a:ea typeface="+mn-ea"/>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lgn="r" rtl="0"/>
            <a:fld id="{D235A79F-F2C1-4441-AFA9-BFFA16ED2F4C}" type="slidenum">
              <a:rPr lang="en-US" sz="1200" kern="1200">
                <a:solidFill>
                  <a:prstClr val="black"/>
                </a:solidFill>
                <a:latin typeface="Calibri"/>
                <a:ea typeface="+mn-ea"/>
                <a:cs typeface="+mn-cs"/>
              </a:rPr>
              <a:pPr algn="r" rtl="0"/>
              <a:t>3</a:t>
            </a:fld>
            <a:endParaRPr lang="en-US" sz="1200" kern="1200" dirty="0">
              <a:solidFill>
                <a:prstClr val="black"/>
              </a:solidFill>
              <a:latin typeface="Calibri"/>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8285C50-EB9F-415E-85FF-B533D3782B2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8285C50-EB9F-415E-85FF-B533D3782B2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8285C50-EB9F-415E-85FF-B533D3782B2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lgn="r" rtl="0"/>
            <a:fld id="{D235A79F-F2C1-4441-AFA9-BFFA16ED2F4C}" type="slidenum">
              <a:rPr lang="en-US" sz="1200" kern="1200">
                <a:solidFill>
                  <a:prstClr val="black"/>
                </a:solidFill>
                <a:latin typeface="Calibri"/>
                <a:ea typeface="+mn-ea"/>
                <a:cs typeface="+mn-cs"/>
              </a:rPr>
              <a:pPr algn="r" rtl="0"/>
              <a:t>7</a:t>
            </a:fld>
            <a:endParaRPr lang="en-US" sz="1200" kern="1200" dirty="0">
              <a:solidFill>
                <a:prstClr val="black"/>
              </a:solidFill>
              <a:latin typeface="Calibri"/>
              <a:ea typeface="+mn-ea"/>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lgn="r" rtl="0"/>
            <a:fld id="{D235A79F-F2C1-4441-AFA9-BFFA16ED2F4C}" type="slidenum">
              <a:rPr lang="en-US" sz="1200" kern="1200">
                <a:solidFill>
                  <a:prstClr val="black"/>
                </a:solidFill>
                <a:latin typeface="Calibri"/>
                <a:ea typeface="+mn-ea"/>
                <a:cs typeface="+mn-cs"/>
              </a:rPr>
              <a:pPr algn="r" rtl="0"/>
              <a:t>8</a:t>
            </a:fld>
            <a:endParaRPr lang="en-US" sz="1200" kern="1200" dirty="0">
              <a:solidFill>
                <a:prstClr val="black"/>
              </a:solidFill>
              <a:latin typeface="Calibri"/>
              <a:ea typeface="+mn-ea"/>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lgn="r" rtl="0"/>
            <a:fld id="{D235A79F-F2C1-4441-AFA9-BFFA16ED2F4C}" type="slidenum">
              <a:rPr lang="en-US" sz="1200" kern="1200">
                <a:solidFill>
                  <a:prstClr val="black"/>
                </a:solidFill>
                <a:latin typeface="Calibri"/>
                <a:ea typeface="+mn-ea"/>
                <a:cs typeface="+mn-cs"/>
              </a:rPr>
              <a:pPr algn="r" rtl="0"/>
              <a:t>9</a:t>
            </a:fld>
            <a:endParaRPr lang="en-US" sz="1200" kern="1200" dirty="0">
              <a:solidFill>
                <a:prstClr val="black"/>
              </a:solidFill>
              <a:latin typeface="Calibri"/>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lgn="l" rtl="0"/>
            <a:r>
              <a:rPr lang="en-US" sz="1200" kern="1200" smtClean="0">
                <a:solidFill>
                  <a:prstClr val="black"/>
                </a:solidFill>
                <a:latin typeface="Book Antiqua" pitchFamily="18" charset="0"/>
                <a:ea typeface="+mn-ea"/>
                <a:cs typeface="+mn-cs"/>
              </a:rPr>
              <a:t>Don McClain</a:t>
            </a:r>
            <a:endParaRPr lang="en-US" sz="1200" kern="1200">
              <a:solidFill>
                <a:prstClr val="black"/>
              </a:solidFill>
              <a:latin typeface="Book Antiqua" pitchFamily="18" charset="0"/>
              <a:ea typeface="+mn-ea"/>
              <a:cs typeface="+mn-cs"/>
            </a:endParaRPr>
          </a:p>
        </p:txBody>
      </p:sp>
      <p:sp>
        <p:nvSpPr>
          <p:cNvPr id="5" name="Footer Placeholder 4"/>
          <p:cNvSpPr>
            <a:spLocks noGrp="1"/>
          </p:cNvSpPr>
          <p:nvPr>
            <p:ph type="ftr" sz="quarter" idx="11"/>
          </p:nvPr>
        </p:nvSpPr>
        <p:spPr/>
        <p:txBody>
          <a:bodyPr/>
          <a:lstStyle/>
          <a:p>
            <a:pPr algn="r" rtl="0"/>
            <a:r>
              <a:rPr lang="en-US" sz="1200" kern="1200" smtClean="0">
                <a:solidFill>
                  <a:prstClr val="black"/>
                </a:solidFill>
                <a:latin typeface="Book Antiqua" pitchFamily="18" charset="0"/>
                <a:ea typeface="+mn-ea"/>
                <a:cs typeface="+mn-cs"/>
              </a:rPr>
              <a:t>W. 65th St. church of Christ / August 2,2009</a:t>
            </a:r>
            <a:endParaRPr lang="en-US" sz="1200" kern="1200">
              <a:solidFill>
                <a:prstClr val="black"/>
              </a:solidFill>
              <a:latin typeface="Book Antiqua" pitchFamily="18" charset="0"/>
              <a:ea typeface="+mn-ea"/>
              <a:cs typeface="+mn-cs"/>
            </a:endParaRPr>
          </a:p>
        </p:txBody>
      </p:sp>
      <p:sp>
        <p:nvSpPr>
          <p:cNvPr id="6" name="Slide Number Placeholder 5"/>
          <p:cNvSpPr>
            <a:spLocks noGrp="1"/>
          </p:cNvSpPr>
          <p:nvPr>
            <p:ph type="sldNum" sz="quarter" idx="12"/>
          </p:nvPr>
        </p:nvSpPr>
        <p:spPr/>
        <p:txBody>
          <a:bodyPr/>
          <a:lstStyle/>
          <a:p>
            <a:pPr algn="r" rtl="0"/>
            <a:fld id="{75D47F79-7A3C-4364-8A76-26B2E021BEB4}" type="slidenum">
              <a:rPr lang="en-US" sz="1200" kern="1200">
                <a:solidFill>
                  <a:prstClr val="black"/>
                </a:solidFill>
                <a:latin typeface="Book Antiqua" pitchFamily="18" charset="0"/>
                <a:ea typeface="+mn-ea"/>
                <a:cs typeface="+mn-cs"/>
              </a:rPr>
              <a:pPr algn="r" rtl="0"/>
              <a:t>‹#›</a:t>
            </a:fld>
            <a:endParaRPr lang="en-US" sz="1200" kern="1200">
              <a:solidFill>
                <a:prstClr val="black"/>
              </a:solidFill>
              <a:latin typeface="Book Antiqua" pitchFamily="18" charset="0"/>
              <a:ea typeface="+mn-ea"/>
              <a:cs typeface="+mn-cs"/>
            </a:endParaRPr>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lgn="l" rtl="0"/>
            <a:r>
              <a:rPr lang="en-US" sz="1200" kern="1200" smtClean="0">
                <a:solidFill>
                  <a:prstClr val="black"/>
                </a:solidFill>
                <a:latin typeface="Book Antiqua" pitchFamily="18" charset="0"/>
                <a:ea typeface="+mn-ea"/>
                <a:cs typeface="+mn-cs"/>
              </a:rPr>
              <a:t>Don McClain</a:t>
            </a:r>
            <a:endParaRPr lang="en-US" sz="1200" kern="1200">
              <a:solidFill>
                <a:prstClr val="black"/>
              </a:solidFill>
              <a:latin typeface="Book Antiqua" pitchFamily="18" charset="0"/>
              <a:ea typeface="+mn-ea"/>
              <a:cs typeface="+mn-cs"/>
            </a:endParaRPr>
          </a:p>
        </p:txBody>
      </p:sp>
      <p:sp>
        <p:nvSpPr>
          <p:cNvPr id="5" name="Footer Placeholder 4"/>
          <p:cNvSpPr>
            <a:spLocks noGrp="1"/>
          </p:cNvSpPr>
          <p:nvPr>
            <p:ph type="ftr" sz="quarter" idx="11"/>
          </p:nvPr>
        </p:nvSpPr>
        <p:spPr/>
        <p:txBody>
          <a:bodyPr/>
          <a:lstStyle/>
          <a:p>
            <a:pPr algn="r" rtl="0"/>
            <a:r>
              <a:rPr lang="en-US" sz="1200" kern="1200" smtClean="0">
                <a:solidFill>
                  <a:prstClr val="black"/>
                </a:solidFill>
                <a:latin typeface="Book Antiqua" pitchFamily="18" charset="0"/>
                <a:ea typeface="+mn-ea"/>
                <a:cs typeface="+mn-cs"/>
              </a:rPr>
              <a:t>W. 65th St. church of Christ / August 2,2009</a:t>
            </a:r>
            <a:endParaRPr lang="en-US" sz="1200" kern="1200">
              <a:solidFill>
                <a:prstClr val="black"/>
              </a:solidFill>
              <a:latin typeface="Book Antiqua" pitchFamily="18" charset="0"/>
              <a:ea typeface="+mn-ea"/>
              <a:cs typeface="+mn-cs"/>
            </a:endParaRPr>
          </a:p>
        </p:txBody>
      </p:sp>
      <p:sp>
        <p:nvSpPr>
          <p:cNvPr id="6" name="Slide Number Placeholder 5"/>
          <p:cNvSpPr>
            <a:spLocks noGrp="1"/>
          </p:cNvSpPr>
          <p:nvPr>
            <p:ph type="sldNum" sz="quarter" idx="12"/>
          </p:nvPr>
        </p:nvSpPr>
        <p:spPr/>
        <p:txBody>
          <a:bodyPr/>
          <a:lstStyle/>
          <a:p>
            <a:pPr algn="r" rtl="0"/>
            <a:fld id="{75D47F79-7A3C-4364-8A76-26B2E021BEB4}" type="slidenum">
              <a:rPr lang="en-US" sz="1200" kern="1200">
                <a:solidFill>
                  <a:prstClr val="black"/>
                </a:solidFill>
                <a:latin typeface="Book Antiqua" pitchFamily="18" charset="0"/>
                <a:ea typeface="+mn-ea"/>
                <a:cs typeface="+mn-cs"/>
              </a:rPr>
              <a:pPr algn="r" rtl="0"/>
              <a:t>‹#›</a:t>
            </a:fld>
            <a:endParaRPr lang="en-US" sz="1200" kern="1200">
              <a:solidFill>
                <a:prstClr val="black"/>
              </a:solidFill>
              <a:latin typeface="Book Antiqua" pitchFamily="18" charset="0"/>
              <a:ea typeface="+mn-ea"/>
              <a:cs typeface="+mn-cs"/>
            </a:endParaRPr>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lgn="l" rtl="0"/>
            <a:r>
              <a:rPr lang="en-US" sz="1200" kern="1200" smtClean="0">
                <a:solidFill>
                  <a:prstClr val="black"/>
                </a:solidFill>
                <a:latin typeface="Book Antiqua" pitchFamily="18" charset="0"/>
                <a:ea typeface="+mn-ea"/>
                <a:cs typeface="+mn-cs"/>
              </a:rPr>
              <a:t>Don McClain</a:t>
            </a:r>
            <a:endParaRPr lang="en-US" sz="1200" kern="1200">
              <a:solidFill>
                <a:prstClr val="black"/>
              </a:solidFill>
              <a:latin typeface="Book Antiqua" pitchFamily="18" charset="0"/>
              <a:ea typeface="+mn-ea"/>
              <a:cs typeface="+mn-cs"/>
            </a:endParaRPr>
          </a:p>
        </p:txBody>
      </p:sp>
      <p:sp>
        <p:nvSpPr>
          <p:cNvPr id="5" name="Footer Placeholder 4"/>
          <p:cNvSpPr>
            <a:spLocks noGrp="1"/>
          </p:cNvSpPr>
          <p:nvPr>
            <p:ph type="ftr" sz="quarter" idx="11"/>
          </p:nvPr>
        </p:nvSpPr>
        <p:spPr/>
        <p:txBody>
          <a:bodyPr/>
          <a:lstStyle/>
          <a:p>
            <a:pPr algn="r" rtl="0"/>
            <a:r>
              <a:rPr lang="en-US" sz="1200" kern="1200" smtClean="0">
                <a:solidFill>
                  <a:prstClr val="black"/>
                </a:solidFill>
                <a:latin typeface="Book Antiqua" pitchFamily="18" charset="0"/>
                <a:ea typeface="+mn-ea"/>
                <a:cs typeface="+mn-cs"/>
              </a:rPr>
              <a:t>W. 65th St. church of Christ / August 2,2009</a:t>
            </a:r>
            <a:endParaRPr lang="en-US" sz="1200" kern="1200">
              <a:solidFill>
                <a:prstClr val="black"/>
              </a:solidFill>
              <a:latin typeface="Book Antiqua" pitchFamily="18" charset="0"/>
              <a:ea typeface="+mn-ea"/>
              <a:cs typeface="+mn-cs"/>
            </a:endParaRPr>
          </a:p>
        </p:txBody>
      </p:sp>
      <p:sp>
        <p:nvSpPr>
          <p:cNvPr id="6" name="Slide Number Placeholder 5"/>
          <p:cNvSpPr>
            <a:spLocks noGrp="1"/>
          </p:cNvSpPr>
          <p:nvPr>
            <p:ph type="sldNum" sz="quarter" idx="12"/>
          </p:nvPr>
        </p:nvSpPr>
        <p:spPr/>
        <p:txBody>
          <a:bodyPr/>
          <a:lstStyle/>
          <a:p>
            <a:pPr algn="r" rtl="0"/>
            <a:fld id="{75D47F79-7A3C-4364-8A76-26B2E021BEB4}" type="slidenum">
              <a:rPr lang="en-US" sz="1200" kern="1200">
                <a:solidFill>
                  <a:prstClr val="black"/>
                </a:solidFill>
                <a:latin typeface="Book Antiqua" pitchFamily="18" charset="0"/>
                <a:ea typeface="+mn-ea"/>
                <a:cs typeface="+mn-cs"/>
              </a:rPr>
              <a:pPr algn="r" rtl="0"/>
              <a:t>‹#›</a:t>
            </a:fld>
            <a:endParaRPr lang="en-US" sz="1200" kern="1200">
              <a:solidFill>
                <a:prstClr val="black"/>
              </a:solidFill>
              <a:latin typeface="Book Antiqua" pitchFamily="18" charset="0"/>
              <a:ea typeface="+mn-ea"/>
              <a:cs typeface="+mn-cs"/>
            </a:endParaRPr>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lgn="l" rtl="0"/>
            <a:r>
              <a:rPr lang="en-US" sz="1200" kern="1200" smtClean="0">
                <a:solidFill>
                  <a:prstClr val="black"/>
                </a:solidFill>
                <a:latin typeface="Book Antiqua" pitchFamily="18" charset="0"/>
                <a:ea typeface="+mn-ea"/>
                <a:cs typeface="+mn-cs"/>
              </a:rPr>
              <a:t>Don McClain</a:t>
            </a:r>
            <a:endParaRPr lang="en-US" sz="1200" kern="1200">
              <a:solidFill>
                <a:prstClr val="black"/>
              </a:solidFill>
              <a:latin typeface="Book Antiqua" pitchFamily="18" charset="0"/>
              <a:ea typeface="+mn-ea"/>
              <a:cs typeface="+mn-cs"/>
            </a:endParaRPr>
          </a:p>
        </p:txBody>
      </p:sp>
      <p:sp>
        <p:nvSpPr>
          <p:cNvPr id="5" name="Footer Placeholder 4"/>
          <p:cNvSpPr>
            <a:spLocks noGrp="1"/>
          </p:cNvSpPr>
          <p:nvPr>
            <p:ph type="ftr" sz="quarter" idx="11"/>
          </p:nvPr>
        </p:nvSpPr>
        <p:spPr/>
        <p:txBody>
          <a:bodyPr/>
          <a:lstStyle/>
          <a:p>
            <a:pPr algn="r" rtl="0"/>
            <a:r>
              <a:rPr lang="en-US" sz="1200" kern="1200" smtClean="0">
                <a:solidFill>
                  <a:prstClr val="black"/>
                </a:solidFill>
                <a:latin typeface="Book Antiqua" pitchFamily="18" charset="0"/>
                <a:ea typeface="+mn-ea"/>
                <a:cs typeface="+mn-cs"/>
              </a:rPr>
              <a:t>W. 65th St. church of Christ / August 2,2009</a:t>
            </a:r>
            <a:endParaRPr lang="en-US" sz="1200" kern="1200">
              <a:solidFill>
                <a:prstClr val="black"/>
              </a:solidFill>
              <a:latin typeface="Book Antiqua" pitchFamily="18" charset="0"/>
              <a:ea typeface="+mn-ea"/>
              <a:cs typeface="+mn-cs"/>
            </a:endParaRPr>
          </a:p>
        </p:txBody>
      </p:sp>
      <p:sp>
        <p:nvSpPr>
          <p:cNvPr id="6" name="Slide Number Placeholder 5"/>
          <p:cNvSpPr>
            <a:spLocks noGrp="1"/>
          </p:cNvSpPr>
          <p:nvPr>
            <p:ph type="sldNum" sz="quarter" idx="12"/>
          </p:nvPr>
        </p:nvSpPr>
        <p:spPr/>
        <p:txBody>
          <a:bodyPr/>
          <a:lstStyle/>
          <a:p>
            <a:pPr algn="r" rtl="0"/>
            <a:fld id="{75D47F79-7A3C-4364-8A76-26B2E021BEB4}" type="slidenum">
              <a:rPr lang="en-US" sz="1200" kern="1200">
                <a:solidFill>
                  <a:prstClr val="black"/>
                </a:solidFill>
                <a:latin typeface="Book Antiqua" pitchFamily="18" charset="0"/>
                <a:ea typeface="+mn-ea"/>
                <a:cs typeface="+mn-cs"/>
              </a:rPr>
              <a:pPr algn="r" rtl="0"/>
              <a:t>‹#›</a:t>
            </a:fld>
            <a:endParaRPr lang="en-US" sz="1200" kern="1200">
              <a:solidFill>
                <a:prstClr val="black"/>
              </a:solidFill>
              <a:latin typeface="Book Antiqua" pitchFamily="18" charset="0"/>
              <a:ea typeface="+mn-ea"/>
              <a:cs typeface="+mn-cs"/>
            </a:endParaRPr>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lgn="l" rtl="0"/>
            <a:r>
              <a:rPr lang="en-US" sz="1200" kern="1200" smtClean="0">
                <a:solidFill>
                  <a:prstClr val="black"/>
                </a:solidFill>
                <a:latin typeface="Book Antiqua" pitchFamily="18" charset="0"/>
                <a:ea typeface="+mn-ea"/>
                <a:cs typeface="+mn-cs"/>
              </a:rPr>
              <a:t>Don McClain</a:t>
            </a:r>
            <a:endParaRPr lang="en-US" sz="1200" kern="1200">
              <a:solidFill>
                <a:prstClr val="black"/>
              </a:solidFill>
              <a:latin typeface="Book Antiqua" pitchFamily="18" charset="0"/>
              <a:ea typeface="+mn-ea"/>
              <a:cs typeface="+mn-cs"/>
            </a:endParaRPr>
          </a:p>
        </p:txBody>
      </p:sp>
      <p:sp>
        <p:nvSpPr>
          <p:cNvPr id="5" name="Footer Placeholder 4"/>
          <p:cNvSpPr>
            <a:spLocks noGrp="1"/>
          </p:cNvSpPr>
          <p:nvPr>
            <p:ph type="ftr" sz="quarter" idx="11"/>
          </p:nvPr>
        </p:nvSpPr>
        <p:spPr/>
        <p:txBody>
          <a:bodyPr/>
          <a:lstStyle/>
          <a:p>
            <a:pPr algn="r" rtl="0"/>
            <a:r>
              <a:rPr lang="en-US" sz="1200" kern="1200" smtClean="0">
                <a:solidFill>
                  <a:prstClr val="black"/>
                </a:solidFill>
                <a:latin typeface="Book Antiqua" pitchFamily="18" charset="0"/>
                <a:ea typeface="+mn-ea"/>
                <a:cs typeface="+mn-cs"/>
              </a:rPr>
              <a:t>W. 65th St. church of Christ / August 2,2009</a:t>
            </a:r>
            <a:endParaRPr lang="en-US" sz="1200" kern="1200">
              <a:solidFill>
                <a:prstClr val="black"/>
              </a:solidFill>
              <a:latin typeface="Book Antiqua" pitchFamily="18" charset="0"/>
              <a:ea typeface="+mn-ea"/>
              <a:cs typeface="+mn-cs"/>
            </a:endParaRPr>
          </a:p>
        </p:txBody>
      </p:sp>
      <p:sp>
        <p:nvSpPr>
          <p:cNvPr id="6" name="Slide Number Placeholder 5"/>
          <p:cNvSpPr>
            <a:spLocks noGrp="1"/>
          </p:cNvSpPr>
          <p:nvPr>
            <p:ph type="sldNum" sz="quarter" idx="12"/>
          </p:nvPr>
        </p:nvSpPr>
        <p:spPr/>
        <p:txBody>
          <a:bodyPr/>
          <a:lstStyle/>
          <a:p>
            <a:pPr algn="r" rtl="0"/>
            <a:fld id="{75D47F79-7A3C-4364-8A76-26B2E021BEB4}" type="slidenum">
              <a:rPr lang="en-US" sz="1200" kern="1200">
                <a:solidFill>
                  <a:prstClr val="black"/>
                </a:solidFill>
                <a:latin typeface="Book Antiqua" pitchFamily="18" charset="0"/>
                <a:ea typeface="+mn-ea"/>
                <a:cs typeface="+mn-cs"/>
              </a:rPr>
              <a:pPr algn="r" rtl="0"/>
              <a:t>‹#›</a:t>
            </a:fld>
            <a:endParaRPr lang="en-US" sz="1200" kern="1200">
              <a:solidFill>
                <a:prstClr val="black"/>
              </a:solidFill>
              <a:latin typeface="Book Antiqua" pitchFamily="18" charset="0"/>
              <a:ea typeface="+mn-ea"/>
              <a:cs typeface="+mn-cs"/>
            </a:endParaRPr>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lgn="l" rtl="0"/>
            <a:r>
              <a:rPr lang="en-US" sz="1200" kern="1200" smtClean="0">
                <a:solidFill>
                  <a:prstClr val="black"/>
                </a:solidFill>
                <a:latin typeface="Book Antiqua" pitchFamily="18" charset="0"/>
                <a:ea typeface="+mn-ea"/>
                <a:cs typeface="+mn-cs"/>
              </a:rPr>
              <a:t>Don McClain</a:t>
            </a:r>
            <a:endParaRPr lang="en-US" sz="1200" kern="1200">
              <a:solidFill>
                <a:prstClr val="black"/>
              </a:solidFill>
              <a:latin typeface="Book Antiqua" pitchFamily="18" charset="0"/>
              <a:ea typeface="+mn-ea"/>
              <a:cs typeface="+mn-cs"/>
            </a:endParaRPr>
          </a:p>
        </p:txBody>
      </p:sp>
      <p:sp>
        <p:nvSpPr>
          <p:cNvPr id="6" name="Footer Placeholder 5"/>
          <p:cNvSpPr>
            <a:spLocks noGrp="1"/>
          </p:cNvSpPr>
          <p:nvPr>
            <p:ph type="ftr" sz="quarter" idx="11"/>
          </p:nvPr>
        </p:nvSpPr>
        <p:spPr/>
        <p:txBody>
          <a:bodyPr/>
          <a:lstStyle/>
          <a:p>
            <a:pPr algn="r" rtl="0"/>
            <a:r>
              <a:rPr lang="en-US" sz="1200" kern="1200" smtClean="0">
                <a:solidFill>
                  <a:prstClr val="black"/>
                </a:solidFill>
                <a:latin typeface="Book Antiqua" pitchFamily="18" charset="0"/>
                <a:ea typeface="+mn-ea"/>
                <a:cs typeface="+mn-cs"/>
              </a:rPr>
              <a:t>W. 65th St. church of Christ / August 2,2009</a:t>
            </a:r>
            <a:endParaRPr lang="en-US" sz="1200" kern="1200">
              <a:solidFill>
                <a:prstClr val="black"/>
              </a:solidFill>
              <a:latin typeface="Book Antiqua" pitchFamily="18" charset="0"/>
              <a:ea typeface="+mn-ea"/>
              <a:cs typeface="+mn-cs"/>
            </a:endParaRPr>
          </a:p>
        </p:txBody>
      </p:sp>
      <p:sp>
        <p:nvSpPr>
          <p:cNvPr id="7" name="Slide Number Placeholder 6"/>
          <p:cNvSpPr>
            <a:spLocks noGrp="1"/>
          </p:cNvSpPr>
          <p:nvPr>
            <p:ph type="sldNum" sz="quarter" idx="12"/>
          </p:nvPr>
        </p:nvSpPr>
        <p:spPr/>
        <p:txBody>
          <a:bodyPr/>
          <a:lstStyle/>
          <a:p>
            <a:pPr algn="r" rtl="0"/>
            <a:fld id="{75D47F79-7A3C-4364-8A76-26B2E021BEB4}" type="slidenum">
              <a:rPr lang="en-US" sz="1200" kern="1200">
                <a:solidFill>
                  <a:prstClr val="black"/>
                </a:solidFill>
                <a:latin typeface="Book Antiqua" pitchFamily="18" charset="0"/>
                <a:ea typeface="+mn-ea"/>
                <a:cs typeface="+mn-cs"/>
              </a:rPr>
              <a:pPr algn="r" rtl="0"/>
              <a:t>‹#›</a:t>
            </a:fld>
            <a:endParaRPr lang="en-US" sz="1200" kern="1200">
              <a:solidFill>
                <a:prstClr val="black"/>
              </a:solidFill>
              <a:latin typeface="Book Antiqua" pitchFamily="18" charset="0"/>
              <a:ea typeface="+mn-ea"/>
              <a:cs typeface="+mn-cs"/>
            </a:endParaRPr>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lgn="l" rtl="0"/>
            <a:r>
              <a:rPr lang="en-US" sz="1200" kern="1200" smtClean="0">
                <a:solidFill>
                  <a:prstClr val="black"/>
                </a:solidFill>
                <a:latin typeface="Book Antiqua" pitchFamily="18" charset="0"/>
                <a:ea typeface="+mn-ea"/>
                <a:cs typeface="+mn-cs"/>
              </a:rPr>
              <a:t>Don McClain</a:t>
            </a:r>
            <a:endParaRPr lang="en-US" sz="1200" kern="1200">
              <a:solidFill>
                <a:prstClr val="black"/>
              </a:solidFill>
              <a:latin typeface="Book Antiqua" pitchFamily="18" charset="0"/>
              <a:ea typeface="+mn-ea"/>
              <a:cs typeface="+mn-cs"/>
            </a:endParaRPr>
          </a:p>
        </p:txBody>
      </p:sp>
      <p:sp>
        <p:nvSpPr>
          <p:cNvPr id="8" name="Footer Placeholder 7"/>
          <p:cNvSpPr>
            <a:spLocks noGrp="1"/>
          </p:cNvSpPr>
          <p:nvPr>
            <p:ph type="ftr" sz="quarter" idx="11"/>
          </p:nvPr>
        </p:nvSpPr>
        <p:spPr/>
        <p:txBody>
          <a:bodyPr/>
          <a:lstStyle/>
          <a:p>
            <a:pPr algn="r" rtl="0"/>
            <a:r>
              <a:rPr lang="en-US" sz="1200" kern="1200" smtClean="0">
                <a:solidFill>
                  <a:prstClr val="black"/>
                </a:solidFill>
                <a:latin typeface="Book Antiqua" pitchFamily="18" charset="0"/>
                <a:ea typeface="+mn-ea"/>
                <a:cs typeface="+mn-cs"/>
              </a:rPr>
              <a:t>W. 65th St. church of Christ / August 2,2009</a:t>
            </a:r>
            <a:endParaRPr lang="en-US" sz="1200" kern="1200">
              <a:solidFill>
                <a:prstClr val="black"/>
              </a:solidFill>
              <a:latin typeface="Book Antiqua" pitchFamily="18" charset="0"/>
              <a:ea typeface="+mn-ea"/>
              <a:cs typeface="+mn-cs"/>
            </a:endParaRPr>
          </a:p>
        </p:txBody>
      </p:sp>
      <p:sp>
        <p:nvSpPr>
          <p:cNvPr id="9" name="Slide Number Placeholder 8"/>
          <p:cNvSpPr>
            <a:spLocks noGrp="1"/>
          </p:cNvSpPr>
          <p:nvPr>
            <p:ph type="sldNum" sz="quarter" idx="12"/>
          </p:nvPr>
        </p:nvSpPr>
        <p:spPr/>
        <p:txBody>
          <a:bodyPr/>
          <a:lstStyle/>
          <a:p>
            <a:pPr algn="r" rtl="0"/>
            <a:fld id="{75D47F79-7A3C-4364-8A76-26B2E021BEB4}" type="slidenum">
              <a:rPr lang="en-US" sz="1200" kern="1200">
                <a:solidFill>
                  <a:prstClr val="black"/>
                </a:solidFill>
                <a:latin typeface="Book Antiqua" pitchFamily="18" charset="0"/>
                <a:ea typeface="+mn-ea"/>
                <a:cs typeface="+mn-cs"/>
              </a:rPr>
              <a:pPr algn="r" rtl="0"/>
              <a:t>‹#›</a:t>
            </a:fld>
            <a:endParaRPr lang="en-US" sz="1200" kern="1200">
              <a:solidFill>
                <a:prstClr val="black"/>
              </a:solidFill>
              <a:latin typeface="Book Antiqua" pitchFamily="18" charset="0"/>
              <a:ea typeface="+mn-ea"/>
              <a:cs typeface="+mn-cs"/>
            </a:endParaRPr>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lgn="l" rtl="0"/>
            <a:r>
              <a:rPr lang="en-US" sz="1200" kern="1200" smtClean="0">
                <a:solidFill>
                  <a:prstClr val="black"/>
                </a:solidFill>
                <a:latin typeface="Book Antiqua" pitchFamily="18" charset="0"/>
                <a:ea typeface="+mn-ea"/>
                <a:cs typeface="+mn-cs"/>
              </a:rPr>
              <a:t>Don McClain</a:t>
            </a:r>
            <a:endParaRPr lang="en-US" sz="1200" kern="1200">
              <a:solidFill>
                <a:prstClr val="black"/>
              </a:solidFill>
              <a:latin typeface="Book Antiqua" pitchFamily="18" charset="0"/>
              <a:ea typeface="+mn-ea"/>
              <a:cs typeface="+mn-cs"/>
            </a:endParaRPr>
          </a:p>
        </p:txBody>
      </p:sp>
      <p:sp>
        <p:nvSpPr>
          <p:cNvPr id="4" name="Footer Placeholder 3"/>
          <p:cNvSpPr>
            <a:spLocks noGrp="1"/>
          </p:cNvSpPr>
          <p:nvPr>
            <p:ph type="ftr" sz="quarter" idx="11"/>
          </p:nvPr>
        </p:nvSpPr>
        <p:spPr/>
        <p:txBody>
          <a:bodyPr/>
          <a:lstStyle/>
          <a:p>
            <a:pPr algn="r" rtl="0"/>
            <a:r>
              <a:rPr lang="en-US" sz="1200" kern="1200" smtClean="0">
                <a:solidFill>
                  <a:prstClr val="black"/>
                </a:solidFill>
                <a:latin typeface="Book Antiqua" pitchFamily="18" charset="0"/>
                <a:ea typeface="+mn-ea"/>
                <a:cs typeface="+mn-cs"/>
              </a:rPr>
              <a:t>W. 65th St. church of Christ / August 2,2009</a:t>
            </a:r>
            <a:endParaRPr lang="en-US" sz="1200" kern="1200">
              <a:solidFill>
                <a:prstClr val="black"/>
              </a:solidFill>
              <a:latin typeface="Book Antiqua" pitchFamily="18" charset="0"/>
              <a:ea typeface="+mn-ea"/>
              <a:cs typeface="+mn-cs"/>
            </a:endParaRPr>
          </a:p>
        </p:txBody>
      </p:sp>
      <p:sp>
        <p:nvSpPr>
          <p:cNvPr id="5" name="Slide Number Placeholder 4"/>
          <p:cNvSpPr>
            <a:spLocks noGrp="1"/>
          </p:cNvSpPr>
          <p:nvPr>
            <p:ph type="sldNum" sz="quarter" idx="12"/>
          </p:nvPr>
        </p:nvSpPr>
        <p:spPr/>
        <p:txBody>
          <a:bodyPr/>
          <a:lstStyle/>
          <a:p>
            <a:pPr algn="r" rtl="0"/>
            <a:fld id="{75D47F79-7A3C-4364-8A76-26B2E021BEB4}" type="slidenum">
              <a:rPr lang="en-US" sz="1200" kern="1200">
                <a:solidFill>
                  <a:prstClr val="black"/>
                </a:solidFill>
                <a:latin typeface="Book Antiqua" pitchFamily="18" charset="0"/>
                <a:ea typeface="+mn-ea"/>
                <a:cs typeface="+mn-cs"/>
              </a:rPr>
              <a:pPr algn="r" rtl="0"/>
              <a:t>‹#›</a:t>
            </a:fld>
            <a:endParaRPr lang="en-US" sz="1200" kern="1200">
              <a:solidFill>
                <a:prstClr val="black"/>
              </a:solidFill>
              <a:latin typeface="Book Antiqua" pitchFamily="18" charset="0"/>
              <a:ea typeface="+mn-ea"/>
              <a:cs typeface="+mn-cs"/>
            </a:endParaRPr>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l" rtl="0"/>
            <a:r>
              <a:rPr lang="en-US" sz="1200" kern="1200" smtClean="0">
                <a:solidFill>
                  <a:prstClr val="black"/>
                </a:solidFill>
                <a:latin typeface="Book Antiqua" pitchFamily="18" charset="0"/>
                <a:ea typeface="+mn-ea"/>
                <a:cs typeface="+mn-cs"/>
              </a:rPr>
              <a:t>Don McClain</a:t>
            </a:r>
            <a:endParaRPr lang="en-US" sz="1200" kern="1200">
              <a:solidFill>
                <a:prstClr val="black"/>
              </a:solidFill>
              <a:latin typeface="Book Antiqua" pitchFamily="18" charset="0"/>
              <a:ea typeface="+mn-ea"/>
              <a:cs typeface="+mn-cs"/>
            </a:endParaRPr>
          </a:p>
        </p:txBody>
      </p:sp>
      <p:sp>
        <p:nvSpPr>
          <p:cNvPr id="3" name="Footer Placeholder 2"/>
          <p:cNvSpPr>
            <a:spLocks noGrp="1"/>
          </p:cNvSpPr>
          <p:nvPr>
            <p:ph type="ftr" sz="quarter" idx="11"/>
          </p:nvPr>
        </p:nvSpPr>
        <p:spPr/>
        <p:txBody>
          <a:bodyPr/>
          <a:lstStyle/>
          <a:p>
            <a:pPr algn="r" rtl="0"/>
            <a:r>
              <a:rPr lang="en-US" sz="1200" kern="1200" smtClean="0">
                <a:solidFill>
                  <a:prstClr val="black"/>
                </a:solidFill>
                <a:latin typeface="Book Antiqua" pitchFamily="18" charset="0"/>
                <a:ea typeface="+mn-ea"/>
                <a:cs typeface="+mn-cs"/>
              </a:rPr>
              <a:t>W. 65th St. church of Christ / August 2,2009</a:t>
            </a:r>
            <a:endParaRPr lang="en-US" sz="1200" kern="1200">
              <a:solidFill>
                <a:prstClr val="black"/>
              </a:solidFill>
              <a:latin typeface="Book Antiqua" pitchFamily="18" charset="0"/>
              <a:ea typeface="+mn-ea"/>
              <a:cs typeface="+mn-cs"/>
            </a:endParaRPr>
          </a:p>
        </p:txBody>
      </p:sp>
      <p:sp>
        <p:nvSpPr>
          <p:cNvPr id="4" name="Slide Number Placeholder 3"/>
          <p:cNvSpPr>
            <a:spLocks noGrp="1"/>
          </p:cNvSpPr>
          <p:nvPr>
            <p:ph type="sldNum" sz="quarter" idx="12"/>
          </p:nvPr>
        </p:nvSpPr>
        <p:spPr/>
        <p:txBody>
          <a:bodyPr/>
          <a:lstStyle/>
          <a:p>
            <a:pPr algn="r" rtl="0"/>
            <a:fld id="{75D47F79-7A3C-4364-8A76-26B2E021BEB4}" type="slidenum">
              <a:rPr lang="en-US" sz="1200" kern="1200">
                <a:solidFill>
                  <a:prstClr val="black"/>
                </a:solidFill>
                <a:latin typeface="Book Antiqua" pitchFamily="18" charset="0"/>
                <a:ea typeface="+mn-ea"/>
                <a:cs typeface="+mn-cs"/>
              </a:rPr>
              <a:pPr algn="r" rtl="0"/>
              <a:t>‹#›</a:t>
            </a:fld>
            <a:endParaRPr lang="en-US" sz="1200" kern="1200">
              <a:solidFill>
                <a:prstClr val="black"/>
              </a:solidFill>
              <a:latin typeface="Book Antiqua" pitchFamily="18" charset="0"/>
              <a:ea typeface="+mn-ea"/>
              <a:cs typeface="+mn-cs"/>
            </a:endParaRPr>
          </a:p>
        </p:txBody>
      </p:sp>
    </p:spTree>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lgn="l" rtl="0"/>
            <a:r>
              <a:rPr lang="en-US" sz="1200" kern="1200" smtClean="0">
                <a:solidFill>
                  <a:prstClr val="black"/>
                </a:solidFill>
                <a:latin typeface="Book Antiqua" pitchFamily="18" charset="0"/>
                <a:ea typeface="+mn-ea"/>
                <a:cs typeface="+mn-cs"/>
              </a:rPr>
              <a:t>Don McClain</a:t>
            </a:r>
            <a:endParaRPr lang="en-US" sz="1200" kern="1200">
              <a:solidFill>
                <a:prstClr val="black"/>
              </a:solidFill>
              <a:latin typeface="Book Antiqua" pitchFamily="18" charset="0"/>
              <a:ea typeface="+mn-ea"/>
              <a:cs typeface="+mn-cs"/>
            </a:endParaRPr>
          </a:p>
        </p:txBody>
      </p:sp>
      <p:sp>
        <p:nvSpPr>
          <p:cNvPr id="6" name="Footer Placeholder 5"/>
          <p:cNvSpPr>
            <a:spLocks noGrp="1"/>
          </p:cNvSpPr>
          <p:nvPr>
            <p:ph type="ftr" sz="quarter" idx="11"/>
          </p:nvPr>
        </p:nvSpPr>
        <p:spPr/>
        <p:txBody>
          <a:bodyPr/>
          <a:lstStyle/>
          <a:p>
            <a:pPr algn="r" rtl="0"/>
            <a:r>
              <a:rPr lang="en-US" sz="1200" kern="1200" smtClean="0">
                <a:solidFill>
                  <a:prstClr val="black"/>
                </a:solidFill>
                <a:latin typeface="Book Antiqua" pitchFamily="18" charset="0"/>
                <a:ea typeface="+mn-ea"/>
                <a:cs typeface="+mn-cs"/>
              </a:rPr>
              <a:t>W. 65th St. church of Christ / August 2,2009</a:t>
            </a:r>
            <a:endParaRPr lang="en-US" sz="1200" kern="1200">
              <a:solidFill>
                <a:prstClr val="black"/>
              </a:solidFill>
              <a:latin typeface="Book Antiqua" pitchFamily="18" charset="0"/>
              <a:ea typeface="+mn-ea"/>
              <a:cs typeface="+mn-cs"/>
            </a:endParaRPr>
          </a:p>
        </p:txBody>
      </p:sp>
      <p:sp>
        <p:nvSpPr>
          <p:cNvPr id="7" name="Slide Number Placeholder 6"/>
          <p:cNvSpPr>
            <a:spLocks noGrp="1"/>
          </p:cNvSpPr>
          <p:nvPr>
            <p:ph type="sldNum" sz="quarter" idx="12"/>
          </p:nvPr>
        </p:nvSpPr>
        <p:spPr/>
        <p:txBody>
          <a:bodyPr/>
          <a:lstStyle/>
          <a:p>
            <a:pPr algn="r" rtl="0"/>
            <a:fld id="{75D47F79-7A3C-4364-8A76-26B2E021BEB4}" type="slidenum">
              <a:rPr lang="en-US" sz="1200" kern="1200">
                <a:solidFill>
                  <a:prstClr val="black"/>
                </a:solidFill>
                <a:latin typeface="Book Antiqua" pitchFamily="18" charset="0"/>
                <a:ea typeface="+mn-ea"/>
                <a:cs typeface="+mn-cs"/>
              </a:rPr>
              <a:pPr algn="r" rtl="0"/>
              <a:t>‹#›</a:t>
            </a:fld>
            <a:endParaRPr lang="en-US" sz="1200" kern="1200">
              <a:solidFill>
                <a:prstClr val="black"/>
              </a:solidFill>
              <a:latin typeface="Book Antiqua" pitchFamily="18" charset="0"/>
              <a:ea typeface="+mn-ea"/>
              <a:cs typeface="+mn-cs"/>
            </a:endParaRPr>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lgn="l" rtl="0"/>
            <a:r>
              <a:rPr lang="en-US" sz="1200" kern="1200" smtClean="0">
                <a:solidFill>
                  <a:prstClr val="black"/>
                </a:solidFill>
                <a:latin typeface="Book Antiqua" pitchFamily="18" charset="0"/>
                <a:ea typeface="+mn-ea"/>
                <a:cs typeface="+mn-cs"/>
              </a:rPr>
              <a:t>Don McClain</a:t>
            </a:r>
            <a:endParaRPr lang="en-US" sz="1200" kern="1200">
              <a:solidFill>
                <a:prstClr val="black"/>
              </a:solidFill>
              <a:latin typeface="Book Antiqua" pitchFamily="18" charset="0"/>
              <a:ea typeface="+mn-ea"/>
              <a:cs typeface="+mn-cs"/>
            </a:endParaRPr>
          </a:p>
        </p:txBody>
      </p:sp>
      <p:sp>
        <p:nvSpPr>
          <p:cNvPr id="6" name="Footer Placeholder 5"/>
          <p:cNvSpPr>
            <a:spLocks noGrp="1"/>
          </p:cNvSpPr>
          <p:nvPr>
            <p:ph type="ftr" sz="quarter" idx="11"/>
          </p:nvPr>
        </p:nvSpPr>
        <p:spPr/>
        <p:txBody>
          <a:bodyPr/>
          <a:lstStyle/>
          <a:p>
            <a:pPr algn="r" rtl="0"/>
            <a:r>
              <a:rPr lang="en-US" sz="1200" kern="1200" smtClean="0">
                <a:solidFill>
                  <a:prstClr val="black"/>
                </a:solidFill>
                <a:latin typeface="Book Antiqua" pitchFamily="18" charset="0"/>
                <a:ea typeface="+mn-ea"/>
                <a:cs typeface="+mn-cs"/>
              </a:rPr>
              <a:t>W. 65th St. church of Christ / August 2,2009</a:t>
            </a:r>
            <a:endParaRPr lang="en-US" sz="1200" kern="1200">
              <a:solidFill>
                <a:prstClr val="black"/>
              </a:solidFill>
              <a:latin typeface="Book Antiqua" pitchFamily="18" charset="0"/>
              <a:ea typeface="+mn-ea"/>
              <a:cs typeface="+mn-cs"/>
            </a:endParaRPr>
          </a:p>
        </p:txBody>
      </p:sp>
      <p:sp>
        <p:nvSpPr>
          <p:cNvPr id="7" name="Slide Number Placeholder 6"/>
          <p:cNvSpPr>
            <a:spLocks noGrp="1"/>
          </p:cNvSpPr>
          <p:nvPr>
            <p:ph type="sldNum" sz="quarter" idx="12"/>
          </p:nvPr>
        </p:nvSpPr>
        <p:spPr/>
        <p:txBody>
          <a:bodyPr/>
          <a:lstStyle/>
          <a:p>
            <a:pPr algn="r" rtl="0"/>
            <a:fld id="{75D47F79-7A3C-4364-8A76-26B2E021BEB4}" type="slidenum">
              <a:rPr lang="en-US" sz="1200" kern="1200">
                <a:solidFill>
                  <a:prstClr val="black"/>
                </a:solidFill>
                <a:latin typeface="Book Antiqua" pitchFamily="18" charset="0"/>
                <a:ea typeface="+mn-ea"/>
                <a:cs typeface="+mn-cs"/>
              </a:rPr>
              <a:pPr algn="r" rtl="0"/>
              <a:t>‹#›</a:t>
            </a:fld>
            <a:endParaRPr lang="en-US" sz="1200" kern="1200">
              <a:solidFill>
                <a:prstClr val="black"/>
              </a:solidFill>
              <a:latin typeface="Book Antiqua" pitchFamily="18" charset="0"/>
              <a:ea typeface="+mn-ea"/>
              <a:cs typeface="+mn-cs"/>
            </a:endParaRPr>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Gold Refraction Seamless Background Fill"/>
          <p:cNvPicPr>
            <a:picLocks noChangeAspect="1" noChangeArrowheads="1"/>
          </p:cNvPicPr>
          <p:nvPr userDrawn="1"/>
        </p:nvPicPr>
        <p:blipFill>
          <a:blip r:embed="rId13"/>
          <a:srcRect/>
          <a:stretch>
            <a:fillRect/>
          </a:stretch>
        </p:blipFill>
        <p:spPr bwMode="auto">
          <a:xfrm>
            <a:off x="0" y="0"/>
            <a:ext cx="9144000" cy="6858000"/>
          </a:xfrm>
          <a:prstGeom prst="rect">
            <a:avLst/>
          </a:prstGeom>
          <a:noFill/>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0" y="6584950"/>
            <a:ext cx="2133600" cy="273050"/>
          </a:xfrm>
          <a:prstGeom prst="rect">
            <a:avLst/>
          </a:prstGeom>
        </p:spPr>
        <p:txBody>
          <a:bodyPr vert="horz" lIns="91440" tIns="45720" rIns="91440" bIns="45720" rtlCol="0" anchor="ctr"/>
          <a:lstStyle>
            <a:lvl1pPr algn="l">
              <a:defRPr sz="1200">
                <a:solidFill>
                  <a:schemeClr val="tx1"/>
                </a:solidFill>
                <a:latin typeface="Book Antiqua" pitchFamily="18" charset="0"/>
              </a:defRPr>
            </a:lvl1pPr>
          </a:lstStyle>
          <a:p>
            <a:pPr rtl="0"/>
            <a:r>
              <a:rPr lang="en-US" kern="1200" smtClean="0">
                <a:solidFill>
                  <a:prstClr val="black"/>
                </a:solidFill>
                <a:ea typeface="+mn-ea"/>
                <a:cs typeface="+mn-cs"/>
              </a:rPr>
              <a:t>Don McClain</a:t>
            </a:r>
            <a:endParaRPr lang="en-US" kern="1200">
              <a:solidFill>
                <a:prstClr val="black"/>
              </a:solidFill>
              <a:ea typeface="+mn-ea"/>
              <a:cs typeface="+mn-cs"/>
            </a:endParaRPr>
          </a:p>
        </p:txBody>
      </p:sp>
      <p:sp>
        <p:nvSpPr>
          <p:cNvPr id="5" name="Footer Placeholder 4"/>
          <p:cNvSpPr>
            <a:spLocks noGrp="1"/>
          </p:cNvSpPr>
          <p:nvPr>
            <p:ph type="ftr" sz="quarter" idx="3"/>
          </p:nvPr>
        </p:nvSpPr>
        <p:spPr>
          <a:xfrm>
            <a:off x="4572000" y="6553200"/>
            <a:ext cx="4572000" cy="304800"/>
          </a:xfrm>
          <a:prstGeom prst="rect">
            <a:avLst/>
          </a:prstGeom>
        </p:spPr>
        <p:txBody>
          <a:bodyPr vert="horz" lIns="91440" tIns="45720" rIns="91440" bIns="45720" rtlCol="0" anchor="ctr"/>
          <a:lstStyle>
            <a:lvl1pPr algn="r">
              <a:defRPr sz="1200">
                <a:solidFill>
                  <a:schemeClr val="tx1"/>
                </a:solidFill>
                <a:latin typeface="Book Antiqua" pitchFamily="18" charset="0"/>
              </a:defRPr>
            </a:lvl1pPr>
          </a:lstStyle>
          <a:p>
            <a:pPr rtl="0"/>
            <a:r>
              <a:rPr lang="en-US" kern="1200" smtClean="0">
                <a:solidFill>
                  <a:prstClr val="black"/>
                </a:solidFill>
                <a:ea typeface="+mn-ea"/>
                <a:cs typeface="+mn-cs"/>
              </a:rPr>
              <a:t>W. 65th St. church of Christ / August 2,2009</a:t>
            </a:r>
            <a:endParaRPr lang="en-US" kern="1200">
              <a:solidFill>
                <a:prstClr val="black"/>
              </a:solidFill>
              <a:ea typeface="+mn-ea"/>
              <a:cs typeface="+mn-cs"/>
            </a:endParaRPr>
          </a:p>
        </p:txBody>
      </p:sp>
      <p:sp>
        <p:nvSpPr>
          <p:cNvPr id="6" name="Slide Number Placeholder 5"/>
          <p:cNvSpPr>
            <a:spLocks noGrp="1"/>
          </p:cNvSpPr>
          <p:nvPr>
            <p:ph type="sldNum" sz="quarter" idx="4"/>
          </p:nvPr>
        </p:nvSpPr>
        <p:spPr>
          <a:xfrm>
            <a:off x="8305800" y="0"/>
            <a:ext cx="838200" cy="381000"/>
          </a:xfrm>
          <a:prstGeom prst="rect">
            <a:avLst/>
          </a:prstGeom>
        </p:spPr>
        <p:txBody>
          <a:bodyPr vert="horz" lIns="91440" tIns="45720" rIns="91440" bIns="45720" rtlCol="0" anchor="ctr"/>
          <a:lstStyle>
            <a:lvl1pPr algn="r">
              <a:defRPr sz="1200">
                <a:solidFill>
                  <a:schemeClr val="tx1"/>
                </a:solidFill>
                <a:latin typeface="Book Antiqua" pitchFamily="18" charset="0"/>
              </a:defRPr>
            </a:lvl1pPr>
          </a:lstStyle>
          <a:p>
            <a:pPr rtl="0"/>
            <a:fld id="{75D47F79-7A3C-4364-8A76-26B2E021BEB4}" type="slidenum">
              <a:rPr lang="en-US" kern="1200" smtClean="0">
                <a:solidFill>
                  <a:prstClr val="black"/>
                </a:solidFill>
                <a:ea typeface="+mn-ea"/>
                <a:cs typeface="+mn-cs"/>
              </a:rPr>
              <a:pPr rtl="0"/>
              <a:t>‹#›</a:t>
            </a:fld>
            <a:endParaRPr lang="en-US" kern="1200">
              <a:solidFill>
                <a:prstClr val="black"/>
              </a:solidFill>
              <a:ea typeface="+mn-ea"/>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countrybible.net/blog/wp-content/uploads/2009/02/rich-in-christ-21.jpg"/>
          <p:cNvPicPr>
            <a:picLocks noChangeAspect="1" noChangeArrowheads="1"/>
          </p:cNvPicPr>
          <p:nvPr/>
        </p:nvPicPr>
        <p:blipFill>
          <a:blip r:embed="rId3"/>
          <a:srcRect/>
          <a:stretch>
            <a:fillRect/>
          </a:stretch>
        </p:blipFill>
        <p:spPr bwMode="auto">
          <a:xfrm>
            <a:off x="0" y="0"/>
            <a:ext cx="9144000" cy="6862046"/>
          </a:xfrm>
          <a:prstGeom prst="rect">
            <a:avLst/>
          </a:prstGeom>
          <a:noFill/>
        </p:spPr>
      </p:pic>
      <p:sp>
        <p:nvSpPr>
          <p:cNvPr id="4" name="Date Placeholder 3"/>
          <p:cNvSpPr>
            <a:spLocks noGrp="1"/>
          </p:cNvSpPr>
          <p:nvPr>
            <p:ph type="dt" sz="half" idx="10"/>
          </p:nvPr>
        </p:nvSpPr>
        <p:spPr/>
        <p:txBody>
          <a:bodyPr/>
          <a:lstStyle/>
          <a:p>
            <a:pPr algn="l" rtl="0"/>
            <a:r>
              <a:rPr lang="en-US" sz="1200" kern="1200" smtClean="0">
                <a:solidFill>
                  <a:prstClr val="black"/>
                </a:solidFill>
                <a:latin typeface="Book Antiqua" pitchFamily="18" charset="0"/>
                <a:ea typeface="+mn-ea"/>
                <a:cs typeface="+mn-cs"/>
              </a:rPr>
              <a:t>Don McClain</a:t>
            </a:r>
            <a:endParaRPr lang="en-US" sz="1200" kern="1200">
              <a:solidFill>
                <a:prstClr val="black"/>
              </a:solidFill>
              <a:latin typeface="Book Antiqua" pitchFamily="18" charset="0"/>
              <a:ea typeface="+mn-ea"/>
              <a:cs typeface="+mn-cs"/>
            </a:endParaRPr>
          </a:p>
        </p:txBody>
      </p:sp>
      <p:sp>
        <p:nvSpPr>
          <p:cNvPr id="5" name="Slide Number Placeholder 4"/>
          <p:cNvSpPr>
            <a:spLocks noGrp="1"/>
          </p:cNvSpPr>
          <p:nvPr>
            <p:ph type="sldNum" sz="quarter" idx="12"/>
          </p:nvPr>
        </p:nvSpPr>
        <p:spPr/>
        <p:txBody>
          <a:bodyPr/>
          <a:lstStyle/>
          <a:p>
            <a:pPr algn="r" rtl="0"/>
            <a:fld id="{75D47F79-7A3C-4364-8A76-26B2E021BEB4}" type="slidenum">
              <a:rPr lang="en-US" sz="1200" kern="1200">
                <a:solidFill>
                  <a:prstClr val="black"/>
                </a:solidFill>
                <a:latin typeface="Book Antiqua" pitchFamily="18" charset="0"/>
                <a:ea typeface="+mn-ea"/>
                <a:cs typeface="+mn-cs"/>
              </a:rPr>
              <a:pPr algn="r" rtl="0"/>
              <a:t>1</a:t>
            </a:fld>
            <a:endParaRPr lang="en-US" sz="1200" kern="1200">
              <a:solidFill>
                <a:prstClr val="black"/>
              </a:solidFill>
              <a:latin typeface="Book Antiqua" pitchFamily="18" charset="0"/>
              <a:ea typeface="+mn-ea"/>
              <a:cs typeface="+mn-cs"/>
            </a:endParaRPr>
          </a:p>
        </p:txBody>
      </p:sp>
      <p:sp>
        <p:nvSpPr>
          <p:cNvPr id="6" name="Footer Placeholder 5"/>
          <p:cNvSpPr>
            <a:spLocks noGrp="1"/>
          </p:cNvSpPr>
          <p:nvPr>
            <p:ph type="ftr" sz="quarter" idx="11"/>
          </p:nvPr>
        </p:nvSpPr>
        <p:spPr/>
        <p:txBody>
          <a:bodyPr/>
          <a:lstStyle/>
          <a:p>
            <a:pPr algn="r" rtl="0"/>
            <a:r>
              <a:rPr lang="en-US" sz="1200" kern="1200" smtClean="0">
                <a:solidFill>
                  <a:prstClr val="black"/>
                </a:solidFill>
                <a:latin typeface="Book Antiqua" pitchFamily="18" charset="0"/>
                <a:ea typeface="+mn-ea"/>
                <a:cs typeface="+mn-cs"/>
              </a:rPr>
              <a:t>W. 65th St. church of Christ / August 2,2009</a:t>
            </a:r>
            <a:endParaRPr lang="en-US" sz="1200" kern="1200" dirty="0">
              <a:solidFill>
                <a:prstClr val="black"/>
              </a:solidFill>
              <a:latin typeface="Book Antiqua" pitchFamily="18" charset="0"/>
              <a:ea typeface="+mn-ea"/>
              <a:cs typeface="+mn-cs"/>
            </a:endParaRPr>
          </a:p>
        </p:txBody>
      </p:sp>
      <p:sp>
        <p:nvSpPr>
          <p:cNvPr id="7" name="TextBox 6"/>
          <p:cNvSpPr txBox="1"/>
          <p:nvPr/>
        </p:nvSpPr>
        <p:spPr>
          <a:xfrm>
            <a:off x="3352800" y="1981200"/>
            <a:ext cx="5791200" cy="3046988"/>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rtl="0"/>
            <a:r>
              <a:rPr lang="en-US" sz="9600" b="1" dirty="0" smtClean="0">
                <a:ln w="11430"/>
                <a:solidFill>
                  <a:srgbClr val="FFC000"/>
                </a:solidFill>
                <a:effectLst>
                  <a:glow rad="101600">
                    <a:prstClr val="black">
                      <a:alpha val="60000"/>
                    </a:prstClr>
                  </a:glow>
                  <a:outerShdw blurRad="60007" dist="310007" dir="7680000" sy="30000" kx="1300200" algn="ctr" rotWithShape="0">
                    <a:prstClr val="black">
                      <a:alpha val="32000"/>
                    </a:prstClr>
                  </a:outerShdw>
                </a:effectLst>
                <a:latin typeface="Archie" pitchFamily="2" charset="0"/>
              </a:rPr>
              <a:t>“Saved By Grace Through Faith”</a:t>
            </a:r>
            <a:endParaRPr lang="en-US" sz="9600" b="1" kern="1200" dirty="0">
              <a:ln w="11430"/>
              <a:solidFill>
                <a:srgbClr val="FFC000"/>
              </a:solidFill>
              <a:effectLst>
                <a:glow rad="101600">
                  <a:prstClr val="black">
                    <a:alpha val="60000"/>
                  </a:prstClr>
                </a:glow>
                <a:outerShdw blurRad="60007" dist="310007" dir="7680000" sy="30000" kx="1300200" algn="ctr" rotWithShape="0">
                  <a:prstClr val="black">
                    <a:alpha val="32000"/>
                  </a:prstClr>
                </a:outerShdw>
              </a:effectLst>
              <a:latin typeface="Archie" pitchFamily="2" charset="0"/>
              <a:ea typeface="+mn-ea"/>
              <a:cs typeface="+mn-cs"/>
            </a:endParaRPr>
          </a:p>
        </p:txBody>
      </p:sp>
      <p:sp>
        <p:nvSpPr>
          <p:cNvPr id="3" name="TextBox 2"/>
          <p:cNvSpPr txBox="1"/>
          <p:nvPr/>
        </p:nvSpPr>
        <p:spPr>
          <a:xfrm>
            <a:off x="3200400" y="6172201"/>
            <a:ext cx="5943600" cy="707886"/>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rtl="0"/>
            <a:r>
              <a:rPr lang="en-US" sz="4000" b="1" kern="1200" dirty="0">
                <a:ln w="11430"/>
                <a:solidFill>
                  <a:srgbClr val="FFC000"/>
                </a:solidFill>
                <a:effectLst>
                  <a:glow rad="101600">
                    <a:prstClr val="black">
                      <a:alpha val="60000"/>
                    </a:prstClr>
                  </a:glow>
                  <a:outerShdw blurRad="60007" dist="310007" dir="7680000" sy="30000" kx="1300200" algn="ctr" rotWithShape="0">
                    <a:prstClr val="black">
                      <a:alpha val="32000"/>
                    </a:prstClr>
                  </a:outerShdw>
                  <a:reflection blurRad="6350" stA="55000" endA="300" endPos="45500" dir="5400000" sy="-100000" algn="bl" rotWithShape="0"/>
                </a:effectLst>
                <a:latin typeface="Benguiat Bk BT" pitchFamily="18" charset="0"/>
                <a:ea typeface="+mn-ea"/>
                <a:cs typeface="+mn-cs"/>
              </a:rPr>
              <a:t>Ephesians </a:t>
            </a:r>
            <a:r>
              <a:rPr lang="en-US" sz="4000" b="1" dirty="0" smtClean="0">
                <a:ln w="11430"/>
                <a:solidFill>
                  <a:srgbClr val="FFC000"/>
                </a:solidFill>
                <a:effectLst>
                  <a:glow rad="101600">
                    <a:prstClr val="black">
                      <a:alpha val="60000"/>
                    </a:prstClr>
                  </a:glow>
                  <a:outerShdw blurRad="60007" dist="310007" dir="7680000" sy="30000" kx="1300200" algn="ctr" rotWithShape="0">
                    <a:prstClr val="black">
                      <a:alpha val="32000"/>
                    </a:prstClr>
                  </a:outerShdw>
                  <a:reflection blurRad="6350" stA="55000" endA="300" endPos="45500" dir="5400000" sy="-100000" algn="bl" rotWithShape="0"/>
                </a:effectLst>
                <a:latin typeface="Benguiat Bk BT" pitchFamily="18" charset="0"/>
              </a:rPr>
              <a:t>2</a:t>
            </a:r>
            <a:r>
              <a:rPr lang="en-US" sz="4000" b="1" kern="1200" dirty="0" smtClean="0">
                <a:ln w="11430"/>
                <a:solidFill>
                  <a:srgbClr val="FFC000"/>
                </a:solidFill>
                <a:effectLst>
                  <a:glow rad="101600">
                    <a:prstClr val="black">
                      <a:alpha val="60000"/>
                    </a:prstClr>
                  </a:glow>
                  <a:outerShdw blurRad="60007" dist="310007" dir="7680000" sy="30000" kx="1300200" algn="ctr" rotWithShape="0">
                    <a:prstClr val="black">
                      <a:alpha val="32000"/>
                    </a:prstClr>
                  </a:outerShdw>
                  <a:reflection blurRad="6350" stA="55000" endA="300" endPos="45500" dir="5400000" sy="-100000" algn="bl" rotWithShape="0"/>
                </a:effectLst>
                <a:latin typeface="Benguiat Bk BT" pitchFamily="18" charset="0"/>
                <a:ea typeface="+mn-ea"/>
                <a:cs typeface="+mn-cs"/>
              </a:rPr>
              <a:t>:1-10</a:t>
            </a:r>
            <a:endParaRPr lang="en-US" sz="4000" b="1" kern="1200" dirty="0">
              <a:ln w="11430"/>
              <a:solidFill>
                <a:srgbClr val="FFC000"/>
              </a:solidFill>
              <a:effectLst>
                <a:glow rad="101600">
                  <a:prstClr val="black">
                    <a:alpha val="60000"/>
                  </a:prstClr>
                </a:glow>
                <a:outerShdw blurRad="60007" dist="310007" dir="7680000" sy="30000" kx="1300200" algn="ctr" rotWithShape="0">
                  <a:prstClr val="black">
                    <a:alpha val="32000"/>
                  </a:prstClr>
                </a:outerShdw>
                <a:reflection blurRad="6350" stA="55000" endA="300" endPos="45500" dir="5400000" sy="-100000" algn="bl" rotWithShape="0"/>
              </a:effectLst>
              <a:latin typeface="Benguiat Bk BT" pitchFamily="18" charset="0"/>
              <a:ea typeface="+mn-ea"/>
              <a:cs typeface="+mn-cs"/>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srcRect/>
          <a:stretch>
            <a:fillRect/>
          </a:stretch>
        </p:blipFill>
        <p:spPr bwMode="auto">
          <a:xfrm>
            <a:off x="0" y="990601"/>
            <a:ext cx="3733800" cy="5867400"/>
          </a:xfrm>
          <a:prstGeom prst="rect">
            <a:avLst/>
          </a:prstGeom>
          <a:noFill/>
          <a:ln w="9525">
            <a:noFill/>
            <a:miter lim="800000"/>
            <a:headEnd/>
            <a:tailEnd/>
          </a:ln>
          <a:effectLst/>
        </p:spPr>
      </p:pic>
      <p:sp>
        <p:nvSpPr>
          <p:cNvPr id="5" name="Round Diagonal Corner Rectangle 4"/>
          <p:cNvSpPr/>
          <p:nvPr/>
        </p:nvSpPr>
        <p:spPr>
          <a:xfrm>
            <a:off x="3657600" y="1981200"/>
            <a:ext cx="5257800" cy="4648200"/>
          </a:xfrm>
          <a:prstGeom prst="round2DiagRect">
            <a:avLst/>
          </a:prstGeom>
          <a:solidFill>
            <a:srgbClr val="FFCC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rtlCol="0" anchor="ctr"/>
          <a:lstStyle/>
          <a:p>
            <a:pPr algn="ctr" rtl="0"/>
            <a:endParaRPr lang="en-US" kern="1200" dirty="0">
              <a:solidFill>
                <a:prstClr val="black"/>
              </a:solidFill>
              <a:latin typeface="Calibri"/>
              <a:ea typeface="+mn-ea"/>
              <a:cs typeface="+mn-cs"/>
            </a:endParaRPr>
          </a:p>
        </p:txBody>
      </p:sp>
      <p:sp>
        <p:nvSpPr>
          <p:cNvPr id="2" name="TextBox 1"/>
          <p:cNvSpPr txBox="1"/>
          <p:nvPr/>
        </p:nvSpPr>
        <p:spPr>
          <a:xfrm>
            <a:off x="3810000" y="1981200"/>
            <a:ext cx="4876800" cy="4647426"/>
          </a:xfrm>
          <a:prstGeom prst="rect">
            <a:avLst/>
          </a:prstGeom>
          <a:noFill/>
        </p:spPr>
        <p:txBody>
          <a:bodyPr wrap="square" rtlCol="0">
            <a:spAutoFit/>
          </a:bodyPr>
          <a:lstStyle/>
          <a:p>
            <a:pPr marL="457200" indent="-457200" algn="ctr">
              <a:spcAft>
                <a:spcPts val="600"/>
              </a:spcAft>
              <a:buClr>
                <a:srgbClr val="9E5E00"/>
              </a:buClr>
            </a:pPr>
            <a:r>
              <a:rPr lang="en-US" sz="3600" dirty="0" smtClean="0">
                <a:solidFill>
                  <a:prstClr val="black"/>
                </a:solidFill>
                <a:effectLst>
                  <a:outerShdw blurRad="60007" dist="310007" dir="7680000" sy="30000" kx="1300200" algn="ctr" rotWithShape="0">
                    <a:prstClr val="black">
                      <a:alpha val="32000"/>
                    </a:prstClr>
                  </a:outerShdw>
                </a:effectLst>
                <a:latin typeface="Bernard MT Condensed" pitchFamily="18" charset="0"/>
              </a:rPr>
              <a:t>The Spiritually Dead</a:t>
            </a:r>
            <a:endParaRPr lang="en-US" sz="3600" dirty="0" smtClean="0">
              <a:solidFill>
                <a:prstClr val="black"/>
              </a:solidFill>
              <a:effectLst>
                <a:outerShdw blurRad="60007" dist="310007" dir="7680000" sy="30000" kx="1300200" algn="ctr" rotWithShape="0">
                  <a:prstClr val="black">
                    <a:alpha val="32000"/>
                  </a:prstClr>
                </a:outerShdw>
              </a:effectLst>
              <a:latin typeface="Bernard MT Condensed" pitchFamily="18" charset="0"/>
            </a:endParaRPr>
          </a:p>
          <a:p>
            <a:pPr marL="457200" indent="-457200">
              <a:spcAft>
                <a:spcPts val="600"/>
              </a:spcAft>
              <a:buClr>
                <a:srgbClr val="9E5E00"/>
              </a:buClr>
              <a:buFont typeface="Wingdings 2" pitchFamily="18" charset="2"/>
              <a:buChar char="ö"/>
            </a:pPr>
            <a:r>
              <a:rPr lang="en-US" sz="25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“Of </a:t>
            </a:r>
            <a:r>
              <a:rPr lang="en-US" sz="25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the </a:t>
            </a:r>
            <a:r>
              <a:rPr lang="en-US" sz="25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flesh”- </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unrighteous cravings, </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such </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as belong to and are spawned by the flesh" (</a:t>
            </a:r>
            <a:r>
              <a:rPr lang="en-US" sz="2500" dirty="0" err="1" smtClean="0">
                <a:solidFill>
                  <a:prstClr val="black"/>
                </a:solidFill>
                <a:effectLst>
                  <a:outerShdw blurRad="60007" dist="310007" dir="7680000" sy="30000" kx="1300200" algn="ctr" rotWithShape="0">
                    <a:prstClr val="black">
                      <a:alpha val="32000"/>
                    </a:prstClr>
                  </a:outerShdw>
                </a:effectLst>
                <a:latin typeface="Book Antiqua" pitchFamily="18" charset="0"/>
              </a:rPr>
              <a:t>Hendriksen</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a:t>
            </a:r>
          </a:p>
          <a:p>
            <a:pPr marL="457200" indent="-457200">
              <a:spcAft>
                <a:spcPts val="600"/>
              </a:spcAft>
              <a:buClr>
                <a:srgbClr val="9E5E00"/>
              </a:buClr>
              <a:buFont typeface="Wingdings 2" pitchFamily="18" charset="2"/>
              <a:buChar char="ö"/>
            </a:pPr>
            <a:r>
              <a:rPr lang="en-US" sz="25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“Of the mind” </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 "all kinds of </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hostile</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 self-righteous, and/or immoral plans </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and cogitations</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 which finally result in wicked </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deeds“ (</a:t>
            </a:r>
            <a:r>
              <a:rPr lang="en-US" sz="2500" dirty="0" err="1" smtClean="0">
                <a:solidFill>
                  <a:prstClr val="black"/>
                </a:solidFill>
                <a:effectLst>
                  <a:outerShdw blurRad="60007" dist="310007" dir="7680000" sy="30000" kx="1300200" algn="ctr" rotWithShape="0">
                    <a:prstClr val="black">
                      <a:alpha val="32000"/>
                    </a:prstClr>
                  </a:outerShdw>
                </a:effectLst>
                <a:latin typeface="Book Antiqua" pitchFamily="18" charset="0"/>
              </a:rPr>
              <a:t>Hendriksen</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a:t>
            </a:r>
            <a:endPar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endParaRPr>
          </a:p>
        </p:txBody>
      </p:sp>
      <p:sp>
        <p:nvSpPr>
          <p:cNvPr id="4" name="TextBox 3"/>
          <p:cNvSpPr txBox="1"/>
          <p:nvPr/>
        </p:nvSpPr>
        <p:spPr>
          <a:xfrm>
            <a:off x="0" y="1143000"/>
            <a:ext cx="9144000" cy="707886"/>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rtl="0"/>
            <a:r>
              <a:rPr lang="en-US" sz="4000" b="1" kern="1200" dirty="0" smtClean="0">
                <a:ln w="11430"/>
                <a:solidFill>
                  <a:srgbClr val="FFC000"/>
                </a:solidFill>
                <a:effectLst>
                  <a:glow rad="101600">
                    <a:prstClr val="black">
                      <a:alpha val="60000"/>
                    </a:prstClr>
                  </a:glow>
                  <a:outerShdw blurRad="60007" dist="310007" dir="7680000" sy="30000" kx="1300200" algn="ctr" rotWithShape="0">
                    <a:prstClr val="black">
                      <a:alpha val="32000"/>
                    </a:prstClr>
                  </a:outerShdw>
                  <a:reflection blurRad="6350" stA="55000" endA="300" endPos="45500" dir="5400000" sy="-100000" algn="bl" rotWithShape="0"/>
                </a:effectLst>
                <a:latin typeface="Benguiat Bk BT" pitchFamily="18" charset="0"/>
                <a:ea typeface="+mn-ea"/>
                <a:cs typeface="+mn-cs"/>
              </a:rPr>
              <a:t>Our Condition Outside of Christ</a:t>
            </a:r>
            <a:endParaRPr lang="en-US" sz="4000" b="1" kern="1200" dirty="0">
              <a:ln w="11430"/>
              <a:solidFill>
                <a:srgbClr val="FFC000"/>
              </a:solidFill>
              <a:effectLst>
                <a:glow rad="101600">
                  <a:prstClr val="black">
                    <a:alpha val="60000"/>
                  </a:prstClr>
                </a:glow>
                <a:outerShdw blurRad="60007" dist="310007" dir="7680000" sy="30000" kx="1300200" algn="ctr" rotWithShape="0">
                  <a:prstClr val="black">
                    <a:alpha val="32000"/>
                  </a:prstClr>
                </a:outerShdw>
                <a:reflection blurRad="6350" stA="55000" endA="300" endPos="45500" dir="5400000" sy="-100000" algn="bl" rotWithShape="0"/>
              </a:effectLst>
              <a:latin typeface="Benguiat Bk BT" pitchFamily="18" charset="0"/>
              <a:ea typeface="+mn-ea"/>
              <a:cs typeface="+mn-cs"/>
            </a:endParaRPr>
          </a:p>
        </p:txBody>
      </p:sp>
      <p:sp>
        <p:nvSpPr>
          <p:cNvPr id="9" name="Date Placeholder 8"/>
          <p:cNvSpPr>
            <a:spLocks noGrp="1"/>
          </p:cNvSpPr>
          <p:nvPr>
            <p:ph type="dt" sz="half" idx="10"/>
          </p:nvPr>
        </p:nvSpPr>
        <p:spPr/>
        <p:txBody>
          <a:bodyPr/>
          <a:lstStyle/>
          <a:p>
            <a:pPr algn="l" rtl="0"/>
            <a:r>
              <a:rPr lang="en-US" sz="1200" kern="1200" smtClean="0">
                <a:solidFill>
                  <a:prstClr val="black"/>
                </a:solidFill>
                <a:latin typeface="Book Antiqua" pitchFamily="18" charset="0"/>
                <a:ea typeface="+mn-ea"/>
                <a:cs typeface="+mn-cs"/>
              </a:rPr>
              <a:t>Don McClain</a:t>
            </a:r>
            <a:endParaRPr lang="en-US" sz="1200" kern="1200">
              <a:solidFill>
                <a:prstClr val="black"/>
              </a:solidFill>
              <a:latin typeface="Book Antiqua" pitchFamily="18" charset="0"/>
              <a:ea typeface="+mn-ea"/>
              <a:cs typeface="+mn-cs"/>
            </a:endParaRPr>
          </a:p>
        </p:txBody>
      </p:sp>
      <p:sp>
        <p:nvSpPr>
          <p:cNvPr id="10" name="Slide Number Placeholder 9"/>
          <p:cNvSpPr>
            <a:spLocks noGrp="1"/>
          </p:cNvSpPr>
          <p:nvPr>
            <p:ph type="sldNum" sz="quarter" idx="12"/>
          </p:nvPr>
        </p:nvSpPr>
        <p:spPr/>
        <p:txBody>
          <a:bodyPr/>
          <a:lstStyle/>
          <a:p>
            <a:pPr algn="r" rtl="0"/>
            <a:fld id="{75D47F79-7A3C-4364-8A76-26B2E021BEB4}" type="slidenum">
              <a:rPr lang="en-US" sz="1200" kern="1200">
                <a:solidFill>
                  <a:prstClr val="black"/>
                </a:solidFill>
                <a:latin typeface="Book Antiqua" pitchFamily="18" charset="0"/>
                <a:ea typeface="+mn-ea"/>
                <a:cs typeface="+mn-cs"/>
              </a:rPr>
              <a:pPr algn="r" rtl="0"/>
              <a:t>10</a:t>
            </a:fld>
            <a:endParaRPr lang="en-US" sz="1200" kern="1200">
              <a:solidFill>
                <a:prstClr val="black"/>
              </a:solidFill>
              <a:latin typeface="Book Antiqua" pitchFamily="18" charset="0"/>
              <a:ea typeface="+mn-ea"/>
              <a:cs typeface="+mn-cs"/>
            </a:endParaRPr>
          </a:p>
        </p:txBody>
      </p:sp>
      <p:sp>
        <p:nvSpPr>
          <p:cNvPr id="11" name="Footer Placeholder 10"/>
          <p:cNvSpPr>
            <a:spLocks noGrp="1"/>
          </p:cNvSpPr>
          <p:nvPr>
            <p:ph type="ftr" sz="quarter" idx="11"/>
          </p:nvPr>
        </p:nvSpPr>
        <p:spPr/>
        <p:txBody>
          <a:bodyPr/>
          <a:lstStyle/>
          <a:p>
            <a:pPr algn="r" rtl="0"/>
            <a:r>
              <a:rPr lang="en-US" sz="1200" kern="1200" smtClean="0">
                <a:solidFill>
                  <a:prstClr val="black"/>
                </a:solidFill>
                <a:latin typeface="Book Antiqua" pitchFamily="18" charset="0"/>
                <a:ea typeface="+mn-ea"/>
                <a:cs typeface="+mn-cs"/>
              </a:rPr>
              <a:t>W. 65th St. church of Christ / August 2,2009</a:t>
            </a:r>
            <a:endParaRPr lang="en-US" sz="1200" kern="1200">
              <a:solidFill>
                <a:prstClr val="black"/>
              </a:solidFill>
              <a:latin typeface="Book Antiqua" pitchFamily="18" charset="0"/>
              <a:ea typeface="+mn-ea"/>
              <a:cs typeface="+mn-cs"/>
            </a:endParaRPr>
          </a:p>
        </p:txBody>
      </p:sp>
      <p:sp>
        <p:nvSpPr>
          <p:cNvPr id="12" name="TextBox 11"/>
          <p:cNvSpPr txBox="1"/>
          <p:nvPr/>
        </p:nvSpPr>
        <p:spPr>
          <a:xfrm>
            <a:off x="0" y="0"/>
            <a:ext cx="9144000" cy="1200329"/>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rtl="0"/>
            <a:r>
              <a:rPr lang="en-US" sz="7200" b="1" dirty="0" smtClean="0">
                <a:ln w="11430"/>
                <a:solidFill>
                  <a:srgbClr val="FFC000"/>
                </a:solidFill>
                <a:effectLst>
                  <a:glow rad="101600">
                    <a:prstClr val="black">
                      <a:alpha val="60000"/>
                    </a:prstClr>
                  </a:glow>
                  <a:outerShdw blurRad="60007" dist="310007" dir="7680000" sy="30000" kx="1300200" algn="ctr" rotWithShape="0">
                    <a:prstClr val="black">
                      <a:alpha val="32000"/>
                    </a:prstClr>
                  </a:outerShdw>
                </a:effectLst>
                <a:latin typeface="Archie" pitchFamily="2" charset="0"/>
              </a:rPr>
              <a:t>“Saved By Grace Through Faith”</a:t>
            </a:r>
            <a:endParaRPr lang="en-US" sz="7200" b="1" kern="1200" dirty="0">
              <a:ln w="11430"/>
              <a:solidFill>
                <a:srgbClr val="FFC000"/>
              </a:solidFill>
              <a:effectLst>
                <a:glow rad="101600">
                  <a:prstClr val="black">
                    <a:alpha val="60000"/>
                  </a:prstClr>
                </a:glow>
                <a:outerShdw blurRad="60007" dist="310007" dir="7680000" sy="30000" kx="1300200" algn="ctr" rotWithShape="0">
                  <a:prstClr val="black">
                    <a:alpha val="32000"/>
                  </a:prstClr>
                </a:outerShdw>
              </a:effectLst>
              <a:latin typeface="Archie" pitchFamily="2" charset="0"/>
              <a:ea typeface="+mn-ea"/>
              <a:cs typeface="+mn-cs"/>
            </a:endParaRPr>
          </a:p>
        </p:txBody>
      </p:sp>
      <p:sp>
        <p:nvSpPr>
          <p:cNvPr id="13" name="TextBox 12"/>
          <p:cNvSpPr txBox="1"/>
          <p:nvPr/>
        </p:nvSpPr>
        <p:spPr>
          <a:xfrm>
            <a:off x="228600" y="2819400"/>
            <a:ext cx="3276600" cy="3785652"/>
          </a:xfrm>
          <a:prstGeom prst="rect">
            <a:avLst/>
          </a:prstGeom>
          <a:noFill/>
        </p:spPr>
        <p:txBody>
          <a:bodyPr wrap="square" rtlCol="0">
            <a:spAutoFit/>
          </a:bodyPr>
          <a:lstStyle/>
          <a:p>
            <a:pPr algn="ctr"/>
            <a: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Ephesians 2:3 (NKJV) </a:t>
            </a:r>
            <a:b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br>
            <a:r>
              <a:rPr lang="en-US" sz="2400" baseline="300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3</a:t>
            </a:r>
            <a: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 among whom also we all once conducted ourselves in the lusts of our flesh, fulfilling the desires of the flesh and of the mind, and were by nature children of wrath, just as the others.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srcRect/>
          <a:stretch>
            <a:fillRect/>
          </a:stretch>
        </p:blipFill>
        <p:spPr bwMode="auto">
          <a:xfrm>
            <a:off x="0" y="990601"/>
            <a:ext cx="3733800" cy="5867400"/>
          </a:xfrm>
          <a:prstGeom prst="rect">
            <a:avLst/>
          </a:prstGeom>
          <a:noFill/>
          <a:ln w="9525">
            <a:noFill/>
            <a:miter lim="800000"/>
            <a:headEnd/>
            <a:tailEnd/>
          </a:ln>
          <a:effectLst/>
        </p:spPr>
      </p:pic>
      <p:sp>
        <p:nvSpPr>
          <p:cNvPr id="5" name="Round Diagonal Corner Rectangle 4"/>
          <p:cNvSpPr/>
          <p:nvPr/>
        </p:nvSpPr>
        <p:spPr>
          <a:xfrm>
            <a:off x="3657600" y="1981200"/>
            <a:ext cx="5257800" cy="4648200"/>
          </a:xfrm>
          <a:prstGeom prst="round2DiagRect">
            <a:avLst/>
          </a:prstGeom>
          <a:solidFill>
            <a:srgbClr val="FFCC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rtlCol="0" anchor="ctr"/>
          <a:lstStyle/>
          <a:p>
            <a:pPr algn="ctr" rtl="0"/>
            <a:endParaRPr lang="en-US" kern="1200" dirty="0">
              <a:solidFill>
                <a:prstClr val="black"/>
              </a:solidFill>
              <a:latin typeface="Calibri"/>
              <a:ea typeface="+mn-ea"/>
              <a:cs typeface="+mn-cs"/>
            </a:endParaRPr>
          </a:p>
        </p:txBody>
      </p:sp>
      <p:sp>
        <p:nvSpPr>
          <p:cNvPr id="2" name="TextBox 1"/>
          <p:cNvSpPr txBox="1"/>
          <p:nvPr/>
        </p:nvSpPr>
        <p:spPr>
          <a:xfrm>
            <a:off x="3810000" y="1981200"/>
            <a:ext cx="4876800" cy="4647426"/>
          </a:xfrm>
          <a:prstGeom prst="rect">
            <a:avLst/>
          </a:prstGeom>
          <a:noFill/>
        </p:spPr>
        <p:txBody>
          <a:bodyPr wrap="square" rtlCol="0">
            <a:spAutoFit/>
          </a:bodyPr>
          <a:lstStyle/>
          <a:p>
            <a:pPr marL="457200" indent="-457200" algn="ctr">
              <a:spcAft>
                <a:spcPts val="600"/>
              </a:spcAft>
              <a:buClr>
                <a:srgbClr val="9E5E00"/>
              </a:buClr>
            </a:pPr>
            <a:r>
              <a:rPr lang="en-US" sz="3600" dirty="0" smtClean="0">
                <a:solidFill>
                  <a:prstClr val="black"/>
                </a:solidFill>
                <a:effectLst>
                  <a:outerShdw blurRad="60007" dist="310007" dir="7680000" sy="30000" kx="1300200" algn="ctr" rotWithShape="0">
                    <a:prstClr val="black">
                      <a:alpha val="32000"/>
                    </a:prstClr>
                  </a:outerShdw>
                </a:effectLst>
                <a:latin typeface="Bernard MT Condensed" pitchFamily="18" charset="0"/>
              </a:rPr>
              <a:t>The Spiritually Dead</a:t>
            </a:r>
            <a:endParaRPr lang="en-US" sz="3600" dirty="0" smtClean="0">
              <a:solidFill>
                <a:prstClr val="black"/>
              </a:solidFill>
              <a:effectLst>
                <a:outerShdw blurRad="60007" dist="310007" dir="7680000" sy="30000" kx="1300200" algn="ctr" rotWithShape="0">
                  <a:prstClr val="black">
                    <a:alpha val="32000"/>
                  </a:prstClr>
                </a:outerShdw>
              </a:effectLst>
              <a:latin typeface="Bernard MT Condensed" pitchFamily="18" charset="0"/>
            </a:endParaRPr>
          </a:p>
          <a:p>
            <a:pPr marL="457200" indent="-457200">
              <a:spcAft>
                <a:spcPts val="600"/>
              </a:spcAft>
              <a:buClr>
                <a:srgbClr val="9E5E00"/>
              </a:buClr>
              <a:buFont typeface="Wingdings 2" pitchFamily="18" charset="2"/>
              <a:buChar char="ö"/>
            </a:pPr>
            <a:r>
              <a:rPr lang="en-US" sz="25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The product of a sinful life is the propensity to sin even more - </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(2 Pet. 2:14; John 8:34; Rom 6:16)</a:t>
            </a:r>
          </a:p>
          <a:p>
            <a:pPr marL="457200" indent="-457200">
              <a:spcAft>
                <a:spcPts val="600"/>
              </a:spcAft>
              <a:buClr>
                <a:srgbClr val="9E5E00"/>
              </a:buClr>
              <a:buFont typeface="Wingdings 2" pitchFamily="18" charset="2"/>
              <a:buChar char="ö"/>
            </a:pPr>
            <a:r>
              <a:rPr lang="en-US" sz="25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The result of a sinful life is wrath </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 Those outside of Christ “</a:t>
            </a:r>
            <a:r>
              <a:rPr lang="en-US" sz="2500" i="1" dirty="0" smtClean="0">
                <a:solidFill>
                  <a:prstClr val="black"/>
                </a:solidFill>
                <a:effectLst>
                  <a:outerShdw blurRad="60007" dist="310007" dir="7680000" sy="30000" kx="1300200" algn="ctr" rotWithShape="0">
                    <a:prstClr val="black">
                      <a:alpha val="32000"/>
                    </a:prstClr>
                  </a:outerShdw>
                </a:effectLst>
                <a:latin typeface="Book Antiqua" pitchFamily="18" charset="0"/>
              </a:rPr>
              <a:t>have a close relationship with wrath</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 and will be the recipients of the wrath of God – (2 </a:t>
            </a:r>
            <a:r>
              <a:rPr lang="en-US" sz="2500" dirty="0" err="1" smtClean="0">
                <a:solidFill>
                  <a:prstClr val="black"/>
                </a:solidFill>
                <a:effectLst>
                  <a:outerShdw blurRad="60007" dist="310007" dir="7680000" sy="30000" kx="1300200" algn="ctr" rotWithShape="0">
                    <a:prstClr val="black">
                      <a:alpha val="32000"/>
                    </a:prstClr>
                  </a:outerShdw>
                </a:effectLst>
                <a:latin typeface="Book Antiqua" pitchFamily="18" charset="0"/>
              </a:rPr>
              <a:t>Thes</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 1:7-9)</a:t>
            </a:r>
            <a:endPar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endParaRPr>
          </a:p>
        </p:txBody>
      </p:sp>
      <p:sp>
        <p:nvSpPr>
          <p:cNvPr id="4" name="TextBox 3"/>
          <p:cNvSpPr txBox="1"/>
          <p:nvPr/>
        </p:nvSpPr>
        <p:spPr>
          <a:xfrm>
            <a:off x="0" y="1143000"/>
            <a:ext cx="9144000" cy="707886"/>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rtl="0"/>
            <a:r>
              <a:rPr lang="en-US" sz="4000" b="1" kern="1200" dirty="0" smtClean="0">
                <a:ln w="11430"/>
                <a:solidFill>
                  <a:srgbClr val="FFC000"/>
                </a:solidFill>
                <a:effectLst>
                  <a:glow rad="101600">
                    <a:prstClr val="black">
                      <a:alpha val="60000"/>
                    </a:prstClr>
                  </a:glow>
                  <a:outerShdw blurRad="60007" dist="310007" dir="7680000" sy="30000" kx="1300200" algn="ctr" rotWithShape="0">
                    <a:prstClr val="black">
                      <a:alpha val="32000"/>
                    </a:prstClr>
                  </a:outerShdw>
                  <a:reflection blurRad="6350" stA="55000" endA="300" endPos="45500" dir="5400000" sy="-100000" algn="bl" rotWithShape="0"/>
                </a:effectLst>
                <a:latin typeface="Benguiat Bk BT" pitchFamily="18" charset="0"/>
                <a:ea typeface="+mn-ea"/>
                <a:cs typeface="+mn-cs"/>
              </a:rPr>
              <a:t>Our Condition Outside of Christ</a:t>
            </a:r>
            <a:endParaRPr lang="en-US" sz="4000" b="1" kern="1200" dirty="0">
              <a:ln w="11430"/>
              <a:solidFill>
                <a:srgbClr val="FFC000"/>
              </a:solidFill>
              <a:effectLst>
                <a:glow rad="101600">
                  <a:prstClr val="black">
                    <a:alpha val="60000"/>
                  </a:prstClr>
                </a:glow>
                <a:outerShdw blurRad="60007" dist="310007" dir="7680000" sy="30000" kx="1300200" algn="ctr" rotWithShape="0">
                  <a:prstClr val="black">
                    <a:alpha val="32000"/>
                  </a:prstClr>
                </a:outerShdw>
                <a:reflection blurRad="6350" stA="55000" endA="300" endPos="45500" dir="5400000" sy="-100000" algn="bl" rotWithShape="0"/>
              </a:effectLst>
              <a:latin typeface="Benguiat Bk BT" pitchFamily="18" charset="0"/>
              <a:ea typeface="+mn-ea"/>
              <a:cs typeface="+mn-cs"/>
            </a:endParaRPr>
          </a:p>
        </p:txBody>
      </p:sp>
      <p:sp>
        <p:nvSpPr>
          <p:cNvPr id="9" name="Date Placeholder 8"/>
          <p:cNvSpPr>
            <a:spLocks noGrp="1"/>
          </p:cNvSpPr>
          <p:nvPr>
            <p:ph type="dt" sz="half" idx="10"/>
          </p:nvPr>
        </p:nvSpPr>
        <p:spPr/>
        <p:txBody>
          <a:bodyPr/>
          <a:lstStyle/>
          <a:p>
            <a:pPr algn="l" rtl="0"/>
            <a:r>
              <a:rPr lang="en-US" sz="1200" kern="1200" smtClean="0">
                <a:solidFill>
                  <a:prstClr val="black"/>
                </a:solidFill>
                <a:latin typeface="Book Antiqua" pitchFamily="18" charset="0"/>
                <a:ea typeface="+mn-ea"/>
                <a:cs typeface="+mn-cs"/>
              </a:rPr>
              <a:t>Don McClain</a:t>
            </a:r>
            <a:endParaRPr lang="en-US" sz="1200" kern="1200">
              <a:solidFill>
                <a:prstClr val="black"/>
              </a:solidFill>
              <a:latin typeface="Book Antiqua" pitchFamily="18" charset="0"/>
              <a:ea typeface="+mn-ea"/>
              <a:cs typeface="+mn-cs"/>
            </a:endParaRPr>
          </a:p>
        </p:txBody>
      </p:sp>
      <p:sp>
        <p:nvSpPr>
          <p:cNvPr id="10" name="Slide Number Placeholder 9"/>
          <p:cNvSpPr>
            <a:spLocks noGrp="1"/>
          </p:cNvSpPr>
          <p:nvPr>
            <p:ph type="sldNum" sz="quarter" idx="12"/>
          </p:nvPr>
        </p:nvSpPr>
        <p:spPr/>
        <p:txBody>
          <a:bodyPr/>
          <a:lstStyle/>
          <a:p>
            <a:pPr algn="r" rtl="0"/>
            <a:fld id="{75D47F79-7A3C-4364-8A76-26B2E021BEB4}" type="slidenum">
              <a:rPr lang="en-US" sz="1200" kern="1200">
                <a:solidFill>
                  <a:prstClr val="black"/>
                </a:solidFill>
                <a:latin typeface="Book Antiqua" pitchFamily="18" charset="0"/>
                <a:ea typeface="+mn-ea"/>
                <a:cs typeface="+mn-cs"/>
              </a:rPr>
              <a:pPr algn="r" rtl="0"/>
              <a:t>11</a:t>
            </a:fld>
            <a:endParaRPr lang="en-US" sz="1200" kern="1200">
              <a:solidFill>
                <a:prstClr val="black"/>
              </a:solidFill>
              <a:latin typeface="Book Antiqua" pitchFamily="18" charset="0"/>
              <a:ea typeface="+mn-ea"/>
              <a:cs typeface="+mn-cs"/>
            </a:endParaRPr>
          </a:p>
        </p:txBody>
      </p:sp>
      <p:sp>
        <p:nvSpPr>
          <p:cNvPr id="11" name="Footer Placeholder 10"/>
          <p:cNvSpPr>
            <a:spLocks noGrp="1"/>
          </p:cNvSpPr>
          <p:nvPr>
            <p:ph type="ftr" sz="quarter" idx="11"/>
          </p:nvPr>
        </p:nvSpPr>
        <p:spPr/>
        <p:txBody>
          <a:bodyPr/>
          <a:lstStyle/>
          <a:p>
            <a:pPr algn="r" rtl="0"/>
            <a:r>
              <a:rPr lang="en-US" sz="1200" kern="1200" smtClean="0">
                <a:solidFill>
                  <a:prstClr val="black"/>
                </a:solidFill>
                <a:latin typeface="Book Antiqua" pitchFamily="18" charset="0"/>
                <a:ea typeface="+mn-ea"/>
                <a:cs typeface="+mn-cs"/>
              </a:rPr>
              <a:t>W. 65th St. church of Christ / August 2,2009</a:t>
            </a:r>
            <a:endParaRPr lang="en-US" sz="1200" kern="1200">
              <a:solidFill>
                <a:prstClr val="black"/>
              </a:solidFill>
              <a:latin typeface="Book Antiqua" pitchFamily="18" charset="0"/>
              <a:ea typeface="+mn-ea"/>
              <a:cs typeface="+mn-cs"/>
            </a:endParaRPr>
          </a:p>
        </p:txBody>
      </p:sp>
      <p:sp>
        <p:nvSpPr>
          <p:cNvPr id="12" name="TextBox 11"/>
          <p:cNvSpPr txBox="1"/>
          <p:nvPr/>
        </p:nvSpPr>
        <p:spPr>
          <a:xfrm>
            <a:off x="0" y="0"/>
            <a:ext cx="9144000" cy="1200329"/>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rtl="0"/>
            <a:r>
              <a:rPr lang="en-US" sz="7200" b="1" dirty="0" smtClean="0">
                <a:ln w="11430"/>
                <a:solidFill>
                  <a:srgbClr val="FFC000"/>
                </a:solidFill>
                <a:effectLst>
                  <a:glow rad="101600">
                    <a:prstClr val="black">
                      <a:alpha val="60000"/>
                    </a:prstClr>
                  </a:glow>
                  <a:outerShdw blurRad="60007" dist="310007" dir="7680000" sy="30000" kx="1300200" algn="ctr" rotWithShape="0">
                    <a:prstClr val="black">
                      <a:alpha val="32000"/>
                    </a:prstClr>
                  </a:outerShdw>
                </a:effectLst>
                <a:latin typeface="Archie" pitchFamily="2" charset="0"/>
              </a:rPr>
              <a:t>“Saved By Grace Through Faith”</a:t>
            </a:r>
            <a:endParaRPr lang="en-US" sz="7200" b="1" kern="1200" dirty="0">
              <a:ln w="11430"/>
              <a:solidFill>
                <a:srgbClr val="FFC000"/>
              </a:solidFill>
              <a:effectLst>
                <a:glow rad="101600">
                  <a:prstClr val="black">
                    <a:alpha val="60000"/>
                  </a:prstClr>
                </a:glow>
                <a:outerShdw blurRad="60007" dist="310007" dir="7680000" sy="30000" kx="1300200" algn="ctr" rotWithShape="0">
                  <a:prstClr val="black">
                    <a:alpha val="32000"/>
                  </a:prstClr>
                </a:outerShdw>
              </a:effectLst>
              <a:latin typeface="Archie" pitchFamily="2" charset="0"/>
              <a:ea typeface="+mn-ea"/>
              <a:cs typeface="+mn-cs"/>
            </a:endParaRPr>
          </a:p>
        </p:txBody>
      </p:sp>
      <p:sp>
        <p:nvSpPr>
          <p:cNvPr id="13" name="TextBox 12"/>
          <p:cNvSpPr txBox="1"/>
          <p:nvPr/>
        </p:nvSpPr>
        <p:spPr>
          <a:xfrm>
            <a:off x="228600" y="2819400"/>
            <a:ext cx="3276600" cy="3785652"/>
          </a:xfrm>
          <a:prstGeom prst="rect">
            <a:avLst/>
          </a:prstGeom>
          <a:noFill/>
        </p:spPr>
        <p:txBody>
          <a:bodyPr wrap="square" rtlCol="0">
            <a:spAutoFit/>
          </a:bodyPr>
          <a:lstStyle/>
          <a:p>
            <a:pPr algn="ctr"/>
            <a: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Ephesians 2:3 (NKJV) </a:t>
            </a:r>
            <a:b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br>
            <a:r>
              <a:rPr lang="en-US" sz="2400" baseline="300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3</a:t>
            </a:r>
            <a: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 among whom also we all once conducted ourselves in the lusts of our flesh, fulfilling the desires of the flesh and of the mind, and were by nature children of wrath, just as the others.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randombar(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srcRect/>
          <a:stretch>
            <a:fillRect/>
          </a:stretch>
        </p:blipFill>
        <p:spPr bwMode="auto">
          <a:xfrm>
            <a:off x="0" y="990601"/>
            <a:ext cx="3733800" cy="5867400"/>
          </a:xfrm>
          <a:prstGeom prst="rect">
            <a:avLst/>
          </a:prstGeom>
          <a:noFill/>
          <a:ln w="9525">
            <a:noFill/>
            <a:miter lim="800000"/>
            <a:headEnd/>
            <a:tailEnd/>
          </a:ln>
          <a:effectLst/>
        </p:spPr>
      </p:pic>
      <p:sp>
        <p:nvSpPr>
          <p:cNvPr id="5" name="Round Diagonal Corner Rectangle 4"/>
          <p:cNvSpPr/>
          <p:nvPr/>
        </p:nvSpPr>
        <p:spPr>
          <a:xfrm>
            <a:off x="3657600" y="1981200"/>
            <a:ext cx="5257800" cy="4648200"/>
          </a:xfrm>
          <a:prstGeom prst="round2DiagRect">
            <a:avLst/>
          </a:prstGeom>
          <a:solidFill>
            <a:srgbClr val="FFCC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rtlCol="0" anchor="ctr"/>
          <a:lstStyle/>
          <a:p>
            <a:pPr algn="ctr" rtl="0"/>
            <a:endParaRPr lang="en-US" kern="1200" dirty="0">
              <a:solidFill>
                <a:prstClr val="black"/>
              </a:solidFill>
              <a:latin typeface="Calibri"/>
              <a:ea typeface="+mn-ea"/>
              <a:cs typeface="+mn-cs"/>
            </a:endParaRPr>
          </a:p>
        </p:txBody>
      </p:sp>
      <p:sp>
        <p:nvSpPr>
          <p:cNvPr id="4" name="TextBox 3"/>
          <p:cNvSpPr txBox="1"/>
          <p:nvPr/>
        </p:nvSpPr>
        <p:spPr>
          <a:xfrm>
            <a:off x="0" y="1143000"/>
            <a:ext cx="9144000" cy="707886"/>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rtl="0"/>
            <a:r>
              <a:rPr lang="en-US" sz="4000" b="1" kern="1200" dirty="0" smtClean="0">
                <a:ln w="11430"/>
                <a:solidFill>
                  <a:srgbClr val="FFC000"/>
                </a:solidFill>
                <a:effectLst>
                  <a:glow rad="101600">
                    <a:prstClr val="black">
                      <a:alpha val="60000"/>
                    </a:prstClr>
                  </a:glow>
                  <a:outerShdw blurRad="60007" dist="310007" dir="7680000" sy="30000" kx="1300200" algn="ctr" rotWithShape="0">
                    <a:prstClr val="black">
                      <a:alpha val="32000"/>
                    </a:prstClr>
                  </a:outerShdw>
                  <a:reflection blurRad="6350" stA="55000" endA="300" endPos="45500" dir="5400000" sy="-100000" algn="bl" rotWithShape="0"/>
                </a:effectLst>
                <a:latin typeface="Benguiat Bk BT" pitchFamily="18" charset="0"/>
                <a:ea typeface="+mn-ea"/>
                <a:cs typeface="+mn-cs"/>
              </a:rPr>
              <a:t>Our Condition Outside of Christ</a:t>
            </a:r>
            <a:endParaRPr lang="en-US" sz="4000" b="1" kern="1200" dirty="0">
              <a:ln w="11430"/>
              <a:solidFill>
                <a:srgbClr val="FFC000"/>
              </a:solidFill>
              <a:effectLst>
                <a:glow rad="101600">
                  <a:prstClr val="black">
                    <a:alpha val="60000"/>
                  </a:prstClr>
                </a:glow>
                <a:outerShdw blurRad="60007" dist="310007" dir="7680000" sy="30000" kx="1300200" algn="ctr" rotWithShape="0">
                  <a:prstClr val="black">
                    <a:alpha val="32000"/>
                  </a:prstClr>
                </a:outerShdw>
                <a:reflection blurRad="6350" stA="55000" endA="300" endPos="45500" dir="5400000" sy="-100000" algn="bl" rotWithShape="0"/>
              </a:effectLst>
              <a:latin typeface="Benguiat Bk BT" pitchFamily="18" charset="0"/>
              <a:ea typeface="+mn-ea"/>
              <a:cs typeface="+mn-cs"/>
            </a:endParaRPr>
          </a:p>
        </p:txBody>
      </p:sp>
      <p:sp>
        <p:nvSpPr>
          <p:cNvPr id="9" name="Date Placeholder 8"/>
          <p:cNvSpPr>
            <a:spLocks noGrp="1"/>
          </p:cNvSpPr>
          <p:nvPr>
            <p:ph type="dt" sz="half" idx="10"/>
          </p:nvPr>
        </p:nvSpPr>
        <p:spPr/>
        <p:txBody>
          <a:bodyPr/>
          <a:lstStyle/>
          <a:p>
            <a:pPr algn="l" rtl="0"/>
            <a:r>
              <a:rPr lang="en-US" sz="1200" kern="1200" smtClean="0">
                <a:solidFill>
                  <a:prstClr val="black"/>
                </a:solidFill>
                <a:latin typeface="Book Antiqua" pitchFamily="18" charset="0"/>
                <a:ea typeface="+mn-ea"/>
                <a:cs typeface="+mn-cs"/>
              </a:rPr>
              <a:t>Don McClain</a:t>
            </a:r>
            <a:endParaRPr lang="en-US" sz="1200" kern="1200">
              <a:solidFill>
                <a:prstClr val="black"/>
              </a:solidFill>
              <a:latin typeface="Book Antiqua" pitchFamily="18" charset="0"/>
              <a:ea typeface="+mn-ea"/>
              <a:cs typeface="+mn-cs"/>
            </a:endParaRPr>
          </a:p>
        </p:txBody>
      </p:sp>
      <p:sp>
        <p:nvSpPr>
          <p:cNvPr id="10" name="Slide Number Placeholder 9"/>
          <p:cNvSpPr>
            <a:spLocks noGrp="1"/>
          </p:cNvSpPr>
          <p:nvPr>
            <p:ph type="sldNum" sz="quarter" idx="12"/>
          </p:nvPr>
        </p:nvSpPr>
        <p:spPr/>
        <p:txBody>
          <a:bodyPr/>
          <a:lstStyle/>
          <a:p>
            <a:pPr algn="r" rtl="0"/>
            <a:fld id="{75D47F79-7A3C-4364-8A76-26B2E021BEB4}" type="slidenum">
              <a:rPr lang="en-US" sz="1200" kern="1200">
                <a:solidFill>
                  <a:prstClr val="black"/>
                </a:solidFill>
                <a:latin typeface="Book Antiqua" pitchFamily="18" charset="0"/>
                <a:ea typeface="+mn-ea"/>
                <a:cs typeface="+mn-cs"/>
              </a:rPr>
              <a:pPr algn="r" rtl="0"/>
              <a:t>12</a:t>
            </a:fld>
            <a:endParaRPr lang="en-US" sz="1200" kern="1200">
              <a:solidFill>
                <a:prstClr val="black"/>
              </a:solidFill>
              <a:latin typeface="Book Antiqua" pitchFamily="18" charset="0"/>
              <a:ea typeface="+mn-ea"/>
              <a:cs typeface="+mn-cs"/>
            </a:endParaRPr>
          </a:p>
        </p:txBody>
      </p:sp>
      <p:sp>
        <p:nvSpPr>
          <p:cNvPr id="11" name="Footer Placeholder 10"/>
          <p:cNvSpPr>
            <a:spLocks noGrp="1"/>
          </p:cNvSpPr>
          <p:nvPr>
            <p:ph type="ftr" sz="quarter" idx="11"/>
          </p:nvPr>
        </p:nvSpPr>
        <p:spPr/>
        <p:txBody>
          <a:bodyPr/>
          <a:lstStyle/>
          <a:p>
            <a:pPr algn="r" rtl="0"/>
            <a:r>
              <a:rPr lang="en-US" sz="1200" kern="1200" smtClean="0">
                <a:solidFill>
                  <a:prstClr val="black"/>
                </a:solidFill>
                <a:latin typeface="Book Antiqua" pitchFamily="18" charset="0"/>
                <a:ea typeface="+mn-ea"/>
                <a:cs typeface="+mn-cs"/>
              </a:rPr>
              <a:t>W. 65th St. church of Christ / August 2,2009</a:t>
            </a:r>
            <a:endParaRPr lang="en-US" sz="1200" kern="1200">
              <a:solidFill>
                <a:prstClr val="black"/>
              </a:solidFill>
              <a:latin typeface="Book Antiqua" pitchFamily="18" charset="0"/>
              <a:ea typeface="+mn-ea"/>
              <a:cs typeface="+mn-cs"/>
            </a:endParaRPr>
          </a:p>
        </p:txBody>
      </p:sp>
      <p:sp>
        <p:nvSpPr>
          <p:cNvPr id="12" name="TextBox 11"/>
          <p:cNvSpPr txBox="1"/>
          <p:nvPr/>
        </p:nvSpPr>
        <p:spPr>
          <a:xfrm>
            <a:off x="0" y="0"/>
            <a:ext cx="9144000" cy="1200329"/>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rtl="0"/>
            <a:r>
              <a:rPr lang="en-US" sz="7200" b="1" dirty="0" smtClean="0">
                <a:ln w="11430"/>
                <a:solidFill>
                  <a:srgbClr val="FFC000"/>
                </a:solidFill>
                <a:effectLst>
                  <a:glow rad="101600">
                    <a:prstClr val="black">
                      <a:alpha val="60000"/>
                    </a:prstClr>
                  </a:glow>
                  <a:outerShdw blurRad="60007" dist="310007" dir="7680000" sy="30000" kx="1300200" algn="ctr" rotWithShape="0">
                    <a:prstClr val="black">
                      <a:alpha val="32000"/>
                    </a:prstClr>
                  </a:outerShdw>
                </a:effectLst>
                <a:latin typeface="Archie" pitchFamily="2" charset="0"/>
              </a:rPr>
              <a:t>“Saved By Grace Through Faith”</a:t>
            </a:r>
            <a:endParaRPr lang="en-US" sz="7200" b="1" kern="1200" dirty="0">
              <a:ln w="11430"/>
              <a:solidFill>
                <a:srgbClr val="FFC000"/>
              </a:solidFill>
              <a:effectLst>
                <a:glow rad="101600">
                  <a:prstClr val="black">
                    <a:alpha val="60000"/>
                  </a:prstClr>
                </a:glow>
                <a:outerShdw blurRad="60007" dist="310007" dir="7680000" sy="30000" kx="1300200" algn="ctr" rotWithShape="0">
                  <a:prstClr val="black">
                    <a:alpha val="32000"/>
                  </a:prstClr>
                </a:outerShdw>
              </a:effectLst>
              <a:latin typeface="Archie" pitchFamily="2" charset="0"/>
              <a:ea typeface="+mn-ea"/>
              <a:cs typeface="+mn-cs"/>
            </a:endParaRPr>
          </a:p>
        </p:txBody>
      </p:sp>
      <p:sp>
        <p:nvSpPr>
          <p:cNvPr id="14" name="TextBox 13"/>
          <p:cNvSpPr txBox="1"/>
          <p:nvPr/>
        </p:nvSpPr>
        <p:spPr>
          <a:xfrm>
            <a:off x="3810000" y="1981200"/>
            <a:ext cx="4876800" cy="4508927"/>
          </a:xfrm>
          <a:prstGeom prst="rect">
            <a:avLst/>
          </a:prstGeom>
          <a:noFill/>
        </p:spPr>
        <p:txBody>
          <a:bodyPr wrap="square" rtlCol="0">
            <a:spAutoFit/>
          </a:bodyPr>
          <a:lstStyle/>
          <a:p>
            <a:pPr marL="457200" indent="-457200" algn="ctr">
              <a:spcAft>
                <a:spcPts val="600"/>
              </a:spcAft>
              <a:buClr>
                <a:srgbClr val="9E5E00"/>
              </a:buClr>
            </a:pPr>
            <a:r>
              <a:rPr lang="en-US" sz="3600" dirty="0" smtClean="0">
                <a:solidFill>
                  <a:prstClr val="black"/>
                </a:solidFill>
                <a:effectLst>
                  <a:outerShdw blurRad="60007" dist="310007" dir="7680000" sy="30000" kx="1300200" algn="ctr" rotWithShape="0">
                    <a:prstClr val="black">
                      <a:alpha val="32000"/>
                    </a:prstClr>
                  </a:outerShdw>
                </a:effectLst>
                <a:latin typeface="Bernard MT Condensed" pitchFamily="18" charset="0"/>
              </a:rPr>
              <a:t>The Spiritually Dead</a:t>
            </a:r>
            <a:endParaRPr lang="en-US" sz="3600" dirty="0" smtClean="0">
              <a:solidFill>
                <a:prstClr val="black"/>
              </a:solidFill>
              <a:effectLst>
                <a:outerShdw blurRad="60007" dist="310007" dir="7680000" sy="30000" kx="1300200" algn="ctr" rotWithShape="0">
                  <a:prstClr val="black">
                    <a:alpha val="32000"/>
                  </a:prstClr>
                </a:outerShdw>
              </a:effectLst>
              <a:latin typeface="Bernard MT Condensed" pitchFamily="18" charset="0"/>
            </a:endParaRPr>
          </a:p>
          <a:p>
            <a:pPr marL="457200" indent="-457200">
              <a:spcAft>
                <a:spcPts val="1200"/>
              </a:spcAft>
              <a:buClr>
                <a:srgbClr val="9E5E00"/>
              </a:buClr>
              <a:buFont typeface="Wingdings 2" pitchFamily="18" charset="2"/>
              <a:buChar char="ö"/>
            </a:pPr>
            <a:r>
              <a:rPr lang="en-US" sz="24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Dead in trespasses and sins - </a:t>
            </a:r>
            <a:r>
              <a:rPr lang="en-US" sz="2400" dirty="0" err="1" smtClean="0">
                <a:solidFill>
                  <a:prstClr val="black"/>
                </a:solidFill>
                <a:effectLst>
                  <a:outerShdw blurRad="60007" dist="310007" dir="7680000" sy="30000" kx="1300200" algn="ctr" rotWithShape="0">
                    <a:prstClr val="black">
                      <a:alpha val="32000"/>
                    </a:prstClr>
                  </a:outerShdw>
                </a:effectLst>
                <a:latin typeface="Dominican Small Caps" pitchFamily="2" charset="0"/>
              </a:rPr>
              <a:t>Ep</a:t>
            </a:r>
            <a:r>
              <a:rPr lang="en-US" sz="24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 2:1</a:t>
            </a:r>
          </a:p>
          <a:p>
            <a:pPr marL="457200" indent="-457200">
              <a:spcAft>
                <a:spcPts val="1200"/>
              </a:spcAft>
              <a:buClr>
                <a:srgbClr val="9E5E00"/>
              </a:buClr>
              <a:buFont typeface="Wingdings 2" pitchFamily="18" charset="2"/>
              <a:buChar char="ö"/>
            </a:pPr>
            <a:r>
              <a:rPr lang="en-US" sz="24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Walking with the world, according to Satan - </a:t>
            </a:r>
            <a:r>
              <a:rPr lang="en-US" sz="2400" dirty="0" err="1" smtClean="0">
                <a:solidFill>
                  <a:prstClr val="black"/>
                </a:solidFill>
                <a:effectLst>
                  <a:outerShdw blurRad="60007" dist="310007" dir="7680000" sy="30000" kx="1300200" algn="ctr" rotWithShape="0">
                    <a:prstClr val="black">
                      <a:alpha val="32000"/>
                    </a:prstClr>
                  </a:outerShdw>
                </a:effectLst>
                <a:latin typeface="Dominican Small Caps" pitchFamily="2" charset="0"/>
              </a:rPr>
              <a:t>Ep</a:t>
            </a:r>
            <a:r>
              <a:rPr lang="en-US" sz="24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 2:2</a:t>
            </a:r>
          </a:p>
          <a:p>
            <a:pPr marL="457200" indent="-457200">
              <a:spcAft>
                <a:spcPts val="1200"/>
              </a:spcAft>
              <a:buClr>
                <a:srgbClr val="9E5E00"/>
              </a:buClr>
              <a:buFont typeface="Wingdings 2" pitchFamily="18" charset="2"/>
              <a:buChar char="ö"/>
            </a:pPr>
            <a:r>
              <a:rPr lang="en-US" sz="24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Fulfilling the desires of the flesh and mind - </a:t>
            </a:r>
            <a:r>
              <a:rPr lang="en-US" sz="2400" dirty="0" err="1" smtClean="0">
                <a:solidFill>
                  <a:prstClr val="black"/>
                </a:solidFill>
                <a:effectLst>
                  <a:outerShdw blurRad="60007" dist="310007" dir="7680000" sy="30000" kx="1300200" algn="ctr" rotWithShape="0">
                    <a:prstClr val="black">
                      <a:alpha val="32000"/>
                    </a:prstClr>
                  </a:outerShdw>
                </a:effectLst>
                <a:latin typeface="Dominican Small Caps" pitchFamily="2" charset="0"/>
              </a:rPr>
              <a:t>Ep</a:t>
            </a:r>
            <a:r>
              <a:rPr lang="en-US" sz="24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 2:3</a:t>
            </a:r>
          </a:p>
          <a:p>
            <a:pPr marL="457200" indent="-457200">
              <a:spcAft>
                <a:spcPts val="1200"/>
              </a:spcAft>
              <a:buClr>
                <a:srgbClr val="9E5E00"/>
              </a:buClr>
              <a:buFont typeface="Wingdings 2" pitchFamily="18" charset="2"/>
              <a:buChar char="ö"/>
            </a:pPr>
            <a:r>
              <a:rPr lang="en-US" sz="24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And thus "sons of disobedience", and "children of wrath" </a:t>
            </a:r>
            <a:r>
              <a:rPr lang="en-US" sz="24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 </a:t>
            </a:r>
            <a:r>
              <a:rPr lang="en-US" sz="24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Ep. </a:t>
            </a:r>
            <a:r>
              <a:rPr lang="en-US" sz="24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2:3</a:t>
            </a:r>
            <a:endParaRPr lang="en-US" sz="24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endParaRPr>
          </a:p>
        </p:txBody>
      </p:sp>
      <p:sp>
        <p:nvSpPr>
          <p:cNvPr id="15" name="TextBox 14"/>
          <p:cNvSpPr txBox="1"/>
          <p:nvPr/>
        </p:nvSpPr>
        <p:spPr>
          <a:xfrm>
            <a:off x="228600" y="3352800"/>
            <a:ext cx="3124200" cy="3170099"/>
          </a:xfrm>
          <a:prstGeom prst="rect">
            <a:avLst/>
          </a:prstGeom>
          <a:noFill/>
        </p:spPr>
        <p:txBody>
          <a:bodyPr wrap="square" rtlCol="0">
            <a:spAutoFit/>
          </a:bodyPr>
          <a:lstStyle/>
          <a:p>
            <a:pPr algn="ctr"/>
            <a:r>
              <a:rPr lang="en-US" sz="400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Dominican Small Caps" pitchFamily="2" charset="0"/>
              </a:rPr>
              <a:t>Deserving Eternal Spiritual Death</a:t>
            </a:r>
          </a:p>
          <a:p>
            <a:pPr algn="ctr"/>
            <a:r>
              <a:rPr lang="en-US" sz="400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Dominican Small Caps" pitchFamily="2" charset="0"/>
              </a:rPr>
              <a:t>- BUT -</a:t>
            </a:r>
            <a:endParaRPr lang="en-US" sz="4000" dirty="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Dominican Small Caps" pitchFamily="2"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4">
                                            <p:txEl>
                                              <p:charRg st="58" end="110"/>
                                            </p:txEl>
                                          </p:spTgt>
                                        </p:tgtEl>
                                        <p:attrNameLst>
                                          <p:attrName>style.visibility</p:attrName>
                                        </p:attrNameLst>
                                      </p:cBhvr>
                                      <p:to>
                                        <p:strVal val="visible"/>
                                      </p:to>
                                    </p:set>
                                    <p:animEffect transition="in" filter="randombar(horizontal)">
                                      <p:cBhvr>
                                        <p:cTn id="7" dur="500"/>
                                        <p:tgtEl>
                                          <p:spTgt spid="14">
                                            <p:txEl>
                                              <p:charRg st="58" end="11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4">
                                            <p:txEl>
                                              <p:charRg st="110" end="164"/>
                                            </p:txEl>
                                          </p:spTgt>
                                        </p:tgtEl>
                                        <p:attrNameLst>
                                          <p:attrName>style.visibility</p:attrName>
                                        </p:attrNameLst>
                                      </p:cBhvr>
                                      <p:to>
                                        <p:strVal val="visible"/>
                                      </p:to>
                                    </p:set>
                                    <p:animEffect transition="in" filter="randombar(horizontal)">
                                      <p:cBhvr>
                                        <p:cTn id="12" dur="500"/>
                                        <p:tgtEl>
                                          <p:spTgt spid="14">
                                            <p:txEl>
                                              <p:charRg st="110" end="16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14">
                                            <p:txEl>
                                              <p:charRg st="164" end="230"/>
                                            </p:txEl>
                                          </p:spTgt>
                                        </p:tgtEl>
                                        <p:attrNameLst>
                                          <p:attrName>style.visibility</p:attrName>
                                        </p:attrNameLst>
                                      </p:cBhvr>
                                      <p:to>
                                        <p:strVal val="visible"/>
                                      </p:to>
                                    </p:set>
                                    <p:animEffect transition="in" filter="randombar(horizontal)">
                                      <p:cBhvr>
                                        <p:cTn id="17" dur="500"/>
                                        <p:tgtEl>
                                          <p:spTgt spid="14">
                                            <p:txEl>
                                              <p:charRg st="164" end="23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iterate type="lt">
                                    <p:tmPct val="5000"/>
                                  </p:iterate>
                                  <p:childTnLst>
                                    <p:set>
                                      <p:cBhvr>
                                        <p:cTn id="21" dur="1" fill="hold">
                                          <p:stCondLst>
                                            <p:cond delay="0"/>
                                          </p:stCondLst>
                                        </p:cTn>
                                        <p:tgtEl>
                                          <p:spTgt spid="15"/>
                                        </p:tgtEl>
                                        <p:attrNameLst>
                                          <p:attrName>style.visibility</p:attrName>
                                        </p:attrNameLst>
                                      </p:cBhvr>
                                      <p:to>
                                        <p:strVal val="visible"/>
                                      </p:to>
                                    </p:set>
                                    <p:anim calcmode="lin" valueType="num">
                                      <p:cBhvr>
                                        <p:cTn id="22" dur="1000" fill="hold"/>
                                        <p:tgtEl>
                                          <p:spTgt spid="15"/>
                                        </p:tgtEl>
                                        <p:attrNameLst>
                                          <p:attrName>ppt_w</p:attrName>
                                        </p:attrNameLst>
                                      </p:cBhvr>
                                      <p:tavLst>
                                        <p:tav tm="0">
                                          <p:val>
                                            <p:fltVal val="0"/>
                                          </p:val>
                                        </p:tav>
                                        <p:tav tm="100000">
                                          <p:val>
                                            <p:strVal val="#ppt_w"/>
                                          </p:val>
                                        </p:tav>
                                      </p:tavLst>
                                    </p:anim>
                                    <p:anim calcmode="lin" valueType="num">
                                      <p:cBhvr>
                                        <p:cTn id="23" dur="1000" fill="hold"/>
                                        <p:tgtEl>
                                          <p:spTgt spid="15"/>
                                        </p:tgtEl>
                                        <p:attrNameLst>
                                          <p:attrName>ppt_h</p:attrName>
                                        </p:attrNameLst>
                                      </p:cBhvr>
                                      <p:tavLst>
                                        <p:tav tm="0">
                                          <p:val>
                                            <p:fltVal val="0"/>
                                          </p:val>
                                        </p:tav>
                                        <p:tav tm="100000">
                                          <p:val>
                                            <p:strVal val="#ppt_h"/>
                                          </p:val>
                                        </p:tav>
                                      </p:tavLst>
                                    </p:anim>
                                    <p:anim calcmode="lin" valueType="num">
                                      <p:cBhvr>
                                        <p:cTn id="24" dur="1000" fill="hold"/>
                                        <p:tgtEl>
                                          <p:spTgt spid="15"/>
                                        </p:tgtEl>
                                        <p:attrNameLst>
                                          <p:attrName>style.rotation</p:attrName>
                                        </p:attrNameLst>
                                      </p:cBhvr>
                                      <p:tavLst>
                                        <p:tav tm="0">
                                          <p:val>
                                            <p:fltVal val="90"/>
                                          </p:val>
                                        </p:tav>
                                        <p:tav tm="100000">
                                          <p:val>
                                            <p:fltVal val="0"/>
                                          </p:val>
                                        </p:tav>
                                      </p:tavLst>
                                    </p:anim>
                                    <p:animEffect transition="in" filter="fade">
                                      <p:cBhvr>
                                        <p:cTn id="25"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srcRect/>
          <a:stretch>
            <a:fillRect/>
          </a:stretch>
        </p:blipFill>
        <p:spPr bwMode="auto">
          <a:xfrm>
            <a:off x="0" y="990601"/>
            <a:ext cx="3733800" cy="5867400"/>
          </a:xfrm>
          <a:prstGeom prst="rect">
            <a:avLst/>
          </a:prstGeom>
          <a:noFill/>
          <a:ln w="9525">
            <a:noFill/>
            <a:miter lim="800000"/>
            <a:headEnd/>
            <a:tailEnd/>
          </a:ln>
          <a:effectLst/>
        </p:spPr>
      </p:pic>
      <p:sp>
        <p:nvSpPr>
          <p:cNvPr id="5" name="Round Diagonal Corner Rectangle 4"/>
          <p:cNvSpPr/>
          <p:nvPr/>
        </p:nvSpPr>
        <p:spPr>
          <a:xfrm>
            <a:off x="3657600" y="1981200"/>
            <a:ext cx="5257800" cy="4648200"/>
          </a:xfrm>
          <a:prstGeom prst="round2DiagRect">
            <a:avLst/>
          </a:prstGeom>
          <a:solidFill>
            <a:srgbClr val="FFCC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rtlCol="0" anchor="ctr"/>
          <a:lstStyle/>
          <a:p>
            <a:pPr algn="ctr" rtl="0"/>
            <a:endParaRPr lang="en-US" kern="1200" dirty="0">
              <a:solidFill>
                <a:prstClr val="black"/>
              </a:solidFill>
              <a:latin typeface="Calibri"/>
              <a:ea typeface="+mn-ea"/>
              <a:cs typeface="+mn-cs"/>
            </a:endParaRPr>
          </a:p>
        </p:txBody>
      </p:sp>
      <p:sp>
        <p:nvSpPr>
          <p:cNvPr id="4" name="TextBox 3"/>
          <p:cNvSpPr txBox="1"/>
          <p:nvPr/>
        </p:nvSpPr>
        <p:spPr>
          <a:xfrm>
            <a:off x="0" y="1143000"/>
            <a:ext cx="9144000" cy="830997"/>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rtl="0"/>
            <a:r>
              <a:rPr lang="en-US" sz="4800" b="1" kern="1200" dirty="0" smtClean="0">
                <a:ln w="11430"/>
                <a:solidFill>
                  <a:srgbClr val="FFC000"/>
                </a:solidFill>
                <a:effectLst>
                  <a:glow rad="101600">
                    <a:prstClr val="black">
                      <a:alpha val="60000"/>
                    </a:prstClr>
                  </a:glow>
                  <a:outerShdw blurRad="60007" dist="310007" dir="7680000" sy="30000" kx="1300200" algn="ctr" rotWithShape="0">
                    <a:prstClr val="black">
                      <a:alpha val="32000"/>
                    </a:prstClr>
                  </a:outerShdw>
                  <a:reflection blurRad="6350" stA="55000" endA="300" endPos="45500" dir="5400000" sy="-100000" algn="bl" rotWithShape="0"/>
                </a:effectLst>
                <a:latin typeface="Benguiat Bk BT" pitchFamily="18" charset="0"/>
                <a:ea typeface="+mn-ea"/>
                <a:cs typeface="+mn-cs"/>
              </a:rPr>
              <a:t>God Has Provided Salvation</a:t>
            </a:r>
            <a:endParaRPr lang="en-US" sz="4800" b="1" kern="1200" dirty="0">
              <a:ln w="11430"/>
              <a:solidFill>
                <a:srgbClr val="FFC000"/>
              </a:solidFill>
              <a:effectLst>
                <a:glow rad="101600">
                  <a:prstClr val="black">
                    <a:alpha val="60000"/>
                  </a:prstClr>
                </a:glow>
                <a:outerShdw blurRad="60007" dist="310007" dir="7680000" sy="30000" kx="1300200" algn="ctr" rotWithShape="0">
                  <a:prstClr val="black">
                    <a:alpha val="32000"/>
                  </a:prstClr>
                </a:outerShdw>
                <a:reflection blurRad="6350" stA="55000" endA="300" endPos="45500" dir="5400000" sy="-100000" algn="bl" rotWithShape="0"/>
              </a:effectLst>
              <a:latin typeface="Benguiat Bk BT" pitchFamily="18" charset="0"/>
              <a:ea typeface="+mn-ea"/>
              <a:cs typeface="+mn-cs"/>
            </a:endParaRPr>
          </a:p>
        </p:txBody>
      </p:sp>
      <p:sp>
        <p:nvSpPr>
          <p:cNvPr id="9" name="Date Placeholder 8"/>
          <p:cNvSpPr>
            <a:spLocks noGrp="1"/>
          </p:cNvSpPr>
          <p:nvPr>
            <p:ph type="dt" sz="half" idx="10"/>
          </p:nvPr>
        </p:nvSpPr>
        <p:spPr/>
        <p:txBody>
          <a:bodyPr/>
          <a:lstStyle/>
          <a:p>
            <a:pPr algn="l" rtl="0"/>
            <a:r>
              <a:rPr lang="en-US" sz="1200" kern="1200" smtClean="0">
                <a:solidFill>
                  <a:prstClr val="black"/>
                </a:solidFill>
                <a:latin typeface="Book Antiqua" pitchFamily="18" charset="0"/>
                <a:ea typeface="+mn-ea"/>
                <a:cs typeface="+mn-cs"/>
              </a:rPr>
              <a:t>Don McClain</a:t>
            </a:r>
            <a:endParaRPr lang="en-US" sz="1200" kern="1200">
              <a:solidFill>
                <a:prstClr val="black"/>
              </a:solidFill>
              <a:latin typeface="Book Antiqua" pitchFamily="18" charset="0"/>
              <a:ea typeface="+mn-ea"/>
              <a:cs typeface="+mn-cs"/>
            </a:endParaRPr>
          </a:p>
        </p:txBody>
      </p:sp>
      <p:sp>
        <p:nvSpPr>
          <p:cNvPr id="10" name="Slide Number Placeholder 9"/>
          <p:cNvSpPr>
            <a:spLocks noGrp="1"/>
          </p:cNvSpPr>
          <p:nvPr>
            <p:ph type="sldNum" sz="quarter" idx="12"/>
          </p:nvPr>
        </p:nvSpPr>
        <p:spPr/>
        <p:txBody>
          <a:bodyPr/>
          <a:lstStyle/>
          <a:p>
            <a:pPr algn="r" rtl="0"/>
            <a:fld id="{75D47F79-7A3C-4364-8A76-26B2E021BEB4}" type="slidenum">
              <a:rPr lang="en-US" sz="1200" kern="1200">
                <a:solidFill>
                  <a:prstClr val="black"/>
                </a:solidFill>
                <a:latin typeface="Book Antiqua" pitchFamily="18" charset="0"/>
                <a:ea typeface="+mn-ea"/>
                <a:cs typeface="+mn-cs"/>
              </a:rPr>
              <a:pPr algn="r" rtl="0"/>
              <a:t>13</a:t>
            </a:fld>
            <a:endParaRPr lang="en-US" sz="1200" kern="1200">
              <a:solidFill>
                <a:prstClr val="black"/>
              </a:solidFill>
              <a:latin typeface="Book Antiqua" pitchFamily="18" charset="0"/>
              <a:ea typeface="+mn-ea"/>
              <a:cs typeface="+mn-cs"/>
            </a:endParaRPr>
          </a:p>
        </p:txBody>
      </p:sp>
      <p:sp>
        <p:nvSpPr>
          <p:cNvPr id="11" name="Footer Placeholder 10"/>
          <p:cNvSpPr>
            <a:spLocks noGrp="1"/>
          </p:cNvSpPr>
          <p:nvPr>
            <p:ph type="ftr" sz="quarter" idx="11"/>
          </p:nvPr>
        </p:nvSpPr>
        <p:spPr/>
        <p:txBody>
          <a:bodyPr/>
          <a:lstStyle/>
          <a:p>
            <a:pPr algn="r" rtl="0"/>
            <a:r>
              <a:rPr lang="en-US" sz="1200" kern="1200" smtClean="0">
                <a:solidFill>
                  <a:prstClr val="black"/>
                </a:solidFill>
                <a:latin typeface="Book Antiqua" pitchFamily="18" charset="0"/>
                <a:ea typeface="+mn-ea"/>
                <a:cs typeface="+mn-cs"/>
              </a:rPr>
              <a:t>W. 65th St. church of Christ / August 2,2009</a:t>
            </a:r>
            <a:endParaRPr lang="en-US" sz="1200" kern="1200">
              <a:solidFill>
                <a:prstClr val="black"/>
              </a:solidFill>
              <a:latin typeface="Book Antiqua" pitchFamily="18" charset="0"/>
              <a:ea typeface="+mn-ea"/>
              <a:cs typeface="+mn-cs"/>
            </a:endParaRPr>
          </a:p>
        </p:txBody>
      </p:sp>
      <p:sp>
        <p:nvSpPr>
          <p:cNvPr id="12" name="TextBox 11"/>
          <p:cNvSpPr txBox="1"/>
          <p:nvPr/>
        </p:nvSpPr>
        <p:spPr>
          <a:xfrm>
            <a:off x="0" y="0"/>
            <a:ext cx="9144000" cy="1200329"/>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rtl="0"/>
            <a:r>
              <a:rPr lang="en-US" sz="7200" b="1" dirty="0" smtClean="0">
                <a:ln w="11430"/>
                <a:solidFill>
                  <a:srgbClr val="FFC000"/>
                </a:solidFill>
                <a:effectLst>
                  <a:glow rad="101600">
                    <a:prstClr val="black">
                      <a:alpha val="60000"/>
                    </a:prstClr>
                  </a:glow>
                  <a:outerShdw blurRad="60007" dist="310007" dir="7680000" sy="30000" kx="1300200" algn="ctr" rotWithShape="0">
                    <a:prstClr val="black">
                      <a:alpha val="32000"/>
                    </a:prstClr>
                  </a:outerShdw>
                </a:effectLst>
                <a:latin typeface="Archie" pitchFamily="2" charset="0"/>
              </a:rPr>
              <a:t>“Saved By Grace Through Faith”</a:t>
            </a:r>
            <a:endParaRPr lang="en-US" sz="7200" b="1" kern="1200" dirty="0">
              <a:ln w="11430"/>
              <a:solidFill>
                <a:srgbClr val="FFC000"/>
              </a:solidFill>
              <a:effectLst>
                <a:glow rad="101600">
                  <a:prstClr val="black">
                    <a:alpha val="60000"/>
                  </a:prstClr>
                </a:glow>
                <a:outerShdw blurRad="60007" dist="310007" dir="7680000" sy="30000" kx="1300200" algn="ctr" rotWithShape="0">
                  <a:prstClr val="black">
                    <a:alpha val="32000"/>
                  </a:prstClr>
                </a:outerShdw>
              </a:effectLst>
              <a:latin typeface="Archie" pitchFamily="2" charset="0"/>
              <a:ea typeface="+mn-ea"/>
              <a:cs typeface="+mn-cs"/>
            </a:endParaRPr>
          </a:p>
        </p:txBody>
      </p:sp>
      <p:sp>
        <p:nvSpPr>
          <p:cNvPr id="14" name="TextBox 13"/>
          <p:cNvSpPr txBox="1"/>
          <p:nvPr/>
        </p:nvSpPr>
        <p:spPr>
          <a:xfrm>
            <a:off x="3657600" y="2151995"/>
            <a:ext cx="5257800" cy="4401205"/>
          </a:xfrm>
          <a:prstGeom prst="rect">
            <a:avLst/>
          </a:prstGeom>
          <a:noFill/>
        </p:spPr>
        <p:txBody>
          <a:bodyPr wrap="square" rtlCol="0">
            <a:spAutoFit/>
          </a:bodyPr>
          <a:lstStyle/>
          <a:p>
            <a:pPr marL="457200" indent="-457200">
              <a:spcAft>
                <a:spcPts val="1200"/>
              </a:spcAft>
              <a:buClr>
                <a:srgbClr val="9E5E00"/>
              </a:buClr>
              <a:buFont typeface="Wingdings 2" pitchFamily="18" charset="2"/>
              <a:buChar char="ö"/>
            </a:pPr>
            <a:r>
              <a:rPr lang="en-US" sz="24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Become "holy </a:t>
            </a:r>
            <a:r>
              <a:rPr lang="en-US" sz="24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and without blame"? - </a:t>
            </a:r>
            <a:r>
              <a:rPr lang="en-US" sz="2400" dirty="0" err="1" smtClean="0">
                <a:solidFill>
                  <a:prstClr val="black"/>
                </a:solidFill>
                <a:effectLst>
                  <a:outerShdw blurRad="60007" dist="310007" dir="7680000" sy="30000" kx="1300200" algn="ctr" rotWithShape="0">
                    <a:prstClr val="black">
                      <a:alpha val="32000"/>
                    </a:prstClr>
                  </a:outerShdw>
                </a:effectLst>
                <a:latin typeface="Dominican Small Caps" pitchFamily="2" charset="0"/>
              </a:rPr>
              <a:t>Ep</a:t>
            </a:r>
            <a:r>
              <a:rPr lang="en-US" sz="24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 1:4</a:t>
            </a:r>
          </a:p>
          <a:p>
            <a:pPr marL="457200" indent="-457200">
              <a:spcAft>
                <a:spcPts val="1200"/>
              </a:spcAft>
              <a:buClr>
                <a:srgbClr val="9E5E00"/>
              </a:buClr>
              <a:buFont typeface="Wingdings 2" pitchFamily="18" charset="2"/>
              <a:buChar char="ö"/>
            </a:pPr>
            <a:r>
              <a:rPr lang="en-US" sz="24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Receive the "adoption as sons"? - </a:t>
            </a:r>
            <a:r>
              <a:rPr lang="en-US" sz="2400" dirty="0" err="1" smtClean="0">
                <a:solidFill>
                  <a:prstClr val="black"/>
                </a:solidFill>
                <a:effectLst>
                  <a:outerShdw blurRad="60007" dist="310007" dir="7680000" sy="30000" kx="1300200" algn="ctr" rotWithShape="0">
                    <a:prstClr val="black">
                      <a:alpha val="32000"/>
                    </a:prstClr>
                  </a:outerShdw>
                </a:effectLst>
                <a:latin typeface="Dominican Small Caps" pitchFamily="2" charset="0"/>
              </a:rPr>
              <a:t>Ep</a:t>
            </a:r>
            <a:r>
              <a:rPr lang="en-US" sz="24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 1:5</a:t>
            </a:r>
          </a:p>
          <a:p>
            <a:pPr marL="457200" indent="-457200">
              <a:spcAft>
                <a:spcPts val="1200"/>
              </a:spcAft>
              <a:buClr>
                <a:srgbClr val="9E5E00"/>
              </a:buClr>
              <a:buFont typeface="Wingdings 2" pitchFamily="18" charset="2"/>
              <a:buChar char="ö"/>
            </a:pPr>
            <a:r>
              <a:rPr lang="en-US" sz="24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Be </a:t>
            </a:r>
            <a:r>
              <a:rPr lang="en-US" sz="24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"accepted" by God? - </a:t>
            </a:r>
            <a:r>
              <a:rPr lang="en-US" sz="2400" dirty="0" err="1" smtClean="0">
                <a:solidFill>
                  <a:prstClr val="black"/>
                </a:solidFill>
                <a:effectLst>
                  <a:outerShdw blurRad="60007" dist="310007" dir="7680000" sy="30000" kx="1300200" algn="ctr" rotWithShape="0">
                    <a:prstClr val="black">
                      <a:alpha val="32000"/>
                    </a:prstClr>
                  </a:outerShdw>
                </a:effectLst>
                <a:latin typeface="Dominican Small Caps" pitchFamily="2" charset="0"/>
              </a:rPr>
              <a:t>Ep</a:t>
            </a:r>
            <a:r>
              <a:rPr lang="en-US" sz="24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 </a:t>
            </a:r>
            <a:r>
              <a:rPr lang="en-US" sz="24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1:6</a:t>
            </a:r>
          </a:p>
          <a:p>
            <a:pPr marL="457200" indent="-457200">
              <a:spcAft>
                <a:spcPts val="1200"/>
              </a:spcAft>
              <a:buClr>
                <a:srgbClr val="9E5E00"/>
              </a:buClr>
              <a:buFont typeface="Wingdings 2" pitchFamily="18" charset="2"/>
              <a:buChar char="ö"/>
            </a:pPr>
            <a:r>
              <a:rPr lang="en-US" sz="24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Receive redemption through the blood of Jesus? </a:t>
            </a:r>
            <a:r>
              <a:rPr lang="en-US" sz="2400" dirty="0" err="1" smtClean="0">
                <a:solidFill>
                  <a:prstClr val="black"/>
                </a:solidFill>
                <a:effectLst>
                  <a:outerShdw blurRad="60007" dist="310007" dir="7680000" sy="30000" kx="1300200" algn="ctr" rotWithShape="0">
                    <a:prstClr val="black">
                      <a:alpha val="32000"/>
                    </a:prstClr>
                  </a:outerShdw>
                </a:effectLst>
                <a:latin typeface="Dominican Small Caps" pitchFamily="2" charset="0"/>
              </a:rPr>
              <a:t>Ep</a:t>
            </a:r>
            <a:r>
              <a:rPr lang="en-US" sz="24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 1:7</a:t>
            </a:r>
            <a:endParaRPr lang="en-US" sz="24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endParaRPr>
          </a:p>
          <a:p>
            <a:pPr marL="457200" indent="-457200">
              <a:spcAft>
                <a:spcPts val="1200"/>
              </a:spcAft>
              <a:buClr>
                <a:srgbClr val="9E5E00"/>
              </a:buClr>
              <a:buFont typeface="Wingdings 2" pitchFamily="18" charset="2"/>
              <a:buChar char="ö"/>
            </a:pPr>
            <a:r>
              <a:rPr lang="en-US" sz="24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Receive the “hope of His calling” and the “riches of His glory?”– </a:t>
            </a:r>
            <a:r>
              <a:rPr lang="en-US" sz="2400" dirty="0" err="1" smtClean="0">
                <a:solidFill>
                  <a:prstClr val="black"/>
                </a:solidFill>
                <a:effectLst>
                  <a:outerShdw blurRad="60007" dist="310007" dir="7680000" sy="30000" kx="1300200" algn="ctr" rotWithShape="0">
                    <a:prstClr val="black">
                      <a:alpha val="32000"/>
                    </a:prstClr>
                  </a:outerShdw>
                </a:effectLst>
                <a:latin typeface="Dominican Small Caps" pitchFamily="2" charset="0"/>
              </a:rPr>
              <a:t>Ep</a:t>
            </a:r>
            <a:r>
              <a:rPr lang="en-US" sz="24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 1:18</a:t>
            </a:r>
          </a:p>
        </p:txBody>
      </p:sp>
      <p:sp>
        <p:nvSpPr>
          <p:cNvPr id="4097" name="Rectangle 1"/>
          <p:cNvSpPr>
            <a:spLocks noChangeArrowheads="1"/>
          </p:cNvSpPr>
          <p:nvPr/>
        </p:nvSpPr>
        <p:spPr bwMode="auto">
          <a:xfrm>
            <a:off x="0" y="3201412"/>
            <a:ext cx="35814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i="0" u="none" strike="noStrike" normalizeH="0" baseline="0" dirty="0" smtClean="0">
                <a:ln w="18415" cmpd="sng">
                  <a:solidFill>
                    <a:srgbClr val="FFFFFF"/>
                  </a:solidFill>
                  <a:prstDash val="solid"/>
                </a:ln>
                <a:solidFill>
                  <a:srgbClr val="FFFFFF"/>
                </a:solidFill>
                <a:effectLst>
                  <a:glow rad="101600">
                    <a:schemeClr val="tx1">
                      <a:alpha val="60000"/>
                    </a:schemeClr>
                  </a:glow>
                  <a:outerShdw blurRad="60007" dist="310007" dir="7680000" sy="30000" kx="1300200" algn="ctr" rotWithShape="0">
                    <a:prstClr val="black">
                      <a:alpha val="32000"/>
                    </a:prstClr>
                  </a:outerShdw>
                </a:effectLst>
                <a:latin typeface="Dominican Small Caps" pitchFamily="2" charset="0"/>
                <a:ea typeface="Calibri" pitchFamily="34" charset="0"/>
                <a:cs typeface="Times New Roman" pitchFamily="18" charset="0"/>
              </a:rPr>
              <a:t>How can such "sons of disobedience" and "children of wrath" ever... </a:t>
            </a:r>
            <a:endParaRPr kumimoji="0" lang="en-US" sz="4800" i="0" u="none" strike="noStrike" normalizeH="0" baseline="0" dirty="0" smtClean="0">
              <a:ln w="18415" cmpd="sng">
                <a:solidFill>
                  <a:srgbClr val="FFFFFF"/>
                </a:solidFill>
                <a:prstDash val="solid"/>
              </a:ln>
              <a:solidFill>
                <a:srgbClr val="FFFFFF"/>
              </a:solidFill>
              <a:effectLst>
                <a:glow rad="101600">
                  <a:schemeClr val="tx1">
                    <a:alpha val="60000"/>
                  </a:schemeClr>
                </a:glow>
                <a:outerShdw blurRad="60007" dist="310007" dir="7680000" sy="30000" kx="1300200" algn="ctr" rotWithShape="0">
                  <a:prstClr val="black">
                    <a:alpha val="32000"/>
                  </a:prstClr>
                </a:outerShdw>
              </a:effectLst>
              <a:latin typeface="Dominican Small Caps" pitchFamily="2"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0" fill="hold" nodeType="withEffect">
                                  <p:stCondLst>
                                    <p:cond delay="0"/>
                                  </p:stCondLst>
                                  <p:childTnLst>
                                    <p:set>
                                      <p:cBhvr>
                                        <p:cTn id="11" dur="1" fill="hold">
                                          <p:stCondLst>
                                            <p:cond delay="0"/>
                                          </p:stCondLst>
                                        </p:cTn>
                                        <p:tgtEl>
                                          <p:spTgt spid="14">
                                            <p:txEl>
                                              <p:pRg st="0" end="0"/>
                                            </p:txEl>
                                          </p:spTgt>
                                        </p:tgtEl>
                                        <p:attrNameLst>
                                          <p:attrName>style.visibility</p:attrName>
                                        </p:attrNameLst>
                                      </p:cBhvr>
                                      <p:to>
                                        <p:strVal val="visible"/>
                                      </p:to>
                                    </p:set>
                                    <p:anim calcmode="lin" valueType="num">
                                      <p:cBhvr>
                                        <p:cTn id="12" dur="5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14">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1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14">
                                            <p:txEl>
                                              <p:pRg st="1" end="1"/>
                                            </p:txEl>
                                          </p:spTgt>
                                        </p:tgtEl>
                                        <p:attrNameLst>
                                          <p:attrName>style.visibility</p:attrName>
                                        </p:attrNameLst>
                                      </p:cBhvr>
                                      <p:to>
                                        <p:strVal val="visible"/>
                                      </p:to>
                                    </p:set>
                                    <p:anim calcmode="lin" valueType="num">
                                      <p:cBhvr>
                                        <p:cTn id="19" dur="500" fill="hold"/>
                                        <p:tgtEl>
                                          <p:spTgt spid="14">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14">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14">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14">
                                            <p:txEl>
                                              <p:pRg st="2" end="2"/>
                                            </p:txEl>
                                          </p:spTgt>
                                        </p:tgtEl>
                                        <p:attrNameLst>
                                          <p:attrName>style.visibility</p:attrName>
                                        </p:attrNameLst>
                                      </p:cBhvr>
                                      <p:to>
                                        <p:strVal val="visible"/>
                                      </p:to>
                                    </p:set>
                                    <p:anim calcmode="lin" valueType="num">
                                      <p:cBhvr>
                                        <p:cTn id="26" dur="500" fill="hold"/>
                                        <p:tgtEl>
                                          <p:spTgt spid="14">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14">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14">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14">
                                            <p:txEl>
                                              <p:pRg st="3" end="3"/>
                                            </p:txEl>
                                          </p:spTgt>
                                        </p:tgtEl>
                                        <p:attrNameLst>
                                          <p:attrName>style.visibility</p:attrName>
                                        </p:attrNameLst>
                                      </p:cBhvr>
                                      <p:to>
                                        <p:strVal val="visible"/>
                                      </p:to>
                                    </p:set>
                                    <p:anim calcmode="lin" valueType="num">
                                      <p:cBhvr>
                                        <p:cTn id="33" dur="500" fill="hold"/>
                                        <p:tgtEl>
                                          <p:spTgt spid="14">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4">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14">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0" fill="hold" nodeType="clickEffect">
                                  <p:stCondLst>
                                    <p:cond delay="0"/>
                                  </p:stCondLst>
                                  <p:childTnLst>
                                    <p:set>
                                      <p:cBhvr>
                                        <p:cTn id="39" dur="1" fill="hold">
                                          <p:stCondLst>
                                            <p:cond delay="0"/>
                                          </p:stCondLst>
                                        </p:cTn>
                                        <p:tgtEl>
                                          <p:spTgt spid="14">
                                            <p:txEl>
                                              <p:pRg st="4" end="4"/>
                                            </p:txEl>
                                          </p:spTgt>
                                        </p:tgtEl>
                                        <p:attrNameLst>
                                          <p:attrName>style.visibility</p:attrName>
                                        </p:attrNameLst>
                                      </p:cBhvr>
                                      <p:to>
                                        <p:strVal val="visible"/>
                                      </p:to>
                                    </p:set>
                                    <p:anim calcmode="lin" valueType="num">
                                      <p:cBhvr>
                                        <p:cTn id="40" dur="500" fill="hold"/>
                                        <p:tgtEl>
                                          <p:spTgt spid="14">
                                            <p:txEl>
                                              <p:pRg st="4" end="4"/>
                                            </p:txEl>
                                          </p:spTgt>
                                        </p:tgtEl>
                                        <p:attrNameLst>
                                          <p:attrName>ppt_w</p:attrName>
                                        </p:attrNameLst>
                                      </p:cBhvr>
                                      <p:tavLst>
                                        <p:tav tm="0">
                                          <p:val>
                                            <p:fltVal val="0"/>
                                          </p:val>
                                        </p:tav>
                                        <p:tav tm="100000">
                                          <p:val>
                                            <p:strVal val="#ppt_w"/>
                                          </p:val>
                                        </p:tav>
                                      </p:tavLst>
                                    </p:anim>
                                    <p:anim calcmode="lin" valueType="num">
                                      <p:cBhvr>
                                        <p:cTn id="41" dur="500" fill="hold"/>
                                        <p:tgtEl>
                                          <p:spTgt spid="14">
                                            <p:txEl>
                                              <p:pRg st="4" end="4"/>
                                            </p:txEl>
                                          </p:spTgt>
                                        </p:tgtEl>
                                        <p:attrNameLst>
                                          <p:attrName>ppt_h</p:attrName>
                                        </p:attrNameLst>
                                      </p:cBhvr>
                                      <p:tavLst>
                                        <p:tav tm="0">
                                          <p:val>
                                            <p:fltVal val="0"/>
                                          </p:val>
                                        </p:tav>
                                        <p:tav tm="100000">
                                          <p:val>
                                            <p:strVal val="#ppt_h"/>
                                          </p:val>
                                        </p:tav>
                                      </p:tavLst>
                                    </p:anim>
                                    <p:animEffect transition="in" filter="fade">
                                      <p:cBhvr>
                                        <p:cTn id="42"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srcRect/>
          <a:stretch>
            <a:fillRect/>
          </a:stretch>
        </p:blipFill>
        <p:spPr bwMode="auto">
          <a:xfrm>
            <a:off x="0" y="990601"/>
            <a:ext cx="3733800" cy="5867400"/>
          </a:xfrm>
          <a:prstGeom prst="rect">
            <a:avLst/>
          </a:prstGeom>
          <a:noFill/>
          <a:ln w="9525">
            <a:noFill/>
            <a:miter lim="800000"/>
            <a:headEnd/>
            <a:tailEnd/>
          </a:ln>
          <a:effectLst/>
        </p:spPr>
      </p:pic>
      <p:sp>
        <p:nvSpPr>
          <p:cNvPr id="5" name="Round Diagonal Corner Rectangle 4"/>
          <p:cNvSpPr/>
          <p:nvPr/>
        </p:nvSpPr>
        <p:spPr>
          <a:xfrm>
            <a:off x="3657600" y="1981200"/>
            <a:ext cx="5257800" cy="4648200"/>
          </a:xfrm>
          <a:prstGeom prst="round2DiagRect">
            <a:avLst/>
          </a:prstGeom>
          <a:solidFill>
            <a:srgbClr val="FFCC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rtlCol="0" anchor="ctr"/>
          <a:lstStyle/>
          <a:p>
            <a:pPr algn="ctr" rtl="0"/>
            <a:endParaRPr lang="en-US" kern="1200" dirty="0">
              <a:solidFill>
                <a:prstClr val="black"/>
              </a:solidFill>
              <a:latin typeface="Calibri"/>
              <a:ea typeface="+mn-ea"/>
              <a:cs typeface="+mn-cs"/>
            </a:endParaRPr>
          </a:p>
        </p:txBody>
      </p:sp>
      <p:sp>
        <p:nvSpPr>
          <p:cNvPr id="2" name="TextBox 1"/>
          <p:cNvSpPr txBox="1"/>
          <p:nvPr/>
        </p:nvSpPr>
        <p:spPr>
          <a:xfrm>
            <a:off x="3657600" y="2133600"/>
            <a:ext cx="5181600" cy="4478149"/>
          </a:xfrm>
          <a:prstGeom prst="rect">
            <a:avLst/>
          </a:prstGeom>
          <a:noFill/>
        </p:spPr>
        <p:txBody>
          <a:bodyPr wrap="square" rtlCol="0">
            <a:spAutoFit/>
          </a:bodyPr>
          <a:lstStyle/>
          <a:p>
            <a:pPr marL="457200" indent="-457200">
              <a:spcAft>
                <a:spcPts val="600"/>
              </a:spcAft>
              <a:buClr>
                <a:srgbClr val="9E5E00"/>
              </a:buClr>
              <a:buFont typeface="Wingdings 2" pitchFamily="18" charset="2"/>
              <a:buChar char="ö"/>
            </a:pPr>
            <a:r>
              <a:rPr lang="en-US" sz="25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Because of His GREAT LOVE for us –</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 (John 3:16; Rom. 5:6-10)</a:t>
            </a:r>
          </a:p>
          <a:p>
            <a:pPr marL="457200" indent="-457200">
              <a:spcAft>
                <a:spcPts val="600"/>
              </a:spcAft>
              <a:buClr>
                <a:srgbClr val="9E5E00"/>
              </a:buClr>
              <a:buFont typeface="Wingdings 2" pitchFamily="18" charset="2"/>
              <a:buChar char="ö"/>
            </a:pPr>
            <a:r>
              <a:rPr lang="en-US" sz="25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God is RICH in MERCY –  </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a:t>
            </a:r>
            <a:r>
              <a:rPr lang="en-US" sz="2500" i="1" dirty="0" smtClean="0">
                <a:solidFill>
                  <a:prstClr val="black"/>
                </a:solidFill>
                <a:effectLst>
                  <a:outerShdw blurRad="60007" dist="310007" dir="7680000" sy="30000" kx="1300200" algn="ctr" rotWithShape="0">
                    <a:prstClr val="black">
                      <a:alpha val="32000"/>
                    </a:prstClr>
                  </a:outerShdw>
                </a:effectLst>
                <a:latin typeface="Book Antiqua" pitchFamily="18" charset="0"/>
              </a:rPr>
              <a:t>pity &amp; compassion </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 Ex. 34:6,7; Neh. 9:17; Ps. 51:1; Rom 2:4; Titus 3:3-5; 1 Pet 1:3)</a:t>
            </a:r>
            <a:endPar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endParaRPr>
          </a:p>
          <a:p>
            <a:pPr marL="457200" indent="-457200">
              <a:spcAft>
                <a:spcPts val="600"/>
              </a:spcAft>
              <a:buClr>
                <a:srgbClr val="9E5E00"/>
              </a:buClr>
              <a:buFont typeface="Wingdings 2" pitchFamily="18" charset="2"/>
              <a:buChar char="ö"/>
            </a:pPr>
            <a:r>
              <a:rPr lang="en-US" sz="25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Have been made alive in Christ “by grace” – </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a:t>
            </a:r>
            <a:r>
              <a:rPr lang="en-US" sz="2500" i="1" dirty="0" smtClean="0">
                <a:solidFill>
                  <a:prstClr val="black"/>
                </a:solidFill>
                <a:effectLst>
                  <a:outerShdw blurRad="60007" dist="310007" dir="7680000" sy="30000" kx="1300200" algn="ctr" rotWithShape="0">
                    <a:prstClr val="black">
                      <a:alpha val="32000"/>
                    </a:prstClr>
                  </a:outerShdw>
                </a:effectLst>
                <a:latin typeface="Book Antiqua" pitchFamily="18" charset="0"/>
              </a:rPr>
              <a:t>unmerited favor </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 </a:t>
            </a:r>
            <a:r>
              <a:rPr lang="en-US" sz="2500" dirty="0" err="1" smtClean="0">
                <a:solidFill>
                  <a:prstClr val="black"/>
                </a:solidFill>
                <a:effectLst>
                  <a:outerShdw blurRad="60007" dist="310007" dir="7680000" sy="30000" kx="1300200" algn="ctr" rotWithShape="0">
                    <a:prstClr val="black">
                      <a:alpha val="32000"/>
                    </a:prstClr>
                  </a:outerShdw>
                </a:effectLst>
                <a:latin typeface="Book Antiqua" pitchFamily="18" charset="0"/>
              </a:rPr>
              <a:t>Ep</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 1:6; Rom. 3:23,24; Tit. 2:11,12; etc.</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a:t>
            </a:r>
            <a:endPar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endParaRPr>
          </a:p>
        </p:txBody>
      </p:sp>
      <p:sp>
        <p:nvSpPr>
          <p:cNvPr id="6" name="TextBox 5"/>
          <p:cNvSpPr txBox="1"/>
          <p:nvPr/>
        </p:nvSpPr>
        <p:spPr>
          <a:xfrm>
            <a:off x="76200" y="2819400"/>
            <a:ext cx="3429000" cy="3785652"/>
          </a:xfrm>
          <a:prstGeom prst="rect">
            <a:avLst/>
          </a:prstGeom>
          <a:noFill/>
        </p:spPr>
        <p:txBody>
          <a:bodyPr wrap="square" rtlCol="0">
            <a:spAutoFit/>
          </a:bodyPr>
          <a:lstStyle/>
          <a:p>
            <a:pPr algn="ctr"/>
            <a: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Ephesians </a:t>
            </a:r>
            <a: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2:4,5 </a:t>
            </a:r>
            <a: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(NKJV) </a:t>
            </a:r>
            <a:b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br>
            <a:r>
              <a:rPr lang="en-US" sz="2400" baseline="300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4 </a:t>
            </a:r>
            <a: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But God, who is rich in mercy, because of His great love with which He loved us, </a:t>
            </a:r>
            <a:b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br>
            <a:r>
              <a:rPr lang="en-US" sz="2400" baseline="300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5</a:t>
            </a:r>
            <a: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 even when we were dead in trespasses, made us alive together with Christ (by grace you have been saved), </a:t>
            </a:r>
          </a:p>
        </p:txBody>
      </p:sp>
      <p:sp>
        <p:nvSpPr>
          <p:cNvPr id="9" name="Date Placeholder 8"/>
          <p:cNvSpPr>
            <a:spLocks noGrp="1"/>
          </p:cNvSpPr>
          <p:nvPr>
            <p:ph type="dt" sz="half" idx="10"/>
          </p:nvPr>
        </p:nvSpPr>
        <p:spPr/>
        <p:txBody>
          <a:bodyPr/>
          <a:lstStyle/>
          <a:p>
            <a:pPr algn="l" rtl="0"/>
            <a:r>
              <a:rPr lang="en-US" sz="1200" kern="1200" smtClean="0">
                <a:solidFill>
                  <a:prstClr val="black"/>
                </a:solidFill>
                <a:latin typeface="Book Antiqua" pitchFamily="18" charset="0"/>
                <a:ea typeface="+mn-ea"/>
                <a:cs typeface="+mn-cs"/>
              </a:rPr>
              <a:t>Don McClain</a:t>
            </a:r>
            <a:endParaRPr lang="en-US" sz="1200" kern="1200">
              <a:solidFill>
                <a:prstClr val="black"/>
              </a:solidFill>
              <a:latin typeface="Book Antiqua" pitchFamily="18" charset="0"/>
              <a:ea typeface="+mn-ea"/>
              <a:cs typeface="+mn-cs"/>
            </a:endParaRPr>
          </a:p>
        </p:txBody>
      </p:sp>
      <p:sp>
        <p:nvSpPr>
          <p:cNvPr id="10" name="Slide Number Placeholder 9"/>
          <p:cNvSpPr>
            <a:spLocks noGrp="1"/>
          </p:cNvSpPr>
          <p:nvPr>
            <p:ph type="sldNum" sz="quarter" idx="12"/>
          </p:nvPr>
        </p:nvSpPr>
        <p:spPr/>
        <p:txBody>
          <a:bodyPr/>
          <a:lstStyle/>
          <a:p>
            <a:pPr algn="r" rtl="0"/>
            <a:fld id="{75D47F79-7A3C-4364-8A76-26B2E021BEB4}" type="slidenum">
              <a:rPr lang="en-US" sz="1200" kern="1200">
                <a:solidFill>
                  <a:prstClr val="black"/>
                </a:solidFill>
                <a:latin typeface="Book Antiqua" pitchFamily="18" charset="0"/>
                <a:ea typeface="+mn-ea"/>
                <a:cs typeface="+mn-cs"/>
              </a:rPr>
              <a:pPr algn="r" rtl="0"/>
              <a:t>14</a:t>
            </a:fld>
            <a:endParaRPr lang="en-US" sz="1200" kern="1200">
              <a:solidFill>
                <a:prstClr val="black"/>
              </a:solidFill>
              <a:latin typeface="Book Antiqua" pitchFamily="18" charset="0"/>
              <a:ea typeface="+mn-ea"/>
              <a:cs typeface="+mn-cs"/>
            </a:endParaRPr>
          </a:p>
        </p:txBody>
      </p:sp>
      <p:sp>
        <p:nvSpPr>
          <p:cNvPr id="11" name="Footer Placeholder 10"/>
          <p:cNvSpPr>
            <a:spLocks noGrp="1"/>
          </p:cNvSpPr>
          <p:nvPr>
            <p:ph type="ftr" sz="quarter" idx="11"/>
          </p:nvPr>
        </p:nvSpPr>
        <p:spPr/>
        <p:txBody>
          <a:bodyPr/>
          <a:lstStyle/>
          <a:p>
            <a:pPr algn="r" rtl="0"/>
            <a:r>
              <a:rPr lang="en-US" sz="1200" kern="1200" smtClean="0">
                <a:solidFill>
                  <a:prstClr val="black"/>
                </a:solidFill>
                <a:latin typeface="Book Antiqua" pitchFamily="18" charset="0"/>
                <a:ea typeface="+mn-ea"/>
                <a:cs typeface="+mn-cs"/>
              </a:rPr>
              <a:t>W. 65th St. church of Christ / August 2,2009</a:t>
            </a:r>
            <a:endParaRPr lang="en-US" sz="1200" kern="1200">
              <a:solidFill>
                <a:prstClr val="black"/>
              </a:solidFill>
              <a:latin typeface="Book Antiqua" pitchFamily="18" charset="0"/>
              <a:ea typeface="+mn-ea"/>
              <a:cs typeface="+mn-cs"/>
            </a:endParaRPr>
          </a:p>
        </p:txBody>
      </p:sp>
      <p:sp>
        <p:nvSpPr>
          <p:cNvPr id="12" name="TextBox 11"/>
          <p:cNvSpPr txBox="1"/>
          <p:nvPr/>
        </p:nvSpPr>
        <p:spPr>
          <a:xfrm>
            <a:off x="0" y="0"/>
            <a:ext cx="9144000" cy="1200329"/>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rtl="0"/>
            <a:r>
              <a:rPr lang="en-US" sz="7200" b="1" dirty="0" smtClean="0">
                <a:ln w="11430"/>
                <a:solidFill>
                  <a:srgbClr val="FFC000"/>
                </a:solidFill>
                <a:effectLst>
                  <a:glow rad="101600">
                    <a:prstClr val="black">
                      <a:alpha val="60000"/>
                    </a:prstClr>
                  </a:glow>
                  <a:outerShdw blurRad="60007" dist="310007" dir="7680000" sy="30000" kx="1300200" algn="ctr" rotWithShape="0">
                    <a:prstClr val="black">
                      <a:alpha val="32000"/>
                    </a:prstClr>
                  </a:outerShdw>
                </a:effectLst>
                <a:latin typeface="Archie" pitchFamily="2" charset="0"/>
              </a:rPr>
              <a:t>“Saved By Grace Through Faith”</a:t>
            </a:r>
            <a:endParaRPr lang="en-US" sz="7200" b="1" kern="1200" dirty="0">
              <a:ln w="11430"/>
              <a:solidFill>
                <a:srgbClr val="FFC000"/>
              </a:solidFill>
              <a:effectLst>
                <a:glow rad="101600">
                  <a:prstClr val="black">
                    <a:alpha val="60000"/>
                  </a:prstClr>
                </a:glow>
                <a:outerShdw blurRad="60007" dist="310007" dir="7680000" sy="30000" kx="1300200" algn="ctr" rotWithShape="0">
                  <a:prstClr val="black">
                    <a:alpha val="32000"/>
                  </a:prstClr>
                </a:outerShdw>
              </a:effectLst>
              <a:latin typeface="Archie" pitchFamily="2" charset="0"/>
              <a:ea typeface="+mn-ea"/>
              <a:cs typeface="+mn-cs"/>
            </a:endParaRPr>
          </a:p>
        </p:txBody>
      </p:sp>
      <p:sp>
        <p:nvSpPr>
          <p:cNvPr id="13" name="TextBox 12"/>
          <p:cNvSpPr txBox="1"/>
          <p:nvPr/>
        </p:nvSpPr>
        <p:spPr>
          <a:xfrm>
            <a:off x="0" y="1143000"/>
            <a:ext cx="9144000" cy="830997"/>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rtl="0"/>
            <a:r>
              <a:rPr lang="en-US" sz="4800" b="1" kern="1200" dirty="0" smtClean="0">
                <a:ln w="11430"/>
                <a:solidFill>
                  <a:srgbClr val="FFC000"/>
                </a:solidFill>
                <a:effectLst>
                  <a:glow rad="101600">
                    <a:prstClr val="black">
                      <a:alpha val="60000"/>
                    </a:prstClr>
                  </a:glow>
                  <a:outerShdw blurRad="60007" dist="310007" dir="7680000" sy="30000" kx="1300200" algn="ctr" rotWithShape="0">
                    <a:prstClr val="black">
                      <a:alpha val="32000"/>
                    </a:prstClr>
                  </a:outerShdw>
                  <a:reflection blurRad="6350" stA="55000" endA="300" endPos="45500" dir="5400000" sy="-100000" algn="bl" rotWithShape="0"/>
                </a:effectLst>
                <a:latin typeface="Benguiat Bk BT" pitchFamily="18" charset="0"/>
                <a:ea typeface="+mn-ea"/>
                <a:cs typeface="+mn-cs"/>
              </a:rPr>
              <a:t>God Has Provided Salvation</a:t>
            </a:r>
            <a:endParaRPr lang="en-US" sz="4800" b="1" kern="1200" dirty="0">
              <a:ln w="11430"/>
              <a:solidFill>
                <a:srgbClr val="FFC000"/>
              </a:solidFill>
              <a:effectLst>
                <a:glow rad="101600">
                  <a:prstClr val="black">
                    <a:alpha val="60000"/>
                  </a:prstClr>
                </a:glow>
                <a:outerShdw blurRad="60007" dist="310007" dir="7680000" sy="30000" kx="1300200" algn="ctr" rotWithShape="0">
                  <a:prstClr val="black">
                    <a:alpha val="32000"/>
                  </a:prstClr>
                </a:outerShdw>
                <a:reflection blurRad="6350" stA="55000" endA="300" endPos="45500" dir="5400000" sy="-100000" algn="bl" rotWithShape="0"/>
              </a:effectLst>
              <a:latin typeface="Benguiat Bk BT" pitchFamily="18" charset="0"/>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par>
                                <p:cTn id="11" presetID="31" presetClass="entr" presetSubtype="0" fill="hold" nodeType="with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srcRect/>
          <a:stretch>
            <a:fillRect/>
          </a:stretch>
        </p:blipFill>
        <p:spPr bwMode="auto">
          <a:xfrm>
            <a:off x="0" y="990601"/>
            <a:ext cx="3733800" cy="5867400"/>
          </a:xfrm>
          <a:prstGeom prst="rect">
            <a:avLst/>
          </a:prstGeom>
          <a:noFill/>
          <a:ln w="9525">
            <a:noFill/>
            <a:miter lim="800000"/>
            <a:headEnd/>
            <a:tailEnd/>
          </a:ln>
          <a:effectLst/>
        </p:spPr>
      </p:pic>
      <p:sp>
        <p:nvSpPr>
          <p:cNvPr id="5" name="Round Diagonal Corner Rectangle 4"/>
          <p:cNvSpPr/>
          <p:nvPr/>
        </p:nvSpPr>
        <p:spPr>
          <a:xfrm>
            <a:off x="3657600" y="1981200"/>
            <a:ext cx="5257800" cy="4648200"/>
          </a:xfrm>
          <a:prstGeom prst="round2DiagRect">
            <a:avLst/>
          </a:prstGeom>
          <a:solidFill>
            <a:srgbClr val="FFCC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rtlCol="0" anchor="ctr"/>
          <a:lstStyle/>
          <a:p>
            <a:pPr algn="ctr" rtl="0"/>
            <a:endParaRPr lang="en-US" kern="1200" dirty="0">
              <a:solidFill>
                <a:prstClr val="black"/>
              </a:solidFill>
              <a:latin typeface="Calibri"/>
              <a:ea typeface="+mn-ea"/>
              <a:cs typeface="+mn-cs"/>
            </a:endParaRPr>
          </a:p>
        </p:txBody>
      </p:sp>
      <p:sp>
        <p:nvSpPr>
          <p:cNvPr id="2" name="TextBox 1"/>
          <p:cNvSpPr txBox="1"/>
          <p:nvPr/>
        </p:nvSpPr>
        <p:spPr>
          <a:xfrm>
            <a:off x="3657600" y="2133600"/>
            <a:ext cx="5181600" cy="4555093"/>
          </a:xfrm>
          <a:prstGeom prst="rect">
            <a:avLst/>
          </a:prstGeom>
          <a:noFill/>
        </p:spPr>
        <p:txBody>
          <a:bodyPr wrap="square" rtlCol="0">
            <a:spAutoFit/>
          </a:bodyPr>
          <a:lstStyle/>
          <a:p>
            <a:pPr marL="457200" indent="-457200">
              <a:spcAft>
                <a:spcPts val="600"/>
              </a:spcAft>
              <a:buClr>
                <a:srgbClr val="9E5E00"/>
              </a:buClr>
              <a:buFont typeface="Wingdings 2" pitchFamily="18" charset="2"/>
              <a:buChar char="ö"/>
            </a:pPr>
            <a:r>
              <a:rPr lang="en-US" sz="25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Raised us up from death –</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 (Ep. 1:19,20; Rom. 6:3-6; Col. 2:11-13; 3:1-3)</a:t>
            </a:r>
          </a:p>
          <a:p>
            <a:pPr marL="457200" indent="-457200">
              <a:spcAft>
                <a:spcPts val="600"/>
              </a:spcAft>
              <a:buClr>
                <a:srgbClr val="9E5E00"/>
              </a:buClr>
              <a:buFont typeface="Wingdings 2" pitchFamily="18" charset="2"/>
              <a:buChar char="ö"/>
            </a:pPr>
            <a:r>
              <a:rPr lang="en-US" sz="25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Into heavenly citizenship –  </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a:t>
            </a:r>
            <a:r>
              <a:rPr lang="en-US" sz="2500" dirty="0" err="1" smtClean="0">
                <a:solidFill>
                  <a:prstClr val="black"/>
                </a:solidFill>
                <a:effectLst>
                  <a:outerShdw blurRad="60007" dist="310007" dir="7680000" sy="30000" kx="1300200" algn="ctr" rotWithShape="0">
                    <a:prstClr val="black">
                      <a:alpha val="32000"/>
                    </a:prstClr>
                  </a:outerShdw>
                </a:effectLst>
                <a:latin typeface="Book Antiqua" pitchFamily="18" charset="0"/>
              </a:rPr>
              <a:t>Ep</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 1:3; 2:19; </a:t>
            </a:r>
            <a:r>
              <a:rPr lang="en-US" sz="2500" dirty="0" err="1" smtClean="0">
                <a:solidFill>
                  <a:prstClr val="black"/>
                </a:solidFill>
                <a:effectLst>
                  <a:outerShdw blurRad="60007" dist="310007" dir="7680000" sy="30000" kx="1300200" algn="ctr" rotWithShape="0">
                    <a:prstClr val="black">
                      <a:alpha val="32000"/>
                    </a:prstClr>
                  </a:outerShdw>
                </a:effectLst>
                <a:latin typeface="Book Antiqua" pitchFamily="18" charset="0"/>
              </a:rPr>
              <a:t>Phili</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 3:20)</a:t>
            </a:r>
            <a:endPar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endParaRPr>
          </a:p>
          <a:p>
            <a:pPr marL="457200" indent="-457200">
              <a:spcAft>
                <a:spcPts val="600"/>
              </a:spcAft>
              <a:buClr>
                <a:srgbClr val="9E5E00"/>
              </a:buClr>
              <a:buFont typeface="Wingdings 2" pitchFamily="18" charset="2"/>
              <a:buChar char="ö"/>
            </a:pPr>
            <a:r>
              <a:rPr lang="en-US" sz="25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That forevermore there will remain a monument of God’s goodness – </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(John 3:16; 1 Tim 1:16,17; 1 Pet. 1:3-9</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a:t>
            </a:r>
          </a:p>
          <a:p>
            <a:pPr marL="457200" indent="-457200">
              <a:spcAft>
                <a:spcPts val="600"/>
              </a:spcAft>
              <a:buClr>
                <a:srgbClr val="9E5E00"/>
              </a:buClr>
              <a:buFont typeface="Wingdings 2" pitchFamily="18" charset="2"/>
              <a:buChar char="ö"/>
            </a:pPr>
            <a:r>
              <a:rPr lang="en-US" sz="25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Realized only in Christ – </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(Gal. 3:26-29)</a:t>
            </a:r>
            <a:endPar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endParaRPr>
          </a:p>
        </p:txBody>
      </p:sp>
      <p:sp>
        <p:nvSpPr>
          <p:cNvPr id="6" name="TextBox 5"/>
          <p:cNvSpPr txBox="1"/>
          <p:nvPr/>
        </p:nvSpPr>
        <p:spPr>
          <a:xfrm>
            <a:off x="76200" y="2286000"/>
            <a:ext cx="3505200" cy="4524315"/>
          </a:xfrm>
          <a:prstGeom prst="rect">
            <a:avLst/>
          </a:prstGeom>
          <a:noFill/>
        </p:spPr>
        <p:txBody>
          <a:bodyPr wrap="square" rtlCol="0">
            <a:spAutoFit/>
          </a:bodyPr>
          <a:lstStyle/>
          <a:p>
            <a:pPr algn="ctr"/>
            <a: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Ephesians 2:6-7 (NKJV) </a:t>
            </a:r>
            <a:b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br>
            <a:r>
              <a:rPr lang="en-US" sz="2400" baseline="300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6 </a:t>
            </a:r>
            <a: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and raised us up together, and made us sit together in the heavenly places in Christ Jesus, </a:t>
            </a:r>
            <a: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 </a:t>
            </a:r>
            <a:r>
              <a:rPr lang="en-US" sz="2400" baseline="300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7</a:t>
            </a:r>
            <a: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 </a:t>
            </a:r>
            <a: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that in the ages to come He might show the exceeding riches of His grace in His kindness toward us in Christ Jesus. </a:t>
            </a:r>
          </a:p>
        </p:txBody>
      </p:sp>
      <p:sp>
        <p:nvSpPr>
          <p:cNvPr id="9" name="Date Placeholder 8"/>
          <p:cNvSpPr>
            <a:spLocks noGrp="1"/>
          </p:cNvSpPr>
          <p:nvPr>
            <p:ph type="dt" sz="half" idx="10"/>
          </p:nvPr>
        </p:nvSpPr>
        <p:spPr/>
        <p:txBody>
          <a:bodyPr/>
          <a:lstStyle/>
          <a:p>
            <a:pPr algn="l" rtl="0"/>
            <a:r>
              <a:rPr lang="en-US" sz="1200" kern="1200" smtClean="0">
                <a:solidFill>
                  <a:prstClr val="black"/>
                </a:solidFill>
                <a:latin typeface="Book Antiqua" pitchFamily="18" charset="0"/>
                <a:ea typeface="+mn-ea"/>
                <a:cs typeface="+mn-cs"/>
              </a:rPr>
              <a:t>Don McClain</a:t>
            </a:r>
            <a:endParaRPr lang="en-US" sz="1200" kern="1200">
              <a:solidFill>
                <a:prstClr val="black"/>
              </a:solidFill>
              <a:latin typeface="Book Antiqua" pitchFamily="18" charset="0"/>
              <a:ea typeface="+mn-ea"/>
              <a:cs typeface="+mn-cs"/>
            </a:endParaRPr>
          </a:p>
        </p:txBody>
      </p:sp>
      <p:sp>
        <p:nvSpPr>
          <p:cNvPr id="10" name="Slide Number Placeholder 9"/>
          <p:cNvSpPr>
            <a:spLocks noGrp="1"/>
          </p:cNvSpPr>
          <p:nvPr>
            <p:ph type="sldNum" sz="quarter" idx="12"/>
          </p:nvPr>
        </p:nvSpPr>
        <p:spPr/>
        <p:txBody>
          <a:bodyPr/>
          <a:lstStyle/>
          <a:p>
            <a:pPr algn="r" rtl="0"/>
            <a:fld id="{75D47F79-7A3C-4364-8A76-26B2E021BEB4}" type="slidenum">
              <a:rPr lang="en-US" sz="1200" kern="1200">
                <a:solidFill>
                  <a:prstClr val="black"/>
                </a:solidFill>
                <a:latin typeface="Book Antiqua" pitchFamily="18" charset="0"/>
                <a:ea typeface="+mn-ea"/>
                <a:cs typeface="+mn-cs"/>
              </a:rPr>
              <a:pPr algn="r" rtl="0"/>
              <a:t>15</a:t>
            </a:fld>
            <a:endParaRPr lang="en-US" sz="1200" kern="1200">
              <a:solidFill>
                <a:prstClr val="black"/>
              </a:solidFill>
              <a:latin typeface="Book Antiqua" pitchFamily="18" charset="0"/>
              <a:ea typeface="+mn-ea"/>
              <a:cs typeface="+mn-cs"/>
            </a:endParaRPr>
          </a:p>
        </p:txBody>
      </p:sp>
      <p:sp>
        <p:nvSpPr>
          <p:cNvPr id="11" name="Footer Placeholder 10"/>
          <p:cNvSpPr>
            <a:spLocks noGrp="1"/>
          </p:cNvSpPr>
          <p:nvPr>
            <p:ph type="ftr" sz="quarter" idx="11"/>
          </p:nvPr>
        </p:nvSpPr>
        <p:spPr/>
        <p:txBody>
          <a:bodyPr/>
          <a:lstStyle/>
          <a:p>
            <a:pPr algn="r" rtl="0"/>
            <a:r>
              <a:rPr lang="en-US" sz="1200" kern="1200" smtClean="0">
                <a:solidFill>
                  <a:prstClr val="black"/>
                </a:solidFill>
                <a:latin typeface="Book Antiqua" pitchFamily="18" charset="0"/>
                <a:ea typeface="+mn-ea"/>
                <a:cs typeface="+mn-cs"/>
              </a:rPr>
              <a:t>W. 65th St. church of Christ / August 2,2009</a:t>
            </a:r>
            <a:endParaRPr lang="en-US" sz="1200" kern="1200">
              <a:solidFill>
                <a:prstClr val="black"/>
              </a:solidFill>
              <a:latin typeface="Book Antiqua" pitchFamily="18" charset="0"/>
              <a:ea typeface="+mn-ea"/>
              <a:cs typeface="+mn-cs"/>
            </a:endParaRPr>
          </a:p>
        </p:txBody>
      </p:sp>
      <p:sp>
        <p:nvSpPr>
          <p:cNvPr id="12" name="TextBox 11"/>
          <p:cNvSpPr txBox="1"/>
          <p:nvPr/>
        </p:nvSpPr>
        <p:spPr>
          <a:xfrm>
            <a:off x="0" y="0"/>
            <a:ext cx="9144000" cy="1200329"/>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rtl="0"/>
            <a:r>
              <a:rPr lang="en-US" sz="7200" b="1" dirty="0" smtClean="0">
                <a:ln w="11430"/>
                <a:solidFill>
                  <a:srgbClr val="FFC000"/>
                </a:solidFill>
                <a:effectLst>
                  <a:glow rad="101600">
                    <a:prstClr val="black">
                      <a:alpha val="60000"/>
                    </a:prstClr>
                  </a:glow>
                  <a:outerShdw blurRad="60007" dist="310007" dir="7680000" sy="30000" kx="1300200" algn="ctr" rotWithShape="0">
                    <a:prstClr val="black">
                      <a:alpha val="32000"/>
                    </a:prstClr>
                  </a:outerShdw>
                </a:effectLst>
                <a:latin typeface="Archie" pitchFamily="2" charset="0"/>
              </a:rPr>
              <a:t>“Saved By Grace Through Faith”</a:t>
            </a:r>
            <a:endParaRPr lang="en-US" sz="7200" b="1" kern="1200" dirty="0">
              <a:ln w="11430"/>
              <a:solidFill>
                <a:srgbClr val="FFC000"/>
              </a:solidFill>
              <a:effectLst>
                <a:glow rad="101600">
                  <a:prstClr val="black">
                    <a:alpha val="60000"/>
                  </a:prstClr>
                </a:glow>
                <a:outerShdw blurRad="60007" dist="310007" dir="7680000" sy="30000" kx="1300200" algn="ctr" rotWithShape="0">
                  <a:prstClr val="black">
                    <a:alpha val="32000"/>
                  </a:prstClr>
                </a:outerShdw>
              </a:effectLst>
              <a:latin typeface="Archie" pitchFamily="2" charset="0"/>
              <a:ea typeface="+mn-ea"/>
              <a:cs typeface="+mn-cs"/>
            </a:endParaRPr>
          </a:p>
        </p:txBody>
      </p:sp>
      <p:sp>
        <p:nvSpPr>
          <p:cNvPr id="13" name="TextBox 12"/>
          <p:cNvSpPr txBox="1"/>
          <p:nvPr/>
        </p:nvSpPr>
        <p:spPr>
          <a:xfrm>
            <a:off x="0" y="1143000"/>
            <a:ext cx="9144000" cy="830997"/>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rtl="0"/>
            <a:r>
              <a:rPr lang="en-US" sz="4800" b="1" kern="1200" dirty="0" smtClean="0">
                <a:ln w="11430"/>
                <a:solidFill>
                  <a:srgbClr val="FFC000"/>
                </a:solidFill>
                <a:effectLst>
                  <a:glow rad="101600">
                    <a:prstClr val="black">
                      <a:alpha val="60000"/>
                    </a:prstClr>
                  </a:glow>
                  <a:outerShdw blurRad="60007" dist="310007" dir="7680000" sy="30000" kx="1300200" algn="ctr" rotWithShape="0">
                    <a:prstClr val="black">
                      <a:alpha val="32000"/>
                    </a:prstClr>
                  </a:outerShdw>
                  <a:reflection blurRad="6350" stA="55000" endA="300" endPos="45500" dir="5400000" sy="-100000" algn="bl" rotWithShape="0"/>
                </a:effectLst>
                <a:latin typeface="Benguiat Bk BT" pitchFamily="18" charset="0"/>
                <a:ea typeface="+mn-ea"/>
                <a:cs typeface="+mn-cs"/>
              </a:rPr>
              <a:t>God Has Provided Salvation</a:t>
            </a:r>
            <a:endParaRPr lang="en-US" sz="4800" b="1" kern="1200" dirty="0">
              <a:ln w="11430"/>
              <a:solidFill>
                <a:srgbClr val="FFC000"/>
              </a:solidFill>
              <a:effectLst>
                <a:glow rad="101600">
                  <a:prstClr val="black">
                    <a:alpha val="60000"/>
                  </a:prstClr>
                </a:glow>
                <a:outerShdw blurRad="60007" dist="310007" dir="7680000" sy="30000" kx="1300200" algn="ctr" rotWithShape="0">
                  <a:prstClr val="black">
                    <a:alpha val="32000"/>
                  </a:prstClr>
                </a:outerShdw>
                <a:reflection blurRad="6350" stA="55000" endA="300" endPos="45500" dir="5400000" sy="-100000" algn="bl" rotWithShape="0"/>
              </a:effectLst>
              <a:latin typeface="Benguiat Bk BT" pitchFamily="18" charset="0"/>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par>
                                <p:cTn id="15" presetID="25" presetClass="entr" presetSubtype="0" fill="hold" nodeType="with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 calcmode="lin" valueType="num">
                                      <p:cBhvr>
                                        <p:cTn id="17" dur="500" decel="50000" fill="hold">
                                          <p:stCondLst>
                                            <p:cond delay="0"/>
                                          </p:stCondLst>
                                        </p:cTn>
                                        <p:tgtEl>
                                          <p:spTgt spid="2">
                                            <p:txEl>
                                              <p:pRg st="0" end="0"/>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2">
                                            <p:txEl>
                                              <p:pRg st="0" end="0"/>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2">
                                            <p:txEl>
                                              <p:pRg st="0" end="0"/>
                                            </p:txEl>
                                          </p:spTgt>
                                        </p:tgtEl>
                                        <p:attrNameLst>
                                          <p:attrName>ppt_w</p:attrName>
                                        </p:attrNameLst>
                                      </p:cBhvr>
                                      <p:tavLst>
                                        <p:tav tm="0">
                                          <p:val>
                                            <p:strVal val="#ppt_w*.05"/>
                                          </p:val>
                                        </p:tav>
                                        <p:tav tm="100000">
                                          <p:val>
                                            <p:strVal val="#ppt_w"/>
                                          </p:val>
                                        </p:tav>
                                      </p:tavLst>
                                    </p:anim>
                                    <p:anim calcmode="lin" valueType="num">
                                      <p:cBhvr>
                                        <p:cTn id="20" dur="10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2">
                                            <p:txEl>
                                              <p:pRg st="0" end="0"/>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2">
                                            <p:txEl>
                                              <p:pRg st="0" end="0"/>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2">
                                            <p:txEl>
                                              <p:pRg st="0" end="0"/>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2">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5" presetClass="entr" presetSubtype="0" fill="hold" nodeType="clickEffect">
                                  <p:stCondLst>
                                    <p:cond delay="0"/>
                                  </p:stCondLst>
                                  <p:childTnLst>
                                    <p:set>
                                      <p:cBhvr>
                                        <p:cTn id="28" dur="1" fill="hold">
                                          <p:stCondLst>
                                            <p:cond delay="0"/>
                                          </p:stCondLst>
                                        </p:cTn>
                                        <p:tgtEl>
                                          <p:spTgt spid="2">
                                            <p:txEl>
                                              <p:pRg st="1" end="1"/>
                                            </p:txEl>
                                          </p:spTgt>
                                        </p:tgtEl>
                                        <p:attrNameLst>
                                          <p:attrName>style.visibility</p:attrName>
                                        </p:attrNameLst>
                                      </p:cBhvr>
                                      <p:to>
                                        <p:strVal val="visible"/>
                                      </p:to>
                                    </p:set>
                                    <p:anim calcmode="lin" valueType="num">
                                      <p:cBhvr>
                                        <p:cTn id="29" dur="500" decel="50000" fill="hold">
                                          <p:stCondLst>
                                            <p:cond delay="0"/>
                                          </p:stCondLst>
                                        </p:cTn>
                                        <p:tgtEl>
                                          <p:spTgt spid="2">
                                            <p:txEl>
                                              <p:pRg st="1" end="1"/>
                                            </p:txEl>
                                          </p:spTgt>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2">
                                            <p:txEl>
                                              <p:pRg st="1" end="1"/>
                                            </p:txEl>
                                          </p:spTgt>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2">
                                            <p:txEl>
                                              <p:pRg st="1" end="1"/>
                                            </p:txEl>
                                          </p:spTgt>
                                        </p:tgtEl>
                                        <p:attrNameLst>
                                          <p:attrName>ppt_w</p:attrName>
                                        </p:attrNameLst>
                                      </p:cBhvr>
                                      <p:tavLst>
                                        <p:tav tm="0">
                                          <p:val>
                                            <p:strVal val="#ppt_w*.05"/>
                                          </p:val>
                                        </p:tav>
                                        <p:tav tm="100000">
                                          <p:val>
                                            <p:strVal val="#ppt_w"/>
                                          </p:val>
                                        </p:tav>
                                      </p:tavLst>
                                    </p:anim>
                                    <p:anim calcmode="lin" valueType="num">
                                      <p:cBhvr>
                                        <p:cTn id="32" dur="10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2">
                                            <p:txEl>
                                              <p:pRg st="1" end="1"/>
                                            </p:txEl>
                                          </p:spTgt>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2">
                                            <p:txEl>
                                              <p:pRg st="1" end="1"/>
                                            </p:txEl>
                                          </p:spTgt>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2">
                                            <p:txEl>
                                              <p:pRg st="1" end="1"/>
                                            </p:txEl>
                                          </p:spTgt>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2">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5" presetClass="entr" presetSubtype="0" fill="hold" nodeType="clickEffect">
                                  <p:stCondLst>
                                    <p:cond delay="0"/>
                                  </p:stCondLst>
                                  <p:childTnLst>
                                    <p:set>
                                      <p:cBhvr>
                                        <p:cTn id="40" dur="1" fill="hold">
                                          <p:stCondLst>
                                            <p:cond delay="0"/>
                                          </p:stCondLst>
                                        </p:cTn>
                                        <p:tgtEl>
                                          <p:spTgt spid="2">
                                            <p:txEl>
                                              <p:pRg st="2" end="2"/>
                                            </p:txEl>
                                          </p:spTgt>
                                        </p:tgtEl>
                                        <p:attrNameLst>
                                          <p:attrName>style.visibility</p:attrName>
                                        </p:attrNameLst>
                                      </p:cBhvr>
                                      <p:to>
                                        <p:strVal val="visible"/>
                                      </p:to>
                                    </p:set>
                                    <p:anim calcmode="lin" valueType="num">
                                      <p:cBhvr>
                                        <p:cTn id="41" dur="500" decel="50000" fill="hold">
                                          <p:stCondLst>
                                            <p:cond delay="0"/>
                                          </p:stCondLst>
                                        </p:cTn>
                                        <p:tgtEl>
                                          <p:spTgt spid="2">
                                            <p:txEl>
                                              <p:pRg st="2" end="2"/>
                                            </p:txEl>
                                          </p:spTgt>
                                        </p:tgtEl>
                                        <p:attrNameLst>
                                          <p:attrName>style.rotation</p:attrName>
                                        </p:attrNameLst>
                                      </p:cBhvr>
                                      <p:tavLst>
                                        <p:tav tm="0">
                                          <p:val>
                                            <p:fltVal val="-90"/>
                                          </p:val>
                                        </p:tav>
                                        <p:tav tm="100000">
                                          <p:val>
                                            <p:fltVal val="0"/>
                                          </p:val>
                                        </p:tav>
                                      </p:tavLst>
                                    </p:anim>
                                    <p:anim calcmode="lin" valueType="num">
                                      <p:cBhvr>
                                        <p:cTn id="42" dur="500" decel="50000" fill="hold">
                                          <p:stCondLst>
                                            <p:cond delay="0"/>
                                          </p:stCondLst>
                                        </p:cTn>
                                        <p:tgtEl>
                                          <p:spTgt spid="2">
                                            <p:txEl>
                                              <p:pRg st="2" end="2"/>
                                            </p:txEl>
                                          </p:spTgt>
                                        </p:tgtEl>
                                        <p:attrNameLst>
                                          <p:attrName>ppt_w</p:attrName>
                                        </p:attrNameLst>
                                      </p:cBhvr>
                                      <p:tavLst>
                                        <p:tav tm="0">
                                          <p:val>
                                            <p:strVal val="#ppt_w"/>
                                          </p:val>
                                        </p:tav>
                                        <p:tav tm="100000">
                                          <p:val>
                                            <p:strVal val="#ppt_w*.05"/>
                                          </p:val>
                                        </p:tav>
                                      </p:tavLst>
                                    </p:anim>
                                    <p:anim calcmode="lin" valueType="num">
                                      <p:cBhvr>
                                        <p:cTn id="43" dur="500" accel="50000" fill="hold">
                                          <p:stCondLst>
                                            <p:cond delay="500"/>
                                          </p:stCondLst>
                                        </p:cTn>
                                        <p:tgtEl>
                                          <p:spTgt spid="2">
                                            <p:txEl>
                                              <p:pRg st="2" end="2"/>
                                            </p:txEl>
                                          </p:spTgt>
                                        </p:tgtEl>
                                        <p:attrNameLst>
                                          <p:attrName>ppt_w</p:attrName>
                                        </p:attrNameLst>
                                      </p:cBhvr>
                                      <p:tavLst>
                                        <p:tav tm="0">
                                          <p:val>
                                            <p:strVal val="#ppt_w*.05"/>
                                          </p:val>
                                        </p:tav>
                                        <p:tav tm="100000">
                                          <p:val>
                                            <p:strVal val="#ppt_w"/>
                                          </p:val>
                                        </p:tav>
                                      </p:tavLst>
                                    </p:anim>
                                    <p:anim calcmode="lin" valueType="num">
                                      <p:cBhvr>
                                        <p:cTn id="44" dur="1000" fill="hold"/>
                                        <p:tgtEl>
                                          <p:spTgt spid="2">
                                            <p:txEl>
                                              <p:pRg st="2" end="2"/>
                                            </p:txEl>
                                          </p:spTgt>
                                        </p:tgtEl>
                                        <p:attrNameLst>
                                          <p:attrName>ppt_h</p:attrName>
                                        </p:attrNameLst>
                                      </p:cBhvr>
                                      <p:tavLst>
                                        <p:tav tm="0">
                                          <p:val>
                                            <p:strVal val="#ppt_h"/>
                                          </p:val>
                                        </p:tav>
                                        <p:tav tm="100000">
                                          <p:val>
                                            <p:strVal val="#ppt_h"/>
                                          </p:val>
                                        </p:tav>
                                      </p:tavLst>
                                    </p:anim>
                                    <p:anim calcmode="lin" valueType="num">
                                      <p:cBhvr>
                                        <p:cTn id="45" dur="500" decel="50000" fill="hold">
                                          <p:stCondLst>
                                            <p:cond delay="0"/>
                                          </p:stCondLst>
                                        </p:cTn>
                                        <p:tgtEl>
                                          <p:spTgt spid="2">
                                            <p:txEl>
                                              <p:pRg st="2" end="2"/>
                                            </p:txEl>
                                          </p:spTgt>
                                        </p:tgtEl>
                                        <p:attrNameLst>
                                          <p:attrName>ppt_x</p:attrName>
                                        </p:attrNameLst>
                                      </p:cBhvr>
                                      <p:tavLst>
                                        <p:tav tm="0">
                                          <p:val>
                                            <p:strVal val="#ppt_x+.4"/>
                                          </p:val>
                                        </p:tav>
                                        <p:tav tm="100000">
                                          <p:val>
                                            <p:strVal val="#ppt_x"/>
                                          </p:val>
                                        </p:tav>
                                      </p:tavLst>
                                    </p:anim>
                                    <p:anim calcmode="lin" valueType="num">
                                      <p:cBhvr>
                                        <p:cTn id="46" dur="500" decel="50000" fill="hold">
                                          <p:stCondLst>
                                            <p:cond delay="0"/>
                                          </p:stCondLst>
                                        </p:cTn>
                                        <p:tgtEl>
                                          <p:spTgt spid="2">
                                            <p:txEl>
                                              <p:pRg st="2" end="2"/>
                                            </p:txEl>
                                          </p:spTgt>
                                        </p:tgtEl>
                                        <p:attrNameLst>
                                          <p:attrName>ppt_y</p:attrName>
                                        </p:attrNameLst>
                                      </p:cBhvr>
                                      <p:tavLst>
                                        <p:tav tm="0">
                                          <p:val>
                                            <p:strVal val="#ppt_y-.2"/>
                                          </p:val>
                                        </p:tav>
                                        <p:tav tm="100000">
                                          <p:val>
                                            <p:strVal val="#ppt_y+.1"/>
                                          </p:val>
                                        </p:tav>
                                      </p:tavLst>
                                    </p:anim>
                                    <p:anim calcmode="lin" valueType="num">
                                      <p:cBhvr>
                                        <p:cTn id="47" dur="500" accel="50000" fill="hold">
                                          <p:stCondLst>
                                            <p:cond delay="500"/>
                                          </p:stCondLst>
                                        </p:cTn>
                                        <p:tgtEl>
                                          <p:spTgt spid="2">
                                            <p:txEl>
                                              <p:pRg st="2" end="2"/>
                                            </p:txEl>
                                          </p:spTgt>
                                        </p:tgtEl>
                                        <p:attrNameLst>
                                          <p:attrName>ppt_y</p:attrName>
                                        </p:attrNameLst>
                                      </p:cBhvr>
                                      <p:tavLst>
                                        <p:tav tm="0">
                                          <p:val>
                                            <p:strVal val="#ppt_y+.1"/>
                                          </p:val>
                                        </p:tav>
                                        <p:tav tm="100000">
                                          <p:val>
                                            <p:strVal val="#ppt_y"/>
                                          </p:val>
                                        </p:tav>
                                      </p:tavLst>
                                    </p:anim>
                                    <p:animEffect transition="in" filter="fade">
                                      <p:cBhvr>
                                        <p:cTn id="48" dur="1000" decel="50000">
                                          <p:stCondLst>
                                            <p:cond delay="0"/>
                                          </p:stCondLst>
                                        </p:cTn>
                                        <p:tgtEl>
                                          <p:spTgt spid="2">
                                            <p:txEl>
                                              <p:pRg st="2" end="2"/>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5" presetClass="entr" presetSubtype="0" fill="hold" nodeType="clickEffect">
                                  <p:stCondLst>
                                    <p:cond delay="0"/>
                                  </p:stCondLst>
                                  <p:childTnLst>
                                    <p:set>
                                      <p:cBhvr>
                                        <p:cTn id="52" dur="1" fill="hold">
                                          <p:stCondLst>
                                            <p:cond delay="0"/>
                                          </p:stCondLst>
                                        </p:cTn>
                                        <p:tgtEl>
                                          <p:spTgt spid="2">
                                            <p:txEl>
                                              <p:pRg st="3" end="3"/>
                                            </p:txEl>
                                          </p:spTgt>
                                        </p:tgtEl>
                                        <p:attrNameLst>
                                          <p:attrName>style.visibility</p:attrName>
                                        </p:attrNameLst>
                                      </p:cBhvr>
                                      <p:to>
                                        <p:strVal val="visible"/>
                                      </p:to>
                                    </p:set>
                                    <p:anim calcmode="lin" valueType="num">
                                      <p:cBhvr>
                                        <p:cTn id="53" dur="500" decel="50000" fill="hold">
                                          <p:stCondLst>
                                            <p:cond delay="0"/>
                                          </p:stCondLst>
                                        </p:cTn>
                                        <p:tgtEl>
                                          <p:spTgt spid="2">
                                            <p:txEl>
                                              <p:pRg st="3" end="3"/>
                                            </p:txEl>
                                          </p:spTgt>
                                        </p:tgtEl>
                                        <p:attrNameLst>
                                          <p:attrName>style.rotation</p:attrName>
                                        </p:attrNameLst>
                                      </p:cBhvr>
                                      <p:tavLst>
                                        <p:tav tm="0">
                                          <p:val>
                                            <p:fltVal val="-90"/>
                                          </p:val>
                                        </p:tav>
                                        <p:tav tm="100000">
                                          <p:val>
                                            <p:fltVal val="0"/>
                                          </p:val>
                                        </p:tav>
                                      </p:tavLst>
                                    </p:anim>
                                    <p:anim calcmode="lin" valueType="num">
                                      <p:cBhvr>
                                        <p:cTn id="54" dur="500" decel="50000" fill="hold">
                                          <p:stCondLst>
                                            <p:cond delay="0"/>
                                          </p:stCondLst>
                                        </p:cTn>
                                        <p:tgtEl>
                                          <p:spTgt spid="2">
                                            <p:txEl>
                                              <p:pRg st="3" end="3"/>
                                            </p:txEl>
                                          </p:spTgt>
                                        </p:tgtEl>
                                        <p:attrNameLst>
                                          <p:attrName>ppt_w</p:attrName>
                                        </p:attrNameLst>
                                      </p:cBhvr>
                                      <p:tavLst>
                                        <p:tav tm="0">
                                          <p:val>
                                            <p:strVal val="#ppt_w"/>
                                          </p:val>
                                        </p:tav>
                                        <p:tav tm="100000">
                                          <p:val>
                                            <p:strVal val="#ppt_w*.05"/>
                                          </p:val>
                                        </p:tav>
                                      </p:tavLst>
                                    </p:anim>
                                    <p:anim calcmode="lin" valueType="num">
                                      <p:cBhvr>
                                        <p:cTn id="55" dur="500" accel="50000" fill="hold">
                                          <p:stCondLst>
                                            <p:cond delay="500"/>
                                          </p:stCondLst>
                                        </p:cTn>
                                        <p:tgtEl>
                                          <p:spTgt spid="2">
                                            <p:txEl>
                                              <p:pRg st="3" end="3"/>
                                            </p:txEl>
                                          </p:spTgt>
                                        </p:tgtEl>
                                        <p:attrNameLst>
                                          <p:attrName>ppt_w</p:attrName>
                                        </p:attrNameLst>
                                      </p:cBhvr>
                                      <p:tavLst>
                                        <p:tav tm="0">
                                          <p:val>
                                            <p:strVal val="#ppt_w*.05"/>
                                          </p:val>
                                        </p:tav>
                                        <p:tav tm="100000">
                                          <p:val>
                                            <p:strVal val="#ppt_w"/>
                                          </p:val>
                                        </p:tav>
                                      </p:tavLst>
                                    </p:anim>
                                    <p:anim calcmode="lin" valueType="num">
                                      <p:cBhvr>
                                        <p:cTn id="56" dur="1000" fill="hold"/>
                                        <p:tgtEl>
                                          <p:spTgt spid="2">
                                            <p:txEl>
                                              <p:pRg st="3" end="3"/>
                                            </p:txEl>
                                          </p:spTgt>
                                        </p:tgtEl>
                                        <p:attrNameLst>
                                          <p:attrName>ppt_h</p:attrName>
                                        </p:attrNameLst>
                                      </p:cBhvr>
                                      <p:tavLst>
                                        <p:tav tm="0">
                                          <p:val>
                                            <p:strVal val="#ppt_h"/>
                                          </p:val>
                                        </p:tav>
                                        <p:tav tm="100000">
                                          <p:val>
                                            <p:strVal val="#ppt_h"/>
                                          </p:val>
                                        </p:tav>
                                      </p:tavLst>
                                    </p:anim>
                                    <p:anim calcmode="lin" valueType="num">
                                      <p:cBhvr>
                                        <p:cTn id="57" dur="500" decel="50000" fill="hold">
                                          <p:stCondLst>
                                            <p:cond delay="0"/>
                                          </p:stCondLst>
                                        </p:cTn>
                                        <p:tgtEl>
                                          <p:spTgt spid="2">
                                            <p:txEl>
                                              <p:pRg st="3" end="3"/>
                                            </p:txEl>
                                          </p:spTgt>
                                        </p:tgtEl>
                                        <p:attrNameLst>
                                          <p:attrName>ppt_x</p:attrName>
                                        </p:attrNameLst>
                                      </p:cBhvr>
                                      <p:tavLst>
                                        <p:tav tm="0">
                                          <p:val>
                                            <p:strVal val="#ppt_x+.4"/>
                                          </p:val>
                                        </p:tav>
                                        <p:tav tm="100000">
                                          <p:val>
                                            <p:strVal val="#ppt_x"/>
                                          </p:val>
                                        </p:tav>
                                      </p:tavLst>
                                    </p:anim>
                                    <p:anim calcmode="lin" valueType="num">
                                      <p:cBhvr>
                                        <p:cTn id="58" dur="500" decel="50000" fill="hold">
                                          <p:stCondLst>
                                            <p:cond delay="0"/>
                                          </p:stCondLst>
                                        </p:cTn>
                                        <p:tgtEl>
                                          <p:spTgt spid="2">
                                            <p:txEl>
                                              <p:pRg st="3" end="3"/>
                                            </p:txEl>
                                          </p:spTgt>
                                        </p:tgtEl>
                                        <p:attrNameLst>
                                          <p:attrName>ppt_y</p:attrName>
                                        </p:attrNameLst>
                                      </p:cBhvr>
                                      <p:tavLst>
                                        <p:tav tm="0">
                                          <p:val>
                                            <p:strVal val="#ppt_y-.2"/>
                                          </p:val>
                                        </p:tav>
                                        <p:tav tm="100000">
                                          <p:val>
                                            <p:strVal val="#ppt_y+.1"/>
                                          </p:val>
                                        </p:tav>
                                      </p:tavLst>
                                    </p:anim>
                                    <p:anim calcmode="lin" valueType="num">
                                      <p:cBhvr>
                                        <p:cTn id="59" dur="500" accel="50000" fill="hold">
                                          <p:stCondLst>
                                            <p:cond delay="500"/>
                                          </p:stCondLst>
                                        </p:cTn>
                                        <p:tgtEl>
                                          <p:spTgt spid="2">
                                            <p:txEl>
                                              <p:pRg st="3" end="3"/>
                                            </p:txEl>
                                          </p:spTgt>
                                        </p:tgtEl>
                                        <p:attrNameLst>
                                          <p:attrName>ppt_y</p:attrName>
                                        </p:attrNameLst>
                                      </p:cBhvr>
                                      <p:tavLst>
                                        <p:tav tm="0">
                                          <p:val>
                                            <p:strVal val="#ppt_y+.1"/>
                                          </p:val>
                                        </p:tav>
                                        <p:tav tm="100000">
                                          <p:val>
                                            <p:strVal val="#ppt_y"/>
                                          </p:val>
                                        </p:tav>
                                      </p:tavLst>
                                    </p:anim>
                                    <p:animEffect transition="in" filter="fade">
                                      <p:cBhvr>
                                        <p:cTn id="60" dur="1000" decel="50000">
                                          <p:stCondLst>
                                            <p:cond delay="0"/>
                                          </p:stCondLst>
                                        </p:cTn>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srcRect/>
          <a:stretch>
            <a:fillRect/>
          </a:stretch>
        </p:blipFill>
        <p:spPr bwMode="auto">
          <a:xfrm>
            <a:off x="0" y="990601"/>
            <a:ext cx="3733800" cy="5867400"/>
          </a:xfrm>
          <a:prstGeom prst="rect">
            <a:avLst/>
          </a:prstGeom>
          <a:noFill/>
          <a:ln w="9525">
            <a:noFill/>
            <a:miter lim="800000"/>
            <a:headEnd/>
            <a:tailEnd/>
          </a:ln>
          <a:effectLst/>
        </p:spPr>
      </p:pic>
      <p:sp>
        <p:nvSpPr>
          <p:cNvPr id="5" name="Round Diagonal Corner Rectangle 4"/>
          <p:cNvSpPr/>
          <p:nvPr/>
        </p:nvSpPr>
        <p:spPr>
          <a:xfrm>
            <a:off x="3657600" y="1981200"/>
            <a:ext cx="5257800" cy="4648200"/>
          </a:xfrm>
          <a:prstGeom prst="round2DiagRect">
            <a:avLst/>
          </a:prstGeom>
          <a:solidFill>
            <a:srgbClr val="FFCC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rtlCol="0" anchor="ctr"/>
          <a:lstStyle/>
          <a:p>
            <a:pPr algn="ctr" rtl="0"/>
            <a:endParaRPr lang="en-US" kern="1200" dirty="0">
              <a:solidFill>
                <a:prstClr val="black"/>
              </a:solidFill>
              <a:latin typeface="Calibri"/>
              <a:ea typeface="+mn-ea"/>
              <a:cs typeface="+mn-cs"/>
            </a:endParaRPr>
          </a:p>
        </p:txBody>
      </p:sp>
      <p:sp>
        <p:nvSpPr>
          <p:cNvPr id="2" name="TextBox 1"/>
          <p:cNvSpPr txBox="1"/>
          <p:nvPr/>
        </p:nvSpPr>
        <p:spPr>
          <a:xfrm>
            <a:off x="3657600" y="2133600"/>
            <a:ext cx="5181600" cy="4370427"/>
          </a:xfrm>
          <a:prstGeom prst="rect">
            <a:avLst/>
          </a:prstGeom>
          <a:noFill/>
        </p:spPr>
        <p:txBody>
          <a:bodyPr wrap="square" rtlCol="0">
            <a:spAutoFit/>
          </a:bodyPr>
          <a:lstStyle/>
          <a:p>
            <a:pPr marL="457200" indent="-457200">
              <a:spcAft>
                <a:spcPts val="600"/>
              </a:spcAft>
              <a:buClr>
                <a:srgbClr val="9E5E00"/>
              </a:buClr>
              <a:buFont typeface="Wingdings 2" pitchFamily="18" charset="2"/>
              <a:buChar char="ö"/>
            </a:pPr>
            <a:r>
              <a:rPr lang="en-US" sz="25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Salvation is due to God’s unmerited favor –</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 </a:t>
            </a:r>
            <a:r>
              <a:rPr lang="en-US" sz="24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(Rom. 3:24; 5:18,19; Titus 2:11-14)</a:t>
            </a:r>
            <a:endPar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endParaRPr>
          </a:p>
          <a:p>
            <a:pPr marL="457200" indent="-457200">
              <a:spcAft>
                <a:spcPts val="600"/>
              </a:spcAft>
              <a:buClr>
                <a:srgbClr val="9E5E00"/>
              </a:buClr>
              <a:buFont typeface="Wingdings 2" pitchFamily="18" charset="2"/>
              <a:buChar char="ö"/>
            </a:pPr>
            <a:r>
              <a:rPr lang="en-US" sz="25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Through faith – </a:t>
            </a:r>
            <a:r>
              <a:rPr lang="en-US" sz="24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(John 8:24; Heb. 11; James 2:14-26; Rom. 4:12; 10:9-17; Mk 16:16)</a:t>
            </a:r>
            <a:endPar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endParaRPr>
          </a:p>
          <a:p>
            <a:pPr marL="457200" indent="-457200">
              <a:spcAft>
                <a:spcPts val="600"/>
              </a:spcAft>
              <a:buClr>
                <a:srgbClr val="9E5E00"/>
              </a:buClr>
              <a:buFont typeface="Wingdings 2" pitchFamily="18" charset="2"/>
              <a:buChar char="ö"/>
            </a:pPr>
            <a:r>
              <a:rPr lang="en-US" sz="25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Not by man’s own merit –</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 </a:t>
            </a:r>
            <a:r>
              <a:rPr lang="en-US" sz="24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a:t>
            </a:r>
            <a:r>
              <a:rPr lang="en-US" sz="2400" i="1" dirty="0" smtClean="0">
                <a:solidFill>
                  <a:prstClr val="black"/>
                </a:solidFill>
                <a:effectLst>
                  <a:outerShdw blurRad="60007" dist="310007" dir="7680000" sy="30000" kx="1300200" algn="ctr" rotWithShape="0">
                    <a:prstClr val="black">
                      <a:alpha val="32000"/>
                    </a:prstClr>
                  </a:outerShdw>
                </a:effectLst>
                <a:latin typeface="Book Antiqua" pitchFamily="18" charset="0"/>
              </a:rPr>
              <a:t>Not by being sinless </a:t>
            </a:r>
            <a:r>
              <a:rPr lang="en-US" sz="24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 Rom 3:23,24 - </a:t>
            </a:r>
            <a:r>
              <a:rPr lang="en-US" sz="2400" i="1" dirty="0" smtClean="0">
                <a:solidFill>
                  <a:prstClr val="black"/>
                </a:solidFill>
                <a:effectLst>
                  <a:outerShdw blurRad="60007" dist="310007" dir="7680000" sy="30000" kx="1300200" algn="ctr" rotWithShape="0">
                    <a:prstClr val="black">
                      <a:alpha val="32000"/>
                    </a:prstClr>
                  </a:outerShdw>
                </a:effectLst>
                <a:latin typeface="Book Antiqua" pitchFamily="18" charset="0"/>
              </a:rPr>
              <a:t>Not by perfect Law keeping </a:t>
            </a:r>
            <a:r>
              <a:rPr lang="en-US" sz="24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 Rom. 4:1-4 - </a:t>
            </a:r>
            <a:r>
              <a:rPr lang="en-US" sz="2400" i="1" dirty="0" smtClean="0">
                <a:solidFill>
                  <a:prstClr val="black"/>
                </a:solidFill>
                <a:effectLst>
                  <a:outerShdw blurRad="60007" dist="310007" dir="7680000" sy="30000" kx="1300200" algn="ctr" rotWithShape="0">
                    <a:prstClr val="black">
                      <a:alpha val="32000"/>
                    </a:prstClr>
                  </a:outerShdw>
                </a:effectLst>
                <a:latin typeface="Book Antiqua" pitchFamily="18" charset="0"/>
              </a:rPr>
              <a:t>not by our own works of righteousnes</a:t>
            </a:r>
            <a:r>
              <a:rPr lang="en-US" sz="24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s – Tit. 3:3-5)</a:t>
            </a:r>
            <a:endPar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endParaRPr>
          </a:p>
        </p:txBody>
      </p:sp>
      <p:sp>
        <p:nvSpPr>
          <p:cNvPr id="6" name="TextBox 5"/>
          <p:cNvSpPr txBox="1"/>
          <p:nvPr/>
        </p:nvSpPr>
        <p:spPr>
          <a:xfrm>
            <a:off x="152400" y="2767548"/>
            <a:ext cx="3124200" cy="3785652"/>
          </a:xfrm>
          <a:prstGeom prst="rect">
            <a:avLst/>
          </a:prstGeom>
          <a:noFill/>
        </p:spPr>
        <p:txBody>
          <a:bodyPr wrap="square" rtlCol="0">
            <a:spAutoFit/>
          </a:bodyPr>
          <a:lstStyle/>
          <a:p>
            <a:pPr algn="ctr"/>
            <a: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Ephesians 2:8-9 (NKJV) </a:t>
            </a:r>
            <a:b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br>
            <a:r>
              <a:rPr lang="en-US" sz="2400" baseline="300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8</a:t>
            </a:r>
            <a: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 For by grace you have been saved through faith, and that not of yourselves; it is the gift of God, </a:t>
            </a:r>
            <a: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 </a:t>
            </a:r>
            <a:r>
              <a:rPr lang="en-US" sz="2400" baseline="300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9</a:t>
            </a:r>
            <a: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 </a:t>
            </a:r>
            <a: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not of works, lest anyone should boast. </a:t>
            </a:r>
          </a:p>
        </p:txBody>
      </p:sp>
      <p:sp>
        <p:nvSpPr>
          <p:cNvPr id="9" name="Date Placeholder 8"/>
          <p:cNvSpPr>
            <a:spLocks noGrp="1"/>
          </p:cNvSpPr>
          <p:nvPr>
            <p:ph type="dt" sz="half" idx="10"/>
          </p:nvPr>
        </p:nvSpPr>
        <p:spPr/>
        <p:txBody>
          <a:bodyPr/>
          <a:lstStyle/>
          <a:p>
            <a:pPr algn="l" rtl="0"/>
            <a:r>
              <a:rPr lang="en-US" sz="1200" kern="1200" smtClean="0">
                <a:solidFill>
                  <a:prstClr val="black"/>
                </a:solidFill>
                <a:latin typeface="Book Antiqua" pitchFamily="18" charset="0"/>
                <a:ea typeface="+mn-ea"/>
                <a:cs typeface="+mn-cs"/>
              </a:rPr>
              <a:t>Don McClain</a:t>
            </a:r>
            <a:endParaRPr lang="en-US" sz="1200" kern="1200">
              <a:solidFill>
                <a:prstClr val="black"/>
              </a:solidFill>
              <a:latin typeface="Book Antiqua" pitchFamily="18" charset="0"/>
              <a:ea typeface="+mn-ea"/>
              <a:cs typeface="+mn-cs"/>
            </a:endParaRPr>
          </a:p>
        </p:txBody>
      </p:sp>
      <p:sp>
        <p:nvSpPr>
          <p:cNvPr id="10" name="Slide Number Placeholder 9"/>
          <p:cNvSpPr>
            <a:spLocks noGrp="1"/>
          </p:cNvSpPr>
          <p:nvPr>
            <p:ph type="sldNum" sz="quarter" idx="12"/>
          </p:nvPr>
        </p:nvSpPr>
        <p:spPr/>
        <p:txBody>
          <a:bodyPr/>
          <a:lstStyle/>
          <a:p>
            <a:pPr algn="r" rtl="0"/>
            <a:fld id="{75D47F79-7A3C-4364-8A76-26B2E021BEB4}" type="slidenum">
              <a:rPr lang="en-US" sz="1200" kern="1200">
                <a:solidFill>
                  <a:prstClr val="black"/>
                </a:solidFill>
                <a:latin typeface="Book Antiqua" pitchFamily="18" charset="0"/>
                <a:ea typeface="+mn-ea"/>
                <a:cs typeface="+mn-cs"/>
              </a:rPr>
              <a:pPr algn="r" rtl="0"/>
              <a:t>16</a:t>
            </a:fld>
            <a:endParaRPr lang="en-US" sz="1200" kern="1200">
              <a:solidFill>
                <a:prstClr val="black"/>
              </a:solidFill>
              <a:latin typeface="Book Antiqua" pitchFamily="18" charset="0"/>
              <a:ea typeface="+mn-ea"/>
              <a:cs typeface="+mn-cs"/>
            </a:endParaRPr>
          </a:p>
        </p:txBody>
      </p:sp>
      <p:sp>
        <p:nvSpPr>
          <p:cNvPr id="11" name="Footer Placeholder 10"/>
          <p:cNvSpPr>
            <a:spLocks noGrp="1"/>
          </p:cNvSpPr>
          <p:nvPr>
            <p:ph type="ftr" sz="quarter" idx="11"/>
          </p:nvPr>
        </p:nvSpPr>
        <p:spPr/>
        <p:txBody>
          <a:bodyPr/>
          <a:lstStyle/>
          <a:p>
            <a:pPr algn="r" rtl="0"/>
            <a:r>
              <a:rPr lang="en-US" sz="1200" kern="1200" smtClean="0">
                <a:solidFill>
                  <a:prstClr val="black"/>
                </a:solidFill>
                <a:latin typeface="Book Antiqua" pitchFamily="18" charset="0"/>
                <a:ea typeface="+mn-ea"/>
                <a:cs typeface="+mn-cs"/>
              </a:rPr>
              <a:t>W. 65th St. church of Christ / August 2,2009</a:t>
            </a:r>
            <a:endParaRPr lang="en-US" sz="1200" kern="1200">
              <a:solidFill>
                <a:prstClr val="black"/>
              </a:solidFill>
              <a:latin typeface="Book Antiqua" pitchFamily="18" charset="0"/>
              <a:ea typeface="+mn-ea"/>
              <a:cs typeface="+mn-cs"/>
            </a:endParaRPr>
          </a:p>
        </p:txBody>
      </p:sp>
      <p:sp>
        <p:nvSpPr>
          <p:cNvPr id="12" name="TextBox 11"/>
          <p:cNvSpPr txBox="1"/>
          <p:nvPr/>
        </p:nvSpPr>
        <p:spPr>
          <a:xfrm>
            <a:off x="0" y="0"/>
            <a:ext cx="9144000" cy="1200329"/>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rtl="0"/>
            <a:r>
              <a:rPr lang="en-US" sz="7200" b="1" dirty="0" smtClean="0">
                <a:ln w="11430"/>
                <a:solidFill>
                  <a:srgbClr val="FFC000"/>
                </a:solidFill>
                <a:effectLst>
                  <a:glow rad="101600">
                    <a:prstClr val="black">
                      <a:alpha val="60000"/>
                    </a:prstClr>
                  </a:glow>
                  <a:outerShdw blurRad="60007" dist="310007" dir="7680000" sy="30000" kx="1300200" algn="ctr" rotWithShape="0">
                    <a:prstClr val="black">
                      <a:alpha val="32000"/>
                    </a:prstClr>
                  </a:outerShdw>
                </a:effectLst>
                <a:latin typeface="Archie" pitchFamily="2" charset="0"/>
              </a:rPr>
              <a:t>“Saved By Grace Through Faith”</a:t>
            </a:r>
            <a:endParaRPr lang="en-US" sz="7200" b="1" kern="1200" dirty="0">
              <a:ln w="11430"/>
              <a:solidFill>
                <a:srgbClr val="FFC000"/>
              </a:solidFill>
              <a:effectLst>
                <a:glow rad="101600">
                  <a:prstClr val="black">
                    <a:alpha val="60000"/>
                  </a:prstClr>
                </a:glow>
                <a:outerShdw blurRad="60007" dist="310007" dir="7680000" sy="30000" kx="1300200" algn="ctr" rotWithShape="0">
                  <a:prstClr val="black">
                    <a:alpha val="32000"/>
                  </a:prstClr>
                </a:outerShdw>
              </a:effectLst>
              <a:latin typeface="Archie" pitchFamily="2" charset="0"/>
              <a:ea typeface="+mn-ea"/>
              <a:cs typeface="+mn-cs"/>
            </a:endParaRPr>
          </a:p>
        </p:txBody>
      </p:sp>
      <p:sp>
        <p:nvSpPr>
          <p:cNvPr id="13" name="TextBox 12"/>
          <p:cNvSpPr txBox="1"/>
          <p:nvPr/>
        </p:nvSpPr>
        <p:spPr>
          <a:xfrm>
            <a:off x="0" y="1143000"/>
            <a:ext cx="9144000" cy="830997"/>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rtl="0"/>
            <a:r>
              <a:rPr lang="en-US" sz="4800" b="1" kern="1200" dirty="0" smtClean="0">
                <a:ln w="11430"/>
                <a:solidFill>
                  <a:srgbClr val="FFC000"/>
                </a:solidFill>
                <a:effectLst>
                  <a:glow rad="101600">
                    <a:prstClr val="black">
                      <a:alpha val="60000"/>
                    </a:prstClr>
                  </a:glow>
                  <a:outerShdw blurRad="60007" dist="310007" dir="7680000" sy="30000" kx="1300200" algn="ctr" rotWithShape="0">
                    <a:prstClr val="black">
                      <a:alpha val="32000"/>
                    </a:prstClr>
                  </a:outerShdw>
                  <a:reflection blurRad="6350" stA="55000" endA="300" endPos="45500" dir="5400000" sy="-100000" algn="bl" rotWithShape="0"/>
                </a:effectLst>
                <a:latin typeface="Benguiat Bk BT" pitchFamily="18" charset="0"/>
                <a:ea typeface="+mn-ea"/>
                <a:cs typeface="+mn-cs"/>
              </a:rPr>
              <a:t>God Has Provided Salvation</a:t>
            </a:r>
            <a:endParaRPr lang="en-US" sz="4800" b="1" kern="1200" dirty="0">
              <a:ln w="11430"/>
              <a:solidFill>
                <a:srgbClr val="FFC000"/>
              </a:solidFill>
              <a:effectLst>
                <a:glow rad="101600">
                  <a:prstClr val="black">
                    <a:alpha val="60000"/>
                  </a:prstClr>
                </a:glow>
                <a:outerShdw blurRad="60007" dist="310007" dir="7680000" sy="30000" kx="1300200" algn="ctr" rotWithShape="0">
                  <a:prstClr val="black">
                    <a:alpha val="32000"/>
                  </a:prstClr>
                </a:outerShdw>
                <a:reflection blurRad="6350" stA="55000" endA="300" endPos="45500" dir="5400000" sy="-100000" algn="bl" rotWithShape="0"/>
              </a:effectLst>
              <a:latin typeface="Benguiat Bk BT" pitchFamily="18" charset="0"/>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par>
                                <p:cTn id="15" presetID="25" presetClass="entr" presetSubtype="0" fill="hold" nodeType="with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 calcmode="lin" valueType="num">
                                      <p:cBhvr>
                                        <p:cTn id="17" dur="500" decel="50000" fill="hold">
                                          <p:stCondLst>
                                            <p:cond delay="0"/>
                                          </p:stCondLst>
                                        </p:cTn>
                                        <p:tgtEl>
                                          <p:spTgt spid="2">
                                            <p:txEl>
                                              <p:pRg st="0" end="0"/>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2">
                                            <p:txEl>
                                              <p:pRg st="0" end="0"/>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2">
                                            <p:txEl>
                                              <p:pRg st="0" end="0"/>
                                            </p:txEl>
                                          </p:spTgt>
                                        </p:tgtEl>
                                        <p:attrNameLst>
                                          <p:attrName>ppt_w</p:attrName>
                                        </p:attrNameLst>
                                      </p:cBhvr>
                                      <p:tavLst>
                                        <p:tav tm="0">
                                          <p:val>
                                            <p:strVal val="#ppt_w*.05"/>
                                          </p:val>
                                        </p:tav>
                                        <p:tav tm="100000">
                                          <p:val>
                                            <p:strVal val="#ppt_w"/>
                                          </p:val>
                                        </p:tav>
                                      </p:tavLst>
                                    </p:anim>
                                    <p:anim calcmode="lin" valueType="num">
                                      <p:cBhvr>
                                        <p:cTn id="20" dur="10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2">
                                            <p:txEl>
                                              <p:pRg st="0" end="0"/>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2">
                                            <p:txEl>
                                              <p:pRg st="0" end="0"/>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2">
                                            <p:txEl>
                                              <p:pRg st="0" end="0"/>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2">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5" presetClass="entr" presetSubtype="0" fill="hold" nodeType="clickEffect">
                                  <p:stCondLst>
                                    <p:cond delay="0"/>
                                  </p:stCondLst>
                                  <p:childTnLst>
                                    <p:set>
                                      <p:cBhvr>
                                        <p:cTn id="28" dur="1" fill="hold">
                                          <p:stCondLst>
                                            <p:cond delay="0"/>
                                          </p:stCondLst>
                                        </p:cTn>
                                        <p:tgtEl>
                                          <p:spTgt spid="2">
                                            <p:txEl>
                                              <p:pRg st="1" end="1"/>
                                            </p:txEl>
                                          </p:spTgt>
                                        </p:tgtEl>
                                        <p:attrNameLst>
                                          <p:attrName>style.visibility</p:attrName>
                                        </p:attrNameLst>
                                      </p:cBhvr>
                                      <p:to>
                                        <p:strVal val="visible"/>
                                      </p:to>
                                    </p:set>
                                    <p:anim calcmode="lin" valueType="num">
                                      <p:cBhvr>
                                        <p:cTn id="29" dur="500" decel="50000" fill="hold">
                                          <p:stCondLst>
                                            <p:cond delay="0"/>
                                          </p:stCondLst>
                                        </p:cTn>
                                        <p:tgtEl>
                                          <p:spTgt spid="2">
                                            <p:txEl>
                                              <p:pRg st="1" end="1"/>
                                            </p:txEl>
                                          </p:spTgt>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2">
                                            <p:txEl>
                                              <p:pRg st="1" end="1"/>
                                            </p:txEl>
                                          </p:spTgt>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2">
                                            <p:txEl>
                                              <p:pRg st="1" end="1"/>
                                            </p:txEl>
                                          </p:spTgt>
                                        </p:tgtEl>
                                        <p:attrNameLst>
                                          <p:attrName>ppt_w</p:attrName>
                                        </p:attrNameLst>
                                      </p:cBhvr>
                                      <p:tavLst>
                                        <p:tav tm="0">
                                          <p:val>
                                            <p:strVal val="#ppt_w*.05"/>
                                          </p:val>
                                        </p:tav>
                                        <p:tav tm="100000">
                                          <p:val>
                                            <p:strVal val="#ppt_w"/>
                                          </p:val>
                                        </p:tav>
                                      </p:tavLst>
                                    </p:anim>
                                    <p:anim calcmode="lin" valueType="num">
                                      <p:cBhvr>
                                        <p:cTn id="32" dur="10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2">
                                            <p:txEl>
                                              <p:pRg st="1" end="1"/>
                                            </p:txEl>
                                          </p:spTgt>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2">
                                            <p:txEl>
                                              <p:pRg st="1" end="1"/>
                                            </p:txEl>
                                          </p:spTgt>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2">
                                            <p:txEl>
                                              <p:pRg st="1" end="1"/>
                                            </p:txEl>
                                          </p:spTgt>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2">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5" presetClass="entr" presetSubtype="0" fill="hold" nodeType="clickEffect">
                                  <p:stCondLst>
                                    <p:cond delay="0"/>
                                  </p:stCondLst>
                                  <p:childTnLst>
                                    <p:set>
                                      <p:cBhvr>
                                        <p:cTn id="40" dur="1" fill="hold">
                                          <p:stCondLst>
                                            <p:cond delay="0"/>
                                          </p:stCondLst>
                                        </p:cTn>
                                        <p:tgtEl>
                                          <p:spTgt spid="2">
                                            <p:txEl>
                                              <p:pRg st="2" end="2"/>
                                            </p:txEl>
                                          </p:spTgt>
                                        </p:tgtEl>
                                        <p:attrNameLst>
                                          <p:attrName>style.visibility</p:attrName>
                                        </p:attrNameLst>
                                      </p:cBhvr>
                                      <p:to>
                                        <p:strVal val="visible"/>
                                      </p:to>
                                    </p:set>
                                    <p:anim calcmode="lin" valueType="num">
                                      <p:cBhvr>
                                        <p:cTn id="41" dur="500" decel="50000" fill="hold">
                                          <p:stCondLst>
                                            <p:cond delay="0"/>
                                          </p:stCondLst>
                                        </p:cTn>
                                        <p:tgtEl>
                                          <p:spTgt spid="2">
                                            <p:txEl>
                                              <p:pRg st="2" end="2"/>
                                            </p:txEl>
                                          </p:spTgt>
                                        </p:tgtEl>
                                        <p:attrNameLst>
                                          <p:attrName>style.rotation</p:attrName>
                                        </p:attrNameLst>
                                      </p:cBhvr>
                                      <p:tavLst>
                                        <p:tav tm="0">
                                          <p:val>
                                            <p:fltVal val="-90"/>
                                          </p:val>
                                        </p:tav>
                                        <p:tav tm="100000">
                                          <p:val>
                                            <p:fltVal val="0"/>
                                          </p:val>
                                        </p:tav>
                                      </p:tavLst>
                                    </p:anim>
                                    <p:anim calcmode="lin" valueType="num">
                                      <p:cBhvr>
                                        <p:cTn id="42" dur="500" decel="50000" fill="hold">
                                          <p:stCondLst>
                                            <p:cond delay="0"/>
                                          </p:stCondLst>
                                        </p:cTn>
                                        <p:tgtEl>
                                          <p:spTgt spid="2">
                                            <p:txEl>
                                              <p:pRg st="2" end="2"/>
                                            </p:txEl>
                                          </p:spTgt>
                                        </p:tgtEl>
                                        <p:attrNameLst>
                                          <p:attrName>ppt_w</p:attrName>
                                        </p:attrNameLst>
                                      </p:cBhvr>
                                      <p:tavLst>
                                        <p:tav tm="0">
                                          <p:val>
                                            <p:strVal val="#ppt_w"/>
                                          </p:val>
                                        </p:tav>
                                        <p:tav tm="100000">
                                          <p:val>
                                            <p:strVal val="#ppt_w*.05"/>
                                          </p:val>
                                        </p:tav>
                                      </p:tavLst>
                                    </p:anim>
                                    <p:anim calcmode="lin" valueType="num">
                                      <p:cBhvr>
                                        <p:cTn id="43" dur="500" accel="50000" fill="hold">
                                          <p:stCondLst>
                                            <p:cond delay="500"/>
                                          </p:stCondLst>
                                        </p:cTn>
                                        <p:tgtEl>
                                          <p:spTgt spid="2">
                                            <p:txEl>
                                              <p:pRg st="2" end="2"/>
                                            </p:txEl>
                                          </p:spTgt>
                                        </p:tgtEl>
                                        <p:attrNameLst>
                                          <p:attrName>ppt_w</p:attrName>
                                        </p:attrNameLst>
                                      </p:cBhvr>
                                      <p:tavLst>
                                        <p:tav tm="0">
                                          <p:val>
                                            <p:strVal val="#ppt_w*.05"/>
                                          </p:val>
                                        </p:tav>
                                        <p:tav tm="100000">
                                          <p:val>
                                            <p:strVal val="#ppt_w"/>
                                          </p:val>
                                        </p:tav>
                                      </p:tavLst>
                                    </p:anim>
                                    <p:anim calcmode="lin" valueType="num">
                                      <p:cBhvr>
                                        <p:cTn id="44" dur="1000" fill="hold"/>
                                        <p:tgtEl>
                                          <p:spTgt spid="2">
                                            <p:txEl>
                                              <p:pRg st="2" end="2"/>
                                            </p:txEl>
                                          </p:spTgt>
                                        </p:tgtEl>
                                        <p:attrNameLst>
                                          <p:attrName>ppt_h</p:attrName>
                                        </p:attrNameLst>
                                      </p:cBhvr>
                                      <p:tavLst>
                                        <p:tav tm="0">
                                          <p:val>
                                            <p:strVal val="#ppt_h"/>
                                          </p:val>
                                        </p:tav>
                                        <p:tav tm="100000">
                                          <p:val>
                                            <p:strVal val="#ppt_h"/>
                                          </p:val>
                                        </p:tav>
                                      </p:tavLst>
                                    </p:anim>
                                    <p:anim calcmode="lin" valueType="num">
                                      <p:cBhvr>
                                        <p:cTn id="45" dur="500" decel="50000" fill="hold">
                                          <p:stCondLst>
                                            <p:cond delay="0"/>
                                          </p:stCondLst>
                                        </p:cTn>
                                        <p:tgtEl>
                                          <p:spTgt spid="2">
                                            <p:txEl>
                                              <p:pRg st="2" end="2"/>
                                            </p:txEl>
                                          </p:spTgt>
                                        </p:tgtEl>
                                        <p:attrNameLst>
                                          <p:attrName>ppt_x</p:attrName>
                                        </p:attrNameLst>
                                      </p:cBhvr>
                                      <p:tavLst>
                                        <p:tav tm="0">
                                          <p:val>
                                            <p:strVal val="#ppt_x+.4"/>
                                          </p:val>
                                        </p:tav>
                                        <p:tav tm="100000">
                                          <p:val>
                                            <p:strVal val="#ppt_x"/>
                                          </p:val>
                                        </p:tav>
                                      </p:tavLst>
                                    </p:anim>
                                    <p:anim calcmode="lin" valueType="num">
                                      <p:cBhvr>
                                        <p:cTn id="46" dur="500" decel="50000" fill="hold">
                                          <p:stCondLst>
                                            <p:cond delay="0"/>
                                          </p:stCondLst>
                                        </p:cTn>
                                        <p:tgtEl>
                                          <p:spTgt spid="2">
                                            <p:txEl>
                                              <p:pRg st="2" end="2"/>
                                            </p:txEl>
                                          </p:spTgt>
                                        </p:tgtEl>
                                        <p:attrNameLst>
                                          <p:attrName>ppt_y</p:attrName>
                                        </p:attrNameLst>
                                      </p:cBhvr>
                                      <p:tavLst>
                                        <p:tav tm="0">
                                          <p:val>
                                            <p:strVal val="#ppt_y-.2"/>
                                          </p:val>
                                        </p:tav>
                                        <p:tav tm="100000">
                                          <p:val>
                                            <p:strVal val="#ppt_y+.1"/>
                                          </p:val>
                                        </p:tav>
                                      </p:tavLst>
                                    </p:anim>
                                    <p:anim calcmode="lin" valueType="num">
                                      <p:cBhvr>
                                        <p:cTn id="47" dur="500" accel="50000" fill="hold">
                                          <p:stCondLst>
                                            <p:cond delay="500"/>
                                          </p:stCondLst>
                                        </p:cTn>
                                        <p:tgtEl>
                                          <p:spTgt spid="2">
                                            <p:txEl>
                                              <p:pRg st="2" end="2"/>
                                            </p:txEl>
                                          </p:spTgt>
                                        </p:tgtEl>
                                        <p:attrNameLst>
                                          <p:attrName>ppt_y</p:attrName>
                                        </p:attrNameLst>
                                      </p:cBhvr>
                                      <p:tavLst>
                                        <p:tav tm="0">
                                          <p:val>
                                            <p:strVal val="#ppt_y+.1"/>
                                          </p:val>
                                        </p:tav>
                                        <p:tav tm="100000">
                                          <p:val>
                                            <p:strVal val="#ppt_y"/>
                                          </p:val>
                                        </p:tav>
                                      </p:tavLst>
                                    </p:anim>
                                    <p:animEffect transition="in" filter="fade">
                                      <p:cBhvr>
                                        <p:cTn id="48" dur="1000" decel="50000">
                                          <p:stCondLst>
                                            <p:cond delay="0"/>
                                          </p:stCondLst>
                                        </p:cTn>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srcRect/>
          <a:stretch>
            <a:fillRect/>
          </a:stretch>
        </p:blipFill>
        <p:spPr bwMode="auto">
          <a:xfrm>
            <a:off x="0" y="990601"/>
            <a:ext cx="3733800" cy="5867400"/>
          </a:xfrm>
          <a:prstGeom prst="rect">
            <a:avLst/>
          </a:prstGeom>
          <a:noFill/>
          <a:ln w="9525">
            <a:noFill/>
            <a:miter lim="800000"/>
            <a:headEnd/>
            <a:tailEnd/>
          </a:ln>
          <a:effectLst/>
        </p:spPr>
      </p:pic>
      <p:sp>
        <p:nvSpPr>
          <p:cNvPr id="5" name="Round Diagonal Corner Rectangle 4"/>
          <p:cNvSpPr/>
          <p:nvPr/>
        </p:nvSpPr>
        <p:spPr>
          <a:xfrm>
            <a:off x="3657600" y="1981200"/>
            <a:ext cx="5257800" cy="4648200"/>
          </a:xfrm>
          <a:prstGeom prst="round2DiagRect">
            <a:avLst/>
          </a:prstGeom>
          <a:solidFill>
            <a:srgbClr val="FFCC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rtlCol="0" anchor="ctr"/>
          <a:lstStyle/>
          <a:p>
            <a:pPr algn="ctr" rtl="0"/>
            <a:endParaRPr lang="en-US" kern="1200" dirty="0">
              <a:solidFill>
                <a:prstClr val="black"/>
              </a:solidFill>
              <a:latin typeface="Calibri"/>
              <a:ea typeface="+mn-ea"/>
              <a:cs typeface="+mn-cs"/>
            </a:endParaRPr>
          </a:p>
        </p:txBody>
      </p:sp>
      <p:sp>
        <p:nvSpPr>
          <p:cNvPr id="2" name="TextBox 1"/>
          <p:cNvSpPr txBox="1"/>
          <p:nvPr/>
        </p:nvSpPr>
        <p:spPr>
          <a:xfrm>
            <a:off x="3657600" y="2133600"/>
            <a:ext cx="5181600" cy="4816703"/>
          </a:xfrm>
          <a:prstGeom prst="rect">
            <a:avLst/>
          </a:prstGeom>
          <a:noFill/>
        </p:spPr>
        <p:txBody>
          <a:bodyPr wrap="square" rtlCol="0">
            <a:spAutoFit/>
          </a:bodyPr>
          <a:lstStyle/>
          <a:p>
            <a:pPr marL="457200" indent="-457200" algn="ctr">
              <a:spcAft>
                <a:spcPts val="600"/>
              </a:spcAft>
              <a:buClr>
                <a:srgbClr val="9E5E00"/>
              </a:buClr>
            </a:pPr>
            <a:r>
              <a:rPr lang="en-US" sz="3600" dirty="0" smtClean="0">
                <a:solidFill>
                  <a:prstClr val="black"/>
                </a:solidFill>
                <a:effectLst>
                  <a:outerShdw blurRad="60007" dist="310007" dir="7680000" sy="30000" kx="1300200" algn="ctr" rotWithShape="0">
                    <a:prstClr val="black">
                      <a:alpha val="32000"/>
                    </a:prstClr>
                  </a:outerShdw>
                </a:effectLst>
                <a:latin typeface="Bernard MT Condensed" pitchFamily="18" charset="0"/>
              </a:rPr>
              <a:t>Principle Exemplified</a:t>
            </a:r>
            <a:endParaRPr lang="en-US" sz="2500" dirty="0" smtClean="0">
              <a:solidFill>
                <a:prstClr val="black"/>
              </a:solidFill>
              <a:effectLst>
                <a:outerShdw blurRad="60007" dist="310007" dir="7680000" sy="30000" kx="1300200" algn="ctr" rotWithShape="0">
                  <a:prstClr val="black">
                    <a:alpha val="32000"/>
                  </a:prstClr>
                </a:outerShdw>
              </a:effectLst>
              <a:latin typeface="Bernard MT Condensed" pitchFamily="18" charset="0"/>
            </a:endParaRPr>
          </a:p>
          <a:p>
            <a:pPr marL="457200" indent="-457200">
              <a:spcAft>
                <a:spcPts val="1200"/>
              </a:spcAft>
              <a:buClr>
                <a:srgbClr val="9E5E00"/>
              </a:buClr>
              <a:buFont typeface="Wingdings 2" pitchFamily="18" charset="2"/>
              <a:buChar char="ö"/>
            </a:pPr>
            <a:r>
              <a:rPr lang="en-US" sz="24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Noah –</a:t>
            </a:r>
            <a:r>
              <a:rPr lang="en-US" sz="24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 (Gen. 6:8-22; 7:5,23;  Heb. 11:7)</a:t>
            </a:r>
          </a:p>
          <a:p>
            <a:pPr marL="457200" indent="-457200">
              <a:spcAft>
                <a:spcPts val="1200"/>
              </a:spcAft>
              <a:buClr>
                <a:srgbClr val="9E5E00"/>
              </a:buClr>
              <a:buFont typeface="Wingdings 2" pitchFamily="18" charset="2"/>
              <a:buChar char="ö"/>
            </a:pPr>
            <a:r>
              <a:rPr lang="en-US" sz="24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The walls of Jericho –</a:t>
            </a:r>
            <a:r>
              <a:rPr lang="en-US" sz="24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 (Joshua 6:2-20; Heb 11:30)</a:t>
            </a:r>
          </a:p>
          <a:p>
            <a:pPr marL="457200" indent="-457200">
              <a:spcAft>
                <a:spcPts val="1200"/>
              </a:spcAft>
              <a:buClr>
                <a:srgbClr val="9E5E00"/>
              </a:buClr>
              <a:buFont typeface="Wingdings 2" pitchFamily="18" charset="2"/>
              <a:buChar char="ö"/>
            </a:pPr>
            <a:r>
              <a:rPr lang="en-US" sz="2400" dirty="0" err="1" smtClean="0">
                <a:solidFill>
                  <a:prstClr val="black"/>
                </a:solidFill>
                <a:effectLst>
                  <a:outerShdw blurRad="60007" dist="310007" dir="7680000" sy="30000" kx="1300200" algn="ctr" rotWithShape="0">
                    <a:prstClr val="black">
                      <a:alpha val="32000"/>
                    </a:prstClr>
                  </a:outerShdw>
                </a:effectLst>
                <a:latin typeface="Dominican Small Caps" pitchFamily="2" charset="0"/>
              </a:rPr>
              <a:t>Naaman</a:t>
            </a:r>
            <a:r>
              <a:rPr lang="en-US" sz="24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 – </a:t>
            </a:r>
            <a:r>
              <a:rPr lang="en-US" sz="24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(2 Kings 5:1-19)</a:t>
            </a:r>
          </a:p>
          <a:p>
            <a:pPr marL="457200" indent="-457200">
              <a:spcAft>
                <a:spcPts val="1200"/>
              </a:spcAft>
              <a:buClr>
                <a:srgbClr val="9E5E00"/>
              </a:buClr>
              <a:buFont typeface="Wingdings 2" pitchFamily="18" charset="2"/>
              <a:buChar char="ö"/>
            </a:pPr>
            <a:r>
              <a:rPr lang="en-US" sz="24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Those on Pentecost </a:t>
            </a:r>
            <a:r>
              <a:rPr lang="en-US" sz="24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 </a:t>
            </a:r>
            <a:r>
              <a:rPr lang="en-US" sz="24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    </a:t>
            </a:r>
            <a:r>
              <a:rPr lang="en-US" sz="24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(Acts 2:14-47)</a:t>
            </a:r>
          </a:p>
          <a:p>
            <a:pPr marL="457200" indent="-457200">
              <a:spcAft>
                <a:spcPts val="1200"/>
              </a:spcAft>
              <a:buClr>
                <a:srgbClr val="9E5E00"/>
              </a:buClr>
              <a:buFont typeface="Wingdings 2" pitchFamily="18" charset="2"/>
              <a:buChar char="ö"/>
            </a:pPr>
            <a:r>
              <a:rPr lang="en-US" sz="24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Paul– </a:t>
            </a:r>
            <a:r>
              <a:rPr lang="en-US" sz="24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(Acts </a:t>
            </a:r>
            <a:r>
              <a:rPr lang="en-US" sz="24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22:16; Gal. 2:20,21)</a:t>
            </a:r>
            <a:endParaRPr lang="en-US" sz="2400" dirty="0" smtClean="0">
              <a:solidFill>
                <a:prstClr val="black"/>
              </a:solidFill>
              <a:effectLst>
                <a:outerShdw blurRad="60007" dist="310007" dir="7680000" sy="30000" kx="1300200" algn="ctr" rotWithShape="0">
                  <a:prstClr val="black">
                    <a:alpha val="32000"/>
                  </a:prstClr>
                </a:outerShdw>
              </a:effectLst>
              <a:latin typeface="Book Antiqua" pitchFamily="18" charset="0"/>
            </a:endParaRPr>
          </a:p>
          <a:p>
            <a:pPr marL="457200" indent="-457200">
              <a:spcAft>
                <a:spcPts val="1200"/>
              </a:spcAft>
              <a:buClr>
                <a:srgbClr val="9E5E00"/>
              </a:buClr>
              <a:buFont typeface="Wingdings 2" pitchFamily="18" charset="2"/>
              <a:buChar char="ö"/>
            </a:pPr>
            <a:endParaRPr lang="en-US" sz="2400" dirty="0" smtClean="0">
              <a:solidFill>
                <a:prstClr val="black"/>
              </a:solidFill>
              <a:effectLst>
                <a:outerShdw blurRad="60007" dist="310007" dir="7680000" sy="30000" kx="1300200" algn="ctr" rotWithShape="0">
                  <a:prstClr val="black">
                    <a:alpha val="32000"/>
                  </a:prstClr>
                </a:outerShdw>
              </a:effectLst>
              <a:latin typeface="Book Antiqua" pitchFamily="18" charset="0"/>
            </a:endParaRPr>
          </a:p>
        </p:txBody>
      </p:sp>
      <p:sp>
        <p:nvSpPr>
          <p:cNvPr id="6" name="TextBox 5"/>
          <p:cNvSpPr txBox="1"/>
          <p:nvPr/>
        </p:nvSpPr>
        <p:spPr>
          <a:xfrm>
            <a:off x="152400" y="2767548"/>
            <a:ext cx="3124200" cy="3785652"/>
          </a:xfrm>
          <a:prstGeom prst="rect">
            <a:avLst/>
          </a:prstGeom>
          <a:noFill/>
        </p:spPr>
        <p:txBody>
          <a:bodyPr wrap="square" rtlCol="0">
            <a:spAutoFit/>
          </a:bodyPr>
          <a:lstStyle/>
          <a:p>
            <a:pPr algn="ctr"/>
            <a: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Ephesians 2:8-9 (NKJV) </a:t>
            </a:r>
            <a:b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br>
            <a:r>
              <a:rPr lang="en-US" sz="2400" baseline="300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8</a:t>
            </a:r>
            <a: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 For by grace you have been saved through faith, and that not of yourselves; it is the gift of God, </a:t>
            </a:r>
            <a: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 </a:t>
            </a:r>
            <a:r>
              <a:rPr lang="en-US" sz="2400" baseline="300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9</a:t>
            </a:r>
            <a: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 </a:t>
            </a:r>
            <a: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not of works, lest anyone should boast. </a:t>
            </a:r>
          </a:p>
        </p:txBody>
      </p:sp>
      <p:sp>
        <p:nvSpPr>
          <p:cNvPr id="9" name="Date Placeholder 8"/>
          <p:cNvSpPr>
            <a:spLocks noGrp="1"/>
          </p:cNvSpPr>
          <p:nvPr>
            <p:ph type="dt" sz="half" idx="10"/>
          </p:nvPr>
        </p:nvSpPr>
        <p:spPr/>
        <p:txBody>
          <a:bodyPr/>
          <a:lstStyle/>
          <a:p>
            <a:pPr algn="l" rtl="0"/>
            <a:r>
              <a:rPr lang="en-US" sz="1200" kern="1200" smtClean="0">
                <a:solidFill>
                  <a:prstClr val="black"/>
                </a:solidFill>
                <a:latin typeface="Book Antiqua" pitchFamily="18" charset="0"/>
                <a:ea typeface="+mn-ea"/>
                <a:cs typeface="+mn-cs"/>
              </a:rPr>
              <a:t>Don McClain</a:t>
            </a:r>
            <a:endParaRPr lang="en-US" sz="1200" kern="1200">
              <a:solidFill>
                <a:prstClr val="black"/>
              </a:solidFill>
              <a:latin typeface="Book Antiqua" pitchFamily="18" charset="0"/>
              <a:ea typeface="+mn-ea"/>
              <a:cs typeface="+mn-cs"/>
            </a:endParaRPr>
          </a:p>
        </p:txBody>
      </p:sp>
      <p:sp>
        <p:nvSpPr>
          <p:cNvPr id="10" name="Slide Number Placeholder 9"/>
          <p:cNvSpPr>
            <a:spLocks noGrp="1"/>
          </p:cNvSpPr>
          <p:nvPr>
            <p:ph type="sldNum" sz="quarter" idx="12"/>
          </p:nvPr>
        </p:nvSpPr>
        <p:spPr/>
        <p:txBody>
          <a:bodyPr/>
          <a:lstStyle/>
          <a:p>
            <a:pPr algn="r" rtl="0"/>
            <a:fld id="{75D47F79-7A3C-4364-8A76-26B2E021BEB4}" type="slidenum">
              <a:rPr lang="en-US" sz="1200" kern="1200">
                <a:solidFill>
                  <a:prstClr val="black"/>
                </a:solidFill>
                <a:latin typeface="Book Antiqua" pitchFamily="18" charset="0"/>
                <a:ea typeface="+mn-ea"/>
                <a:cs typeface="+mn-cs"/>
              </a:rPr>
              <a:pPr algn="r" rtl="0"/>
              <a:t>17</a:t>
            </a:fld>
            <a:endParaRPr lang="en-US" sz="1200" kern="1200">
              <a:solidFill>
                <a:prstClr val="black"/>
              </a:solidFill>
              <a:latin typeface="Book Antiqua" pitchFamily="18" charset="0"/>
              <a:ea typeface="+mn-ea"/>
              <a:cs typeface="+mn-cs"/>
            </a:endParaRPr>
          </a:p>
        </p:txBody>
      </p:sp>
      <p:sp>
        <p:nvSpPr>
          <p:cNvPr id="11" name="Footer Placeholder 10"/>
          <p:cNvSpPr>
            <a:spLocks noGrp="1"/>
          </p:cNvSpPr>
          <p:nvPr>
            <p:ph type="ftr" sz="quarter" idx="11"/>
          </p:nvPr>
        </p:nvSpPr>
        <p:spPr/>
        <p:txBody>
          <a:bodyPr/>
          <a:lstStyle/>
          <a:p>
            <a:pPr algn="r" rtl="0"/>
            <a:r>
              <a:rPr lang="en-US" sz="1200" kern="1200" smtClean="0">
                <a:solidFill>
                  <a:prstClr val="black"/>
                </a:solidFill>
                <a:latin typeface="Book Antiqua" pitchFamily="18" charset="0"/>
                <a:ea typeface="+mn-ea"/>
                <a:cs typeface="+mn-cs"/>
              </a:rPr>
              <a:t>W. 65th St. church of Christ / August 2,2009</a:t>
            </a:r>
            <a:endParaRPr lang="en-US" sz="1200" kern="1200">
              <a:solidFill>
                <a:prstClr val="black"/>
              </a:solidFill>
              <a:latin typeface="Book Antiqua" pitchFamily="18" charset="0"/>
              <a:ea typeface="+mn-ea"/>
              <a:cs typeface="+mn-cs"/>
            </a:endParaRPr>
          </a:p>
        </p:txBody>
      </p:sp>
      <p:sp>
        <p:nvSpPr>
          <p:cNvPr id="12" name="TextBox 11"/>
          <p:cNvSpPr txBox="1"/>
          <p:nvPr/>
        </p:nvSpPr>
        <p:spPr>
          <a:xfrm>
            <a:off x="0" y="0"/>
            <a:ext cx="9144000" cy="1200329"/>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rtl="0"/>
            <a:r>
              <a:rPr lang="en-US" sz="7200" b="1" dirty="0" smtClean="0">
                <a:ln w="11430"/>
                <a:solidFill>
                  <a:srgbClr val="FFC000"/>
                </a:solidFill>
                <a:effectLst>
                  <a:glow rad="101600">
                    <a:prstClr val="black">
                      <a:alpha val="60000"/>
                    </a:prstClr>
                  </a:glow>
                  <a:outerShdw blurRad="60007" dist="310007" dir="7680000" sy="30000" kx="1300200" algn="ctr" rotWithShape="0">
                    <a:prstClr val="black">
                      <a:alpha val="32000"/>
                    </a:prstClr>
                  </a:outerShdw>
                </a:effectLst>
                <a:latin typeface="Archie" pitchFamily="2" charset="0"/>
              </a:rPr>
              <a:t>“Saved By Grace Through Faith”</a:t>
            </a:r>
            <a:endParaRPr lang="en-US" sz="7200" b="1" kern="1200" dirty="0">
              <a:ln w="11430"/>
              <a:solidFill>
                <a:srgbClr val="FFC000"/>
              </a:solidFill>
              <a:effectLst>
                <a:glow rad="101600">
                  <a:prstClr val="black">
                    <a:alpha val="60000"/>
                  </a:prstClr>
                </a:glow>
                <a:outerShdw blurRad="60007" dist="310007" dir="7680000" sy="30000" kx="1300200" algn="ctr" rotWithShape="0">
                  <a:prstClr val="black">
                    <a:alpha val="32000"/>
                  </a:prstClr>
                </a:outerShdw>
              </a:effectLst>
              <a:latin typeface="Archie" pitchFamily="2" charset="0"/>
              <a:ea typeface="+mn-ea"/>
              <a:cs typeface="+mn-cs"/>
            </a:endParaRPr>
          </a:p>
        </p:txBody>
      </p:sp>
      <p:sp>
        <p:nvSpPr>
          <p:cNvPr id="13" name="TextBox 12"/>
          <p:cNvSpPr txBox="1"/>
          <p:nvPr/>
        </p:nvSpPr>
        <p:spPr>
          <a:xfrm>
            <a:off x="0" y="1143000"/>
            <a:ext cx="9144000" cy="830997"/>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rtl="0"/>
            <a:r>
              <a:rPr lang="en-US" sz="4800" b="1" kern="1200" dirty="0" smtClean="0">
                <a:ln w="11430"/>
                <a:solidFill>
                  <a:srgbClr val="FFC000"/>
                </a:solidFill>
                <a:effectLst>
                  <a:glow rad="101600">
                    <a:prstClr val="black">
                      <a:alpha val="60000"/>
                    </a:prstClr>
                  </a:glow>
                  <a:outerShdw blurRad="60007" dist="310007" dir="7680000" sy="30000" kx="1300200" algn="ctr" rotWithShape="0">
                    <a:prstClr val="black">
                      <a:alpha val="32000"/>
                    </a:prstClr>
                  </a:outerShdw>
                  <a:reflection blurRad="6350" stA="55000" endA="300" endPos="45500" dir="5400000" sy="-100000" algn="bl" rotWithShape="0"/>
                </a:effectLst>
                <a:latin typeface="Benguiat Bk BT" pitchFamily="18" charset="0"/>
                <a:ea typeface="+mn-ea"/>
                <a:cs typeface="+mn-cs"/>
              </a:rPr>
              <a:t>God Has Provided Salvation</a:t>
            </a:r>
            <a:endParaRPr lang="en-US" sz="4800" b="1" kern="1200" dirty="0">
              <a:ln w="11430"/>
              <a:solidFill>
                <a:srgbClr val="FFC000"/>
              </a:solidFill>
              <a:effectLst>
                <a:glow rad="101600">
                  <a:prstClr val="black">
                    <a:alpha val="60000"/>
                  </a:prstClr>
                </a:glow>
                <a:outerShdw blurRad="60007" dist="310007" dir="7680000" sy="30000" kx="1300200" algn="ctr" rotWithShape="0">
                  <a:prstClr val="black">
                    <a:alpha val="32000"/>
                  </a:prstClr>
                </a:outerShdw>
                <a:reflection blurRad="6350" stA="55000" endA="300" endPos="45500" dir="5400000" sy="-100000" algn="bl" rotWithShape="0"/>
              </a:effectLst>
              <a:latin typeface="Benguiat Bk BT" pitchFamily="18" charset="0"/>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randombar(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randombar(horizont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randombar(horizont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randombar(horizontal)">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srcRect/>
          <a:stretch>
            <a:fillRect/>
          </a:stretch>
        </p:blipFill>
        <p:spPr bwMode="auto">
          <a:xfrm>
            <a:off x="0" y="990601"/>
            <a:ext cx="3733800" cy="5867400"/>
          </a:xfrm>
          <a:prstGeom prst="rect">
            <a:avLst/>
          </a:prstGeom>
          <a:noFill/>
          <a:ln w="9525">
            <a:noFill/>
            <a:miter lim="800000"/>
            <a:headEnd/>
            <a:tailEnd/>
          </a:ln>
          <a:effectLst/>
        </p:spPr>
      </p:pic>
      <p:sp>
        <p:nvSpPr>
          <p:cNvPr id="5" name="Round Diagonal Corner Rectangle 4"/>
          <p:cNvSpPr/>
          <p:nvPr/>
        </p:nvSpPr>
        <p:spPr>
          <a:xfrm>
            <a:off x="3657600" y="1981200"/>
            <a:ext cx="5257800" cy="4648200"/>
          </a:xfrm>
          <a:prstGeom prst="round2DiagRect">
            <a:avLst/>
          </a:prstGeom>
          <a:solidFill>
            <a:srgbClr val="FFCC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rtlCol="0" anchor="ctr"/>
          <a:lstStyle/>
          <a:p>
            <a:pPr algn="ctr" rtl="0"/>
            <a:endParaRPr lang="en-US" kern="1200" dirty="0">
              <a:solidFill>
                <a:prstClr val="black"/>
              </a:solidFill>
              <a:latin typeface="Calibri"/>
              <a:ea typeface="+mn-ea"/>
              <a:cs typeface="+mn-cs"/>
            </a:endParaRPr>
          </a:p>
        </p:txBody>
      </p:sp>
      <p:sp>
        <p:nvSpPr>
          <p:cNvPr id="2" name="TextBox 1"/>
          <p:cNvSpPr txBox="1"/>
          <p:nvPr/>
        </p:nvSpPr>
        <p:spPr>
          <a:xfrm>
            <a:off x="3657600" y="2133600"/>
            <a:ext cx="5181600" cy="4355038"/>
          </a:xfrm>
          <a:prstGeom prst="rect">
            <a:avLst/>
          </a:prstGeom>
          <a:noFill/>
        </p:spPr>
        <p:txBody>
          <a:bodyPr wrap="square" rtlCol="0">
            <a:spAutoFit/>
          </a:bodyPr>
          <a:lstStyle/>
          <a:p>
            <a:pPr marL="457200" indent="-457200" algn="ctr">
              <a:spcAft>
                <a:spcPts val="600"/>
              </a:spcAft>
              <a:buClr>
                <a:srgbClr val="9E5E00"/>
              </a:buClr>
            </a:pPr>
            <a:r>
              <a:rPr lang="en-US" sz="3600" dirty="0" smtClean="0">
                <a:solidFill>
                  <a:prstClr val="black"/>
                </a:solidFill>
                <a:effectLst>
                  <a:outerShdw blurRad="60007" dist="310007" dir="7680000" sy="30000" kx="1300200" algn="ctr" rotWithShape="0">
                    <a:prstClr val="black">
                      <a:alpha val="32000"/>
                    </a:prstClr>
                  </a:outerShdw>
                </a:effectLst>
                <a:latin typeface="Bernard MT Condensed" pitchFamily="18" charset="0"/>
              </a:rPr>
              <a:t>The Fruit of Our Salvation</a:t>
            </a:r>
            <a:endParaRPr lang="en-US" sz="2500" dirty="0" smtClean="0">
              <a:solidFill>
                <a:prstClr val="black"/>
              </a:solidFill>
              <a:effectLst>
                <a:outerShdw blurRad="60007" dist="310007" dir="7680000" sy="30000" kx="1300200" algn="ctr" rotWithShape="0">
                  <a:prstClr val="black">
                    <a:alpha val="32000"/>
                  </a:prstClr>
                </a:outerShdw>
              </a:effectLst>
              <a:latin typeface="Bernard MT Condensed" pitchFamily="18" charset="0"/>
            </a:endParaRPr>
          </a:p>
          <a:p>
            <a:pPr marL="457200" indent="-457200">
              <a:spcAft>
                <a:spcPts val="1200"/>
              </a:spcAft>
              <a:buClr>
                <a:srgbClr val="9E5E00"/>
              </a:buClr>
              <a:buFont typeface="Wingdings 2" pitchFamily="18" charset="2"/>
              <a:buChar char="ö"/>
            </a:pPr>
            <a:r>
              <a:rPr lang="en-US" sz="24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We are new creatures in Christ –</a:t>
            </a:r>
            <a:r>
              <a:rPr lang="en-US" sz="24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 (2 Cor. 5:17; Rom. 6:3-19; Col. 3:1-14)</a:t>
            </a:r>
          </a:p>
          <a:p>
            <a:pPr marL="457200" indent="-457200">
              <a:spcAft>
                <a:spcPts val="1200"/>
              </a:spcAft>
              <a:buClr>
                <a:srgbClr val="9E5E00"/>
              </a:buClr>
              <a:buFont typeface="Wingdings 2" pitchFamily="18" charset="2"/>
              <a:buChar char="ö"/>
            </a:pPr>
            <a:r>
              <a:rPr lang="en-US" sz="24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We are to serve God by working for Him –</a:t>
            </a:r>
            <a:r>
              <a:rPr lang="en-US" sz="24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 </a:t>
            </a:r>
          </a:p>
          <a:p>
            <a:pPr marL="914400" lvl="1" indent="-457200">
              <a:buClr>
                <a:schemeClr val="accent2">
                  <a:lumMod val="75000"/>
                </a:schemeClr>
              </a:buClr>
              <a:buFont typeface="Monotype Sorts" pitchFamily="2" charset="2"/>
              <a:buChar char="4"/>
            </a:pPr>
            <a:r>
              <a:rPr lang="en-US" sz="2400" i="1" dirty="0" smtClean="0">
                <a:solidFill>
                  <a:prstClr val="black"/>
                </a:solidFill>
                <a:effectLst>
                  <a:outerShdw blurRad="60007" dist="310007" dir="7680000" sy="30000" kx="1300200" algn="ctr" rotWithShape="0">
                    <a:prstClr val="black">
                      <a:alpha val="32000"/>
                    </a:prstClr>
                  </a:outerShdw>
                </a:effectLst>
                <a:latin typeface="Book Antiqua" pitchFamily="18" charset="0"/>
              </a:rPr>
              <a:t>A pattern for . . . – (Tit. 2:7)</a:t>
            </a:r>
          </a:p>
          <a:p>
            <a:pPr marL="914400" lvl="1" indent="-457200">
              <a:buClr>
                <a:schemeClr val="accent2">
                  <a:lumMod val="75000"/>
                </a:schemeClr>
              </a:buClr>
              <a:buFont typeface="Monotype Sorts" pitchFamily="2" charset="2"/>
              <a:buChar char="4"/>
            </a:pPr>
            <a:r>
              <a:rPr lang="en-US" sz="2400" i="1" dirty="0" smtClean="0">
                <a:solidFill>
                  <a:prstClr val="black"/>
                </a:solidFill>
                <a:effectLst>
                  <a:outerShdw blurRad="60007" dist="310007" dir="7680000" sy="30000" kx="1300200" algn="ctr" rotWithShape="0">
                    <a:prstClr val="black">
                      <a:alpha val="32000"/>
                    </a:prstClr>
                  </a:outerShdw>
                </a:effectLst>
                <a:latin typeface="Book Antiqua" pitchFamily="18" charset="0"/>
              </a:rPr>
              <a:t>Zealous for . . . – (Tit. 2:14)</a:t>
            </a:r>
          </a:p>
          <a:p>
            <a:pPr marL="914400" lvl="1" indent="-457200">
              <a:buClr>
                <a:schemeClr val="accent2">
                  <a:lumMod val="75000"/>
                </a:schemeClr>
              </a:buClr>
              <a:buFont typeface="Monotype Sorts" pitchFamily="2" charset="2"/>
              <a:buChar char="4"/>
            </a:pPr>
            <a:r>
              <a:rPr lang="en-US" sz="2400" i="1" dirty="0" smtClean="0">
                <a:solidFill>
                  <a:prstClr val="black"/>
                </a:solidFill>
                <a:effectLst>
                  <a:outerShdw blurRad="60007" dist="310007" dir="7680000" sy="30000" kx="1300200" algn="ctr" rotWithShape="0">
                    <a:prstClr val="black">
                      <a:alpha val="32000"/>
                    </a:prstClr>
                  </a:outerShdw>
                </a:effectLst>
                <a:latin typeface="Book Antiqua" pitchFamily="18" charset="0"/>
              </a:rPr>
              <a:t>Ready for every . . . – (Tit. 3:1)</a:t>
            </a:r>
          </a:p>
          <a:p>
            <a:pPr marL="914400" lvl="1" indent="-457200">
              <a:buClr>
                <a:schemeClr val="accent2">
                  <a:lumMod val="75000"/>
                </a:schemeClr>
              </a:buClr>
              <a:buFont typeface="Monotype Sorts" pitchFamily="2" charset="2"/>
              <a:buChar char="4"/>
            </a:pPr>
            <a:r>
              <a:rPr lang="en-US" sz="2400" i="1" dirty="0" smtClean="0">
                <a:solidFill>
                  <a:prstClr val="black"/>
                </a:solidFill>
                <a:effectLst>
                  <a:outerShdw blurRad="60007" dist="310007" dir="7680000" sy="30000" kx="1300200" algn="ctr" rotWithShape="0">
                    <a:prstClr val="black">
                      <a:alpha val="32000"/>
                    </a:prstClr>
                  </a:outerShdw>
                </a:effectLst>
                <a:latin typeface="Book Antiqua" pitchFamily="18" charset="0"/>
              </a:rPr>
              <a:t>Maintain . . . – (Tit. 3:8,14)</a:t>
            </a:r>
          </a:p>
        </p:txBody>
      </p:sp>
      <p:sp>
        <p:nvSpPr>
          <p:cNvPr id="6" name="TextBox 5"/>
          <p:cNvSpPr txBox="1"/>
          <p:nvPr/>
        </p:nvSpPr>
        <p:spPr>
          <a:xfrm>
            <a:off x="152400" y="3060680"/>
            <a:ext cx="3124200" cy="3416320"/>
          </a:xfrm>
          <a:prstGeom prst="rect">
            <a:avLst/>
          </a:prstGeom>
          <a:noFill/>
        </p:spPr>
        <p:txBody>
          <a:bodyPr wrap="square" rtlCol="0">
            <a:spAutoFit/>
          </a:bodyPr>
          <a:lstStyle/>
          <a:p>
            <a:pPr algn="ctr"/>
            <a: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Ephesians 2:10 (NKJV) </a:t>
            </a:r>
            <a:b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br>
            <a:r>
              <a:rPr lang="en-US" sz="2400" baseline="300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10</a:t>
            </a:r>
            <a: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 For we are His workmanship, created in Christ Jesus for good works, which God prepared beforehand that we should walk in them. </a:t>
            </a:r>
          </a:p>
        </p:txBody>
      </p:sp>
      <p:sp>
        <p:nvSpPr>
          <p:cNvPr id="9" name="Date Placeholder 8"/>
          <p:cNvSpPr>
            <a:spLocks noGrp="1"/>
          </p:cNvSpPr>
          <p:nvPr>
            <p:ph type="dt" sz="half" idx="10"/>
          </p:nvPr>
        </p:nvSpPr>
        <p:spPr/>
        <p:txBody>
          <a:bodyPr/>
          <a:lstStyle/>
          <a:p>
            <a:pPr algn="l" rtl="0"/>
            <a:r>
              <a:rPr lang="en-US" sz="1200" kern="1200" smtClean="0">
                <a:solidFill>
                  <a:prstClr val="black"/>
                </a:solidFill>
                <a:latin typeface="Book Antiqua" pitchFamily="18" charset="0"/>
                <a:ea typeface="+mn-ea"/>
                <a:cs typeface="+mn-cs"/>
              </a:rPr>
              <a:t>Don McClain</a:t>
            </a:r>
            <a:endParaRPr lang="en-US" sz="1200" kern="1200">
              <a:solidFill>
                <a:prstClr val="black"/>
              </a:solidFill>
              <a:latin typeface="Book Antiqua" pitchFamily="18" charset="0"/>
              <a:ea typeface="+mn-ea"/>
              <a:cs typeface="+mn-cs"/>
            </a:endParaRPr>
          </a:p>
        </p:txBody>
      </p:sp>
      <p:sp>
        <p:nvSpPr>
          <p:cNvPr id="10" name="Slide Number Placeholder 9"/>
          <p:cNvSpPr>
            <a:spLocks noGrp="1"/>
          </p:cNvSpPr>
          <p:nvPr>
            <p:ph type="sldNum" sz="quarter" idx="12"/>
          </p:nvPr>
        </p:nvSpPr>
        <p:spPr/>
        <p:txBody>
          <a:bodyPr/>
          <a:lstStyle/>
          <a:p>
            <a:pPr algn="r" rtl="0"/>
            <a:fld id="{75D47F79-7A3C-4364-8A76-26B2E021BEB4}" type="slidenum">
              <a:rPr lang="en-US" sz="1200" kern="1200">
                <a:solidFill>
                  <a:prstClr val="black"/>
                </a:solidFill>
                <a:latin typeface="Book Antiqua" pitchFamily="18" charset="0"/>
                <a:ea typeface="+mn-ea"/>
                <a:cs typeface="+mn-cs"/>
              </a:rPr>
              <a:pPr algn="r" rtl="0"/>
              <a:t>18</a:t>
            </a:fld>
            <a:endParaRPr lang="en-US" sz="1200" kern="1200">
              <a:solidFill>
                <a:prstClr val="black"/>
              </a:solidFill>
              <a:latin typeface="Book Antiqua" pitchFamily="18" charset="0"/>
              <a:ea typeface="+mn-ea"/>
              <a:cs typeface="+mn-cs"/>
            </a:endParaRPr>
          </a:p>
        </p:txBody>
      </p:sp>
      <p:sp>
        <p:nvSpPr>
          <p:cNvPr id="11" name="Footer Placeholder 10"/>
          <p:cNvSpPr>
            <a:spLocks noGrp="1"/>
          </p:cNvSpPr>
          <p:nvPr>
            <p:ph type="ftr" sz="quarter" idx="11"/>
          </p:nvPr>
        </p:nvSpPr>
        <p:spPr/>
        <p:txBody>
          <a:bodyPr/>
          <a:lstStyle/>
          <a:p>
            <a:pPr algn="r" rtl="0"/>
            <a:r>
              <a:rPr lang="en-US" sz="1200" kern="1200" smtClean="0">
                <a:solidFill>
                  <a:prstClr val="black"/>
                </a:solidFill>
                <a:latin typeface="Book Antiqua" pitchFamily="18" charset="0"/>
                <a:ea typeface="+mn-ea"/>
                <a:cs typeface="+mn-cs"/>
              </a:rPr>
              <a:t>W. 65th St. church of Christ / August 2,2009</a:t>
            </a:r>
            <a:endParaRPr lang="en-US" sz="1200" kern="1200" dirty="0">
              <a:solidFill>
                <a:prstClr val="black"/>
              </a:solidFill>
              <a:latin typeface="Book Antiqua" pitchFamily="18" charset="0"/>
              <a:ea typeface="+mn-ea"/>
              <a:cs typeface="+mn-cs"/>
            </a:endParaRPr>
          </a:p>
        </p:txBody>
      </p:sp>
      <p:sp>
        <p:nvSpPr>
          <p:cNvPr id="12" name="TextBox 11"/>
          <p:cNvSpPr txBox="1"/>
          <p:nvPr/>
        </p:nvSpPr>
        <p:spPr>
          <a:xfrm>
            <a:off x="0" y="0"/>
            <a:ext cx="9144000" cy="1200329"/>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rtl="0"/>
            <a:r>
              <a:rPr lang="en-US" sz="7200" b="1" dirty="0" smtClean="0">
                <a:ln w="11430"/>
                <a:solidFill>
                  <a:srgbClr val="FFC000"/>
                </a:solidFill>
                <a:effectLst>
                  <a:glow rad="101600">
                    <a:prstClr val="black">
                      <a:alpha val="60000"/>
                    </a:prstClr>
                  </a:glow>
                  <a:outerShdw blurRad="60007" dist="310007" dir="7680000" sy="30000" kx="1300200" algn="ctr" rotWithShape="0">
                    <a:prstClr val="black">
                      <a:alpha val="32000"/>
                    </a:prstClr>
                  </a:outerShdw>
                </a:effectLst>
                <a:latin typeface="Archie" pitchFamily="2" charset="0"/>
              </a:rPr>
              <a:t>“Saved By Grace Through Faith”</a:t>
            </a:r>
            <a:endParaRPr lang="en-US" sz="7200" b="1" kern="1200" dirty="0">
              <a:ln w="11430"/>
              <a:solidFill>
                <a:srgbClr val="FFC000"/>
              </a:solidFill>
              <a:effectLst>
                <a:glow rad="101600">
                  <a:prstClr val="black">
                    <a:alpha val="60000"/>
                  </a:prstClr>
                </a:glow>
                <a:outerShdw blurRad="60007" dist="310007" dir="7680000" sy="30000" kx="1300200" algn="ctr" rotWithShape="0">
                  <a:prstClr val="black">
                    <a:alpha val="32000"/>
                  </a:prstClr>
                </a:outerShdw>
              </a:effectLst>
              <a:latin typeface="Archie" pitchFamily="2" charset="0"/>
              <a:ea typeface="+mn-ea"/>
              <a:cs typeface="+mn-cs"/>
            </a:endParaRPr>
          </a:p>
        </p:txBody>
      </p:sp>
      <p:sp>
        <p:nvSpPr>
          <p:cNvPr id="13" name="TextBox 12"/>
          <p:cNvSpPr txBox="1"/>
          <p:nvPr/>
        </p:nvSpPr>
        <p:spPr>
          <a:xfrm>
            <a:off x="0" y="1143000"/>
            <a:ext cx="9144000" cy="830997"/>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rtl="0"/>
            <a:r>
              <a:rPr lang="en-US" sz="4800" b="1" kern="1200" dirty="0" smtClean="0">
                <a:ln w="11430"/>
                <a:solidFill>
                  <a:srgbClr val="FFC000"/>
                </a:solidFill>
                <a:effectLst>
                  <a:glow rad="101600">
                    <a:prstClr val="black">
                      <a:alpha val="60000"/>
                    </a:prstClr>
                  </a:glow>
                  <a:outerShdw blurRad="60007" dist="310007" dir="7680000" sy="30000" kx="1300200" algn="ctr" rotWithShape="0">
                    <a:prstClr val="black">
                      <a:alpha val="32000"/>
                    </a:prstClr>
                  </a:outerShdw>
                  <a:reflection blurRad="6350" stA="55000" endA="300" endPos="45500" dir="5400000" sy="-100000" algn="bl" rotWithShape="0"/>
                </a:effectLst>
                <a:latin typeface="Benguiat Bk BT" pitchFamily="18" charset="0"/>
                <a:ea typeface="+mn-ea"/>
                <a:cs typeface="+mn-cs"/>
              </a:rPr>
              <a:t>God Has Provided Salvation</a:t>
            </a:r>
            <a:endParaRPr lang="en-US" sz="4800" b="1" kern="1200" dirty="0">
              <a:ln w="11430"/>
              <a:solidFill>
                <a:srgbClr val="FFC000"/>
              </a:solidFill>
              <a:effectLst>
                <a:glow rad="101600">
                  <a:prstClr val="black">
                    <a:alpha val="60000"/>
                  </a:prstClr>
                </a:glow>
                <a:outerShdw blurRad="60007" dist="310007" dir="7680000" sy="30000" kx="1300200" algn="ctr" rotWithShape="0">
                  <a:prstClr val="black">
                    <a:alpha val="32000"/>
                  </a:prstClr>
                </a:outerShdw>
                <a:reflection blurRad="6350" stA="55000" endA="300" endPos="45500" dir="5400000" sy="-100000" algn="bl" rotWithShape="0"/>
              </a:effectLst>
              <a:latin typeface="Benguiat Bk BT" pitchFamily="18" charset="0"/>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par>
                                <p:cTn id="15" presetID="25" presetClass="entr" presetSubtype="0" fill="hold" nodeType="with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 calcmode="lin" valueType="num">
                                      <p:cBhvr>
                                        <p:cTn id="17" dur="500" decel="50000" fill="hold">
                                          <p:stCondLst>
                                            <p:cond delay="0"/>
                                          </p:stCondLst>
                                        </p:cTn>
                                        <p:tgtEl>
                                          <p:spTgt spid="2">
                                            <p:txEl>
                                              <p:pRg st="0" end="0"/>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2">
                                            <p:txEl>
                                              <p:pRg st="0" end="0"/>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2">
                                            <p:txEl>
                                              <p:pRg st="0" end="0"/>
                                            </p:txEl>
                                          </p:spTgt>
                                        </p:tgtEl>
                                        <p:attrNameLst>
                                          <p:attrName>ppt_w</p:attrName>
                                        </p:attrNameLst>
                                      </p:cBhvr>
                                      <p:tavLst>
                                        <p:tav tm="0">
                                          <p:val>
                                            <p:strVal val="#ppt_w*.05"/>
                                          </p:val>
                                        </p:tav>
                                        <p:tav tm="100000">
                                          <p:val>
                                            <p:strVal val="#ppt_w"/>
                                          </p:val>
                                        </p:tav>
                                      </p:tavLst>
                                    </p:anim>
                                    <p:anim calcmode="lin" valueType="num">
                                      <p:cBhvr>
                                        <p:cTn id="20" dur="10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2">
                                            <p:txEl>
                                              <p:pRg st="0" end="0"/>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2">
                                            <p:txEl>
                                              <p:pRg st="0" end="0"/>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2">
                                            <p:txEl>
                                              <p:pRg st="0" end="0"/>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2">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5" presetClass="entr" presetSubtype="0" fill="hold" nodeType="clickEffect">
                                  <p:stCondLst>
                                    <p:cond delay="0"/>
                                  </p:stCondLst>
                                  <p:childTnLst>
                                    <p:set>
                                      <p:cBhvr>
                                        <p:cTn id="28" dur="1" fill="hold">
                                          <p:stCondLst>
                                            <p:cond delay="0"/>
                                          </p:stCondLst>
                                        </p:cTn>
                                        <p:tgtEl>
                                          <p:spTgt spid="2">
                                            <p:txEl>
                                              <p:pRg st="1" end="1"/>
                                            </p:txEl>
                                          </p:spTgt>
                                        </p:tgtEl>
                                        <p:attrNameLst>
                                          <p:attrName>style.visibility</p:attrName>
                                        </p:attrNameLst>
                                      </p:cBhvr>
                                      <p:to>
                                        <p:strVal val="visible"/>
                                      </p:to>
                                    </p:set>
                                    <p:anim calcmode="lin" valueType="num">
                                      <p:cBhvr>
                                        <p:cTn id="29" dur="500" decel="50000" fill="hold">
                                          <p:stCondLst>
                                            <p:cond delay="0"/>
                                          </p:stCondLst>
                                        </p:cTn>
                                        <p:tgtEl>
                                          <p:spTgt spid="2">
                                            <p:txEl>
                                              <p:pRg st="1" end="1"/>
                                            </p:txEl>
                                          </p:spTgt>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2">
                                            <p:txEl>
                                              <p:pRg st="1" end="1"/>
                                            </p:txEl>
                                          </p:spTgt>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2">
                                            <p:txEl>
                                              <p:pRg st="1" end="1"/>
                                            </p:txEl>
                                          </p:spTgt>
                                        </p:tgtEl>
                                        <p:attrNameLst>
                                          <p:attrName>ppt_w</p:attrName>
                                        </p:attrNameLst>
                                      </p:cBhvr>
                                      <p:tavLst>
                                        <p:tav tm="0">
                                          <p:val>
                                            <p:strVal val="#ppt_w*.05"/>
                                          </p:val>
                                        </p:tav>
                                        <p:tav tm="100000">
                                          <p:val>
                                            <p:strVal val="#ppt_w"/>
                                          </p:val>
                                        </p:tav>
                                      </p:tavLst>
                                    </p:anim>
                                    <p:anim calcmode="lin" valueType="num">
                                      <p:cBhvr>
                                        <p:cTn id="32" dur="10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2">
                                            <p:txEl>
                                              <p:pRg st="1" end="1"/>
                                            </p:txEl>
                                          </p:spTgt>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2">
                                            <p:txEl>
                                              <p:pRg st="1" end="1"/>
                                            </p:txEl>
                                          </p:spTgt>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2">
                                            <p:txEl>
                                              <p:pRg st="1" end="1"/>
                                            </p:txEl>
                                          </p:spTgt>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2">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5" presetClass="entr" presetSubtype="0" fill="hold" nodeType="clickEffect">
                                  <p:stCondLst>
                                    <p:cond delay="0"/>
                                  </p:stCondLst>
                                  <p:childTnLst>
                                    <p:set>
                                      <p:cBhvr>
                                        <p:cTn id="40" dur="1" fill="hold">
                                          <p:stCondLst>
                                            <p:cond delay="0"/>
                                          </p:stCondLst>
                                        </p:cTn>
                                        <p:tgtEl>
                                          <p:spTgt spid="2">
                                            <p:txEl>
                                              <p:pRg st="2" end="2"/>
                                            </p:txEl>
                                          </p:spTgt>
                                        </p:tgtEl>
                                        <p:attrNameLst>
                                          <p:attrName>style.visibility</p:attrName>
                                        </p:attrNameLst>
                                      </p:cBhvr>
                                      <p:to>
                                        <p:strVal val="visible"/>
                                      </p:to>
                                    </p:set>
                                    <p:anim calcmode="lin" valueType="num">
                                      <p:cBhvr>
                                        <p:cTn id="41" dur="500" decel="50000" fill="hold">
                                          <p:stCondLst>
                                            <p:cond delay="0"/>
                                          </p:stCondLst>
                                        </p:cTn>
                                        <p:tgtEl>
                                          <p:spTgt spid="2">
                                            <p:txEl>
                                              <p:pRg st="2" end="2"/>
                                            </p:txEl>
                                          </p:spTgt>
                                        </p:tgtEl>
                                        <p:attrNameLst>
                                          <p:attrName>style.rotation</p:attrName>
                                        </p:attrNameLst>
                                      </p:cBhvr>
                                      <p:tavLst>
                                        <p:tav tm="0">
                                          <p:val>
                                            <p:fltVal val="-90"/>
                                          </p:val>
                                        </p:tav>
                                        <p:tav tm="100000">
                                          <p:val>
                                            <p:fltVal val="0"/>
                                          </p:val>
                                        </p:tav>
                                      </p:tavLst>
                                    </p:anim>
                                    <p:anim calcmode="lin" valueType="num">
                                      <p:cBhvr>
                                        <p:cTn id="42" dur="500" decel="50000" fill="hold">
                                          <p:stCondLst>
                                            <p:cond delay="0"/>
                                          </p:stCondLst>
                                        </p:cTn>
                                        <p:tgtEl>
                                          <p:spTgt spid="2">
                                            <p:txEl>
                                              <p:pRg st="2" end="2"/>
                                            </p:txEl>
                                          </p:spTgt>
                                        </p:tgtEl>
                                        <p:attrNameLst>
                                          <p:attrName>ppt_w</p:attrName>
                                        </p:attrNameLst>
                                      </p:cBhvr>
                                      <p:tavLst>
                                        <p:tav tm="0">
                                          <p:val>
                                            <p:strVal val="#ppt_w"/>
                                          </p:val>
                                        </p:tav>
                                        <p:tav tm="100000">
                                          <p:val>
                                            <p:strVal val="#ppt_w*.05"/>
                                          </p:val>
                                        </p:tav>
                                      </p:tavLst>
                                    </p:anim>
                                    <p:anim calcmode="lin" valueType="num">
                                      <p:cBhvr>
                                        <p:cTn id="43" dur="500" accel="50000" fill="hold">
                                          <p:stCondLst>
                                            <p:cond delay="500"/>
                                          </p:stCondLst>
                                        </p:cTn>
                                        <p:tgtEl>
                                          <p:spTgt spid="2">
                                            <p:txEl>
                                              <p:pRg st="2" end="2"/>
                                            </p:txEl>
                                          </p:spTgt>
                                        </p:tgtEl>
                                        <p:attrNameLst>
                                          <p:attrName>ppt_w</p:attrName>
                                        </p:attrNameLst>
                                      </p:cBhvr>
                                      <p:tavLst>
                                        <p:tav tm="0">
                                          <p:val>
                                            <p:strVal val="#ppt_w*.05"/>
                                          </p:val>
                                        </p:tav>
                                        <p:tav tm="100000">
                                          <p:val>
                                            <p:strVal val="#ppt_w"/>
                                          </p:val>
                                        </p:tav>
                                      </p:tavLst>
                                    </p:anim>
                                    <p:anim calcmode="lin" valueType="num">
                                      <p:cBhvr>
                                        <p:cTn id="44" dur="1000" fill="hold"/>
                                        <p:tgtEl>
                                          <p:spTgt spid="2">
                                            <p:txEl>
                                              <p:pRg st="2" end="2"/>
                                            </p:txEl>
                                          </p:spTgt>
                                        </p:tgtEl>
                                        <p:attrNameLst>
                                          <p:attrName>ppt_h</p:attrName>
                                        </p:attrNameLst>
                                      </p:cBhvr>
                                      <p:tavLst>
                                        <p:tav tm="0">
                                          <p:val>
                                            <p:strVal val="#ppt_h"/>
                                          </p:val>
                                        </p:tav>
                                        <p:tav tm="100000">
                                          <p:val>
                                            <p:strVal val="#ppt_h"/>
                                          </p:val>
                                        </p:tav>
                                      </p:tavLst>
                                    </p:anim>
                                    <p:anim calcmode="lin" valueType="num">
                                      <p:cBhvr>
                                        <p:cTn id="45" dur="500" decel="50000" fill="hold">
                                          <p:stCondLst>
                                            <p:cond delay="0"/>
                                          </p:stCondLst>
                                        </p:cTn>
                                        <p:tgtEl>
                                          <p:spTgt spid="2">
                                            <p:txEl>
                                              <p:pRg st="2" end="2"/>
                                            </p:txEl>
                                          </p:spTgt>
                                        </p:tgtEl>
                                        <p:attrNameLst>
                                          <p:attrName>ppt_x</p:attrName>
                                        </p:attrNameLst>
                                      </p:cBhvr>
                                      <p:tavLst>
                                        <p:tav tm="0">
                                          <p:val>
                                            <p:strVal val="#ppt_x+.4"/>
                                          </p:val>
                                        </p:tav>
                                        <p:tav tm="100000">
                                          <p:val>
                                            <p:strVal val="#ppt_x"/>
                                          </p:val>
                                        </p:tav>
                                      </p:tavLst>
                                    </p:anim>
                                    <p:anim calcmode="lin" valueType="num">
                                      <p:cBhvr>
                                        <p:cTn id="46" dur="500" decel="50000" fill="hold">
                                          <p:stCondLst>
                                            <p:cond delay="0"/>
                                          </p:stCondLst>
                                        </p:cTn>
                                        <p:tgtEl>
                                          <p:spTgt spid="2">
                                            <p:txEl>
                                              <p:pRg st="2" end="2"/>
                                            </p:txEl>
                                          </p:spTgt>
                                        </p:tgtEl>
                                        <p:attrNameLst>
                                          <p:attrName>ppt_y</p:attrName>
                                        </p:attrNameLst>
                                      </p:cBhvr>
                                      <p:tavLst>
                                        <p:tav tm="0">
                                          <p:val>
                                            <p:strVal val="#ppt_y-.2"/>
                                          </p:val>
                                        </p:tav>
                                        <p:tav tm="100000">
                                          <p:val>
                                            <p:strVal val="#ppt_y+.1"/>
                                          </p:val>
                                        </p:tav>
                                      </p:tavLst>
                                    </p:anim>
                                    <p:anim calcmode="lin" valueType="num">
                                      <p:cBhvr>
                                        <p:cTn id="47" dur="500" accel="50000" fill="hold">
                                          <p:stCondLst>
                                            <p:cond delay="500"/>
                                          </p:stCondLst>
                                        </p:cTn>
                                        <p:tgtEl>
                                          <p:spTgt spid="2">
                                            <p:txEl>
                                              <p:pRg st="2" end="2"/>
                                            </p:txEl>
                                          </p:spTgt>
                                        </p:tgtEl>
                                        <p:attrNameLst>
                                          <p:attrName>ppt_y</p:attrName>
                                        </p:attrNameLst>
                                      </p:cBhvr>
                                      <p:tavLst>
                                        <p:tav tm="0">
                                          <p:val>
                                            <p:strVal val="#ppt_y+.1"/>
                                          </p:val>
                                        </p:tav>
                                        <p:tav tm="100000">
                                          <p:val>
                                            <p:strVal val="#ppt_y"/>
                                          </p:val>
                                        </p:tav>
                                      </p:tavLst>
                                    </p:anim>
                                    <p:animEffect transition="in" filter="fade">
                                      <p:cBhvr>
                                        <p:cTn id="48" dur="1000" decel="50000">
                                          <p:stCondLst>
                                            <p:cond delay="0"/>
                                          </p:stCondLst>
                                        </p:cTn>
                                        <p:tgtEl>
                                          <p:spTgt spid="2">
                                            <p:txEl>
                                              <p:pRg st="2" end="2"/>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5" presetClass="entr" presetSubtype="0" fill="hold" nodeType="clickEffect">
                                  <p:stCondLst>
                                    <p:cond delay="0"/>
                                  </p:stCondLst>
                                  <p:childTnLst>
                                    <p:set>
                                      <p:cBhvr>
                                        <p:cTn id="52" dur="1" fill="hold">
                                          <p:stCondLst>
                                            <p:cond delay="0"/>
                                          </p:stCondLst>
                                        </p:cTn>
                                        <p:tgtEl>
                                          <p:spTgt spid="2">
                                            <p:txEl>
                                              <p:pRg st="3" end="3"/>
                                            </p:txEl>
                                          </p:spTgt>
                                        </p:tgtEl>
                                        <p:attrNameLst>
                                          <p:attrName>style.visibility</p:attrName>
                                        </p:attrNameLst>
                                      </p:cBhvr>
                                      <p:to>
                                        <p:strVal val="visible"/>
                                      </p:to>
                                    </p:set>
                                    <p:anim calcmode="lin" valueType="num">
                                      <p:cBhvr>
                                        <p:cTn id="53" dur="500" decel="50000" fill="hold">
                                          <p:stCondLst>
                                            <p:cond delay="0"/>
                                          </p:stCondLst>
                                        </p:cTn>
                                        <p:tgtEl>
                                          <p:spTgt spid="2">
                                            <p:txEl>
                                              <p:pRg st="3" end="3"/>
                                            </p:txEl>
                                          </p:spTgt>
                                        </p:tgtEl>
                                        <p:attrNameLst>
                                          <p:attrName>style.rotation</p:attrName>
                                        </p:attrNameLst>
                                      </p:cBhvr>
                                      <p:tavLst>
                                        <p:tav tm="0">
                                          <p:val>
                                            <p:fltVal val="-90"/>
                                          </p:val>
                                        </p:tav>
                                        <p:tav tm="100000">
                                          <p:val>
                                            <p:fltVal val="0"/>
                                          </p:val>
                                        </p:tav>
                                      </p:tavLst>
                                    </p:anim>
                                    <p:anim calcmode="lin" valueType="num">
                                      <p:cBhvr>
                                        <p:cTn id="54" dur="500" decel="50000" fill="hold">
                                          <p:stCondLst>
                                            <p:cond delay="0"/>
                                          </p:stCondLst>
                                        </p:cTn>
                                        <p:tgtEl>
                                          <p:spTgt spid="2">
                                            <p:txEl>
                                              <p:pRg st="3" end="3"/>
                                            </p:txEl>
                                          </p:spTgt>
                                        </p:tgtEl>
                                        <p:attrNameLst>
                                          <p:attrName>ppt_w</p:attrName>
                                        </p:attrNameLst>
                                      </p:cBhvr>
                                      <p:tavLst>
                                        <p:tav tm="0">
                                          <p:val>
                                            <p:strVal val="#ppt_w"/>
                                          </p:val>
                                        </p:tav>
                                        <p:tav tm="100000">
                                          <p:val>
                                            <p:strVal val="#ppt_w*.05"/>
                                          </p:val>
                                        </p:tav>
                                      </p:tavLst>
                                    </p:anim>
                                    <p:anim calcmode="lin" valueType="num">
                                      <p:cBhvr>
                                        <p:cTn id="55" dur="500" accel="50000" fill="hold">
                                          <p:stCondLst>
                                            <p:cond delay="500"/>
                                          </p:stCondLst>
                                        </p:cTn>
                                        <p:tgtEl>
                                          <p:spTgt spid="2">
                                            <p:txEl>
                                              <p:pRg st="3" end="3"/>
                                            </p:txEl>
                                          </p:spTgt>
                                        </p:tgtEl>
                                        <p:attrNameLst>
                                          <p:attrName>ppt_w</p:attrName>
                                        </p:attrNameLst>
                                      </p:cBhvr>
                                      <p:tavLst>
                                        <p:tav tm="0">
                                          <p:val>
                                            <p:strVal val="#ppt_w*.05"/>
                                          </p:val>
                                        </p:tav>
                                        <p:tav tm="100000">
                                          <p:val>
                                            <p:strVal val="#ppt_w"/>
                                          </p:val>
                                        </p:tav>
                                      </p:tavLst>
                                    </p:anim>
                                    <p:anim calcmode="lin" valueType="num">
                                      <p:cBhvr>
                                        <p:cTn id="56" dur="1000" fill="hold"/>
                                        <p:tgtEl>
                                          <p:spTgt spid="2">
                                            <p:txEl>
                                              <p:pRg st="3" end="3"/>
                                            </p:txEl>
                                          </p:spTgt>
                                        </p:tgtEl>
                                        <p:attrNameLst>
                                          <p:attrName>ppt_h</p:attrName>
                                        </p:attrNameLst>
                                      </p:cBhvr>
                                      <p:tavLst>
                                        <p:tav tm="0">
                                          <p:val>
                                            <p:strVal val="#ppt_h"/>
                                          </p:val>
                                        </p:tav>
                                        <p:tav tm="100000">
                                          <p:val>
                                            <p:strVal val="#ppt_h"/>
                                          </p:val>
                                        </p:tav>
                                      </p:tavLst>
                                    </p:anim>
                                    <p:anim calcmode="lin" valueType="num">
                                      <p:cBhvr>
                                        <p:cTn id="57" dur="500" decel="50000" fill="hold">
                                          <p:stCondLst>
                                            <p:cond delay="0"/>
                                          </p:stCondLst>
                                        </p:cTn>
                                        <p:tgtEl>
                                          <p:spTgt spid="2">
                                            <p:txEl>
                                              <p:pRg st="3" end="3"/>
                                            </p:txEl>
                                          </p:spTgt>
                                        </p:tgtEl>
                                        <p:attrNameLst>
                                          <p:attrName>ppt_x</p:attrName>
                                        </p:attrNameLst>
                                      </p:cBhvr>
                                      <p:tavLst>
                                        <p:tav tm="0">
                                          <p:val>
                                            <p:strVal val="#ppt_x+.4"/>
                                          </p:val>
                                        </p:tav>
                                        <p:tav tm="100000">
                                          <p:val>
                                            <p:strVal val="#ppt_x"/>
                                          </p:val>
                                        </p:tav>
                                      </p:tavLst>
                                    </p:anim>
                                    <p:anim calcmode="lin" valueType="num">
                                      <p:cBhvr>
                                        <p:cTn id="58" dur="500" decel="50000" fill="hold">
                                          <p:stCondLst>
                                            <p:cond delay="0"/>
                                          </p:stCondLst>
                                        </p:cTn>
                                        <p:tgtEl>
                                          <p:spTgt spid="2">
                                            <p:txEl>
                                              <p:pRg st="3" end="3"/>
                                            </p:txEl>
                                          </p:spTgt>
                                        </p:tgtEl>
                                        <p:attrNameLst>
                                          <p:attrName>ppt_y</p:attrName>
                                        </p:attrNameLst>
                                      </p:cBhvr>
                                      <p:tavLst>
                                        <p:tav tm="0">
                                          <p:val>
                                            <p:strVal val="#ppt_y-.2"/>
                                          </p:val>
                                        </p:tav>
                                        <p:tav tm="100000">
                                          <p:val>
                                            <p:strVal val="#ppt_y+.1"/>
                                          </p:val>
                                        </p:tav>
                                      </p:tavLst>
                                    </p:anim>
                                    <p:anim calcmode="lin" valueType="num">
                                      <p:cBhvr>
                                        <p:cTn id="59" dur="500" accel="50000" fill="hold">
                                          <p:stCondLst>
                                            <p:cond delay="500"/>
                                          </p:stCondLst>
                                        </p:cTn>
                                        <p:tgtEl>
                                          <p:spTgt spid="2">
                                            <p:txEl>
                                              <p:pRg st="3" end="3"/>
                                            </p:txEl>
                                          </p:spTgt>
                                        </p:tgtEl>
                                        <p:attrNameLst>
                                          <p:attrName>ppt_y</p:attrName>
                                        </p:attrNameLst>
                                      </p:cBhvr>
                                      <p:tavLst>
                                        <p:tav tm="0">
                                          <p:val>
                                            <p:strVal val="#ppt_y+.1"/>
                                          </p:val>
                                        </p:tav>
                                        <p:tav tm="100000">
                                          <p:val>
                                            <p:strVal val="#ppt_y"/>
                                          </p:val>
                                        </p:tav>
                                      </p:tavLst>
                                    </p:anim>
                                    <p:animEffect transition="in" filter="fade">
                                      <p:cBhvr>
                                        <p:cTn id="60" dur="1000" decel="50000">
                                          <p:stCondLst>
                                            <p:cond delay="0"/>
                                          </p:stCondLst>
                                        </p:cTn>
                                        <p:tgtEl>
                                          <p:spTgt spid="2">
                                            <p:txEl>
                                              <p:pRg st="3" end="3"/>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5" presetClass="entr" presetSubtype="0" fill="hold" nodeType="clickEffect">
                                  <p:stCondLst>
                                    <p:cond delay="0"/>
                                  </p:stCondLst>
                                  <p:childTnLst>
                                    <p:set>
                                      <p:cBhvr>
                                        <p:cTn id="64" dur="1" fill="hold">
                                          <p:stCondLst>
                                            <p:cond delay="0"/>
                                          </p:stCondLst>
                                        </p:cTn>
                                        <p:tgtEl>
                                          <p:spTgt spid="2">
                                            <p:txEl>
                                              <p:pRg st="4" end="4"/>
                                            </p:txEl>
                                          </p:spTgt>
                                        </p:tgtEl>
                                        <p:attrNameLst>
                                          <p:attrName>style.visibility</p:attrName>
                                        </p:attrNameLst>
                                      </p:cBhvr>
                                      <p:to>
                                        <p:strVal val="visible"/>
                                      </p:to>
                                    </p:set>
                                    <p:anim calcmode="lin" valueType="num">
                                      <p:cBhvr>
                                        <p:cTn id="65" dur="500" decel="50000" fill="hold">
                                          <p:stCondLst>
                                            <p:cond delay="0"/>
                                          </p:stCondLst>
                                        </p:cTn>
                                        <p:tgtEl>
                                          <p:spTgt spid="2">
                                            <p:txEl>
                                              <p:pRg st="4" end="4"/>
                                            </p:txEl>
                                          </p:spTgt>
                                        </p:tgtEl>
                                        <p:attrNameLst>
                                          <p:attrName>style.rotation</p:attrName>
                                        </p:attrNameLst>
                                      </p:cBhvr>
                                      <p:tavLst>
                                        <p:tav tm="0">
                                          <p:val>
                                            <p:fltVal val="-90"/>
                                          </p:val>
                                        </p:tav>
                                        <p:tav tm="100000">
                                          <p:val>
                                            <p:fltVal val="0"/>
                                          </p:val>
                                        </p:tav>
                                      </p:tavLst>
                                    </p:anim>
                                    <p:anim calcmode="lin" valueType="num">
                                      <p:cBhvr>
                                        <p:cTn id="66" dur="500" decel="50000" fill="hold">
                                          <p:stCondLst>
                                            <p:cond delay="0"/>
                                          </p:stCondLst>
                                        </p:cTn>
                                        <p:tgtEl>
                                          <p:spTgt spid="2">
                                            <p:txEl>
                                              <p:pRg st="4" end="4"/>
                                            </p:txEl>
                                          </p:spTgt>
                                        </p:tgtEl>
                                        <p:attrNameLst>
                                          <p:attrName>ppt_w</p:attrName>
                                        </p:attrNameLst>
                                      </p:cBhvr>
                                      <p:tavLst>
                                        <p:tav tm="0">
                                          <p:val>
                                            <p:strVal val="#ppt_w"/>
                                          </p:val>
                                        </p:tav>
                                        <p:tav tm="100000">
                                          <p:val>
                                            <p:strVal val="#ppt_w*.05"/>
                                          </p:val>
                                        </p:tav>
                                      </p:tavLst>
                                    </p:anim>
                                    <p:anim calcmode="lin" valueType="num">
                                      <p:cBhvr>
                                        <p:cTn id="67" dur="500" accel="50000" fill="hold">
                                          <p:stCondLst>
                                            <p:cond delay="500"/>
                                          </p:stCondLst>
                                        </p:cTn>
                                        <p:tgtEl>
                                          <p:spTgt spid="2">
                                            <p:txEl>
                                              <p:pRg st="4" end="4"/>
                                            </p:txEl>
                                          </p:spTgt>
                                        </p:tgtEl>
                                        <p:attrNameLst>
                                          <p:attrName>ppt_w</p:attrName>
                                        </p:attrNameLst>
                                      </p:cBhvr>
                                      <p:tavLst>
                                        <p:tav tm="0">
                                          <p:val>
                                            <p:strVal val="#ppt_w*.05"/>
                                          </p:val>
                                        </p:tav>
                                        <p:tav tm="100000">
                                          <p:val>
                                            <p:strVal val="#ppt_w"/>
                                          </p:val>
                                        </p:tav>
                                      </p:tavLst>
                                    </p:anim>
                                    <p:anim calcmode="lin" valueType="num">
                                      <p:cBhvr>
                                        <p:cTn id="68" dur="1000" fill="hold"/>
                                        <p:tgtEl>
                                          <p:spTgt spid="2">
                                            <p:txEl>
                                              <p:pRg st="4" end="4"/>
                                            </p:txEl>
                                          </p:spTgt>
                                        </p:tgtEl>
                                        <p:attrNameLst>
                                          <p:attrName>ppt_h</p:attrName>
                                        </p:attrNameLst>
                                      </p:cBhvr>
                                      <p:tavLst>
                                        <p:tav tm="0">
                                          <p:val>
                                            <p:strVal val="#ppt_h"/>
                                          </p:val>
                                        </p:tav>
                                        <p:tav tm="100000">
                                          <p:val>
                                            <p:strVal val="#ppt_h"/>
                                          </p:val>
                                        </p:tav>
                                      </p:tavLst>
                                    </p:anim>
                                    <p:anim calcmode="lin" valueType="num">
                                      <p:cBhvr>
                                        <p:cTn id="69" dur="500" decel="50000" fill="hold">
                                          <p:stCondLst>
                                            <p:cond delay="0"/>
                                          </p:stCondLst>
                                        </p:cTn>
                                        <p:tgtEl>
                                          <p:spTgt spid="2">
                                            <p:txEl>
                                              <p:pRg st="4" end="4"/>
                                            </p:txEl>
                                          </p:spTgt>
                                        </p:tgtEl>
                                        <p:attrNameLst>
                                          <p:attrName>ppt_x</p:attrName>
                                        </p:attrNameLst>
                                      </p:cBhvr>
                                      <p:tavLst>
                                        <p:tav tm="0">
                                          <p:val>
                                            <p:strVal val="#ppt_x+.4"/>
                                          </p:val>
                                        </p:tav>
                                        <p:tav tm="100000">
                                          <p:val>
                                            <p:strVal val="#ppt_x"/>
                                          </p:val>
                                        </p:tav>
                                      </p:tavLst>
                                    </p:anim>
                                    <p:anim calcmode="lin" valueType="num">
                                      <p:cBhvr>
                                        <p:cTn id="70" dur="500" decel="50000" fill="hold">
                                          <p:stCondLst>
                                            <p:cond delay="0"/>
                                          </p:stCondLst>
                                        </p:cTn>
                                        <p:tgtEl>
                                          <p:spTgt spid="2">
                                            <p:txEl>
                                              <p:pRg st="4" end="4"/>
                                            </p:txEl>
                                          </p:spTgt>
                                        </p:tgtEl>
                                        <p:attrNameLst>
                                          <p:attrName>ppt_y</p:attrName>
                                        </p:attrNameLst>
                                      </p:cBhvr>
                                      <p:tavLst>
                                        <p:tav tm="0">
                                          <p:val>
                                            <p:strVal val="#ppt_y-.2"/>
                                          </p:val>
                                        </p:tav>
                                        <p:tav tm="100000">
                                          <p:val>
                                            <p:strVal val="#ppt_y+.1"/>
                                          </p:val>
                                        </p:tav>
                                      </p:tavLst>
                                    </p:anim>
                                    <p:anim calcmode="lin" valueType="num">
                                      <p:cBhvr>
                                        <p:cTn id="71" dur="500" accel="50000" fill="hold">
                                          <p:stCondLst>
                                            <p:cond delay="500"/>
                                          </p:stCondLst>
                                        </p:cTn>
                                        <p:tgtEl>
                                          <p:spTgt spid="2">
                                            <p:txEl>
                                              <p:pRg st="4" end="4"/>
                                            </p:txEl>
                                          </p:spTgt>
                                        </p:tgtEl>
                                        <p:attrNameLst>
                                          <p:attrName>ppt_y</p:attrName>
                                        </p:attrNameLst>
                                      </p:cBhvr>
                                      <p:tavLst>
                                        <p:tav tm="0">
                                          <p:val>
                                            <p:strVal val="#ppt_y+.1"/>
                                          </p:val>
                                        </p:tav>
                                        <p:tav tm="100000">
                                          <p:val>
                                            <p:strVal val="#ppt_y"/>
                                          </p:val>
                                        </p:tav>
                                      </p:tavLst>
                                    </p:anim>
                                    <p:animEffect transition="in" filter="fade">
                                      <p:cBhvr>
                                        <p:cTn id="72" dur="1000" decel="50000">
                                          <p:stCondLst>
                                            <p:cond delay="0"/>
                                          </p:stCondLst>
                                        </p:cTn>
                                        <p:tgtEl>
                                          <p:spTgt spid="2">
                                            <p:txEl>
                                              <p:pRg st="4" end="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5" presetClass="entr" presetSubtype="0" fill="hold" nodeType="clickEffect">
                                  <p:stCondLst>
                                    <p:cond delay="0"/>
                                  </p:stCondLst>
                                  <p:childTnLst>
                                    <p:set>
                                      <p:cBhvr>
                                        <p:cTn id="76" dur="1" fill="hold">
                                          <p:stCondLst>
                                            <p:cond delay="0"/>
                                          </p:stCondLst>
                                        </p:cTn>
                                        <p:tgtEl>
                                          <p:spTgt spid="2">
                                            <p:txEl>
                                              <p:pRg st="5" end="5"/>
                                            </p:txEl>
                                          </p:spTgt>
                                        </p:tgtEl>
                                        <p:attrNameLst>
                                          <p:attrName>style.visibility</p:attrName>
                                        </p:attrNameLst>
                                      </p:cBhvr>
                                      <p:to>
                                        <p:strVal val="visible"/>
                                      </p:to>
                                    </p:set>
                                    <p:anim calcmode="lin" valueType="num">
                                      <p:cBhvr>
                                        <p:cTn id="77" dur="500" decel="50000" fill="hold">
                                          <p:stCondLst>
                                            <p:cond delay="0"/>
                                          </p:stCondLst>
                                        </p:cTn>
                                        <p:tgtEl>
                                          <p:spTgt spid="2">
                                            <p:txEl>
                                              <p:pRg st="5" end="5"/>
                                            </p:txEl>
                                          </p:spTgt>
                                        </p:tgtEl>
                                        <p:attrNameLst>
                                          <p:attrName>style.rotation</p:attrName>
                                        </p:attrNameLst>
                                      </p:cBhvr>
                                      <p:tavLst>
                                        <p:tav tm="0">
                                          <p:val>
                                            <p:fltVal val="-90"/>
                                          </p:val>
                                        </p:tav>
                                        <p:tav tm="100000">
                                          <p:val>
                                            <p:fltVal val="0"/>
                                          </p:val>
                                        </p:tav>
                                      </p:tavLst>
                                    </p:anim>
                                    <p:anim calcmode="lin" valueType="num">
                                      <p:cBhvr>
                                        <p:cTn id="78" dur="500" decel="50000" fill="hold">
                                          <p:stCondLst>
                                            <p:cond delay="0"/>
                                          </p:stCondLst>
                                        </p:cTn>
                                        <p:tgtEl>
                                          <p:spTgt spid="2">
                                            <p:txEl>
                                              <p:pRg st="5" end="5"/>
                                            </p:txEl>
                                          </p:spTgt>
                                        </p:tgtEl>
                                        <p:attrNameLst>
                                          <p:attrName>ppt_w</p:attrName>
                                        </p:attrNameLst>
                                      </p:cBhvr>
                                      <p:tavLst>
                                        <p:tav tm="0">
                                          <p:val>
                                            <p:strVal val="#ppt_w"/>
                                          </p:val>
                                        </p:tav>
                                        <p:tav tm="100000">
                                          <p:val>
                                            <p:strVal val="#ppt_w*.05"/>
                                          </p:val>
                                        </p:tav>
                                      </p:tavLst>
                                    </p:anim>
                                    <p:anim calcmode="lin" valueType="num">
                                      <p:cBhvr>
                                        <p:cTn id="79" dur="500" accel="50000" fill="hold">
                                          <p:stCondLst>
                                            <p:cond delay="500"/>
                                          </p:stCondLst>
                                        </p:cTn>
                                        <p:tgtEl>
                                          <p:spTgt spid="2">
                                            <p:txEl>
                                              <p:pRg st="5" end="5"/>
                                            </p:txEl>
                                          </p:spTgt>
                                        </p:tgtEl>
                                        <p:attrNameLst>
                                          <p:attrName>ppt_w</p:attrName>
                                        </p:attrNameLst>
                                      </p:cBhvr>
                                      <p:tavLst>
                                        <p:tav tm="0">
                                          <p:val>
                                            <p:strVal val="#ppt_w*.05"/>
                                          </p:val>
                                        </p:tav>
                                        <p:tav tm="100000">
                                          <p:val>
                                            <p:strVal val="#ppt_w"/>
                                          </p:val>
                                        </p:tav>
                                      </p:tavLst>
                                    </p:anim>
                                    <p:anim calcmode="lin" valueType="num">
                                      <p:cBhvr>
                                        <p:cTn id="80" dur="1000" fill="hold"/>
                                        <p:tgtEl>
                                          <p:spTgt spid="2">
                                            <p:txEl>
                                              <p:pRg st="5" end="5"/>
                                            </p:txEl>
                                          </p:spTgt>
                                        </p:tgtEl>
                                        <p:attrNameLst>
                                          <p:attrName>ppt_h</p:attrName>
                                        </p:attrNameLst>
                                      </p:cBhvr>
                                      <p:tavLst>
                                        <p:tav tm="0">
                                          <p:val>
                                            <p:strVal val="#ppt_h"/>
                                          </p:val>
                                        </p:tav>
                                        <p:tav tm="100000">
                                          <p:val>
                                            <p:strVal val="#ppt_h"/>
                                          </p:val>
                                        </p:tav>
                                      </p:tavLst>
                                    </p:anim>
                                    <p:anim calcmode="lin" valueType="num">
                                      <p:cBhvr>
                                        <p:cTn id="81" dur="500" decel="50000" fill="hold">
                                          <p:stCondLst>
                                            <p:cond delay="0"/>
                                          </p:stCondLst>
                                        </p:cTn>
                                        <p:tgtEl>
                                          <p:spTgt spid="2">
                                            <p:txEl>
                                              <p:pRg st="5" end="5"/>
                                            </p:txEl>
                                          </p:spTgt>
                                        </p:tgtEl>
                                        <p:attrNameLst>
                                          <p:attrName>ppt_x</p:attrName>
                                        </p:attrNameLst>
                                      </p:cBhvr>
                                      <p:tavLst>
                                        <p:tav tm="0">
                                          <p:val>
                                            <p:strVal val="#ppt_x+.4"/>
                                          </p:val>
                                        </p:tav>
                                        <p:tav tm="100000">
                                          <p:val>
                                            <p:strVal val="#ppt_x"/>
                                          </p:val>
                                        </p:tav>
                                      </p:tavLst>
                                    </p:anim>
                                    <p:anim calcmode="lin" valueType="num">
                                      <p:cBhvr>
                                        <p:cTn id="82" dur="500" decel="50000" fill="hold">
                                          <p:stCondLst>
                                            <p:cond delay="0"/>
                                          </p:stCondLst>
                                        </p:cTn>
                                        <p:tgtEl>
                                          <p:spTgt spid="2">
                                            <p:txEl>
                                              <p:pRg st="5" end="5"/>
                                            </p:txEl>
                                          </p:spTgt>
                                        </p:tgtEl>
                                        <p:attrNameLst>
                                          <p:attrName>ppt_y</p:attrName>
                                        </p:attrNameLst>
                                      </p:cBhvr>
                                      <p:tavLst>
                                        <p:tav tm="0">
                                          <p:val>
                                            <p:strVal val="#ppt_y-.2"/>
                                          </p:val>
                                        </p:tav>
                                        <p:tav tm="100000">
                                          <p:val>
                                            <p:strVal val="#ppt_y+.1"/>
                                          </p:val>
                                        </p:tav>
                                      </p:tavLst>
                                    </p:anim>
                                    <p:anim calcmode="lin" valueType="num">
                                      <p:cBhvr>
                                        <p:cTn id="83" dur="500" accel="50000" fill="hold">
                                          <p:stCondLst>
                                            <p:cond delay="500"/>
                                          </p:stCondLst>
                                        </p:cTn>
                                        <p:tgtEl>
                                          <p:spTgt spid="2">
                                            <p:txEl>
                                              <p:pRg st="5" end="5"/>
                                            </p:txEl>
                                          </p:spTgt>
                                        </p:tgtEl>
                                        <p:attrNameLst>
                                          <p:attrName>ppt_y</p:attrName>
                                        </p:attrNameLst>
                                      </p:cBhvr>
                                      <p:tavLst>
                                        <p:tav tm="0">
                                          <p:val>
                                            <p:strVal val="#ppt_y+.1"/>
                                          </p:val>
                                        </p:tav>
                                        <p:tav tm="100000">
                                          <p:val>
                                            <p:strVal val="#ppt_y"/>
                                          </p:val>
                                        </p:tav>
                                      </p:tavLst>
                                    </p:anim>
                                    <p:animEffect transition="in" filter="fade">
                                      <p:cBhvr>
                                        <p:cTn id="84" dur="1000" decel="50000">
                                          <p:stCondLst>
                                            <p:cond delay="0"/>
                                          </p:stCondLst>
                                        </p:cTn>
                                        <p:tgtEl>
                                          <p:spTgt spid="2">
                                            <p:txEl>
                                              <p:pRg st="5" end="5"/>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25" presetClass="entr" presetSubtype="0" fill="hold" nodeType="clickEffect">
                                  <p:stCondLst>
                                    <p:cond delay="0"/>
                                  </p:stCondLst>
                                  <p:childTnLst>
                                    <p:set>
                                      <p:cBhvr>
                                        <p:cTn id="88" dur="1" fill="hold">
                                          <p:stCondLst>
                                            <p:cond delay="0"/>
                                          </p:stCondLst>
                                        </p:cTn>
                                        <p:tgtEl>
                                          <p:spTgt spid="2">
                                            <p:txEl>
                                              <p:pRg st="6" end="6"/>
                                            </p:txEl>
                                          </p:spTgt>
                                        </p:tgtEl>
                                        <p:attrNameLst>
                                          <p:attrName>style.visibility</p:attrName>
                                        </p:attrNameLst>
                                      </p:cBhvr>
                                      <p:to>
                                        <p:strVal val="visible"/>
                                      </p:to>
                                    </p:set>
                                    <p:anim calcmode="lin" valueType="num">
                                      <p:cBhvr>
                                        <p:cTn id="89" dur="500" decel="50000" fill="hold">
                                          <p:stCondLst>
                                            <p:cond delay="0"/>
                                          </p:stCondLst>
                                        </p:cTn>
                                        <p:tgtEl>
                                          <p:spTgt spid="2">
                                            <p:txEl>
                                              <p:pRg st="6" end="6"/>
                                            </p:txEl>
                                          </p:spTgt>
                                        </p:tgtEl>
                                        <p:attrNameLst>
                                          <p:attrName>style.rotation</p:attrName>
                                        </p:attrNameLst>
                                      </p:cBhvr>
                                      <p:tavLst>
                                        <p:tav tm="0">
                                          <p:val>
                                            <p:fltVal val="-90"/>
                                          </p:val>
                                        </p:tav>
                                        <p:tav tm="100000">
                                          <p:val>
                                            <p:fltVal val="0"/>
                                          </p:val>
                                        </p:tav>
                                      </p:tavLst>
                                    </p:anim>
                                    <p:anim calcmode="lin" valueType="num">
                                      <p:cBhvr>
                                        <p:cTn id="90" dur="500" decel="50000" fill="hold">
                                          <p:stCondLst>
                                            <p:cond delay="0"/>
                                          </p:stCondLst>
                                        </p:cTn>
                                        <p:tgtEl>
                                          <p:spTgt spid="2">
                                            <p:txEl>
                                              <p:pRg st="6" end="6"/>
                                            </p:txEl>
                                          </p:spTgt>
                                        </p:tgtEl>
                                        <p:attrNameLst>
                                          <p:attrName>ppt_w</p:attrName>
                                        </p:attrNameLst>
                                      </p:cBhvr>
                                      <p:tavLst>
                                        <p:tav tm="0">
                                          <p:val>
                                            <p:strVal val="#ppt_w"/>
                                          </p:val>
                                        </p:tav>
                                        <p:tav tm="100000">
                                          <p:val>
                                            <p:strVal val="#ppt_w*.05"/>
                                          </p:val>
                                        </p:tav>
                                      </p:tavLst>
                                    </p:anim>
                                    <p:anim calcmode="lin" valueType="num">
                                      <p:cBhvr>
                                        <p:cTn id="91" dur="500" accel="50000" fill="hold">
                                          <p:stCondLst>
                                            <p:cond delay="500"/>
                                          </p:stCondLst>
                                        </p:cTn>
                                        <p:tgtEl>
                                          <p:spTgt spid="2">
                                            <p:txEl>
                                              <p:pRg st="6" end="6"/>
                                            </p:txEl>
                                          </p:spTgt>
                                        </p:tgtEl>
                                        <p:attrNameLst>
                                          <p:attrName>ppt_w</p:attrName>
                                        </p:attrNameLst>
                                      </p:cBhvr>
                                      <p:tavLst>
                                        <p:tav tm="0">
                                          <p:val>
                                            <p:strVal val="#ppt_w*.05"/>
                                          </p:val>
                                        </p:tav>
                                        <p:tav tm="100000">
                                          <p:val>
                                            <p:strVal val="#ppt_w"/>
                                          </p:val>
                                        </p:tav>
                                      </p:tavLst>
                                    </p:anim>
                                    <p:anim calcmode="lin" valueType="num">
                                      <p:cBhvr>
                                        <p:cTn id="92" dur="1000" fill="hold"/>
                                        <p:tgtEl>
                                          <p:spTgt spid="2">
                                            <p:txEl>
                                              <p:pRg st="6" end="6"/>
                                            </p:txEl>
                                          </p:spTgt>
                                        </p:tgtEl>
                                        <p:attrNameLst>
                                          <p:attrName>ppt_h</p:attrName>
                                        </p:attrNameLst>
                                      </p:cBhvr>
                                      <p:tavLst>
                                        <p:tav tm="0">
                                          <p:val>
                                            <p:strVal val="#ppt_h"/>
                                          </p:val>
                                        </p:tav>
                                        <p:tav tm="100000">
                                          <p:val>
                                            <p:strVal val="#ppt_h"/>
                                          </p:val>
                                        </p:tav>
                                      </p:tavLst>
                                    </p:anim>
                                    <p:anim calcmode="lin" valueType="num">
                                      <p:cBhvr>
                                        <p:cTn id="93" dur="500" decel="50000" fill="hold">
                                          <p:stCondLst>
                                            <p:cond delay="0"/>
                                          </p:stCondLst>
                                        </p:cTn>
                                        <p:tgtEl>
                                          <p:spTgt spid="2">
                                            <p:txEl>
                                              <p:pRg st="6" end="6"/>
                                            </p:txEl>
                                          </p:spTgt>
                                        </p:tgtEl>
                                        <p:attrNameLst>
                                          <p:attrName>ppt_x</p:attrName>
                                        </p:attrNameLst>
                                      </p:cBhvr>
                                      <p:tavLst>
                                        <p:tav tm="0">
                                          <p:val>
                                            <p:strVal val="#ppt_x+.4"/>
                                          </p:val>
                                        </p:tav>
                                        <p:tav tm="100000">
                                          <p:val>
                                            <p:strVal val="#ppt_x"/>
                                          </p:val>
                                        </p:tav>
                                      </p:tavLst>
                                    </p:anim>
                                    <p:anim calcmode="lin" valueType="num">
                                      <p:cBhvr>
                                        <p:cTn id="94" dur="500" decel="50000" fill="hold">
                                          <p:stCondLst>
                                            <p:cond delay="0"/>
                                          </p:stCondLst>
                                        </p:cTn>
                                        <p:tgtEl>
                                          <p:spTgt spid="2">
                                            <p:txEl>
                                              <p:pRg st="6" end="6"/>
                                            </p:txEl>
                                          </p:spTgt>
                                        </p:tgtEl>
                                        <p:attrNameLst>
                                          <p:attrName>ppt_y</p:attrName>
                                        </p:attrNameLst>
                                      </p:cBhvr>
                                      <p:tavLst>
                                        <p:tav tm="0">
                                          <p:val>
                                            <p:strVal val="#ppt_y-.2"/>
                                          </p:val>
                                        </p:tav>
                                        <p:tav tm="100000">
                                          <p:val>
                                            <p:strVal val="#ppt_y+.1"/>
                                          </p:val>
                                        </p:tav>
                                      </p:tavLst>
                                    </p:anim>
                                    <p:anim calcmode="lin" valueType="num">
                                      <p:cBhvr>
                                        <p:cTn id="95" dur="500" accel="50000" fill="hold">
                                          <p:stCondLst>
                                            <p:cond delay="500"/>
                                          </p:stCondLst>
                                        </p:cTn>
                                        <p:tgtEl>
                                          <p:spTgt spid="2">
                                            <p:txEl>
                                              <p:pRg st="6" end="6"/>
                                            </p:txEl>
                                          </p:spTgt>
                                        </p:tgtEl>
                                        <p:attrNameLst>
                                          <p:attrName>ppt_y</p:attrName>
                                        </p:attrNameLst>
                                      </p:cBhvr>
                                      <p:tavLst>
                                        <p:tav tm="0">
                                          <p:val>
                                            <p:strVal val="#ppt_y+.1"/>
                                          </p:val>
                                        </p:tav>
                                        <p:tav tm="100000">
                                          <p:val>
                                            <p:strVal val="#ppt_y"/>
                                          </p:val>
                                        </p:tav>
                                      </p:tavLst>
                                    </p:anim>
                                    <p:animEffect transition="in" filter="fade">
                                      <p:cBhvr>
                                        <p:cTn id="96" dur="1000" decel="50000">
                                          <p:stCondLst>
                                            <p:cond delay="0"/>
                                          </p:stCondLst>
                                        </p:cTn>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srcRect/>
          <a:stretch>
            <a:fillRect/>
          </a:stretch>
        </p:blipFill>
        <p:spPr bwMode="auto">
          <a:xfrm>
            <a:off x="0" y="990601"/>
            <a:ext cx="3733800" cy="5867400"/>
          </a:xfrm>
          <a:prstGeom prst="rect">
            <a:avLst/>
          </a:prstGeom>
          <a:noFill/>
          <a:ln w="9525">
            <a:noFill/>
            <a:miter lim="800000"/>
            <a:headEnd/>
            <a:tailEnd/>
          </a:ln>
          <a:effectLst/>
        </p:spPr>
      </p:pic>
      <p:sp>
        <p:nvSpPr>
          <p:cNvPr id="5" name="Round Diagonal Corner Rectangle 4"/>
          <p:cNvSpPr/>
          <p:nvPr/>
        </p:nvSpPr>
        <p:spPr>
          <a:xfrm>
            <a:off x="3657600" y="1981200"/>
            <a:ext cx="5257800" cy="4648200"/>
          </a:xfrm>
          <a:prstGeom prst="round2DiagRect">
            <a:avLst/>
          </a:prstGeom>
          <a:solidFill>
            <a:srgbClr val="FFCC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rtlCol="0" anchor="ctr"/>
          <a:lstStyle/>
          <a:p>
            <a:pPr algn="ctr" rtl="0"/>
            <a:endParaRPr lang="en-US" kern="1200" dirty="0">
              <a:solidFill>
                <a:prstClr val="black"/>
              </a:solidFill>
              <a:latin typeface="Calibri"/>
              <a:ea typeface="+mn-ea"/>
              <a:cs typeface="+mn-cs"/>
            </a:endParaRPr>
          </a:p>
        </p:txBody>
      </p:sp>
      <p:sp>
        <p:nvSpPr>
          <p:cNvPr id="2" name="TextBox 1"/>
          <p:cNvSpPr txBox="1"/>
          <p:nvPr/>
        </p:nvSpPr>
        <p:spPr>
          <a:xfrm>
            <a:off x="3810000" y="2200394"/>
            <a:ext cx="5029200" cy="4124206"/>
          </a:xfrm>
          <a:prstGeom prst="rect">
            <a:avLst/>
          </a:prstGeom>
          <a:noFill/>
        </p:spPr>
        <p:txBody>
          <a:bodyPr wrap="square" rtlCol="0">
            <a:spAutoFit/>
          </a:bodyPr>
          <a:lstStyle/>
          <a:p>
            <a:pPr marL="457200" indent="-457200" algn="l" rtl="0">
              <a:spcAft>
                <a:spcPts val="600"/>
              </a:spcAft>
              <a:buClr>
                <a:srgbClr val="9E5E00"/>
              </a:buClr>
              <a:buFont typeface="Wingdings 2" pitchFamily="18" charset="2"/>
              <a:buChar char="ö"/>
            </a:pPr>
            <a:r>
              <a:rPr lang="en-US" sz="3600" kern="1200" dirty="0" smtClean="0">
                <a:solidFill>
                  <a:prstClr val="black"/>
                </a:solidFill>
                <a:effectLst>
                  <a:outerShdw blurRad="60007" dist="310007" dir="7680000" sy="30000" kx="1300200" algn="ctr" rotWithShape="0">
                    <a:prstClr val="black">
                      <a:alpha val="32000"/>
                    </a:prstClr>
                  </a:outerShdw>
                </a:effectLst>
                <a:latin typeface="Agency FB" pitchFamily="34" charset="0"/>
                <a:ea typeface="+mn-ea"/>
                <a:cs typeface="+mn-cs"/>
              </a:rPr>
              <a:t>Sinners - saved from wrath by the grace of God through an obedient faith.</a:t>
            </a:r>
            <a:endParaRPr lang="en-US" sz="3600" kern="1200" dirty="0">
              <a:solidFill>
                <a:prstClr val="black"/>
              </a:solidFill>
              <a:effectLst>
                <a:outerShdw blurRad="60007" dist="310007" dir="7680000" sy="30000" kx="1300200" algn="ctr" rotWithShape="0">
                  <a:prstClr val="black">
                    <a:alpha val="32000"/>
                  </a:prstClr>
                </a:outerShdw>
              </a:effectLst>
              <a:latin typeface="Agency FB" pitchFamily="34" charset="0"/>
              <a:ea typeface="+mn-ea"/>
              <a:cs typeface="+mn-cs"/>
            </a:endParaRPr>
          </a:p>
          <a:p>
            <a:pPr marL="457200" indent="-457200" algn="l" rtl="0">
              <a:spcAft>
                <a:spcPts val="600"/>
              </a:spcAft>
              <a:buClr>
                <a:srgbClr val="9E5E00"/>
              </a:buClr>
              <a:buFont typeface="Wingdings 2" pitchFamily="18" charset="2"/>
              <a:buChar char="ö"/>
            </a:pPr>
            <a:r>
              <a:rPr lang="en-US" sz="3600" kern="1200" dirty="0" smtClean="0">
                <a:solidFill>
                  <a:prstClr val="black"/>
                </a:solidFill>
                <a:effectLst>
                  <a:outerShdw blurRad="60007" dist="310007" dir="7680000" sy="30000" kx="1300200" algn="ctr" rotWithShape="0">
                    <a:prstClr val="black">
                      <a:alpha val="32000"/>
                    </a:prstClr>
                  </a:outerShdw>
                </a:effectLst>
                <a:latin typeface="Agency FB" pitchFamily="34" charset="0"/>
                <a:ea typeface="+mn-ea"/>
                <a:cs typeface="+mn-cs"/>
              </a:rPr>
              <a:t>Sinners saved from wrath to serve God in accordance with His revealed will.</a:t>
            </a:r>
          </a:p>
          <a:p>
            <a:pPr marL="457200" indent="-457200" algn="l" rtl="0">
              <a:spcAft>
                <a:spcPts val="600"/>
              </a:spcAft>
              <a:buClr>
                <a:srgbClr val="9E5E00"/>
              </a:buClr>
              <a:buFont typeface="Wingdings 2" pitchFamily="18" charset="2"/>
              <a:buChar char="ö"/>
            </a:pPr>
            <a:r>
              <a:rPr lang="en-US" sz="3600" kern="1200" dirty="0" smtClean="0">
                <a:solidFill>
                  <a:prstClr val="black"/>
                </a:solidFill>
                <a:effectLst>
                  <a:outerShdw blurRad="60007" dist="310007" dir="7680000" sy="30000" kx="1300200" algn="ctr" rotWithShape="0">
                    <a:prstClr val="black">
                      <a:alpha val="32000"/>
                    </a:prstClr>
                  </a:outerShdw>
                </a:effectLst>
                <a:latin typeface="Agency FB" pitchFamily="34" charset="0"/>
                <a:ea typeface="+mn-ea"/>
                <a:cs typeface="+mn-cs"/>
              </a:rPr>
              <a:t>Who and where are you? </a:t>
            </a:r>
            <a:endParaRPr lang="en-US" sz="3600" kern="1200" dirty="0">
              <a:solidFill>
                <a:prstClr val="black"/>
              </a:solidFill>
              <a:effectLst>
                <a:outerShdw blurRad="60007" dist="310007" dir="7680000" sy="30000" kx="1300200" algn="ctr" rotWithShape="0">
                  <a:prstClr val="black">
                    <a:alpha val="32000"/>
                  </a:prstClr>
                </a:outerShdw>
              </a:effectLst>
              <a:latin typeface="Agency FB" pitchFamily="34" charset="0"/>
              <a:ea typeface="+mn-ea"/>
              <a:cs typeface="+mn-cs"/>
            </a:endParaRPr>
          </a:p>
        </p:txBody>
      </p:sp>
      <p:sp>
        <p:nvSpPr>
          <p:cNvPr id="4" name="TextBox 3"/>
          <p:cNvSpPr txBox="1"/>
          <p:nvPr/>
        </p:nvSpPr>
        <p:spPr>
          <a:xfrm>
            <a:off x="0" y="1143000"/>
            <a:ext cx="9144000" cy="769441"/>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rtl="0"/>
            <a:r>
              <a:rPr lang="en-US" sz="4400" b="1" kern="1200" dirty="0" smtClean="0">
                <a:ln w="11430"/>
                <a:solidFill>
                  <a:srgbClr val="FFC000"/>
                </a:solidFill>
                <a:effectLst>
                  <a:glow rad="101600">
                    <a:prstClr val="black">
                      <a:alpha val="60000"/>
                    </a:prstClr>
                  </a:glow>
                  <a:outerShdw blurRad="60007" dist="310007" dir="7680000" sy="30000" kx="1300200" algn="ctr" rotWithShape="0">
                    <a:prstClr val="black">
                      <a:alpha val="32000"/>
                    </a:prstClr>
                  </a:outerShdw>
                  <a:reflection blurRad="6350" stA="55000" endA="300" endPos="45500" dir="5400000" sy="-100000" algn="bl" rotWithShape="0"/>
                </a:effectLst>
                <a:latin typeface="Benguiat Bk BT" pitchFamily="18" charset="0"/>
                <a:ea typeface="+mn-ea"/>
                <a:cs typeface="+mn-cs"/>
              </a:rPr>
              <a:t>Who We Were / Who We Are</a:t>
            </a:r>
            <a:endParaRPr lang="en-US" sz="4400" b="1" kern="1200" dirty="0">
              <a:ln w="11430"/>
              <a:solidFill>
                <a:srgbClr val="FFC000"/>
              </a:solidFill>
              <a:effectLst>
                <a:glow rad="101600">
                  <a:prstClr val="black">
                    <a:alpha val="60000"/>
                  </a:prstClr>
                </a:glow>
                <a:outerShdw blurRad="60007" dist="310007" dir="7680000" sy="30000" kx="1300200" algn="ctr" rotWithShape="0">
                  <a:prstClr val="black">
                    <a:alpha val="32000"/>
                  </a:prstClr>
                </a:outerShdw>
                <a:reflection blurRad="6350" stA="55000" endA="300" endPos="45500" dir="5400000" sy="-100000" algn="bl" rotWithShape="0"/>
              </a:effectLst>
              <a:latin typeface="Benguiat Bk BT" pitchFamily="18" charset="0"/>
              <a:ea typeface="+mn-ea"/>
              <a:cs typeface="+mn-cs"/>
            </a:endParaRPr>
          </a:p>
        </p:txBody>
      </p:sp>
      <p:sp>
        <p:nvSpPr>
          <p:cNvPr id="9" name="Date Placeholder 8"/>
          <p:cNvSpPr>
            <a:spLocks noGrp="1"/>
          </p:cNvSpPr>
          <p:nvPr>
            <p:ph type="dt" sz="half" idx="10"/>
          </p:nvPr>
        </p:nvSpPr>
        <p:spPr/>
        <p:txBody>
          <a:bodyPr/>
          <a:lstStyle/>
          <a:p>
            <a:pPr algn="l" rtl="0"/>
            <a:r>
              <a:rPr lang="en-US" sz="1200" kern="1200" smtClean="0">
                <a:solidFill>
                  <a:prstClr val="black"/>
                </a:solidFill>
                <a:latin typeface="Book Antiqua" pitchFamily="18" charset="0"/>
                <a:ea typeface="+mn-ea"/>
                <a:cs typeface="+mn-cs"/>
              </a:rPr>
              <a:t>Don McClain</a:t>
            </a:r>
            <a:endParaRPr lang="en-US" sz="1200" kern="1200">
              <a:solidFill>
                <a:prstClr val="black"/>
              </a:solidFill>
              <a:latin typeface="Book Antiqua" pitchFamily="18" charset="0"/>
              <a:ea typeface="+mn-ea"/>
              <a:cs typeface="+mn-cs"/>
            </a:endParaRPr>
          </a:p>
        </p:txBody>
      </p:sp>
      <p:sp>
        <p:nvSpPr>
          <p:cNvPr id="10" name="Slide Number Placeholder 9"/>
          <p:cNvSpPr>
            <a:spLocks noGrp="1"/>
          </p:cNvSpPr>
          <p:nvPr>
            <p:ph type="sldNum" sz="quarter" idx="12"/>
          </p:nvPr>
        </p:nvSpPr>
        <p:spPr/>
        <p:txBody>
          <a:bodyPr/>
          <a:lstStyle/>
          <a:p>
            <a:pPr algn="r" rtl="0"/>
            <a:fld id="{75D47F79-7A3C-4364-8A76-26B2E021BEB4}" type="slidenum">
              <a:rPr lang="en-US" sz="1200" kern="1200">
                <a:solidFill>
                  <a:prstClr val="black"/>
                </a:solidFill>
                <a:latin typeface="Book Antiqua" pitchFamily="18" charset="0"/>
                <a:ea typeface="+mn-ea"/>
                <a:cs typeface="+mn-cs"/>
              </a:rPr>
              <a:pPr algn="r" rtl="0"/>
              <a:t>19</a:t>
            </a:fld>
            <a:endParaRPr lang="en-US" sz="1200" kern="1200">
              <a:solidFill>
                <a:prstClr val="black"/>
              </a:solidFill>
              <a:latin typeface="Book Antiqua" pitchFamily="18" charset="0"/>
              <a:ea typeface="+mn-ea"/>
              <a:cs typeface="+mn-cs"/>
            </a:endParaRPr>
          </a:p>
        </p:txBody>
      </p:sp>
      <p:sp>
        <p:nvSpPr>
          <p:cNvPr id="11" name="Footer Placeholder 10"/>
          <p:cNvSpPr>
            <a:spLocks noGrp="1"/>
          </p:cNvSpPr>
          <p:nvPr>
            <p:ph type="ftr" sz="quarter" idx="11"/>
          </p:nvPr>
        </p:nvSpPr>
        <p:spPr/>
        <p:txBody>
          <a:bodyPr/>
          <a:lstStyle/>
          <a:p>
            <a:pPr algn="r" rtl="0"/>
            <a:r>
              <a:rPr lang="en-US" sz="1200" kern="1200" smtClean="0">
                <a:solidFill>
                  <a:prstClr val="black"/>
                </a:solidFill>
                <a:latin typeface="Book Antiqua" pitchFamily="18" charset="0"/>
                <a:ea typeface="+mn-ea"/>
                <a:cs typeface="+mn-cs"/>
              </a:rPr>
              <a:t>W. 65th St. church of Christ / August 2,2009</a:t>
            </a:r>
            <a:endParaRPr lang="en-US" sz="1200" kern="1200">
              <a:solidFill>
                <a:prstClr val="black"/>
              </a:solidFill>
              <a:latin typeface="Book Antiqua" pitchFamily="18" charset="0"/>
              <a:ea typeface="+mn-ea"/>
              <a:cs typeface="+mn-cs"/>
            </a:endParaRPr>
          </a:p>
        </p:txBody>
      </p:sp>
      <p:sp>
        <p:nvSpPr>
          <p:cNvPr id="12" name="TextBox 11"/>
          <p:cNvSpPr txBox="1"/>
          <p:nvPr/>
        </p:nvSpPr>
        <p:spPr>
          <a:xfrm>
            <a:off x="0" y="0"/>
            <a:ext cx="9144000" cy="1200329"/>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rtl="0"/>
            <a:r>
              <a:rPr lang="en-US" sz="7200" b="1" dirty="0" smtClean="0">
                <a:ln w="11430"/>
                <a:solidFill>
                  <a:srgbClr val="FFC000"/>
                </a:solidFill>
                <a:effectLst>
                  <a:glow rad="101600">
                    <a:prstClr val="black">
                      <a:alpha val="60000"/>
                    </a:prstClr>
                  </a:glow>
                  <a:outerShdw blurRad="60007" dist="310007" dir="7680000" sy="30000" kx="1300200" algn="ctr" rotWithShape="0">
                    <a:prstClr val="black">
                      <a:alpha val="32000"/>
                    </a:prstClr>
                  </a:outerShdw>
                </a:effectLst>
                <a:latin typeface="Archie" pitchFamily="2" charset="0"/>
              </a:rPr>
              <a:t>“Saved By Grace Through Faith”</a:t>
            </a:r>
            <a:endParaRPr lang="en-US" sz="7200" b="1" kern="1200" dirty="0">
              <a:ln w="11430"/>
              <a:solidFill>
                <a:srgbClr val="FFC000"/>
              </a:solidFill>
              <a:effectLst>
                <a:glow rad="101600">
                  <a:prstClr val="black">
                    <a:alpha val="60000"/>
                  </a:prstClr>
                </a:glow>
                <a:outerShdw blurRad="60007" dist="310007" dir="7680000" sy="30000" kx="1300200" algn="ctr" rotWithShape="0">
                  <a:prstClr val="black">
                    <a:alpha val="32000"/>
                  </a:prstClr>
                </a:outerShdw>
              </a:effectLst>
              <a:latin typeface="Archie" pitchFamily="2" charset="0"/>
              <a:ea typeface="+mn-ea"/>
              <a:cs typeface="+mn-cs"/>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randombar(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srcRect/>
          <a:stretch>
            <a:fillRect/>
          </a:stretch>
        </p:blipFill>
        <p:spPr bwMode="auto">
          <a:xfrm>
            <a:off x="0" y="990601"/>
            <a:ext cx="3733800" cy="5867400"/>
          </a:xfrm>
          <a:prstGeom prst="rect">
            <a:avLst/>
          </a:prstGeom>
          <a:noFill/>
          <a:ln w="9525">
            <a:noFill/>
            <a:miter lim="800000"/>
            <a:headEnd/>
            <a:tailEnd/>
          </a:ln>
          <a:effectLst/>
        </p:spPr>
      </p:pic>
      <p:sp>
        <p:nvSpPr>
          <p:cNvPr id="5" name="Round Diagonal Corner Rectangle 4"/>
          <p:cNvSpPr/>
          <p:nvPr/>
        </p:nvSpPr>
        <p:spPr>
          <a:xfrm>
            <a:off x="2971800" y="2133600"/>
            <a:ext cx="5943600" cy="4495800"/>
          </a:xfrm>
          <a:prstGeom prst="round2DiagRect">
            <a:avLst/>
          </a:prstGeom>
          <a:solidFill>
            <a:srgbClr val="FFCC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rtlCol="0" anchor="ctr"/>
          <a:lstStyle/>
          <a:p>
            <a:pPr algn="ctr" rtl="0"/>
            <a:endParaRPr lang="en-US" kern="1200" dirty="0">
              <a:solidFill>
                <a:prstClr val="black"/>
              </a:solidFill>
              <a:latin typeface="Calibri"/>
              <a:ea typeface="+mn-ea"/>
              <a:cs typeface="+mn-cs"/>
            </a:endParaRPr>
          </a:p>
        </p:txBody>
      </p:sp>
      <p:sp>
        <p:nvSpPr>
          <p:cNvPr id="2" name="TextBox 1"/>
          <p:cNvSpPr txBox="1"/>
          <p:nvPr/>
        </p:nvSpPr>
        <p:spPr>
          <a:xfrm>
            <a:off x="2971800" y="2490549"/>
            <a:ext cx="5867400" cy="4001095"/>
          </a:xfrm>
          <a:prstGeom prst="rect">
            <a:avLst/>
          </a:prstGeom>
          <a:noFill/>
        </p:spPr>
        <p:txBody>
          <a:bodyPr wrap="square" rtlCol="0">
            <a:spAutoFit/>
          </a:bodyPr>
          <a:lstStyle/>
          <a:p>
            <a:pPr marL="457200" indent="-457200" algn="l" rtl="0">
              <a:spcAft>
                <a:spcPts val="600"/>
              </a:spcAft>
              <a:buClr>
                <a:srgbClr val="9E5E00"/>
              </a:buClr>
              <a:buFont typeface="Wingdings 2" pitchFamily="18" charset="2"/>
              <a:buChar char="ö"/>
            </a:pPr>
            <a:r>
              <a:rPr lang="en-US" sz="2800" kern="1200" dirty="0">
                <a:solidFill>
                  <a:prstClr val="black"/>
                </a:solidFill>
                <a:effectLst>
                  <a:outerShdw blurRad="60007" dist="310007" dir="7680000" sy="30000" kx="1300200" algn="ctr" rotWithShape="0">
                    <a:prstClr val="black">
                      <a:alpha val="32000"/>
                    </a:prstClr>
                  </a:outerShdw>
                </a:effectLst>
                <a:latin typeface="Bernard MT Condensed" pitchFamily="18" charset="0"/>
                <a:ea typeface="+mn-ea"/>
                <a:cs typeface="+mn-cs"/>
              </a:rPr>
              <a:t>All Spiritual Blessings In Christ – 1:3</a:t>
            </a:r>
          </a:p>
          <a:p>
            <a:pPr marL="457200" indent="-457200" algn="l" rtl="0">
              <a:spcAft>
                <a:spcPts val="600"/>
              </a:spcAft>
              <a:buClr>
                <a:srgbClr val="9E5E00"/>
              </a:buClr>
              <a:buFont typeface="Wingdings 2" pitchFamily="18" charset="2"/>
              <a:buChar char="ö"/>
            </a:pPr>
            <a:r>
              <a:rPr lang="en-US" sz="2800" kern="1200" dirty="0">
                <a:solidFill>
                  <a:prstClr val="black"/>
                </a:solidFill>
                <a:effectLst>
                  <a:outerShdw blurRad="60007" dist="310007" dir="7680000" sy="30000" kx="1300200" algn="ctr" rotWithShape="0">
                    <a:prstClr val="black">
                      <a:alpha val="32000"/>
                    </a:prstClr>
                  </a:outerShdw>
                </a:effectLst>
                <a:latin typeface="Bernard MT Condensed" pitchFamily="18" charset="0"/>
                <a:ea typeface="+mn-ea"/>
                <a:cs typeface="+mn-cs"/>
              </a:rPr>
              <a:t>He chose us in him - 1:4</a:t>
            </a:r>
          </a:p>
          <a:p>
            <a:pPr marL="457200" indent="-457200" algn="l" rtl="0">
              <a:spcAft>
                <a:spcPts val="600"/>
              </a:spcAft>
              <a:buClr>
                <a:srgbClr val="9E5E00"/>
              </a:buClr>
              <a:buFont typeface="Wingdings 2" pitchFamily="18" charset="2"/>
              <a:buChar char="ö"/>
            </a:pPr>
            <a:r>
              <a:rPr lang="en-US" sz="2800" kern="1200" dirty="0">
                <a:solidFill>
                  <a:prstClr val="black"/>
                </a:solidFill>
                <a:effectLst>
                  <a:outerShdw blurRad="60007" dist="310007" dir="7680000" sy="30000" kx="1300200" algn="ctr" rotWithShape="0">
                    <a:prstClr val="black">
                      <a:alpha val="32000"/>
                    </a:prstClr>
                  </a:outerShdw>
                </a:effectLst>
                <a:latin typeface="Bernard MT Condensed" pitchFamily="18" charset="0"/>
                <a:ea typeface="+mn-ea"/>
                <a:cs typeface="+mn-cs"/>
              </a:rPr>
              <a:t>Adopted as Sons - 1:5</a:t>
            </a:r>
          </a:p>
          <a:p>
            <a:pPr marL="457200" indent="-457200" algn="l" rtl="0">
              <a:spcAft>
                <a:spcPts val="600"/>
              </a:spcAft>
              <a:buClr>
                <a:srgbClr val="9E5E00"/>
              </a:buClr>
              <a:buFont typeface="Wingdings 2" pitchFamily="18" charset="2"/>
              <a:buChar char="ö"/>
            </a:pPr>
            <a:r>
              <a:rPr lang="en-US" sz="2800" kern="1200" dirty="0">
                <a:solidFill>
                  <a:prstClr val="black"/>
                </a:solidFill>
                <a:effectLst>
                  <a:outerShdw blurRad="60007" dist="310007" dir="7680000" sy="30000" kx="1300200" algn="ctr" rotWithShape="0">
                    <a:prstClr val="black">
                      <a:alpha val="32000"/>
                    </a:prstClr>
                  </a:outerShdw>
                </a:effectLst>
                <a:latin typeface="Bernard MT Condensed" pitchFamily="18" charset="0"/>
                <a:ea typeface="+mn-ea"/>
                <a:cs typeface="+mn-cs"/>
              </a:rPr>
              <a:t>Accepted In Christ - 1:6</a:t>
            </a:r>
          </a:p>
          <a:p>
            <a:pPr marL="457200" indent="-457200" algn="l" rtl="0">
              <a:spcAft>
                <a:spcPts val="600"/>
              </a:spcAft>
              <a:buClr>
                <a:srgbClr val="9E5E00"/>
              </a:buClr>
              <a:buFont typeface="Wingdings 2" pitchFamily="18" charset="2"/>
              <a:buChar char="ö"/>
            </a:pPr>
            <a:r>
              <a:rPr lang="en-US" sz="2800" kern="1200" dirty="0">
                <a:solidFill>
                  <a:prstClr val="black"/>
                </a:solidFill>
                <a:effectLst>
                  <a:outerShdw blurRad="60007" dist="310007" dir="7680000" sy="30000" kx="1300200" algn="ctr" rotWithShape="0">
                    <a:prstClr val="black">
                      <a:alpha val="32000"/>
                    </a:prstClr>
                  </a:outerShdw>
                </a:effectLst>
                <a:latin typeface="Bernard MT Condensed" pitchFamily="18" charset="0"/>
                <a:ea typeface="+mn-ea"/>
                <a:cs typeface="+mn-cs"/>
              </a:rPr>
              <a:t>Redemption &amp; Forgiveness - 1:7,8</a:t>
            </a:r>
          </a:p>
          <a:p>
            <a:pPr marL="457200" indent="-457200" algn="l" rtl="0">
              <a:spcAft>
                <a:spcPts val="600"/>
              </a:spcAft>
              <a:buClr>
                <a:srgbClr val="9E5E00"/>
              </a:buClr>
              <a:buFont typeface="Wingdings 2" pitchFamily="18" charset="2"/>
              <a:buChar char="ö"/>
            </a:pPr>
            <a:r>
              <a:rPr lang="en-US" sz="2800" kern="1200" dirty="0">
                <a:solidFill>
                  <a:prstClr val="black"/>
                </a:solidFill>
                <a:effectLst>
                  <a:outerShdw blurRad="60007" dist="310007" dir="7680000" sy="30000" kx="1300200" algn="ctr" rotWithShape="0">
                    <a:prstClr val="black">
                      <a:alpha val="32000"/>
                    </a:prstClr>
                  </a:outerShdw>
                </a:effectLst>
                <a:latin typeface="Bernard MT Condensed" pitchFamily="18" charset="0"/>
                <a:ea typeface="+mn-ea"/>
                <a:cs typeface="+mn-cs"/>
              </a:rPr>
              <a:t>Having Made Known To Us The Mystery - 1:9,10</a:t>
            </a:r>
          </a:p>
          <a:p>
            <a:pPr marL="457200" indent="-457200" algn="l" rtl="0">
              <a:spcAft>
                <a:spcPts val="600"/>
              </a:spcAft>
              <a:buClr>
                <a:srgbClr val="9E5E00"/>
              </a:buClr>
              <a:buFont typeface="Wingdings 2" pitchFamily="18" charset="2"/>
              <a:buChar char="ö"/>
            </a:pPr>
            <a:r>
              <a:rPr lang="en-US" sz="2800" kern="1200" dirty="0">
                <a:solidFill>
                  <a:prstClr val="black"/>
                </a:solidFill>
                <a:effectLst>
                  <a:outerShdw blurRad="60007" dist="310007" dir="7680000" sy="30000" kx="1300200" algn="ctr" rotWithShape="0">
                    <a:prstClr val="black">
                      <a:alpha val="32000"/>
                    </a:prstClr>
                  </a:outerShdw>
                </a:effectLst>
                <a:latin typeface="Bernard MT Condensed" pitchFamily="18" charset="0"/>
                <a:ea typeface="+mn-ea"/>
                <a:cs typeface="+mn-cs"/>
              </a:rPr>
              <a:t>Obtained An Inheritance - </a:t>
            </a:r>
            <a:r>
              <a:rPr lang="en-US" sz="2800" kern="1200" dirty="0" smtClean="0">
                <a:solidFill>
                  <a:prstClr val="black"/>
                </a:solidFill>
                <a:effectLst>
                  <a:outerShdw blurRad="60007" dist="310007" dir="7680000" sy="30000" kx="1300200" algn="ctr" rotWithShape="0">
                    <a:prstClr val="black">
                      <a:alpha val="32000"/>
                    </a:prstClr>
                  </a:outerShdw>
                </a:effectLst>
                <a:latin typeface="Bernard MT Condensed" pitchFamily="18" charset="0"/>
                <a:ea typeface="+mn-ea"/>
                <a:cs typeface="+mn-cs"/>
              </a:rPr>
              <a:t>1:11-14</a:t>
            </a:r>
            <a:endParaRPr lang="en-US" sz="2800" kern="1200" dirty="0">
              <a:solidFill>
                <a:prstClr val="black"/>
              </a:solidFill>
              <a:effectLst>
                <a:outerShdw blurRad="60007" dist="310007" dir="7680000" sy="30000" kx="1300200" algn="ctr" rotWithShape="0">
                  <a:prstClr val="black">
                    <a:alpha val="32000"/>
                  </a:prstClr>
                </a:outerShdw>
              </a:effectLst>
              <a:latin typeface="Bernard MT Condensed" pitchFamily="18" charset="0"/>
              <a:ea typeface="+mn-ea"/>
              <a:cs typeface="+mn-cs"/>
            </a:endParaRPr>
          </a:p>
        </p:txBody>
      </p:sp>
      <p:sp>
        <p:nvSpPr>
          <p:cNvPr id="4" name="TextBox 3"/>
          <p:cNvSpPr txBox="1"/>
          <p:nvPr/>
        </p:nvSpPr>
        <p:spPr>
          <a:xfrm>
            <a:off x="0" y="1143000"/>
            <a:ext cx="9144000" cy="769441"/>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rtl="0"/>
            <a:r>
              <a:rPr lang="en-US" sz="4400" b="1" kern="1200" dirty="0" smtClean="0">
                <a:ln w="11430"/>
                <a:solidFill>
                  <a:srgbClr val="FFC000"/>
                </a:solidFill>
                <a:effectLst>
                  <a:glow rad="101600">
                    <a:prstClr val="black">
                      <a:alpha val="60000"/>
                    </a:prstClr>
                  </a:glow>
                  <a:outerShdw blurRad="60007" dist="310007" dir="7680000" sy="30000" kx="1300200" algn="ctr" rotWithShape="0">
                    <a:prstClr val="black">
                      <a:alpha val="32000"/>
                    </a:prstClr>
                  </a:outerShdw>
                  <a:reflection blurRad="6350" stA="55000" endA="300" endPos="45500" dir="5400000" sy="-100000" algn="bl" rotWithShape="0"/>
                </a:effectLst>
                <a:latin typeface="Benguiat Bk BT" pitchFamily="18" charset="0"/>
                <a:ea typeface="+mn-ea"/>
                <a:cs typeface="+mn-cs"/>
              </a:rPr>
              <a:t>The Believer’s Riches In Christ</a:t>
            </a:r>
            <a:endParaRPr lang="en-US" sz="4400" b="1" kern="1200" dirty="0">
              <a:ln w="11430"/>
              <a:solidFill>
                <a:srgbClr val="FFC000"/>
              </a:solidFill>
              <a:effectLst>
                <a:glow rad="101600">
                  <a:prstClr val="black">
                    <a:alpha val="60000"/>
                  </a:prstClr>
                </a:glow>
                <a:outerShdw blurRad="60007" dist="310007" dir="7680000" sy="30000" kx="1300200" algn="ctr" rotWithShape="0">
                  <a:prstClr val="black">
                    <a:alpha val="32000"/>
                  </a:prstClr>
                </a:outerShdw>
                <a:reflection blurRad="6350" stA="55000" endA="300" endPos="45500" dir="5400000" sy="-100000" algn="bl" rotWithShape="0"/>
              </a:effectLst>
              <a:latin typeface="Benguiat Bk BT" pitchFamily="18" charset="0"/>
              <a:ea typeface="+mn-ea"/>
              <a:cs typeface="+mn-cs"/>
            </a:endParaRPr>
          </a:p>
        </p:txBody>
      </p:sp>
      <p:sp>
        <p:nvSpPr>
          <p:cNvPr id="6" name="TextBox 5"/>
          <p:cNvSpPr txBox="1"/>
          <p:nvPr/>
        </p:nvSpPr>
        <p:spPr>
          <a:xfrm>
            <a:off x="228600" y="3690878"/>
            <a:ext cx="2516521" cy="2862322"/>
          </a:xfrm>
          <a:prstGeom prst="rect">
            <a:avLst/>
          </a:prstGeom>
          <a:noFill/>
        </p:spPr>
        <p:txBody>
          <a:bodyPr wrap="square" rtlCol="0">
            <a:spAutoFit/>
          </a:bodyPr>
          <a:lstStyle/>
          <a:p>
            <a:pPr algn="ctr" rtl="0"/>
            <a:r>
              <a:rPr lang="en-US" sz="6000" b="1" kern="1200"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effectLst>
                <a:latin typeface="Bernard MT Condensed" pitchFamily="18" charset="0"/>
                <a:ea typeface="+mn-ea"/>
                <a:cs typeface="+mn-cs"/>
              </a:rPr>
              <a:t>The Text In Context</a:t>
            </a:r>
          </a:p>
        </p:txBody>
      </p:sp>
      <p:sp>
        <p:nvSpPr>
          <p:cNvPr id="9" name="Date Placeholder 8"/>
          <p:cNvSpPr>
            <a:spLocks noGrp="1"/>
          </p:cNvSpPr>
          <p:nvPr>
            <p:ph type="dt" sz="half" idx="10"/>
          </p:nvPr>
        </p:nvSpPr>
        <p:spPr/>
        <p:txBody>
          <a:bodyPr/>
          <a:lstStyle/>
          <a:p>
            <a:pPr algn="l" rtl="0"/>
            <a:r>
              <a:rPr lang="en-US" sz="1200" kern="1200" smtClean="0">
                <a:solidFill>
                  <a:prstClr val="black"/>
                </a:solidFill>
                <a:latin typeface="Book Antiqua" pitchFamily="18" charset="0"/>
                <a:ea typeface="+mn-ea"/>
                <a:cs typeface="+mn-cs"/>
              </a:rPr>
              <a:t>Don McClain</a:t>
            </a:r>
            <a:endParaRPr lang="en-US" sz="1200" kern="1200">
              <a:solidFill>
                <a:prstClr val="black"/>
              </a:solidFill>
              <a:latin typeface="Book Antiqua" pitchFamily="18" charset="0"/>
              <a:ea typeface="+mn-ea"/>
              <a:cs typeface="+mn-cs"/>
            </a:endParaRPr>
          </a:p>
        </p:txBody>
      </p:sp>
      <p:sp>
        <p:nvSpPr>
          <p:cNvPr id="10" name="Slide Number Placeholder 9"/>
          <p:cNvSpPr>
            <a:spLocks noGrp="1"/>
          </p:cNvSpPr>
          <p:nvPr>
            <p:ph type="sldNum" sz="quarter" idx="12"/>
          </p:nvPr>
        </p:nvSpPr>
        <p:spPr/>
        <p:txBody>
          <a:bodyPr/>
          <a:lstStyle/>
          <a:p>
            <a:pPr algn="r" rtl="0"/>
            <a:fld id="{75D47F79-7A3C-4364-8A76-26B2E021BEB4}" type="slidenum">
              <a:rPr lang="en-US" sz="1200" kern="1200">
                <a:solidFill>
                  <a:prstClr val="black"/>
                </a:solidFill>
                <a:latin typeface="Book Antiqua" pitchFamily="18" charset="0"/>
                <a:ea typeface="+mn-ea"/>
                <a:cs typeface="+mn-cs"/>
              </a:rPr>
              <a:pPr algn="r" rtl="0"/>
              <a:t>2</a:t>
            </a:fld>
            <a:endParaRPr lang="en-US" sz="1200" kern="1200">
              <a:solidFill>
                <a:prstClr val="black"/>
              </a:solidFill>
              <a:latin typeface="Book Antiqua" pitchFamily="18" charset="0"/>
              <a:ea typeface="+mn-ea"/>
              <a:cs typeface="+mn-cs"/>
            </a:endParaRPr>
          </a:p>
        </p:txBody>
      </p:sp>
      <p:sp>
        <p:nvSpPr>
          <p:cNvPr id="11" name="Footer Placeholder 10"/>
          <p:cNvSpPr>
            <a:spLocks noGrp="1"/>
          </p:cNvSpPr>
          <p:nvPr>
            <p:ph type="ftr" sz="quarter" idx="11"/>
          </p:nvPr>
        </p:nvSpPr>
        <p:spPr/>
        <p:txBody>
          <a:bodyPr/>
          <a:lstStyle/>
          <a:p>
            <a:pPr algn="r" rtl="0"/>
            <a:r>
              <a:rPr lang="en-US" sz="1200" kern="1200" smtClean="0">
                <a:solidFill>
                  <a:prstClr val="black"/>
                </a:solidFill>
                <a:latin typeface="Book Antiqua" pitchFamily="18" charset="0"/>
                <a:ea typeface="+mn-ea"/>
                <a:cs typeface="+mn-cs"/>
              </a:rPr>
              <a:t>W. 65th St. church of Christ / August 2,2009</a:t>
            </a:r>
            <a:endParaRPr lang="en-US" sz="1200" kern="1200">
              <a:solidFill>
                <a:prstClr val="black"/>
              </a:solidFill>
              <a:latin typeface="Book Antiqua" pitchFamily="18" charset="0"/>
              <a:ea typeface="+mn-ea"/>
              <a:cs typeface="+mn-cs"/>
            </a:endParaRPr>
          </a:p>
        </p:txBody>
      </p:sp>
      <p:sp>
        <p:nvSpPr>
          <p:cNvPr id="12" name="TextBox 11"/>
          <p:cNvSpPr txBox="1"/>
          <p:nvPr/>
        </p:nvSpPr>
        <p:spPr>
          <a:xfrm>
            <a:off x="0" y="0"/>
            <a:ext cx="9144000" cy="1200329"/>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rtl="0"/>
            <a:r>
              <a:rPr lang="en-US" sz="7200" b="1" dirty="0" smtClean="0">
                <a:ln w="11430"/>
                <a:solidFill>
                  <a:srgbClr val="FFC000"/>
                </a:solidFill>
                <a:effectLst>
                  <a:glow rad="101600">
                    <a:prstClr val="black">
                      <a:alpha val="60000"/>
                    </a:prstClr>
                  </a:glow>
                  <a:outerShdw blurRad="60007" dist="310007" dir="7680000" sy="30000" kx="1300200" algn="ctr" rotWithShape="0">
                    <a:prstClr val="black">
                      <a:alpha val="32000"/>
                    </a:prstClr>
                  </a:outerShdw>
                </a:effectLst>
                <a:latin typeface="Archie" pitchFamily="2" charset="0"/>
              </a:rPr>
              <a:t>“Saved By Grace Through Faith”</a:t>
            </a:r>
            <a:endParaRPr lang="en-US" sz="7200" b="1" kern="1200" dirty="0">
              <a:ln w="11430"/>
              <a:solidFill>
                <a:srgbClr val="FFC000"/>
              </a:solidFill>
              <a:effectLst>
                <a:glow rad="101600">
                  <a:prstClr val="black">
                    <a:alpha val="60000"/>
                  </a:prstClr>
                </a:glow>
                <a:outerShdw blurRad="60007" dist="310007" dir="7680000" sy="30000" kx="1300200" algn="ctr" rotWithShape="0">
                  <a:prstClr val="black">
                    <a:alpha val="32000"/>
                  </a:prstClr>
                </a:outerShdw>
              </a:effectLst>
              <a:latin typeface="Archie" pitchFamily="2" charset="0"/>
              <a:ea typeface="+mn-ea"/>
              <a:cs typeface="+mn-cs"/>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randombar(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randombar(horizont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randombar(horizont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randombar(horizontal)">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randombar(horizontal)">
                                      <p:cBhvr>
                                        <p:cTn id="3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l" rtl="0"/>
            <a:r>
              <a:rPr lang="en-US" sz="1200" kern="1200" smtClean="0">
                <a:solidFill>
                  <a:prstClr val="black"/>
                </a:solidFill>
                <a:latin typeface="Book Antiqua" pitchFamily="18" charset="0"/>
                <a:ea typeface="+mn-ea"/>
                <a:cs typeface="+mn-cs"/>
              </a:rPr>
              <a:t>Don McClain</a:t>
            </a:r>
            <a:endParaRPr lang="en-US" sz="1200" kern="1200">
              <a:solidFill>
                <a:prstClr val="black"/>
              </a:solidFill>
              <a:latin typeface="Book Antiqua" pitchFamily="18" charset="0"/>
              <a:ea typeface="+mn-ea"/>
              <a:cs typeface="+mn-cs"/>
            </a:endParaRPr>
          </a:p>
        </p:txBody>
      </p:sp>
      <p:sp>
        <p:nvSpPr>
          <p:cNvPr id="3" name="Footer Placeholder 2"/>
          <p:cNvSpPr>
            <a:spLocks noGrp="1"/>
          </p:cNvSpPr>
          <p:nvPr>
            <p:ph type="ftr" sz="quarter" idx="11"/>
          </p:nvPr>
        </p:nvSpPr>
        <p:spPr/>
        <p:txBody>
          <a:bodyPr/>
          <a:lstStyle/>
          <a:p>
            <a:pPr algn="r" rtl="0"/>
            <a:r>
              <a:rPr lang="en-US" sz="1200" kern="1200" smtClean="0">
                <a:solidFill>
                  <a:prstClr val="black"/>
                </a:solidFill>
                <a:latin typeface="Book Antiqua" pitchFamily="18" charset="0"/>
                <a:ea typeface="+mn-ea"/>
                <a:cs typeface="+mn-cs"/>
              </a:rPr>
              <a:t>W. 65th St. church of Christ / August 2,2009</a:t>
            </a:r>
            <a:endParaRPr lang="en-US" sz="1200" kern="1200">
              <a:solidFill>
                <a:prstClr val="black"/>
              </a:solidFill>
              <a:latin typeface="Book Antiqua" pitchFamily="18" charset="0"/>
              <a:ea typeface="+mn-ea"/>
              <a:cs typeface="+mn-cs"/>
            </a:endParaRPr>
          </a:p>
        </p:txBody>
      </p:sp>
      <p:sp>
        <p:nvSpPr>
          <p:cNvPr id="4" name="Slide Number Placeholder 3"/>
          <p:cNvSpPr>
            <a:spLocks noGrp="1"/>
          </p:cNvSpPr>
          <p:nvPr>
            <p:ph type="sldNum" sz="quarter" idx="12"/>
          </p:nvPr>
        </p:nvSpPr>
        <p:spPr/>
        <p:txBody>
          <a:bodyPr/>
          <a:lstStyle/>
          <a:p>
            <a:pPr algn="r" rtl="0"/>
            <a:fld id="{75D47F79-7A3C-4364-8A76-26B2E021BEB4}" type="slidenum">
              <a:rPr lang="en-US" sz="1200" kern="1200" smtClean="0">
                <a:solidFill>
                  <a:prstClr val="black"/>
                </a:solidFill>
                <a:latin typeface="Book Antiqua" pitchFamily="18" charset="0"/>
                <a:ea typeface="+mn-ea"/>
                <a:cs typeface="+mn-cs"/>
              </a:rPr>
              <a:pPr algn="r" rtl="0"/>
              <a:t>20</a:t>
            </a:fld>
            <a:endParaRPr lang="en-US" sz="1200" kern="1200">
              <a:solidFill>
                <a:prstClr val="black"/>
              </a:solidFill>
              <a:latin typeface="Book Antiqua" pitchFamily="18" charset="0"/>
              <a:ea typeface="+mn-ea"/>
              <a:cs typeface="+mn-cs"/>
            </a:endParaRPr>
          </a:p>
        </p:txBody>
      </p:sp>
      <p:sp>
        <p:nvSpPr>
          <p:cNvPr id="5" name="Rectangle 4"/>
          <p:cNvSpPr/>
          <p:nvPr/>
        </p:nvSpPr>
        <p:spPr>
          <a:xfrm>
            <a:off x="0" y="0"/>
            <a:ext cx="9144000" cy="6858000"/>
          </a:xfrm>
          <a:prstGeom prst="rect">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srcRect/>
          <a:stretch>
            <a:fillRect/>
          </a:stretch>
        </p:blipFill>
        <p:spPr bwMode="auto">
          <a:xfrm>
            <a:off x="0" y="990601"/>
            <a:ext cx="3733800" cy="5867400"/>
          </a:xfrm>
          <a:prstGeom prst="rect">
            <a:avLst/>
          </a:prstGeom>
          <a:noFill/>
          <a:ln w="9525">
            <a:noFill/>
            <a:miter lim="800000"/>
            <a:headEnd/>
            <a:tailEnd/>
          </a:ln>
          <a:effectLst/>
        </p:spPr>
      </p:pic>
      <p:sp>
        <p:nvSpPr>
          <p:cNvPr id="5" name="Round Diagonal Corner Rectangle 4"/>
          <p:cNvSpPr/>
          <p:nvPr/>
        </p:nvSpPr>
        <p:spPr>
          <a:xfrm>
            <a:off x="2971800" y="2133600"/>
            <a:ext cx="5943600" cy="4495800"/>
          </a:xfrm>
          <a:prstGeom prst="round2DiagRect">
            <a:avLst/>
          </a:prstGeom>
          <a:solidFill>
            <a:srgbClr val="FFCC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rtlCol="0" anchor="ctr"/>
          <a:lstStyle/>
          <a:p>
            <a:pPr algn="ctr" rtl="0"/>
            <a:endParaRPr lang="en-US" kern="1200" dirty="0">
              <a:solidFill>
                <a:prstClr val="black"/>
              </a:solidFill>
              <a:latin typeface="Calibri"/>
              <a:ea typeface="+mn-ea"/>
              <a:cs typeface="+mn-cs"/>
            </a:endParaRPr>
          </a:p>
        </p:txBody>
      </p:sp>
      <p:sp>
        <p:nvSpPr>
          <p:cNvPr id="2" name="TextBox 1"/>
          <p:cNvSpPr txBox="1"/>
          <p:nvPr/>
        </p:nvSpPr>
        <p:spPr>
          <a:xfrm>
            <a:off x="2971800" y="2362200"/>
            <a:ext cx="5867400" cy="4216539"/>
          </a:xfrm>
          <a:prstGeom prst="rect">
            <a:avLst/>
          </a:prstGeom>
          <a:noFill/>
        </p:spPr>
        <p:txBody>
          <a:bodyPr wrap="square" rtlCol="0">
            <a:spAutoFit/>
          </a:bodyPr>
          <a:lstStyle/>
          <a:p>
            <a:pPr marL="457200" indent="-457200" algn="ctr">
              <a:spcAft>
                <a:spcPts val="600"/>
              </a:spcAft>
              <a:buClr>
                <a:srgbClr val="9E5E00"/>
              </a:buClr>
            </a:pPr>
            <a:r>
              <a:rPr lang="en-US" sz="3200" dirty="0" smtClean="0">
                <a:effectLst>
                  <a:outerShdw blurRad="60007" dist="310007" dir="7680000" sy="30000" kx="1300200" algn="ctr" rotWithShape="0">
                    <a:prstClr val="black">
                      <a:alpha val="32000"/>
                    </a:prstClr>
                  </a:outerShdw>
                </a:effectLst>
                <a:latin typeface="Bernard MT Condensed" pitchFamily="18" charset="0"/>
              </a:rPr>
              <a:t>Paul’s Prayer For The Ephesians</a:t>
            </a:r>
          </a:p>
          <a:p>
            <a:pPr marL="457200" indent="-457200">
              <a:spcAft>
                <a:spcPts val="600"/>
              </a:spcAft>
              <a:buClr>
                <a:srgbClr val="9E5E00"/>
              </a:buClr>
              <a:buFont typeface="Wingdings 2" pitchFamily="18" charset="2"/>
              <a:buChar char="ö"/>
            </a:pPr>
            <a:r>
              <a:rPr lang="en-US" sz="2400" dirty="0" smtClean="0">
                <a:effectLst>
                  <a:outerShdw blurRad="60007" dist="310007" dir="7680000" sy="30000" kx="1300200" algn="ctr" rotWithShape="0">
                    <a:prstClr val="black">
                      <a:alpha val="32000"/>
                    </a:prstClr>
                  </a:outerShdw>
                </a:effectLst>
                <a:latin typeface="Berlin Sans FB Demi" pitchFamily="34" charset="0"/>
              </a:rPr>
              <a:t>That they might know God - </a:t>
            </a:r>
            <a:r>
              <a:rPr lang="en-US" sz="2400" dirty="0" err="1" smtClean="0">
                <a:effectLst>
                  <a:outerShdw blurRad="60007" dist="310007" dir="7680000" sy="30000" kx="1300200" algn="ctr" rotWithShape="0">
                    <a:prstClr val="black">
                      <a:alpha val="32000"/>
                    </a:prstClr>
                  </a:outerShdw>
                </a:effectLst>
                <a:latin typeface="Book Antiqua" pitchFamily="18" charset="0"/>
              </a:rPr>
              <a:t>Ep</a:t>
            </a:r>
            <a:r>
              <a:rPr lang="en-US" sz="2400" dirty="0" smtClean="0">
                <a:effectLst>
                  <a:outerShdw blurRad="60007" dist="310007" dir="7680000" sy="30000" kx="1300200" algn="ctr" rotWithShape="0">
                    <a:prstClr val="black">
                      <a:alpha val="32000"/>
                    </a:prstClr>
                  </a:outerShdw>
                </a:effectLst>
                <a:latin typeface="Book Antiqua" pitchFamily="18" charset="0"/>
              </a:rPr>
              <a:t> 1:17</a:t>
            </a:r>
          </a:p>
          <a:p>
            <a:pPr marL="457200" indent="-457200">
              <a:spcAft>
                <a:spcPts val="600"/>
              </a:spcAft>
              <a:buClr>
                <a:srgbClr val="9E5E00"/>
              </a:buClr>
              <a:buFont typeface="Wingdings 2" pitchFamily="18" charset="2"/>
              <a:buChar char="ö"/>
            </a:pPr>
            <a:r>
              <a:rPr lang="en-US" sz="2400" dirty="0" smtClean="0">
                <a:effectLst>
                  <a:outerShdw blurRad="60007" dist="310007" dir="7680000" sy="30000" kx="1300200" algn="ctr" rotWithShape="0">
                    <a:prstClr val="black">
                      <a:alpha val="32000"/>
                    </a:prstClr>
                  </a:outerShdw>
                </a:effectLst>
                <a:latin typeface="Berlin Sans FB Demi" pitchFamily="34" charset="0"/>
              </a:rPr>
              <a:t>That they might know the hope of His calling - </a:t>
            </a:r>
            <a:r>
              <a:rPr lang="en-US" sz="2400" dirty="0" err="1" smtClean="0">
                <a:effectLst>
                  <a:outerShdw blurRad="60007" dist="310007" dir="7680000" sy="30000" kx="1300200" algn="ctr" rotWithShape="0">
                    <a:prstClr val="black">
                      <a:alpha val="32000"/>
                    </a:prstClr>
                  </a:outerShdw>
                </a:effectLst>
                <a:latin typeface="Book Antiqua" pitchFamily="18" charset="0"/>
              </a:rPr>
              <a:t>Ep</a:t>
            </a:r>
            <a:r>
              <a:rPr lang="en-US" sz="2400" dirty="0" smtClean="0">
                <a:effectLst>
                  <a:outerShdw blurRad="60007" dist="310007" dir="7680000" sy="30000" kx="1300200" algn="ctr" rotWithShape="0">
                    <a:prstClr val="black">
                      <a:alpha val="32000"/>
                    </a:prstClr>
                  </a:outerShdw>
                </a:effectLst>
                <a:latin typeface="Book Antiqua" pitchFamily="18" charset="0"/>
              </a:rPr>
              <a:t> 1:18a</a:t>
            </a:r>
          </a:p>
          <a:p>
            <a:pPr marL="457200" indent="-457200">
              <a:spcAft>
                <a:spcPts val="600"/>
              </a:spcAft>
              <a:buClr>
                <a:srgbClr val="9E5E00"/>
              </a:buClr>
              <a:buFont typeface="Wingdings 2" pitchFamily="18" charset="2"/>
              <a:buChar char="ö"/>
            </a:pPr>
            <a:r>
              <a:rPr lang="en-US" sz="2400" dirty="0" smtClean="0">
                <a:effectLst>
                  <a:outerShdw blurRad="60007" dist="310007" dir="7680000" sy="30000" kx="1300200" algn="ctr" rotWithShape="0">
                    <a:prstClr val="black">
                      <a:alpha val="32000"/>
                    </a:prstClr>
                  </a:outerShdw>
                </a:effectLst>
                <a:latin typeface="Berlin Sans FB Demi" pitchFamily="34" charset="0"/>
              </a:rPr>
              <a:t>That </a:t>
            </a:r>
            <a:r>
              <a:rPr lang="en-US" sz="2400" dirty="0" smtClean="0">
                <a:effectLst>
                  <a:outerShdw blurRad="60007" dist="310007" dir="7680000" sy="30000" kx="1300200" algn="ctr" rotWithShape="0">
                    <a:prstClr val="black">
                      <a:alpha val="32000"/>
                    </a:prstClr>
                  </a:outerShdw>
                </a:effectLst>
                <a:latin typeface="Berlin Sans FB Demi" pitchFamily="34" charset="0"/>
              </a:rPr>
              <a:t>they might know the glorious riches of His inheritance in the  saints - </a:t>
            </a:r>
            <a:r>
              <a:rPr lang="en-US" sz="2400" dirty="0" err="1" smtClean="0">
                <a:effectLst>
                  <a:outerShdw blurRad="60007" dist="310007" dir="7680000" sy="30000" kx="1300200" algn="ctr" rotWithShape="0">
                    <a:prstClr val="black">
                      <a:alpha val="32000"/>
                    </a:prstClr>
                  </a:outerShdw>
                </a:effectLst>
                <a:latin typeface="Book Antiqua" pitchFamily="18" charset="0"/>
              </a:rPr>
              <a:t>Ep</a:t>
            </a:r>
            <a:r>
              <a:rPr lang="en-US" sz="2400" dirty="0" smtClean="0">
                <a:effectLst>
                  <a:outerShdw blurRad="60007" dist="310007" dir="7680000" sy="30000" kx="1300200" algn="ctr" rotWithShape="0">
                    <a:prstClr val="black">
                      <a:alpha val="32000"/>
                    </a:prstClr>
                  </a:outerShdw>
                </a:effectLst>
                <a:latin typeface="Book Antiqua" pitchFamily="18" charset="0"/>
              </a:rPr>
              <a:t> </a:t>
            </a:r>
            <a:r>
              <a:rPr lang="en-US" sz="2400" dirty="0" smtClean="0">
                <a:effectLst>
                  <a:outerShdw blurRad="60007" dist="310007" dir="7680000" sy="30000" kx="1300200" algn="ctr" rotWithShape="0">
                    <a:prstClr val="black">
                      <a:alpha val="32000"/>
                    </a:prstClr>
                  </a:outerShdw>
                </a:effectLst>
                <a:latin typeface="Book Antiqua" pitchFamily="18" charset="0"/>
              </a:rPr>
              <a:t>1:18b</a:t>
            </a:r>
            <a:endParaRPr lang="en-US" sz="2400" dirty="0" smtClean="0">
              <a:effectLst>
                <a:outerShdw blurRad="60007" dist="310007" dir="7680000" sy="30000" kx="1300200" algn="ctr" rotWithShape="0">
                  <a:prstClr val="black">
                    <a:alpha val="32000"/>
                  </a:prstClr>
                </a:outerShdw>
              </a:effectLst>
              <a:latin typeface="Book Antiqua" pitchFamily="18" charset="0"/>
            </a:endParaRPr>
          </a:p>
          <a:p>
            <a:pPr marL="457200" indent="-457200">
              <a:spcAft>
                <a:spcPts val="600"/>
              </a:spcAft>
              <a:buClr>
                <a:srgbClr val="9E5E00"/>
              </a:buClr>
              <a:buFont typeface="Wingdings 2" pitchFamily="18" charset="2"/>
              <a:buChar char="ö"/>
            </a:pPr>
            <a:r>
              <a:rPr lang="en-US" sz="2400" dirty="0" smtClean="0">
                <a:effectLst>
                  <a:outerShdw blurRad="60007" dist="310007" dir="7680000" sy="30000" kx="1300200" algn="ctr" rotWithShape="0">
                    <a:prstClr val="black">
                      <a:alpha val="32000"/>
                    </a:prstClr>
                  </a:outerShdw>
                </a:effectLst>
                <a:latin typeface="Berlin Sans FB Demi" pitchFamily="34" charset="0"/>
              </a:rPr>
              <a:t>That they might know the exceeding greatness of God's power toward believers - </a:t>
            </a:r>
            <a:r>
              <a:rPr lang="en-US" sz="2400" dirty="0" err="1" smtClean="0">
                <a:effectLst>
                  <a:outerShdw blurRad="60007" dist="310007" dir="7680000" sy="30000" kx="1300200" algn="ctr" rotWithShape="0">
                    <a:prstClr val="black">
                      <a:alpha val="32000"/>
                    </a:prstClr>
                  </a:outerShdw>
                </a:effectLst>
                <a:latin typeface="Book Antiqua" pitchFamily="18" charset="0"/>
              </a:rPr>
              <a:t>Ep</a:t>
            </a:r>
            <a:r>
              <a:rPr lang="en-US" sz="2400" dirty="0" smtClean="0">
                <a:effectLst>
                  <a:outerShdw blurRad="60007" dist="310007" dir="7680000" sy="30000" kx="1300200" algn="ctr" rotWithShape="0">
                    <a:prstClr val="black">
                      <a:alpha val="32000"/>
                    </a:prstClr>
                  </a:outerShdw>
                </a:effectLst>
                <a:latin typeface="Book Antiqua" pitchFamily="18" charset="0"/>
              </a:rPr>
              <a:t> 1:19-23</a:t>
            </a:r>
          </a:p>
        </p:txBody>
      </p:sp>
      <p:sp>
        <p:nvSpPr>
          <p:cNvPr id="6" name="TextBox 5"/>
          <p:cNvSpPr txBox="1"/>
          <p:nvPr/>
        </p:nvSpPr>
        <p:spPr>
          <a:xfrm>
            <a:off x="228600" y="3690878"/>
            <a:ext cx="2516521" cy="2862322"/>
          </a:xfrm>
          <a:prstGeom prst="rect">
            <a:avLst/>
          </a:prstGeom>
          <a:noFill/>
        </p:spPr>
        <p:txBody>
          <a:bodyPr wrap="square" rtlCol="0">
            <a:spAutoFit/>
          </a:bodyPr>
          <a:lstStyle/>
          <a:p>
            <a:pPr algn="ctr" rtl="0"/>
            <a:r>
              <a:rPr lang="en-US" sz="6000" b="1" kern="1200" spc="50" dirty="0" smtClean="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effectLst>
                <a:latin typeface="Bernard MT Condensed" pitchFamily="18" charset="0"/>
                <a:ea typeface="+mn-ea"/>
                <a:cs typeface="+mn-cs"/>
              </a:rPr>
              <a:t>The Text In Context</a:t>
            </a:r>
            <a:endParaRPr lang="en-US" sz="6000" b="1" kern="1200"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effectLst>
              <a:latin typeface="Bernard MT Condensed" pitchFamily="18" charset="0"/>
              <a:ea typeface="+mn-ea"/>
              <a:cs typeface="+mn-cs"/>
            </a:endParaRPr>
          </a:p>
        </p:txBody>
      </p:sp>
      <p:sp>
        <p:nvSpPr>
          <p:cNvPr id="9" name="Date Placeholder 8"/>
          <p:cNvSpPr>
            <a:spLocks noGrp="1"/>
          </p:cNvSpPr>
          <p:nvPr>
            <p:ph type="dt" sz="half" idx="10"/>
          </p:nvPr>
        </p:nvSpPr>
        <p:spPr/>
        <p:txBody>
          <a:bodyPr/>
          <a:lstStyle/>
          <a:p>
            <a:pPr algn="l" rtl="0"/>
            <a:r>
              <a:rPr lang="en-US" sz="1200" kern="1200" smtClean="0">
                <a:solidFill>
                  <a:prstClr val="black"/>
                </a:solidFill>
                <a:latin typeface="Book Antiqua" pitchFamily="18" charset="0"/>
                <a:ea typeface="+mn-ea"/>
                <a:cs typeface="+mn-cs"/>
              </a:rPr>
              <a:t>Don McClain</a:t>
            </a:r>
            <a:endParaRPr lang="en-US" sz="1200" kern="1200">
              <a:solidFill>
                <a:prstClr val="black"/>
              </a:solidFill>
              <a:latin typeface="Book Antiqua" pitchFamily="18" charset="0"/>
              <a:ea typeface="+mn-ea"/>
              <a:cs typeface="+mn-cs"/>
            </a:endParaRPr>
          </a:p>
        </p:txBody>
      </p:sp>
      <p:sp>
        <p:nvSpPr>
          <p:cNvPr id="10" name="Slide Number Placeholder 9"/>
          <p:cNvSpPr>
            <a:spLocks noGrp="1"/>
          </p:cNvSpPr>
          <p:nvPr>
            <p:ph type="sldNum" sz="quarter" idx="12"/>
          </p:nvPr>
        </p:nvSpPr>
        <p:spPr/>
        <p:txBody>
          <a:bodyPr/>
          <a:lstStyle/>
          <a:p>
            <a:pPr algn="r" rtl="0"/>
            <a:fld id="{75D47F79-7A3C-4364-8A76-26B2E021BEB4}" type="slidenum">
              <a:rPr lang="en-US" sz="1200" kern="1200">
                <a:solidFill>
                  <a:prstClr val="black"/>
                </a:solidFill>
                <a:latin typeface="Book Antiqua" pitchFamily="18" charset="0"/>
                <a:ea typeface="+mn-ea"/>
                <a:cs typeface="+mn-cs"/>
              </a:rPr>
              <a:pPr algn="r" rtl="0"/>
              <a:t>3</a:t>
            </a:fld>
            <a:endParaRPr lang="en-US" sz="1200" kern="1200">
              <a:solidFill>
                <a:prstClr val="black"/>
              </a:solidFill>
              <a:latin typeface="Book Antiqua" pitchFamily="18" charset="0"/>
              <a:ea typeface="+mn-ea"/>
              <a:cs typeface="+mn-cs"/>
            </a:endParaRPr>
          </a:p>
        </p:txBody>
      </p:sp>
      <p:sp>
        <p:nvSpPr>
          <p:cNvPr id="11" name="Footer Placeholder 10"/>
          <p:cNvSpPr>
            <a:spLocks noGrp="1"/>
          </p:cNvSpPr>
          <p:nvPr>
            <p:ph type="ftr" sz="quarter" idx="11"/>
          </p:nvPr>
        </p:nvSpPr>
        <p:spPr/>
        <p:txBody>
          <a:bodyPr/>
          <a:lstStyle/>
          <a:p>
            <a:pPr algn="r" rtl="0"/>
            <a:r>
              <a:rPr lang="en-US" sz="1200" kern="1200" smtClean="0">
                <a:solidFill>
                  <a:prstClr val="black"/>
                </a:solidFill>
                <a:latin typeface="Book Antiqua" pitchFamily="18" charset="0"/>
                <a:ea typeface="+mn-ea"/>
                <a:cs typeface="+mn-cs"/>
              </a:rPr>
              <a:t>W. 65th St. church of Christ / August 2,2009</a:t>
            </a:r>
            <a:endParaRPr lang="en-US" sz="1200" kern="1200">
              <a:solidFill>
                <a:prstClr val="black"/>
              </a:solidFill>
              <a:latin typeface="Book Antiqua" pitchFamily="18" charset="0"/>
              <a:ea typeface="+mn-ea"/>
              <a:cs typeface="+mn-cs"/>
            </a:endParaRPr>
          </a:p>
        </p:txBody>
      </p:sp>
      <p:sp>
        <p:nvSpPr>
          <p:cNvPr id="12" name="TextBox 11"/>
          <p:cNvSpPr txBox="1"/>
          <p:nvPr/>
        </p:nvSpPr>
        <p:spPr>
          <a:xfrm>
            <a:off x="0" y="0"/>
            <a:ext cx="9144000" cy="1200329"/>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rtl="0"/>
            <a:r>
              <a:rPr lang="en-US" sz="7200" b="1" dirty="0" smtClean="0">
                <a:ln w="11430"/>
                <a:solidFill>
                  <a:srgbClr val="FFC000"/>
                </a:solidFill>
                <a:effectLst>
                  <a:glow rad="101600">
                    <a:prstClr val="black">
                      <a:alpha val="60000"/>
                    </a:prstClr>
                  </a:glow>
                  <a:outerShdw blurRad="60007" dist="310007" dir="7680000" sy="30000" kx="1300200" algn="ctr" rotWithShape="0">
                    <a:prstClr val="black">
                      <a:alpha val="32000"/>
                    </a:prstClr>
                  </a:outerShdw>
                </a:effectLst>
                <a:latin typeface="Archie" pitchFamily="2" charset="0"/>
              </a:rPr>
              <a:t>“Saved By Grace Through Faith”</a:t>
            </a:r>
            <a:endParaRPr lang="en-US" sz="7200" b="1" kern="1200" dirty="0">
              <a:ln w="11430"/>
              <a:solidFill>
                <a:srgbClr val="FFC000"/>
              </a:solidFill>
              <a:effectLst>
                <a:glow rad="101600">
                  <a:prstClr val="black">
                    <a:alpha val="60000"/>
                  </a:prstClr>
                </a:glow>
                <a:outerShdw blurRad="60007" dist="310007" dir="7680000" sy="30000" kx="1300200" algn="ctr" rotWithShape="0">
                  <a:prstClr val="black">
                    <a:alpha val="32000"/>
                  </a:prstClr>
                </a:outerShdw>
              </a:effectLst>
              <a:latin typeface="Archie" pitchFamily="2" charset="0"/>
              <a:ea typeface="+mn-ea"/>
              <a:cs typeface="+mn-cs"/>
            </a:endParaRPr>
          </a:p>
        </p:txBody>
      </p:sp>
      <p:sp>
        <p:nvSpPr>
          <p:cNvPr id="13" name="TextBox 12"/>
          <p:cNvSpPr txBox="1"/>
          <p:nvPr/>
        </p:nvSpPr>
        <p:spPr>
          <a:xfrm>
            <a:off x="0" y="1143000"/>
            <a:ext cx="9144000" cy="769441"/>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rtl="0"/>
            <a:r>
              <a:rPr lang="en-US" sz="4400" b="1" kern="1200" dirty="0" smtClean="0">
                <a:ln w="11430"/>
                <a:solidFill>
                  <a:srgbClr val="FFC000"/>
                </a:solidFill>
                <a:effectLst>
                  <a:glow rad="101600">
                    <a:prstClr val="black">
                      <a:alpha val="60000"/>
                    </a:prstClr>
                  </a:glow>
                  <a:outerShdw blurRad="60007" dist="310007" dir="7680000" sy="30000" kx="1300200" algn="ctr" rotWithShape="0">
                    <a:prstClr val="black">
                      <a:alpha val="32000"/>
                    </a:prstClr>
                  </a:outerShdw>
                  <a:reflection blurRad="6350" stA="55000" endA="300" endPos="45500" dir="5400000" sy="-100000" algn="bl" rotWithShape="0"/>
                </a:effectLst>
                <a:latin typeface="Benguiat Bk BT" pitchFamily="18" charset="0"/>
                <a:ea typeface="+mn-ea"/>
                <a:cs typeface="+mn-cs"/>
              </a:rPr>
              <a:t>The Believer’s Riches In Christ</a:t>
            </a:r>
            <a:endParaRPr lang="en-US" sz="4400" b="1" kern="1200" dirty="0">
              <a:ln w="11430"/>
              <a:solidFill>
                <a:srgbClr val="FFC000"/>
              </a:solidFill>
              <a:effectLst>
                <a:glow rad="101600">
                  <a:prstClr val="black">
                    <a:alpha val="60000"/>
                  </a:prstClr>
                </a:glow>
                <a:outerShdw blurRad="60007" dist="310007" dir="7680000" sy="30000" kx="1300200" algn="ctr" rotWithShape="0">
                  <a:prstClr val="black">
                    <a:alpha val="32000"/>
                  </a:prstClr>
                </a:outerShdw>
                <a:reflection blurRad="6350" stA="55000" endA="300" endPos="45500" dir="5400000" sy="-100000" algn="bl" rotWithShape="0"/>
              </a:effectLst>
              <a:latin typeface="Benguiat Bk BT" pitchFamily="18" charset="0"/>
              <a:ea typeface="+mn-ea"/>
              <a:cs typeface="+mn-cs"/>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l" rtl="0"/>
            <a:r>
              <a:rPr lang="en-US" sz="1200" kern="1200" smtClean="0">
                <a:solidFill>
                  <a:prstClr val="black"/>
                </a:solidFill>
                <a:latin typeface="Book Antiqua" pitchFamily="18" charset="0"/>
                <a:ea typeface="+mn-ea"/>
                <a:cs typeface="+mn-cs"/>
              </a:rPr>
              <a:t>Don McClain</a:t>
            </a:r>
            <a:endParaRPr lang="en-US" sz="1200" kern="1200">
              <a:solidFill>
                <a:prstClr val="black"/>
              </a:solidFill>
              <a:latin typeface="Book Antiqua" pitchFamily="18" charset="0"/>
              <a:ea typeface="+mn-ea"/>
              <a:cs typeface="+mn-cs"/>
            </a:endParaRPr>
          </a:p>
        </p:txBody>
      </p:sp>
      <p:sp>
        <p:nvSpPr>
          <p:cNvPr id="3" name="Footer Placeholder 2"/>
          <p:cNvSpPr>
            <a:spLocks noGrp="1"/>
          </p:cNvSpPr>
          <p:nvPr>
            <p:ph type="ftr" sz="quarter" idx="11"/>
          </p:nvPr>
        </p:nvSpPr>
        <p:spPr/>
        <p:txBody>
          <a:bodyPr/>
          <a:lstStyle/>
          <a:p>
            <a:pPr algn="r" rtl="0"/>
            <a:r>
              <a:rPr lang="en-US" sz="1200" kern="1200" smtClean="0">
                <a:solidFill>
                  <a:prstClr val="black"/>
                </a:solidFill>
                <a:latin typeface="Book Antiqua" pitchFamily="18" charset="0"/>
                <a:ea typeface="+mn-ea"/>
                <a:cs typeface="+mn-cs"/>
              </a:rPr>
              <a:t>W. 65th St. church of Christ / August 2,2009</a:t>
            </a:r>
            <a:endParaRPr lang="en-US" sz="1200" kern="1200">
              <a:solidFill>
                <a:prstClr val="black"/>
              </a:solidFill>
              <a:latin typeface="Book Antiqua" pitchFamily="18" charset="0"/>
              <a:ea typeface="+mn-ea"/>
              <a:cs typeface="+mn-cs"/>
            </a:endParaRPr>
          </a:p>
        </p:txBody>
      </p:sp>
      <p:sp>
        <p:nvSpPr>
          <p:cNvPr id="4" name="Slide Number Placeholder 3"/>
          <p:cNvSpPr>
            <a:spLocks noGrp="1"/>
          </p:cNvSpPr>
          <p:nvPr>
            <p:ph type="sldNum" sz="quarter" idx="12"/>
          </p:nvPr>
        </p:nvSpPr>
        <p:spPr/>
        <p:txBody>
          <a:bodyPr/>
          <a:lstStyle/>
          <a:p>
            <a:pPr algn="r" rtl="0"/>
            <a:fld id="{75D47F79-7A3C-4364-8A76-26B2E021BEB4}" type="slidenum">
              <a:rPr lang="en-US" sz="1200" kern="1200" smtClean="0">
                <a:solidFill>
                  <a:prstClr val="black"/>
                </a:solidFill>
                <a:latin typeface="Book Antiqua" pitchFamily="18" charset="0"/>
                <a:ea typeface="+mn-ea"/>
                <a:cs typeface="+mn-cs"/>
              </a:rPr>
              <a:pPr algn="r" rtl="0"/>
              <a:t>4</a:t>
            </a:fld>
            <a:endParaRPr lang="en-US" sz="1200" kern="1200">
              <a:solidFill>
                <a:prstClr val="black"/>
              </a:solidFill>
              <a:latin typeface="Book Antiqua" pitchFamily="18" charset="0"/>
              <a:ea typeface="+mn-ea"/>
              <a:cs typeface="+mn-cs"/>
            </a:endParaRPr>
          </a:p>
        </p:txBody>
      </p:sp>
      <p:pic>
        <p:nvPicPr>
          <p:cNvPr id="5" name="Picture 4"/>
          <p:cNvPicPr>
            <a:picLocks noChangeAspect="1" noChangeArrowheads="1"/>
          </p:cNvPicPr>
          <p:nvPr/>
        </p:nvPicPr>
        <p:blipFill>
          <a:blip r:embed="rId3"/>
          <a:srcRect/>
          <a:stretch>
            <a:fillRect/>
          </a:stretch>
        </p:blipFill>
        <p:spPr bwMode="auto">
          <a:xfrm>
            <a:off x="0" y="1143000"/>
            <a:ext cx="9144001" cy="5715001"/>
          </a:xfrm>
          <a:prstGeom prst="rect">
            <a:avLst/>
          </a:prstGeom>
          <a:noFill/>
          <a:ln w="9525">
            <a:noFill/>
            <a:miter lim="800000"/>
            <a:headEnd/>
            <a:tailEnd/>
          </a:ln>
          <a:effectLst/>
        </p:spPr>
      </p:pic>
      <p:sp>
        <p:nvSpPr>
          <p:cNvPr id="6" name="TextBox 5"/>
          <p:cNvSpPr txBox="1"/>
          <p:nvPr/>
        </p:nvSpPr>
        <p:spPr>
          <a:xfrm>
            <a:off x="0" y="0"/>
            <a:ext cx="9144000" cy="1200329"/>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rtl="0"/>
            <a:r>
              <a:rPr lang="en-US" sz="7200" b="1" dirty="0" smtClean="0">
                <a:ln w="11430"/>
                <a:solidFill>
                  <a:srgbClr val="FFC000"/>
                </a:solidFill>
                <a:effectLst>
                  <a:glow rad="101600">
                    <a:prstClr val="black">
                      <a:alpha val="60000"/>
                    </a:prstClr>
                  </a:glow>
                  <a:outerShdw blurRad="60007" dist="310007" dir="7680000" sy="30000" kx="1300200" algn="ctr" rotWithShape="0">
                    <a:prstClr val="black">
                      <a:alpha val="32000"/>
                    </a:prstClr>
                  </a:outerShdw>
                </a:effectLst>
                <a:latin typeface="Archie" pitchFamily="2" charset="0"/>
              </a:rPr>
              <a:t>“Saved By Grace Through Faith”</a:t>
            </a:r>
            <a:endParaRPr lang="en-US" sz="7200" b="1" kern="1200" dirty="0">
              <a:ln w="11430"/>
              <a:solidFill>
                <a:srgbClr val="FFC000"/>
              </a:solidFill>
              <a:effectLst>
                <a:glow rad="101600">
                  <a:prstClr val="black">
                    <a:alpha val="60000"/>
                  </a:prstClr>
                </a:glow>
                <a:outerShdw blurRad="60007" dist="310007" dir="7680000" sy="30000" kx="1300200" algn="ctr" rotWithShape="0">
                  <a:prstClr val="black">
                    <a:alpha val="32000"/>
                  </a:prstClr>
                </a:outerShdw>
              </a:effectLst>
              <a:latin typeface="Archie" pitchFamily="2" charset="0"/>
              <a:ea typeface="+mn-ea"/>
              <a:cs typeface="+mn-cs"/>
            </a:endParaRPr>
          </a:p>
        </p:txBody>
      </p:sp>
      <p:sp>
        <p:nvSpPr>
          <p:cNvPr id="7" name="Rectangle 6"/>
          <p:cNvSpPr/>
          <p:nvPr/>
        </p:nvSpPr>
        <p:spPr>
          <a:xfrm>
            <a:off x="1066800" y="1600200"/>
            <a:ext cx="6858000" cy="3785652"/>
          </a:xfrm>
          <a:prstGeom prst="rect">
            <a:avLst/>
          </a:prstGeom>
        </p:spPr>
        <p:txBody>
          <a:bodyPr wrap="square">
            <a:spAutoFit/>
          </a:bodyPr>
          <a:lstStyle/>
          <a:p>
            <a:pPr algn="ctr"/>
            <a:r>
              <a:rPr lang="en-US" sz="2400" b="1" dirty="0" smtClean="0">
                <a:effectLst>
                  <a:outerShdw blurRad="60007" dist="310007" dir="7680000" sy="30000" kx="1300200" algn="ctr" rotWithShape="0">
                    <a:prstClr val="black">
                      <a:alpha val="32000"/>
                    </a:prstClr>
                  </a:outerShdw>
                </a:effectLst>
                <a:latin typeface="Book Antiqua" pitchFamily="18" charset="0"/>
              </a:rPr>
              <a:t>Ephesians 2:1-10 (NKJV) </a:t>
            </a:r>
            <a:r>
              <a:rPr lang="en-US" sz="2400" dirty="0" smtClean="0">
                <a:effectLst>
                  <a:outerShdw blurRad="60007" dist="310007" dir="7680000" sy="30000" kx="1300200" algn="ctr" rotWithShape="0">
                    <a:prstClr val="black">
                      <a:alpha val="32000"/>
                    </a:prstClr>
                  </a:outerShdw>
                </a:effectLst>
                <a:latin typeface="Book Antiqua" pitchFamily="18" charset="0"/>
              </a:rPr>
              <a:t/>
            </a:r>
            <a:br>
              <a:rPr lang="en-US" sz="2400" dirty="0" smtClean="0">
                <a:effectLst>
                  <a:outerShdw blurRad="60007" dist="310007" dir="7680000" sy="30000" kx="1300200" algn="ctr" rotWithShape="0">
                    <a:prstClr val="black">
                      <a:alpha val="32000"/>
                    </a:prstClr>
                  </a:outerShdw>
                </a:effectLst>
                <a:latin typeface="Book Antiqua" pitchFamily="18" charset="0"/>
              </a:rPr>
            </a:br>
            <a:r>
              <a:rPr lang="en-US" sz="2400" baseline="30000" dirty="0" smtClean="0">
                <a:effectLst>
                  <a:outerShdw blurRad="60007" dist="310007" dir="7680000" sy="30000" kx="1300200" algn="ctr" rotWithShape="0">
                    <a:prstClr val="black">
                      <a:alpha val="32000"/>
                    </a:prstClr>
                  </a:outerShdw>
                </a:effectLst>
                <a:latin typeface="Book Antiqua" pitchFamily="18" charset="0"/>
              </a:rPr>
              <a:t>1 </a:t>
            </a:r>
            <a:r>
              <a:rPr lang="en-US" sz="2400" dirty="0" smtClean="0">
                <a:effectLst>
                  <a:outerShdw blurRad="60007" dist="310007" dir="7680000" sy="30000" kx="1300200" algn="ctr" rotWithShape="0">
                    <a:prstClr val="black">
                      <a:alpha val="32000"/>
                    </a:prstClr>
                  </a:outerShdw>
                </a:effectLst>
                <a:latin typeface="Book Antiqua" pitchFamily="18" charset="0"/>
              </a:rPr>
              <a:t>And you </a:t>
            </a:r>
            <a:r>
              <a:rPr lang="en-US" sz="2400" i="1" dirty="0" smtClean="0">
                <a:effectLst>
                  <a:outerShdw blurRad="60007" dist="310007" dir="7680000" sy="30000" kx="1300200" algn="ctr" rotWithShape="0">
                    <a:prstClr val="black">
                      <a:alpha val="32000"/>
                    </a:prstClr>
                  </a:outerShdw>
                </a:effectLst>
                <a:latin typeface="Book Antiqua" pitchFamily="18" charset="0"/>
              </a:rPr>
              <a:t>He made alive,</a:t>
            </a:r>
            <a:r>
              <a:rPr lang="en-US" sz="2400" dirty="0" smtClean="0">
                <a:effectLst>
                  <a:outerShdw blurRad="60007" dist="310007" dir="7680000" sy="30000" kx="1300200" algn="ctr" rotWithShape="0">
                    <a:prstClr val="black">
                      <a:alpha val="32000"/>
                    </a:prstClr>
                  </a:outerShdw>
                </a:effectLst>
                <a:latin typeface="Book Antiqua" pitchFamily="18" charset="0"/>
              </a:rPr>
              <a:t> who were dead in trespasses and sins,  </a:t>
            </a:r>
            <a:r>
              <a:rPr lang="en-US" sz="2400" baseline="30000" dirty="0" smtClean="0">
                <a:effectLst>
                  <a:outerShdw blurRad="60007" dist="310007" dir="7680000" sy="30000" kx="1300200" algn="ctr" rotWithShape="0">
                    <a:prstClr val="black">
                      <a:alpha val="32000"/>
                    </a:prstClr>
                  </a:outerShdw>
                </a:effectLst>
                <a:latin typeface="Book Antiqua" pitchFamily="18" charset="0"/>
              </a:rPr>
              <a:t>2 </a:t>
            </a:r>
            <a:r>
              <a:rPr lang="en-US" sz="2400" dirty="0" smtClean="0">
                <a:effectLst>
                  <a:outerShdw blurRad="60007" dist="310007" dir="7680000" sy="30000" kx="1300200" algn="ctr" rotWithShape="0">
                    <a:prstClr val="black">
                      <a:alpha val="32000"/>
                    </a:prstClr>
                  </a:outerShdw>
                </a:effectLst>
                <a:latin typeface="Book Antiqua" pitchFamily="18" charset="0"/>
              </a:rPr>
              <a:t>in which you once walked according to the course of this world, according to the prince of the power of the air, the spirit who now works in the sons of disobedience,  </a:t>
            </a:r>
            <a:r>
              <a:rPr lang="en-US" sz="2400" baseline="30000" dirty="0" smtClean="0">
                <a:effectLst>
                  <a:outerShdw blurRad="60007" dist="310007" dir="7680000" sy="30000" kx="1300200" algn="ctr" rotWithShape="0">
                    <a:prstClr val="black">
                      <a:alpha val="32000"/>
                    </a:prstClr>
                  </a:outerShdw>
                </a:effectLst>
                <a:latin typeface="Book Antiqua" pitchFamily="18" charset="0"/>
              </a:rPr>
              <a:t>3 </a:t>
            </a:r>
            <a:r>
              <a:rPr lang="en-US" sz="2400" dirty="0" smtClean="0">
                <a:effectLst>
                  <a:outerShdw blurRad="60007" dist="310007" dir="7680000" sy="30000" kx="1300200" algn="ctr" rotWithShape="0">
                    <a:prstClr val="black">
                      <a:alpha val="32000"/>
                    </a:prstClr>
                  </a:outerShdw>
                </a:effectLst>
                <a:latin typeface="Book Antiqua" pitchFamily="18" charset="0"/>
              </a:rPr>
              <a:t>among whom also we all once conducted ourselves in the lusts of our flesh, fulfilling the desires of the flesh and of the mind, and were by nature children of wrath, just as the others. </a:t>
            </a:r>
            <a:endParaRPr lang="en-US" sz="2400" dirty="0">
              <a:effectLst>
                <a:outerShdw blurRad="60007" dist="310007" dir="7680000" sy="30000" kx="1300200" algn="ctr" rotWithShape="0">
                  <a:prstClr val="black">
                    <a:alpha val="32000"/>
                  </a:prstClr>
                </a:outerShdw>
              </a:effectLst>
              <a:latin typeface="Book Antiqua" pitchFamily="18"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l" rtl="0"/>
            <a:r>
              <a:rPr lang="en-US" sz="1200" kern="1200" smtClean="0">
                <a:solidFill>
                  <a:prstClr val="black"/>
                </a:solidFill>
                <a:latin typeface="Book Antiqua" pitchFamily="18" charset="0"/>
                <a:ea typeface="+mn-ea"/>
                <a:cs typeface="+mn-cs"/>
              </a:rPr>
              <a:t>Don McClain</a:t>
            </a:r>
            <a:endParaRPr lang="en-US" sz="1200" kern="1200">
              <a:solidFill>
                <a:prstClr val="black"/>
              </a:solidFill>
              <a:latin typeface="Book Antiqua" pitchFamily="18" charset="0"/>
              <a:ea typeface="+mn-ea"/>
              <a:cs typeface="+mn-cs"/>
            </a:endParaRPr>
          </a:p>
        </p:txBody>
      </p:sp>
      <p:sp>
        <p:nvSpPr>
          <p:cNvPr id="3" name="Footer Placeholder 2"/>
          <p:cNvSpPr>
            <a:spLocks noGrp="1"/>
          </p:cNvSpPr>
          <p:nvPr>
            <p:ph type="ftr" sz="quarter" idx="11"/>
          </p:nvPr>
        </p:nvSpPr>
        <p:spPr/>
        <p:txBody>
          <a:bodyPr/>
          <a:lstStyle/>
          <a:p>
            <a:pPr algn="r" rtl="0"/>
            <a:r>
              <a:rPr lang="en-US" sz="1200" kern="1200" smtClean="0">
                <a:solidFill>
                  <a:prstClr val="black"/>
                </a:solidFill>
                <a:latin typeface="Book Antiqua" pitchFamily="18" charset="0"/>
                <a:ea typeface="+mn-ea"/>
                <a:cs typeface="+mn-cs"/>
              </a:rPr>
              <a:t>W. 65th St. church of Christ / August 2,2009</a:t>
            </a:r>
            <a:endParaRPr lang="en-US" sz="1200" kern="1200">
              <a:solidFill>
                <a:prstClr val="black"/>
              </a:solidFill>
              <a:latin typeface="Book Antiqua" pitchFamily="18" charset="0"/>
              <a:ea typeface="+mn-ea"/>
              <a:cs typeface="+mn-cs"/>
            </a:endParaRPr>
          </a:p>
        </p:txBody>
      </p:sp>
      <p:sp>
        <p:nvSpPr>
          <p:cNvPr id="4" name="Slide Number Placeholder 3"/>
          <p:cNvSpPr>
            <a:spLocks noGrp="1"/>
          </p:cNvSpPr>
          <p:nvPr>
            <p:ph type="sldNum" sz="quarter" idx="12"/>
          </p:nvPr>
        </p:nvSpPr>
        <p:spPr/>
        <p:txBody>
          <a:bodyPr/>
          <a:lstStyle/>
          <a:p>
            <a:pPr algn="r" rtl="0"/>
            <a:fld id="{75D47F79-7A3C-4364-8A76-26B2E021BEB4}" type="slidenum">
              <a:rPr lang="en-US" sz="1200" kern="1200" smtClean="0">
                <a:solidFill>
                  <a:prstClr val="black"/>
                </a:solidFill>
                <a:latin typeface="Book Antiqua" pitchFamily="18" charset="0"/>
                <a:ea typeface="+mn-ea"/>
                <a:cs typeface="+mn-cs"/>
              </a:rPr>
              <a:pPr algn="r" rtl="0"/>
              <a:t>5</a:t>
            </a:fld>
            <a:endParaRPr lang="en-US" sz="1200" kern="1200">
              <a:solidFill>
                <a:prstClr val="black"/>
              </a:solidFill>
              <a:latin typeface="Book Antiqua" pitchFamily="18" charset="0"/>
              <a:ea typeface="+mn-ea"/>
              <a:cs typeface="+mn-cs"/>
            </a:endParaRPr>
          </a:p>
        </p:txBody>
      </p:sp>
      <p:pic>
        <p:nvPicPr>
          <p:cNvPr id="5" name="Picture 4"/>
          <p:cNvPicPr>
            <a:picLocks noChangeAspect="1" noChangeArrowheads="1"/>
          </p:cNvPicPr>
          <p:nvPr/>
        </p:nvPicPr>
        <p:blipFill>
          <a:blip r:embed="rId3"/>
          <a:srcRect/>
          <a:stretch>
            <a:fillRect/>
          </a:stretch>
        </p:blipFill>
        <p:spPr bwMode="auto">
          <a:xfrm>
            <a:off x="0" y="1143000"/>
            <a:ext cx="9144001" cy="5715001"/>
          </a:xfrm>
          <a:prstGeom prst="rect">
            <a:avLst/>
          </a:prstGeom>
          <a:noFill/>
          <a:ln w="9525">
            <a:noFill/>
            <a:miter lim="800000"/>
            <a:headEnd/>
            <a:tailEnd/>
          </a:ln>
          <a:effectLst/>
        </p:spPr>
      </p:pic>
      <p:sp>
        <p:nvSpPr>
          <p:cNvPr id="6" name="TextBox 5"/>
          <p:cNvSpPr txBox="1"/>
          <p:nvPr/>
        </p:nvSpPr>
        <p:spPr>
          <a:xfrm>
            <a:off x="0" y="0"/>
            <a:ext cx="9144000" cy="1200329"/>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rtl="0"/>
            <a:r>
              <a:rPr lang="en-US" sz="7200" b="1" dirty="0" smtClean="0">
                <a:ln w="11430"/>
                <a:solidFill>
                  <a:srgbClr val="FFC000"/>
                </a:solidFill>
                <a:effectLst>
                  <a:glow rad="101600">
                    <a:prstClr val="black">
                      <a:alpha val="60000"/>
                    </a:prstClr>
                  </a:glow>
                  <a:outerShdw blurRad="60007" dist="310007" dir="7680000" sy="30000" kx="1300200" algn="ctr" rotWithShape="0">
                    <a:prstClr val="black">
                      <a:alpha val="32000"/>
                    </a:prstClr>
                  </a:outerShdw>
                </a:effectLst>
                <a:latin typeface="Archie" pitchFamily="2" charset="0"/>
              </a:rPr>
              <a:t>“Saved By Grace Through Faith”</a:t>
            </a:r>
            <a:endParaRPr lang="en-US" sz="7200" b="1" kern="1200" dirty="0">
              <a:ln w="11430"/>
              <a:solidFill>
                <a:srgbClr val="FFC000"/>
              </a:solidFill>
              <a:effectLst>
                <a:glow rad="101600">
                  <a:prstClr val="black">
                    <a:alpha val="60000"/>
                  </a:prstClr>
                </a:glow>
                <a:outerShdw blurRad="60007" dist="310007" dir="7680000" sy="30000" kx="1300200" algn="ctr" rotWithShape="0">
                  <a:prstClr val="black">
                    <a:alpha val="32000"/>
                  </a:prstClr>
                </a:outerShdw>
              </a:effectLst>
              <a:latin typeface="Archie" pitchFamily="2" charset="0"/>
              <a:ea typeface="+mn-ea"/>
              <a:cs typeface="+mn-cs"/>
            </a:endParaRPr>
          </a:p>
        </p:txBody>
      </p:sp>
      <p:sp>
        <p:nvSpPr>
          <p:cNvPr id="7" name="Rectangle 6"/>
          <p:cNvSpPr/>
          <p:nvPr/>
        </p:nvSpPr>
        <p:spPr>
          <a:xfrm>
            <a:off x="1066800" y="1600200"/>
            <a:ext cx="6858000" cy="3785652"/>
          </a:xfrm>
          <a:prstGeom prst="rect">
            <a:avLst/>
          </a:prstGeom>
        </p:spPr>
        <p:txBody>
          <a:bodyPr wrap="square">
            <a:spAutoFit/>
          </a:bodyPr>
          <a:lstStyle/>
          <a:p>
            <a:pPr algn="ctr"/>
            <a:r>
              <a:rPr lang="en-US" sz="2400" b="1" dirty="0" smtClean="0">
                <a:effectLst>
                  <a:outerShdw blurRad="60007" dist="310007" dir="7680000" sy="30000" kx="1300200" algn="ctr" rotWithShape="0">
                    <a:prstClr val="black">
                      <a:alpha val="32000"/>
                    </a:prstClr>
                  </a:outerShdw>
                </a:effectLst>
                <a:latin typeface="Book Antiqua" pitchFamily="18" charset="0"/>
              </a:rPr>
              <a:t>Ephesians 2:1-10 (NKJV) </a:t>
            </a:r>
            <a:r>
              <a:rPr lang="en-US" sz="2400" dirty="0" smtClean="0">
                <a:effectLst>
                  <a:outerShdw blurRad="60007" dist="310007" dir="7680000" sy="30000" kx="1300200" algn="ctr" rotWithShape="0">
                    <a:prstClr val="black">
                      <a:alpha val="32000"/>
                    </a:prstClr>
                  </a:outerShdw>
                </a:effectLst>
                <a:latin typeface="Book Antiqua" pitchFamily="18" charset="0"/>
              </a:rPr>
              <a:t/>
            </a:r>
            <a:br>
              <a:rPr lang="en-US" sz="2400" dirty="0" smtClean="0">
                <a:effectLst>
                  <a:outerShdw blurRad="60007" dist="310007" dir="7680000" sy="30000" kx="1300200" algn="ctr" rotWithShape="0">
                    <a:prstClr val="black">
                      <a:alpha val="32000"/>
                    </a:prstClr>
                  </a:outerShdw>
                </a:effectLst>
                <a:latin typeface="Book Antiqua" pitchFamily="18" charset="0"/>
              </a:rPr>
            </a:br>
            <a:r>
              <a:rPr lang="en-US" sz="2400" baseline="30000" dirty="0" smtClean="0">
                <a:effectLst>
                  <a:outerShdw blurRad="60007" dist="310007" dir="7680000" sy="30000" kx="1300200" algn="ctr" rotWithShape="0">
                    <a:prstClr val="black">
                      <a:alpha val="32000"/>
                    </a:prstClr>
                  </a:outerShdw>
                </a:effectLst>
                <a:latin typeface="Book Antiqua" pitchFamily="18" charset="0"/>
              </a:rPr>
              <a:t>4 </a:t>
            </a:r>
            <a:r>
              <a:rPr lang="en-US" sz="2400" dirty="0" smtClean="0">
                <a:effectLst>
                  <a:outerShdw blurRad="60007" dist="310007" dir="7680000" sy="30000" kx="1300200" algn="ctr" rotWithShape="0">
                    <a:prstClr val="black">
                      <a:alpha val="32000"/>
                    </a:prstClr>
                  </a:outerShdw>
                </a:effectLst>
                <a:latin typeface="Book Antiqua" pitchFamily="18" charset="0"/>
              </a:rPr>
              <a:t>But God, who is rich in mercy, because of His great love with which He loved us,  </a:t>
            </a:r>
            <a:r>
              <a:rPr lang="en-US" sz="2400" baseline="30000" dirty="0" smtClean="0">
                <a:effectLst>
                  <a:outerShdw blurRad="60007" dist="310007" dir="7680000" sy="30000" kx="1300200" algn="ctr" rotWithShape="0">
                    <a:prstClr val="black">
                      <a:alpha val="32000"/>
                    </a:prstClr>
                  </a:outerShdw>
                </a:effectLst>
                <a:latin typeface="Book Antiqua" pitchFamily="18" charset="0"/>
              </a:rPr>
              <a:t>5 </a:t>
            </a:r>
            <a:r>
              <a:rPr lang="en-US" sz="2400" dirty="0" smtClean="0">
                <a:effectLst>
                  <a:outerShdw blurRad="60007" dist="310007" dir="7680000" sy="30000" kx="1300200" algn="ctr" rotWithShape="0">
                    <a:prstClr val="black">
                      <a:alpha val="32000"/>
                    </a:prstClr>
                  </a:outerShdw>
                </a:effectLst>
                <a:latin typeface="Book Antiqua" pitchFamily="18" charset="0"/>
              </a:rPr>
              <a:t>even when we were dead in trespasses, made us alive together with Christ (by grace you have been saved),  </a:t>
            </a:r>
            <a:r>
              <a:rPr lang="en-US" sz="2400" baseline="30000" dirty="0" smtClean="0">
                <a:effectLst>
                  <a:outerShdw blurRad="60007" dist="310007" dir="7680000" sy="30000" kx="1300200" algn="ctr" rotWithShape="0">
                    <a:prstClr val="black">
                      <a:alpha val="32000"/>
                    </a:prstClr>
                  </a:outerShdw>
                </a:effectLst>
                <a:latin typeface="Book Antiqua" pitchFamily="18" charset="0"/>
              </a:rPr>
              <a:t>6 </a:t>
            </a:r>
            <a:r>
              <a:rPr lang="en-US" sz="2400" dirty="0" smtClean="0">
                <a:effectLst>
                  <a:outerShdw blurRad="60007" dist="310007" dir="7680000" sy="30000" kx="1300200" algn="ctr" rotWithShape="0">
                    <a:prstClr val="black">
                      <a:alpha val="32000"/>
                    </a:prstClr>
                  </a:outerShdw>
                </a:effectLst>
                <a:latin typeface="Book Antiqua" pitchFamily="18" charset="0"/>
              </a:rPr>
              <a:t>and raised </a:t>
            </a:r>
            <a:r>
              <a:rPr lang="en-US" sz="2400" i="1" dirty="0" smtClean="0">
                <a:effectLst>
                  <a:outerShdw blurRad="60007" dist="310007" dir="7680000" sy="30000" kx="1300200" algn="ctr" rotWithShape="0">
                    <a:prstClr val="black">
                      <a:alpha val="32000"/>
                    </a:prstClr>
                  </a:outerShdw>
                </a:effectLst>
                <a:latin typeface="Book Antiqua" pitchFamily="18" charset="0"/>
              </a:rPr>
              <a:t>us</a:t>
            </a:r>
            <a:r>
              <a:rPr lang="en-US" sz="2400" dirty="0" smtClean="0">
                <a:effectLst>
                  <a:outerShdw blurRad="60007" dist="310007" dir="7680000" sy="30000" kx="1300200" algn="ctr" rotWithShape="0">
                    <a:prstClr val="black">
                      <a:alpha val="32000"/>
                    </a:prstClr>
                  </a:outerShdw>
                </a:effectLst>
                <a:latin typeface="Book Antiqua" pitchFamily="18" charset="0"/>
              </a:rPr>
              <a:t> up together, and made </a:t>
            </a:r>
            <a:r>
              <a:rPr lang="en-US" sz="2400" i="1" dirty="0" smtClean="0">
                <a:effectLst>
                  <a:outerShdw blurRad="60007" dist="310007" dir="7680000" sy="30000" kx="1300200" algn="ctr" rotWithShape="0">
                    <a:prstClr val="black">
                      <a:alpha val="32000"/>
                    </a:prstClr>
                  </a:outerShdw>
                </a:effectLst>
                <a:latin typeface="Book Antiqua" pitchFamily="18" charset="0"/>
              </a:rPr>
              <a:t>us</a:t>
            </a:r>
            <a:r>
              <a:rPr lang="en-US" sz="2400" dirty="0" smtClean="0">
                <a:effectLst>
                  <a:outerShdw blurRad="60007" dist="310007" dir="7680000" sy="30000" kx="1300200" algn="ctr" rotWithShape="0">
                    <a:prstClr val="black">
                      <a:alpha val="32000"/>
                    </a:prstClr>
                  </a:outerShdw>
                </a:effectLst>
                <a:latin typeface="Book Antiqua" pitchFamily="18" charset="0"/>
              </a:rPr>
              <a:t> sit together in the heavenly </a:t>
            </a:r>
            <a:r>
              <a:rPr lang="en-US" sz="2400" i="1" dirty="0" smtClean="0">
                <a:effectLst>
                  <a:outerShdw blurRad="60007" dist="310007" dir="7680000" sy="30000" kx="1300200" algn="ctr" rotWithShape="0">
                    <a:prstClr val="black">
                      <a:alpha val="32000"/>
                    </a:prstClr>
                  </a:outerShdw>
                </a:effectLst>
                <a:latin typeface="Book Antiqua" pitchFamily="18" charset="0"/>
              </a:rPr>
              <a:t>places</a:t>
            </a:r>
            <a:r>
              <a:rPr lang="en-US" sz="2400" dirty="0" smtClean="0">
                <a:effectLst>
                  <a:outerShdw blurRad="60007" dist="310007" dir="7680000" sy="30000" kx="1300200" algn="ctr" rotWithShape="0">
                    <a:prstClr val="black">
                      <a:alpha val="32000"/>
                    </a:prstClr>
                  </a:outerShdw>
                </a:effectLst>
                <a:latin typeface="Book Antiqua" pitchFamily="18" charset="0"/>
              </a:rPr>
              <a:t> in Christ Jesus,  </a:t>
            </a:r>
            <a:r>
              <a:rPr lang="en-US" sz="2400" baseline="30000" dirty="0" smtClean="0">
                <a:effectLst>
                  <a:outerShdw blurRad="60007" dist="310007" dir="7680000" sy="30000" kx="1300200" algn="ctr" rotWithShape="0">
                    <a:prstClr val="black">
                      <a:alpha val="32000"/>
                    </a:prstClr>
                  </a:outerShdw>
                </a:effectLst>
                <a:latin typeface="Book Antiqua" pitchFamily="18" charset="0"/>
              </a:rPr>
              <a:t>7 </a:t>
            </a:r>
            <a:r>
              <a:rPr lang="en-US" sz="2400" dirty="0" smtClean="0">
                <a:effectLst>
                  <a:outerShdw blurRad="60007" dist="310007" dir="7680000" sy="30000" kx="1300200" algn="ctr" rotWithShape="0">
                    <a:prstClr val="black">
                      <a:alpha val="32000"/>
                    </a:prstClr>
                  </a:outerShdw>
                </a:effectLst>
                <a:latin typeface="Book Antiqua" pitchFamily="18" charset="0"/>
              </a:rPr>
              <a:t>that in the ages to come He might show the exceeding riches of His grace in </a:t>
            </a:r>
            <a:r>
              <a:rPr lang="en-US" sz="2400" i="1" dirty="0" smtClean="0">
                <a:effectLst>
                  <a:outerShdw blurRad="60007" dist="310007" dir="7680000" sy="30000" kx="1300200" algn="ctr" rotWithShape="0">
                    <a:prstClr val="black">
                      <a:alpha val="32000"/>
                    </a:prstClr>
                  </a:outerShdw>
                </a:effectLst>
                <a:latin typeface="Book Antiqua" pitchFamily="18" charset="0"/>
              </a:rPr>
              <a:t>His</a:t>
            </a:r>
            <a:r>
              <a:rPr lang="en-US" sz="2400" dirty="0" smtClean="0">
                <a:effectLst>
                  <a:outerShdw blurRad="60007" dist="310007" dir="7680000" sy="30000" kx="1300200" algn="ctr" rotWithShape="0">
                    <a:prstClr val="black">
                      <a:alpha val="32000"/>
                    </a:prstClr>
                  </a:outerShdw>
                </a:effectLst>
                <a:latin typeface="Book Antiqua" pitchFamily="18" charset="0"/>
              </a:rPr>
              <a:t> kindness toward us in Christ Jesus. </a:t>
            </a:r>
            <a:endParaRPr lang="en-US" sz="2400" dirty="0">
              <a:effectLst>
                <a:outerShdw blurRad="60007" dist="310007" dir="7680000" sy="30000" kx="1300200" algn="ctr" rotWithShape="0">
                  <a:prstClr val="black">
                    <a:alpha val="32000"/>
                  </a:prstClr>
                </a:outerShdw>
              </a:effectLst>
              <a:latin typeface="Book Antiqua" pitchFamily="18" charset="0"/>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l" rtl="0"/>
            <a:r>
              <a:rPr lang="en-US" sz="1200" kern="1200" smtClean="0">
                <a:solidFill>
                  <a:prstClr val="black"/>
                </a:solidFill>
                <a:latin typeface="Book Antiqua" pitchFamily="18" charset="0"/>
                <a:ea typeface="+mn-ea"/>
                <a:cs typeface="+mn-cs"/>
              </a:rPr>
              <a:t>Don McClain</a:t>
            </a:r>
            <a:endParaRPr lang="en-US" sz="1200" kern="1200">
              <a:solidFill>
                <a:prstClr val="black"/>
              </a:solidFill>
              <a:latin typeface="Book Antiqua" pitchFamily="18" charset="0"/>
              <a:ea typeface="+mn-ea"/>
              <a:cs typeface="+mn-cs"/>
            </a:endParaRPr>
          </a:p>
        </p:txBody>
      </p:sp>
      <p:sp>
        <p:nvSpPr>
          <p:cNvPr id="3" name="Footer Placeholder 2"/>
          <p:cNvSpPr>
            <a:spLocks noGrp="1"/>
          </p:cNvSpPr>
          <p:nvPr>
            <p:ph type="ftr" sz="quarter" idx="11"/>
          </p:nvPr>
        </p:nvSpPr>
        <p:spPr/>
        <p:txBody>
          <a:bodyPr/>
          <a:lstStyle/>
          <a:p>
            <a:pPr algn="r" rtl="0"/>
            <a:r>
              <a:rPr lang="en-US" sz="1200" kern="1200" smtClean="0">
                <a:solidFill>
                  <a:prstClr val="black"/>
                </a:solidFill>
                <a:latin typeface="Book Antiqua" pitchFamily="18" charset="0"/>
                <a:ea typeface="+mn-ea"/>
                <a:cs typeface="+mn-cs"/>
              </a:rPr>
              <a:t>W. 65th St. church of Christ / August 2,2009</a:t>
            </a:r>
            <a:endParaRPr lang="en-US" sz="1200" kern="1200">
              <a:solidFill>
                <a:prstClr val="black"/>
              </a:solidFill>
              <a:latin typeface="Book Antiqua" pitchFamily="18" charset="0"/>
              <a:ea typeface="+mn-ea"/>
              <a:cs typeface="+mn-cs"/>
            </a:endParaRPr>
          </a:p>
        </p:txBody>
      </p:sp>
      <p:sp>
        <p:nvSpPr>
          <p:cNvPr id="4" name="Slide Number Placeholder 3"/>
          <p:cNvSpPr>
            <a:spLocks noGrp="1"/>
          </p:cNvSpPr>
          <p:nvPr>
            <p:ph type="sldNum" sz="quarter" idx="12"/>
          </p:nvPr>
        </p:nvSpPr>
        <p:spPr/>
        <p:txBody>
          <a:bodyPr/>
          <a:lstStyle/>
          <a:p>
            <a:pPr algn="r" rtl="0"/>
            <a:fld id="{75D47F79-7A3C-4364-8A76-26B2E021BEB4}" type="slidenum">
              <a:rPr lang="en-US" sz="1200" kern="1200" smtClean="0">
                <a:solidFill>
                  <a:prstClr val="black"/>
                </a:solidFill>
                <a:latin typeface="Book Antiqua" pitchFamily="18" charset="0"/>
                <a:ea typeface="+mn-ea"/>
                <a:cs typeface="+mn-cs"/>
              </a:rPr>
              <a:pPr algn="r" rtl="0"/>
              <a:t>6</a:t>
            </a:fld>
            <a:endParaRPr lang="en-US" sz="1200" kern="1200">
              <a:solidFill>
                <a:prstClr val="black"/>
              </a:solidFill>
              <a:latin typeface="Book Antiqua" pitchFamily="18" charset="0"/>
              <a:ea typeface="+mn-ea"/>
              <a:cs typeface="+mn-cs"/>
            </a:endParaRPr>
          </a:p>
        </p:txBody>
      </p:sp>
      <p:pic>
        <p:nvPicPr>
          <p:cNvPr id="5" name="Picture 4"/>
          <p:cNvPicPr>
            <a:picLocks noChangeAspect="1" noChangeArrowheads="1"/>
          </p:cNvPicPr>
          <p:nvPr/>
        </p:nvPicPr>
        <p:blipFill>
          <a:blip r:embed="rId3"/>
          <a:srcRect/>
          <a:stretch>
            <a:fillRect/>
          </a:stretch>
        </p:blipFill>
        <p:spPr bwMode="auto">
          <a:xfrm>
            <a:off x="0" y="1143000"/>
            <a:ext cx="9144001" cy="5715001"/>
          </a:xfrm>
          <a:prstGeom prst="rect">
            <a:avLst/>
          </a:prstGeom>
          <a:noFill/>
          <a:ln w="9525">
            <a:noFill/>
            <a:miter lim="800000"/>
            <a:headEnd/>
            <a:tailEnd/>
          </a:ln>
          <a:effectLst/>
        </p:spPr>
      </p:pic>
      <p:sp>
        <p:nvSpPr>
          <p:cNvPr id="6" name="TextBox 5"/>
          <p:cNvSpPr txBox="1"/>
          <p:nvPr/>
        </p:nvSpPr>
        <p:spPr>
          <a:xfrm>
            <a:off x="0" y="0"/>
            <a:ext cx="9144000" cy="1200329"/>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rtl="0"/>
            <a:r>
              <a:rPr lang="en-US" sz="7200" b="1" dirty="0" smtClean="0">
                <a:ln w="11430"/>
                <a:solidFill>
                  <a:srgbClr val="FFC000"/>
                </a:solidFill>
                <a:effectLst>
                  <a:glow rad="101600">
                    <a:prstClr val="black">
                      <a:alpha val="60000"/>
                    </a:prstClr>
                  </a:glow>
                  <a:outerShdw blurRad="60007" dist="310007" dir="7680000" sy="30000" kx="1300200" algn="ctr" rotWithShape="0">
                    <a:prstClr val="black">
                      <a:alpha val="32000"/>
                    </a:prstClr>
                  </a:outerShdw>
                </a:effectLst>
                <a:latin typeface="Archie" pitchFamily="2" charset="0"/>
              </a:rPr>
              <a:t>“Saved By Grace Through Faith”</a:t>
            </a:r>
            <a:endParaRPr lang="en-US" sz="7200" b="1" kern="1200" dirty="0">
              <a:ln w="11430"/>
              <a:solidFill>
                <a:srgbClr val="FFC000"/>
              </a:solidFill>
              <a:effectLst>
                <a:glow rad="101600">
                  <a:prstClr val="black">
                    <a:alpha val="60000"/>
                  </a:prstClr>
                </a:glow>
                <a:outerShdw blurRad="60007" dist="310007" dir="7680000" sy="30000" kx="1300200" algn="ctr" rotWithShape="0">
                  <a:prstClr val="black">
                    <a:alpha val="32000"/>
                  </a:prstClr>
                </a:outerShdw>
              </a:effectLst>
              <a:latin typeface="Archie" pitchFamily="2" charset="0"/>
              <a:ea typeface="+mn-ea"/>
              <a:cs typeface="+mn-cs"/>
            </a:endParaRPr>
          </a:p>
        </p:txBody>
      </p:sp>
      <p:sp>
        <p:nvSpPr>
          <p:cNvPr id="7" name="Rectangle 6"/>
          <p:cNvSpPr/>
          <p:nvPr/>
        </p:nvSpPr>
        <p:spPr>
          <a:xfrm>
            <a:off x="1066800" y="1600200"/>
            <a:ext cx="6858000" cy="3477875"/>
          </a:xfrm>
          <a:prstGeom prst="rect">
            <a:avLst/>
          </a:prstGeom>
        </p:spPr>
        <p:txBody>
          <a:bodyPr wrap="square">
            <a:spAutoFit/>
          </a:bodyPr>
          <a:lstStyle/>
          <a:p>
            <a:pPr algn="ctr"/>
            <a:r>
              <a:rPr lang="en-US" sz="2400" b="1" dirty="0" smtClean="0">
                <a:effectLst>
                  <a:outerShdw blurRad="60007" dist="310007" dir="7680000" sy="30000" kx="1300200" algn="ctr" rotWithShape="0">
                    <a:prstClr val="black">
                      <a:alpha val="32000"/>
                    </a:prstClr>
                  </a:outerShdw>
                </a:effectLst>
                <a:latin typeface="Book Antiqua" pitchFamily="18" charset="0"/>
              </a:rPr>
              <a:t>Ephesians 2:1-10 (NKJV) </a:t>
            </a:r>
            <a:r>
              <a:rPr lang="en-US" sz="2400" dirty="0" smtClean="0">
                <a:effectLst>
                  <a:outerShdw blurRad="60007" dist="310007" dir="7680000" sy="30000" kx="1300200" algn="ctr" rotWithShape="0">
                    <a:prstClr val="black">
                      <a:alpha val="32000"/>
                    </a:prstClr>
                  </a:outerShdw>
                </a:effectLst>
                <a:latin typeface="Book Antiqua" pitchFamily="18" charset="0"/>
              </a:rPr>
              <a:t/>
            </a:r>
            <a:br>
              <a:rPr lang="en-US" sz="2400" dirty="0" smtClean="0">
                <a:effectLst>
                  <a:outerShdw blurRad="60007" dist="310007" dir="7680000" sy="30000" kx="1300200" algn="ctr" rotWithShape="0">
                    <a:prstClr val="black">
                      <a:alpha val="32000"/>
                    </a:prstClr>
                  </a:outerShdw>
                </a:effectLst>
                <a:latin typeface="Book Antiqua" pitchFamily="18" charset="0"/>
              </a:rPr>
            </a:br>
            <a:r>
              <a:rPr lang="en-US" sz="2800" baseline="30000" dirty="0" smtClean="0">
                <a:effectLst>
                  <a:outerShdw blurRad="60007" dist="310007" dir="7680000" sy="30000" kx="1300200" algn="ctr" rotWithShape="0">
                    <a:prstClr val="black">
                      <a:alpha val="32000"/>
                    </a:prstClr>
                  </a:outerShdw>
                </a:effectLst>
                <a:latin typeface="Book Antiqua" pitchFamily="18" charset="0"/>
              </a:rPr>
              <a:t>8 </a:t>
            </a:r>
            <a:r>
              <a:rPr lang="en-US" sz="2800" dirty="0" smtClean="0">
                <a:effectLst>
                  <a:outerShdw blurRad="60007" dist="310007" dir="7680000" sy="30000" kx="1300200" algn="ctr" rotWithShape="0">
                    <a:prstClr val="black">
                      <a:alpha val="32000"/>
                    </a:prstClr>
                  </a:outerShdw>
                </a:effectLst>
                <a:latin typeface="Book Antiqua" pitchFamily="18" charset="0"/>
              </a:rPr>
              <a:t>For by grace you have been saved through faith, and that not of yourselves; </a:t>
            </a:r>
            <a:r>
              <a:rPr lang="en-US" sz="2800" i="1" dirty="0" smtClean="0">
                <a:effectLst>
                  <a:outerShdw blurRad="60007" dist="310007" dir="7680000" sy="30000" kx="1300200" algn="ctr" rotWithShape="0">
                    <a:prstClr val="black">
                      <a:alpha val="32000"/>
                    </a:prstClr>
                  </a:outerShdw>
                </a:effectLst>
                <a:latin typeface="Book Antiqua" pitchFamily="18" charset="0"/>
              </a:rPr>
              <a:t>it is</a:t>
            </a:r>
            <a:r>
              <a:rPr lang="en-US" sz="2800" dirty="0" smtClean="0">
                <a:effectLst>
                  <a:outerShdw blurRad="60007" dist="310007" dir="7680000" sy="30000" kx="1300200" algn="ctr" rotWithShape="0">
                    <a:prstClr val="black">
                      <a:alpha val="32000"/>
                    </a:prstClr>
                  </a:outerShdw>
                </a:effectLst>
                <a:latin typeface="Book Antiqua" pitchFamily="18" charset="0"/>
              </a:rPr>
              <a:t> the gift of God,  </a:t>
            </a:r>
            <a:r>
              <a:rPr lang="en-US" sz="2800" baseline="30000" dirty="0" smtClean="0">
                <a:effectLst>
                  <a:outerShdw blurRad="60007" dist="310007" dir="7680000" sy="30000" kx="1300200" algn="ctr" rotWithShape="0">
                    <a:prstClr val="black">
                      <a:alpha val="32000"/>
                    </a:prstClr>
                  </a:outerShdw>
                </a:effectLst>
                <a:latin typeface="Book Antiqua" pitchFamily="18" charset="0"/>
              </a:rPr>
              <a:t>9 </a:t>
            </a:r>
            <a:r>
              <a:rPr lang="en-US" sz="2800" dirty="0" smtClean="0">
                <a:effectLst>
                  <a:outerShdw blurRad="60007" dist="310007" dir="7680000" sy="30000" kx="1300200" algn="ctr" rotWithShape="0">
                    <a:prstClr val="black">
                      <a:alpha val="32000"/>
                    </a:prstClr>
                  </a:outerShdw>
                </a:effectLst>
                <a:latin typeface="Book Antiqua" pitchFamily="18" charset="0"/>
              </a:rPr>
              <a:t>not of works, lest anyone should boast.  </a:t>
            </a:r>
            <a:r>
              <a:rPr lang="en-US" sz="2800" baseline="30000" dirty="0" smtClean="0">
                <a:effectLst>
                  <a:outerShdw blurRad="60007" dist="310007" dir="7680000" sy="30000" kx="1300200" algn="ctr" rotWithShape="0">
                    <a:prstClr val="black">
                      <a:alpha val="32000"/>
                    </a:prstClr>
                  </a:outerShdw>
                </a:effectLst>
                <a:latin typeface="Book Antiqua" pitchFamily="18" charset="0"/>
              </a:rPr>
              <a:t>10 </a:t>
            </a:r>
            <a:r>
              <a:rPr lang="en-US" sz="2800" dirty="0" smtClean="0">
                <a:effectLst>
                  <a:outerShdw blurRad="60007" dist="310007" dir="7680000" sy="30000" kx="1300200" algn="ctr" rotWithShape="0">
                    <a:prstClr val="black">
                      <a:alpha val="32000"/>
                    </a:prstClr>
                  </a:outerShdw>
                </a:effectLst>
                <a:latin typeface="Book Antiqua" pitchFamily="18" charset="0"/>
              </a:rPr>
              <a:t>For we are His workmanship, created in Christ Jesus for good works, which God prepared beforehand that we should walk in them. </a:t>
            </a:r>
            <a:endParaRPr lang="en-US" sz="2400" dirty="0">
              <a:effectLst>
                <a:outerShdw blurRad="60007" dist="310007" dir="7680000" sy="30000" kx="1300200" algn="ctr" rotWithShape="0">
                  <a:prstClr val="black">
                    <a:alpha val="32000"/>
                  </a:prstClr>
                </a:outerShdw>
              </a:effectLst>
              <a:latin typeface="Book Antiqua" pitchFamily="18" charset="0"/>
            </a:endParaRP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srcRect/>
          <a:stretch>
            <a:fillRect/>
          </a:stretch>
        </p:blipFill>
        <p:spPr bwMode="auto">
          <a:xfrm>
            <a:off x="0" y="990601"/>
            <a:ext cx="3733800" cy="5867400"/>
          </a:xfrm>
          <a:prstGeom prst="rect">
            <a:avLst/>
          </a:prstGeom>
          <a:noFill/>
          <a:ln w="9525">
            <a:noFill/>
            <a:miter lim="800000"/>
            <a:headEnd/>
            <a:tailEnd/>
          </a:ln>
          <a:effectLst/>
        </p:spPr>
      </p:pic>
      <p:sp>
        <p:nvSpPr>
          <p:cNvPr id="5" name="Round Diagonal Corner Rectangle 4"/>
          <p:cNvSpPr/>
          <p:nvPr/>
        </p:nvSpPr>
        <p:spPr>
          <a:xfrm>
            <a:off x="3657600" y="1981200"/>
            <a:ext cx="5257800" cy="4648200"/>
          </a:xfrm>
          <a:prstGeom prst="round2DiagRect">
            <a:avLst/>
          </a:prstGeom>
          <a:solidFill>
            <a:srgbClr val="FFCC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rtlCol="0" anchor="ctr"/>
          <a:lstStyle/>
          <a:p>
            <a:pPr algn="ctr" rtl="0"/>
            <a:endParaRPr lang="en-US" kern="1200" dirty="0">
              <a:solidFill>
                <a:prstClr val="black"/>
              </a:solidFill>
              <a:latin typeface="Calibri"/>
              <a:ea typeface="+mn-ea"/>
              <a:cs typeface="+mn-cs"/>
            </a:endParaRPr>
          </a:p>
        </p:txBody>
      </p:sp>
      <p:sp>
        <p:nvSpPr>
          <p:cNvPr id="2" name="TextBox 1"/>
          <p:cNvSpPr txBox="1"/>
          <p:nvPr/>
        </p:nvSpPr>
        <p:spPr>
          <a:xfrm>
            <a:off x="3810000" y="2133600"/>
            <a:ext cx="4876800" cy="4401205"/>
          </a:xfrm>
          <a:prstGeom prst="rect">
            <a:avLst/>
          </a:prstGeom>
          <a:noFill/>
        </p:spPr>
        <p:txBody>
          <a:bodyPr wrap="square" rtlCol="0">
            <a:spAutoFit/>
          </a:bodyPr>
          <a:lstStyle/>
          <a:p>
            <a:pPr marL="457200" indent="-457200" algn="ctr">
              <a:spcAft>
                <a:spcPts val="600"/>
              </a:spcAft>
              <a:buClr>
                <a:srgbClr val="9E5E00"/>
              </a:buClr>
            </a:pPr>
            <a:r>
              <a:rPr lang="en-US" sz="4000" dirty="0" smtClean="0">
                <a:solidFill>
                  <a:prstClr val="black"/>
                </a:solidFill>
                <a:effectLst>
                  <a:outerShdw blurRad="60007" dist="310007" dir="7680000" sy="30000" kx="1300200" algn="ctr" rotWithShape="0">
                    <a:prstClr val="black">
                      <a:alpha val="32000"/>
                    </a:prstClr>
                  </a:outerShdw>
                </a:effectLst>
                <a:latin typeface="Bernard MT Condensed" pitchFamily="18" charset="0"/>
              </a:rPr>
              <a:t>The word – DEAD – </a:t>
            </a:r>
            <a:endParaRPr lang="en-US" sz="4000" dirty="0" smtClean="0">
              <a:solidFill>
                <a:prstClr val="black"/>
              </a:solidFill>
              <a:effectLst>
                <a:outerShdw blurRad="60007" dist="310007" dir="7680000" sy="30000" kx="1300200" algn="ctr" rotWithShape="0">
                  <a:prstClr val="black">
                    <a:alpha val="32000"/>
                  </a:prstClr>
                </a:outerShdw>
              </a:effectLst>
              <a:latin typeface="Bernard MT Condensed" pitchFamily="18" charset="0"/>
            </a:endParaRPr>
          </a:p>
          <a:p>
            <a:pPr marL="457200" indent="-457200" algn="ctr">
              <a:spcAft>
                <a:spcPts val="600"/>
              </a:spcAft>
              <a:buClr>
                <a:srgbClr val="9E5E00"/>
              </a:buClr>
            </a:pPr>
            <a:r>
              <a:rPr lang="en-US" sz="25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The state </a:t>
            </a:r>
            <a:r>
              <a:rPr lang="en-US" sz="25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of being "separated" from God – </a:t>
            </a:r>
          </a:p>
          <a:p>
            <a:pPr marL="457200" indent="-457200">
              <a:spcAft>
                <a:spcPts val="600"/>
              </a:spcAft>
              <a:buClr>
                <a:srgbClr val="9E5E00"/>
              </a:buClr>
              <a:buFont typeface="Wingdings 2" pitchFamily="18" charset="2"/>
              <a:buChar char="ö"/>
            </a:pP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Just as "physical death" is a separation of body and spirit – (James 2:26)</a:t>
            </a:r>
          </a:p>
          <a:p>
            <a:pPr marL="457200" indent="-457200">
              <a:spcAft>
                <a:spcPts val="600"/>
              </a:spcAft>
              <a:buClr>
                <a:srgbClr val="9E5E00"/>
              </a:buClr>
              <a:buFont typeface="Wingdings 2" pitchFamily="18" charset="2"/>
              <a:buChar char="ö"/>
            </a:pP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So "spiritual death" </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is when we are </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separated from God </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because of our sin – </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(Romans </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6:23; Isaiah </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59:1-2) </a:t>
            </a:r>
          </a:p>
        </p:txBody>
      </p:sp>
      <p:sp>
        <p:nvSpPr>
          <p:cNvPr id="4" name="TextBox 3"/>
          <p:cNvSpPr txBox="1"/>
          <p:nvPr/>
        </p:nvSpPr>
        <p:spPr>
          <a:xfrm>
            <a:off x="0" y="1143000"/>
            <a:ext cx="9144000" cy="707886"/>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rtl="0"/>
            <a:r>
              <a:rPr lang="en-US" sz="4000" b="1" kern="1200" dirty="0" smtClean="0">
                <a:ln w="11430"/>
                <a:solidFill>
                  <a:srgbClr val="FFC000"/>
                </a:solidFill>
                <a:effectLst>
                  <a:glow rad="101600">
                    <a:prstClr val="black">
                      <a:alpha val="60000"/>
                    </a:prstClr>
                  </a:glow>
                  <a:outerShdw blurRad="60007" dist="310007" dir="7680000" sy="30000" kx="1300200" algn="ctr" rotWithShape="0">
                    <a:prstClr val="black">
                      <a:alpha val="32000"/>
                    </a:prstClr>
                  </a:outerShdw>
                  <a:reflection blurRad="6350" stA="55000" endA="300" endPos="45500" dir="5400000" sy="-100000" algn="bl" rotWithShape="0"/>
                </a:effectLst>
                <a:latin typeface="Benguiat Bk BT" pitchFamily="18" charset="0"/>
                <a:ea typeface="+mn-ea"/>
                <a:cs typeface="+mn-cs"/>
              </a:rPr>
              <a:t>Our Condition Outside of Christ</a:t>
            </a:r>
            <a:endParaRPr lang="en-US" sz="4000" b="1" kern="1200" dirty="0">
              <a:ln w="11430"/>
              <a:solidFill>
                <a:srgbClr val="FFC000"/>
              </a:solidFill>
              <a:effectLst>
                <a:glow rad="101600">
                  <a:prstClr val="black">
                    <a:alpha val="60000"/>
                  </a:prstClr>
                </a:glow>
                <a:outerShdw blurRad="60007" dist="310007" dir="7680000" sy="30000" kx="1300200" algn="ctr" rotWithShape="0">
                  <a:prstClr val="black">
                    <a:alpha val="32000"/>
                  </a:prstClr>
                </a:outerShdw>
                <a:reflection blurRad="6350" stA="55000" endA="300" endPos="45500" dir="5400000" sy="-100000" algn="bl" rotWithShape="0"/>
              </a:effectLst>
              <a:latin typeface="Benguiat Bk BT" pitchFamily="18" charset="0"/>
              <a:ea typeface="+mn-ea"/>
              <a:cs typeface="+mn-cs"/>
            </a:endParaRPr>
          </a:p>
        </p:txBody>
      </p:sp>
      <p:sp>
        <p:nvSpPr>
          <p:cNvPr id="6" name="TextBox 5"/>
          <p:cNvSpPr txBox="1"/>
          <p:nvPr/>
        </p:nvSpPr>
        <p:spPr>
          <a:xfrm>
            <a:off x="228600" y="3810000"/>
            <a:ext cx="2743200" cy="2308324"/>
          </a:xfrm>
          <a:prstGeom prst="rect">
            <a:avLst/>
          </a:prstGeom>
          <a:noFill/>
        </p:spPr>
        <p:txBody>
          <a:bodyPr wrap="square" rtlCol="0">
            <a:spAutoFit/>
          </a:bodyPr>
          <a:lstStyle/>
          <a:p>
            <a:pPr algn="ctr"/>
            <a: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Ephesians 2:1-2 (NKJV) </a:t>
            </a:r>
            <a:b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br>
            <a:r>
              <a:rPr lang="en-US" sz="2400" baseline="300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1</a:t>
            </a:r>
            <a: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 And you </a:t>
            </a:r>
            <a:r>
              <a:rPr lang="en-US" sz="2400" i="1"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He made alive</a:t>
            </a:r>
            <a: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 who were dead in trespasses and sins, </a:t>
            </a:r>
          </a:p>
        </p:txBody>
      </p:sp>
      <p:sp>
        <p:nvSpPr>
          <p:cNvPr id="9" name="Date Placeholder 8"/>
          <p:cNvSpPr>
            <a:spLocks noGrp="1"/>
          </p:cNvSpPr>
          <p:nvPr>
            <p:ph type="dt" sz="half" idx="10"/>
          </p:nvPr>
        </p:nvSpPr>
        <p:spPr/>
        <p:txBody>
          <a:bodyPr/>
          <a:lstStyle/>
          <a:p>
            <a:pPr algn="l" rtl="0"/>
            <a:r>
              <a:rPr lang="en-US" sz="1200" kern="1200" smtClean="0">
                <a:solidFill>
                  <a:prstClr val="black"/>
                </a:solidFill>
                <a:latin typeface="Book Antiqua" pitchFamily="18" charset="0"/>
                <a:ea typeface="+mn-ea"/>
                <a:cs typeface="+mn-cs"/>
              </a:rPr>
              <a:t>Don McClain</a:t>
            </a:r>
            <a:endParaRPr lang="en-US" sz="1200" kern="1200">
              <a:solidFill>
                <a:prstClr val="black"/>
              </a:solidFill>
              <a:latin typeface="Book Antiqua" pitchFamily="18" charset="0"/>
              <a:ea typeface="+mn-ea"/>
              <a:cs typeface="+mn-cs"/>
            </a:endParaRPr>
          </a:p>
        </p:txBody>
      </p:sp>
      <p:sp>
        <p:nvSpPr>
          <p:cNvPr id="10" name="Slide Number Placeholder 9"/>
          <p:cNvSpPr>
            <a:spLocks noGrp="1"/>
          </p:cNvSpPr>
          <p:nvPr>
            <p:ph type="sldNum" sz="quarter" idx="12"/>
          </p:nvPr>
        </p:nvSpPr>
        <p:spPr/>
        <p:txBody>
          <a:bodyPr/>
          <a:lstStyle/>
          <a:p>
            <a:pPr algn="r" rtl="0"/>
            <a:fld id="{75D47F79-7A3C-4364-8A76-26B2E021BEB4}" type="slidenum">
              <a:rPr lang="en-US" sz="1200" kern="1200">
                <a:solidFill>
                  <a:prstClr val="black"/>
                </a:solidFill>
                <a:latin typeface="Book Antiqua" pitchFamily="18" charset="0"/>
                <a:ea typeface="+mn-ea"/>
                <a:cs typeface="+mn-cs"/>
              </a:rPr>
              <a:pPr algn="r" rtl="0"/>
              <a:t>7</a:t>
            </a:fld>
            <a:endParaRPr lang="en-US" sz="1200" kern="1200">
              <a:solidFill>
                <a:prstClr val="black"/>
              </a:solidFill>
              <a:latin typeface="Book Antiqua" pitchFamily="18" charset="0"/>
              <a:ea typeface="+mn-ea"/>
              <a:cs typeface="+mn-cs"/>
            </a:endParaRPr>
          </a:p>
        </p:txBody>
      </p:sp>
      <p:sp>
        <p:nvSpPr>
          <p:cNvPr id="11" name="Footer Placeholder 10"/>
          <p:cNvSpPr>
            <a:spLocks noGrp="1"/>
          </p:cNvSpPr>
          <p:nvPr>
            <p:ph type="ftr" sz="quarter" idx="11"/>
          </p:nvPr>
        </p:nvSpPr>
        <p:spPr/>
        <p:txBody>
          <a:bodyPr/>
          <a:lstStyle/>
          <a:p>
            <a:pPr algn="r" rtl="0"/>
            <a:r>
              <a:rPr lang="en-US" sz="1200" kern="1200" smtClean="0">
                <a:solidFill>
                  <a:prstClr val="black"/>
                </a:solidFill>
                <a:latin typeface="Book Antiqua" pitchFamily="18" charset="0"/>
                <a:ea typeface="+mn-ea"/>
                <a:cs typeface="+mn-cs"/>
              </a:rPr>
              <a:t>W. 65th St. church of Christ / August 2,2009</a:t>
            </a:r>
            <a:endParaRPr lang="en-US" sz="1200" kern="1200">
              <a:solidFill>
                <a:prstClr val="black"/>
              </a:solidFill>
              <a:latin typeface="Book Antiqua" pitchFamily="18" charset="0"/>
              <a:ea typeface="+mn-ea"/>
              <a:cs typeface="+mn-cs"/>
            </a:endParaRPr>
          </a:p>
        </p:txBody>
      </p:sp>
      <p:sp>
        <p:nvSpPr>
          <p:cNvPr id="12" name="TextBox 11"/>
          <p:cNvSpPr txBox="1"/>
          <p:nvPr/>
        </p:nvSpPr>
        <p:spPr>
          <a:xfrm>
            <a:off x="0" y="0"/>
            <a:ext cx="9144000" cy="1200329"/>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rtl="0"/>
            <a:r>
              <a:rPr lang="en-US" sz="7200" b="1" dirty="0" smtClean="0">
                <a:ln w="11430"/>
                <a:solidFill>
                  <a:srgbClr val="FFC000"/>
                </a:solidFill>
                <a:effectLst>
                  <a:glow rad="101600">
                    <a:prstClr val="black">
                      <a:alpha val="60000"/>
                    </a:prstClr>
                  </a:glow>
                  <a:outerShdw blurRad="60007" dist="310007" dir="7680000" sy="30000" kx="1300200" algn="ctr" rotWithShape="0">
                    <a:prstClr val="black">
                      <a:alpha val="32000"/>
                    </a:prstClr>
                  </a:outerShdw>
                </a:effectLst>
                <a:latin typeface="Archie" pitchFamily="2" charset="0"/>
              </a:rPr>
              <a:t>“Saved By Grace Through Faith”</a:t>
            </a:r>
            <a:endParaRPr lang="en-US" sz="7200" b="1" kern="1200" dirty="0">
              <a:ln w="11430"/>
              <a:solidFill>
                <a:srgbClr val="FFC000"/>
              </a:solidFill>
              <a:effectLst>
                <a:glow rad="101600">
                  <a:prstClr val="black">
                    <a:alpha val="60000"/>
                  </a:prstClr>
                </a:glow>
                <a:outerShdw blurRad="60007" dist="310007" dir="7680000" sy="30000" kx="1300200" algn="ctr" rotWithShape="0">
                  <a:prstClr val="black">
                    <a:alpha val="32000"/>
                  </a:prstClr>
                </a:outerShdw>
              </a:effectLst>
              <a:latin typeface="Archie" pitchFamily="2" charset="0"/>
              <a:ea typeface="+mn-ea"/>
              <a:cs typeface="+mn-cs"/>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par>
                                <p:cTn id="15" presetID="25" presetClass="entr" presetSubtype="0" fill="hold" nodeType="with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 calcmode="lin" valueType="num">
                                      <p:cBhvr>
                                        <p:cTn id="17" dur="500" decel="50000" fill="hold">
                                          <p:stCondLst>
                                            <p:cond delay="0"/>
                                          </p:stCondLst>
                                        </p:cTn>
                                        <p:tgtEl>
                                          <p:spTgt spid="2">
                                            <p:txEl>
                                              <p:pRg st="0" end="0"/>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2">
                                            <p:txEl>
                                              <p:pRg st="0" end="0"/>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2">
                                            <p:txEl>
                                              <p:pRg st="0" end="0"/>
                                            </p:txEl>
                                          </p:spTgt>
                                        </p:tgtEl>
                                        <p:attrNameLst>
                                          <p:attrName>ppt_w</p:attrName>
                                        </p:attrNameLst>
                                      </p:cBhvr>
                                      <p:tavLst>
                                        <p:tav tm="0">
                                          <p:val>
                                            <p:strVal val="#ppt_w*.05"/>
                                          </p:val>
                                        </p:tav>
                                        <p:tav tm="100000">
                                          <p:val>
                                            <p:strVal val="#ppt_w"/>
                                          </p:val>
                                        </p:tav>
                                      </p:tavLst>
                                    </p:anim>
                                    <p:anim calcmode="lin" valueType="num">
                                      <p:cBhvr>
                                        <p:cTn id="20" dur="10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2">
                                            <p:txEl>
                                              <p:pRg st="0" end="0"/>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2">
                                            <p:txEl>
                                              <p:pRg st="0" end="0"/>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2">
                                            <p:txEl>
                                              <p:pRg st="0" end="0"/>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2">
                                            <p:txEl>
                                              <p:pRg st="0" end="0"/>
                                            </p:txEl>
                                          </p:spTgt>
                                        </p:tgtEl>
                                      </p:cBhvr>
                                    </p:animEffect>
                                  </p:childTnLst>
                                </p:cTn>
                              </p:par>
                            </p:childTnLst>
                          </p:cTn>
                        </p:par>
                        <p:par>
                          <p:cTn id="25" fill="hold">
                            <p:stCondLst>
                              <p:cond delay="1000"/>
                            </p:stCondLst>
                            <p:childTnLst>
                              <p:par>
                                <p:cTn id="26" presetID="25" presetClass="entr" presetSubtype="0" fill="hold" nodeType="afterEffect">
                                  <p:stCondLst>
                                    <p:cond delay="0"/>
                                  </p:stCondLst>
                                  <p:childTnLst>
                                    <p:set>
                                      <p:cBhvr>
                                        <p:cTn id="27" dur="1" fill="hold">
                                          <p:stCondLst>
                                            <p:cond delay="0"/>
                                          </p:stCondLst>
                                        </p:cTn>
                                        <p:tgtEl>
                                          <p:spTgt spid="2">
                                            <p:txEl>
                                              <p:pRg st="1" end="1"/>
                                            </p:txEl>
                                          </p:spTgt>
                                        </p:tgtEl>
                                        <p:attrNameLst>
                                          <p:attrName>style.visibility</p:attrName>
                                        </p:attrNameLst>
                                      </p:cBhvr>
                                      <p:to>
                                        <p:strVal val="visible"/>
                                      </p:to>
                                    </p:set>
                                    <p:anim calcmode="lin" valueType="num">
                                      <p:cBhvr>
                                        <p:cTn id="28" dur="500" decel="50000" fill="hold">
                                          <p:stCondLst>
                                            <p:cond delay="0"/>
                                          </p:stCondLst>
                                        </p:cTn>
                                        <p:tgtEl>
                                          <p:spTgt spid="2">
                                            <p:txEl>
                                              <p:pRg st="1" end="1"/>
                                            </p:txEl>
                                          </p:spTgt>
                                        </p:tgtEl>
                                        <p:attrNameLst>
                                          <p:attrName>style.rotation</p:attrName>
                                        </p:attrNameLst>
                                      </p:cBhvr>
                                      <p:tavLst>
                                        <p:tav tm="0">
                                          <p:val>
                                            <p:fltVal val="-90"/>
                                          </p:val>
                                        </p:tav>
                                        <p:tav tm="100000">
                                          <p:val>
                                            <p:fltVal val="0"/>
                                          </p:val>
                                        </p:tav>
                                      </p:tavLst>
                                    </p:anim>
                                    <p:anim calcmode="lin" valueType="num">
                                      <p:cBhvr>
                                        <p:cTn id="29" dur="500" decel="50000" fill="hold">
                                          <p:stCondLst>
                                            <p:cond delay="0"/>
                                          </p:stCondLst>
                                        </p:cTn>
                                        <p:tgtEl>
                                          <p:spTgt spid="2">
                                            <p:txEl>
                                              <p:pRg st="1" end="1"/>
                                            </p:txEl>
                                          </p:spTgt>
                                        </p:tgtEl>
                                        <p:attrNameLst>
                                          <p:attrName>ppt_w</p:attrName>
                                        </p:attrNameLst>
                                      </p:cBhvr>
                                      <p:tavLst>
                                        <p:tav tm="0">
                                          <p:val>
                                            <p:strVal val="#ppt_w"/>
                                          </p:val>
                                        </p:tav>
                                        <p:tav tm="100000">
                                          <p:val>
                                            <p:strVal val="#ppt_w*.05"/>
                                          </p:val>
                                        </p:tav>
                                      </p:tavLst>
                                    </p:anim>
                                    <p:anim calcmode="lin" valueType="num">
                                      <p:cBhvr>
                                        <p:cTn id="30" dur="500" accel="50000" fill="hold">
                                          <p:stCondLst>
                                            <p:cond delay="500"/>
                                          </p:stCondLst>
                                        </p:cTn>
                                        <p:tgtEl>
                                          <p:spTgt spid="2">
                                            <p:txEl>
                                              <p:pRg st="1" end="1"/>
                                            </p:txEl>
                                          </p:spTgt>
                                        </p:tgtEl>
                                        <p:attrNameLst>
                                          <p:attrName>ppt_w</p:attrName>
                                        </p:attrNameLst>
                                      </p:cBhvr>
                                      <p:tavLst>
                                        <p:tav tm="0">
                                          <p:val>
                                            <p:strVal val="#ppt_w*.05"/>
                                          </p:val>
                                        </p:tav>
                                        <p:tav tm="100000">
                                          <p:val>
                                            <p:strVal val="#ppt_w"/>
                                          </p:val>
                                        </p:tav>
                                      </p:tavLst>
                                    </p:anim>
                                    <p:anim calcmode="lin" valueType="num">
                                      <p:cBhvr>
                                        <p:cTn id="31" dur="10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32" dur="500" decel="50000" fill="hold">
                                          <p:stCondLst>
                                            <p:cond delay="0"/>
                                          </p:stCondLst>
                                        </p:cTn>
                                        <p:tgtEl>
                                          <p:spTgt spid="2">
                                            <p:txEl>
                                              <p:pRg st="1" end="1"/>
                                            </p:txEl>
                                          </p:spTgt>
                                        </p:tgtEl>
                                        <p:attrNameLst>
                                          <p:attrName>ppt_x</p:attrName>
                                        </p:attrNameLst>
                                      </p:cBhvr>
                                      <p:tavLst>
                                        <p:tav tm="0">
                                          <p:val>
                                            <p:strVal val="#ppt_x+.4"/>
                                          </p:val>
                                        </p:tav>
                                        <p:tav tm="100000">
                                          <p:val>
                                            <p:strVal val="#ppt_x"/>
                                          </p:val>
                                        </p:tav>
                                      </p:tavLst>
                                    </p:anim>
                                    <p:anim calcmode="lin" valueType="num">
                                      <p:cBhvr>
                                        <p:cTn id="33" dur="500" decel="50000" fill="hold">
                                          <p:stCondLst>
                                            <p:cond delay="0"/>
                                          </p:stCondLst>
                                        </p:cTn>
                                        <p:tgtEl>
                                          <p:spTgt spid="2">
                                            <p:txEl>
                                              <p:pRg st="1" end="1"/>
                                            </p:txEl>
                                          </p:spTgt>
                                        </p:tgtEl>
                                        <p:attrNameLst>
                                          <p:attrName>ppt_y</p:attrName>
                                        </p:attrNameLst>
                                      </p:cBhvr>
                                      <p:tavLst>
                                        <p:tav tm="0">
                                          <p:val>
                                            <p:strVal val="#ppt_y-.2"/>
                                          </p:val>
                                        </p:tav>
                                        <p:tav tm="100000">
                                          <p:val>
                                            <p:strVal val="#ppt_y+.1"/>
                                          </p:val>
                                        </p:tav>
                                      </p:tavLst>
                                    </p:anim>
                                    <p:anim calcmode="lin" valueType="num">
                                      <p:cBhvr>
                                        <p:cTn id="34" dur="500" accel="50000" fill="hold">
                                          <p:stCondLst>
                                            <p:cond delay="500"/>
                                          </p:stCondLst>
                                        </p:cTn>
                                        <p:tgtEl>
                                          <p:spTgt spid="2">
                                            <p:txEl>
                                              <p:pRg st="1" end="1"/>
                                            </p:txEl>
                                          </p:spTgt>
                                        </p:tgtEl>
                                        <p:attrNameLst>
                                          <p:attrName>ppt_y</p:attrName>
                                        </p:attrNameLst>
                                      </p:cBhvr>
                                      <p:tavLst>
                                        <p:tav tm="0">
                                          <p:val>
                                            <p:strVal val="#ppt_y+.1"/>
                                          </p:val>
                                        </p:tav>
                                        <p:tav tm="100000">
                                          <p:val>
                                            <p:strVal val="#ppt_y"/>
                                          </p:val>
                                        </p:tav>
                                      </p:tavLst>
                                    </p:anim>
                                    <p:animEffect transition="in" filter="fade">
                                      <p:cBhvr>
                                        <p:cTn id="35" dur="1000" decel="50000">
                                          <p:stCondLst>
                                            <p:cond delay="0"/>
                                          </p:stCondLst>
                                        </p:cTn>
                                        <p:tgtEl>
                                          <p:spTgt spid="2">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5" presetClass="entr" presetSubtype="0" fill="hold" nodeType="clickEffect">
                                  <p:stCondLst>
                                    <p:cond delay="0"/>
                                  </p:stCondLst>
                                  <p:childTnLst>
                                    <p:set>
                                      <p:cBhvr>
                                        <p:cTn id="39" dur="1" fill="hold">
                                          <p:stCondLst>
                                            <p:cond delay="0"/>
                                          </p:stCondLst>
                                        </p:cTn>
                                        <p:tgtEl>
                                          <p:spTgt spid="2">
                                            <p:txEl>
                                              <p:pRg st="2" end="2"/>
                                            </p:txEl>
                                          </p:spTgt>
                                        </p:tgtEl>
                                        <p:attrNameLst>
                                          <p:attrName>style.visibility</p:attrName>
                                        </p:attrNameLst>
                                      </p:cBhvr>
                                      <p:to>
                                        <p:strVal val="visible"/>
                                      </p:to>
                                    </p:set>
                                    <p:anim calcmode="lin" valueType="num">
                                      <p:cBhvr>
                                        <p:cTn id="40" dur="500" decel="50000" fill="hold">
                                          <p:stCondLst>
                                            <p:cond delay="0"/>
                                          </p:stCondLst>
                                        </p:cTn>
                                        <p:tgtEl>
                                          <p:spTgt spid="2">
                                            <p:txEl>
                                              <p:pRg st="2" end="2"/>
                                            </p:txEl>
                                          </p:spTgt>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2">
                                            <p:txEl>
                                              <p:pRg st="2" end="2"/>
                                            </p:txEl>
                                          </p:spTgt>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2">
                                            <p:txEl>
                                              <p:pRg st="2" end="2"/>
                                            </p:txEl>
                                          </p:spTgt>
                                        </p:tgtEl>
                                        <p:attrNameLst>
                                          <p:attrName>ppt_w</p:attrName>
                                        </p:attrNameLst>
                                      </p:cBhvr>
                                      <p:tavLst>
                                        <p:tav tm="0">
                                          <p:val>
                                            <p:strVal val="#ppt_w*.05"/>
                                          </p:val>
                                        </p:tav>
                                        <p:tav tm="100000">
                                          <p:val>
                                            <p:strVal val="#ppt_w"/>
                                          </p:val>
                                        </p:tav>
                                      </p:tavLst>
                                    </p:anim>
                                    <p:anim calcmode="lin" valueType="num">
                                      <p:cBhvr>
                                        <p:cTn id="43" dur="1000" fill="hold"/>
                                        <p:tgtEl>
                                          <p:spTgt spid="2">
                                            <p:txEl>
                                              <p:pRg st="2" end="2"/>
                                            </p:txEl>
                                          </p:spTgt>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2">
                                            <p:txEl>
                                              <p:pRg st="2" end="2"/>
                                            </p:txEl>
                                          </p:spTgt>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2">
                                            <p:txEl>
                                              <p:pRg st="2" end="2"/>
                                            </p:txEl>
                                          </p:spTgt>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2">
                                            <p:txEl>
                                              <p:pRg st="2" end="2"/>
                                            </p:txEl>
                                          </p:spTgt>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2">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5" presetClass="entr" presetSubtype="0" fill="hold" nodeType="clickEffect">
                                  <p:stCondLst>
                                    <p:cond delay="0"/>
                                  </p:stCondLst>
                                  <p:childTnLst>
                                    <p:set>
                                      <p:cBhvr>
                                        <p:cTn id="51" dur="1" fill="hold">
                                          <p:stCondLst>
                                            <p:cond delay="0"/>
                                          </p:stCondLst>
                                        </p:cTn>
                                        <p:tgtEl>
                                          <p:spTgt spid="2">
                                            <p:txEl>
                                              <p:pRg st="3" end="3"/>
                                            </p:txEl>
                                          </p:spTgt>
                                        </p:tgtEl>
                                        <p:attrNameLst>
                                          <p:attrName>style.visibility</p:attrName>
                                        </p:attrNameLst>
                                      </p:cBhvr>
                                      <p:to>
                                        <p:strVal val="visible"/>
                                      </p:to>
                                    </p:set>
                                    <p:anim calcmode="lin" valueType="num">
                                      <p:cBhvr>
                                        <p:cTn id="52" dur="500" decel="50000" fill="hold">
                                          <p:stCondLst>
                                            <p:cond delay="0"/>
                                          </p:stCondLst>
                                        </p:cTn>
                                        <p:tgtEl>
                                          <p:spTgt spid="2">
                                            <p:txEl>
                                              <p:pRg st="3" end="3"/>
                                            </p:txEl>
                                          </p:spTgt>
                                        </p:tgtEl>
                                        <p:attrNameLst>
                                          <p:attrName>style.rotation</p:attrName>
                                        </p:attrNameLst>
                                      </p:cBhvr>
                                      <p:tavLst>
                                        <p:tav tm="0">
                                          <p:val>
                                            <p:fltVal val="-90"/>
                                          </p:val>
                                        </p:tav>
                                        <p:tav tm="100000">
                                          <p:val>
                                            <p:fltVal val="0"/>
                                          </p:val>
                                        </p:tav>
                                      </p:tavLst>
                                    </p:anim>
                                    <p:anim calcmode="lin" valueType="num">
                                      <p:cBhvr>
                                        <p:cTn id="53" dur="500" decel="50000" fill="hold">
                                          <p:stCondLst>
                                            <p:cond delay="0"/>
                                          </p:stCondLst>
                                        </p:cTn>
                                        <p:tgtEl>
                                          <p:spTgt spid="2">
                                            <p:txEl>
                                              <p:pRg st="3" end="3"/>
                                            </p:txEl>
                                          </p:spTgt>
                                        </p:tgtEl>
                                        <p:attrNameLst>
                                          <p:attrName>ppt_w</p:attrName>
                                        </p:attrNameLst>
                                      </p:cBhvr>
                                      <p:tavLst>
                                        <p:tav tm="0">
                                          <p:val>
                                            <p:strVal val="#ppt_w"/>
                                          </p:val>
                                        </p:tav>
                                        <p:tav tm="100000">
                                          <p:val>
                                            <p:strVal val="#ppt_w*.05"/>
                                          </p:val>
                                        </p:tav>
                                      </p:tavLst>
                                    </p:anim>
                                    <p:anim calcmode="lin" valueType="num">
                                      <p:cBhvr>
                                        <p:cTn id="54" dur="500" accel="50000" fill="hold">
                                          <p:stCondLst>
                                            <p:cond delay="500"/>
                                          </p:stCondLst>
                                        </p:cTn>
                                        <p:tgtEl>
                                          <p:spTgt spid="2">
                                            <p:txEl>
                                              <p:pRg st="3" end="3"/>
                                            </p:txEl>
                                          </p:spTgt>
                                        </p:tgtEl>
                                        <p:attrNameLst>
                                          <p:attrName>ppt_w</p:attrName>
                                        </p:attrNameLst>
                                      </p:cBhvr>
                                      <p:tavLst>
                                        <p:tav tm="0">
                                          <p:val>
                                            <p:strVal val="#ppt_w*.05"/>
                                          </p:val>
                                        </p:tav>
                                        <p:tav tm="100000">
                                          <p:val>
                                            <p:strVal val="#ppt_w"/>
                                          </p:val>
                                        </p:tav>
                                      </p:tavLst>
                                    </p:anim>
                                    <p:anim calcmode="lin" valueType="num">
                                      <p:cBhvr>
                                        <p:cTn id="55" dur="1000" fill="hold"/>
                                        <p:tgtEl>
                                          <p:spTgt spid="2">
                                            <p:txEl>
                                              <p:pRg st="3" end="3"/>
                                            </p:txEl>
                                          </p:spTgt>
                                        </p:tgtEl>
                                        <p:attrNameLst>
                                          <p:attrName>ppt_h</p:attrName>
                                        </p:attrNameLst>
                                      </p:cBhvr>
                                      <p:tavLst>
                                        <p:tav tm="0">
                                          <p:val>
                                            <p:strVal val="#ppt_h"/>
                                          </p:val>
                                        </p:tav>
                                        <p:tav tm="100000">
                                          <p:val>
                                            <p:strVal val="#ppt_h"/>
                                          </p:val>
                                        </p:tav>
                                      </p:tavLst>
                                    </p:anim>
                                    <p:anim calcmode="lin" valueType="num">
                                      <p:cBhvr>
                                        <p:cTn id="56" dur="500" decel="50000" fill="hold">
                                          <p:stCondLst>
                                            <p:cond delay="0"/>
                                          </p:stCondLst>
                                        </p:cTn>
                                        <p:tgtEl>
                                          <p:spTgt spid="2">
                                            <p:txEl>
                                              <p:pRg st="3" end="3"/>
                                            </p:txEl>
                                          </p:spTgt>
                                        </p:tgtEl>
                                        <p:attrNameLst>
                                          <p:attrName>ppt_x</p:attrName>
                                        </p:attrNameLst>
                                      </p:cBhvr>
                                      <p:tavLst>
                                        <p:tav tm="0">
                                          <p:val>
                                            <p:strVal val="#ppt_x+.4"/>
                                          </p:val>
                                        </p:tav>
                                        <p:tav tm="100000">
                                          <p:val>
                                            <p:strVal val="#ppt_x"/>
                                          </p:val>
                                        </p:tav>
                                      </p:tavLst>
                                    </p:anim>
                                    <p:anim calcmode="lin" valueType="num">
                                      <p:cBhvr>
                                        <p:cTn id="57" dur="500" decel="50000" fill="hold">
                                          <p:stCondLst>
                                            <p:cond delay="0"/>
                                          </p:stCondLst>
                                        </p:cTn>
                                        <p:tgtEl>
                                          <p:spTgt spid="2">
                                            <p:txEl>
                                              <p:pRg st="3" end="3"/>
                                            </p:txEl>
                                          </p:spTgt>
                                        </p:tgtEl>
                                        <p:attrNameLst>
                                          <p:attrName>ppt_y</p:attrName>
                                        </p:attrNameLst>
                                      </p:cBhvr>
                                      <p:tavLst>
                                        <p:tav tm="0">
                                          <p:val>
                                            <p:strVal val="#ppt_y-.2"/>
                                          </p:val>
                                        </p:tav>
                                        <p:tav tm="100000">
                                          <p:val>
                                            <p:strVal val="#ppt_y+.1"/>
                                          </p:val>
                                        </p:tav>
                                      </p:tavLst>
                                    </p:anim>
                                    <p:anim calcmode="lin" valueType="num">
                                      <p:cBhvr>
                                        <p:cTn id="58" dur="500" accel="50000" fill="hold">
                                          <p:stCondLst>
                                            <p:cond delay="500"/>
                                          </p:stCondLst>
                                        </p:cTn>
                                        <p:tgtEl>
                                          <p:spTgt spid="2">
                                            <p:txEl>
                                              <p:pRg st="3" end="3"/>
                                            </p:txEl>
                                          </p:spTgt>
                                        </p:tgtEl>
                                        <p:attrNameLst>
                                          <p:attrName>ppt_y</p:attrName>
                                        </p:attrNameLst>
                                      </p:cBhvr>
                                      <p:tavLst>
                                        <p:tav tm="0">
                                          <p:val>
                                            <p:strVal val="#ppt_y+.1"/>
                                          </p:val>
                                        </p:tav>
                                        <p:tav tm="100000">
                                          <p:val>
                                            <p:strVal val="#ppt_y"/>
                                          </p:val>
                                        </p:tav>
                                      </p:tavLst>
                                    </p:anim>
                                    <p:animEffect transition="in" filter="fade">
                                      <p:cBhvr>
                                        <p:cTn id="59" dur="1000" decel="50000">
                                          <p:stCondLst>
                                            <p:cond delay="0"/>
                                          </p:stCondLst>
                                        </p:cTn>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srcRect/>
          <a:stretch>
            <a:fillRect/>
          </a:stretch>
        </p:blipFill>
        <p:spPr bwMode="auto">
          <a:xfrm>
            <a:off x="0" y="990601"/>
            <a:ext cx="3733800" cy="5867400"/>
          </a:xfrm>
          <a:prstGeom prst="rect">
            <a:avLst/>
          </a:prstGeom>
          <a:noFill/>
          <a:ln w="9525">
            <a:noFill/>
            <a:miter lim="800000"/>
            <a:headEnd/>
            <a:tailEnd/>
          </a:ln>
          <a:effectLst/>
        </p:spPr>
      </p:pic>
      <p:sp>
        <p:nvSpPr>
          <p:cNvPr id="5" name="Round Diagonal Corner Rectangle 4"/>
          <p:cNvSpPr/>
          <p:nvPr/>
        </p:nvSpPr>
        <p:spPr>
          <a:xfrm>
            <a:off x="3657600" y="1981200"/>
            <a:ext cx="5257800" cy="4648200"/>
          </a:xfrm>
          <a:prstGeom prst="round2DiagRect">
            <a:avLst/>
          </a:prstGeom>
          <a:solidFill>
            <a:srgbClr val="FFCC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rtlCol="0" anchor="ctr"/>
          <a:lstStyle/>
          <a:p>
            <a:pPr algn="ctr" rtl="0"/>
            <a:endParaRPr lang="en-US" kern="1200" dirty="0">
              <a:solidFill>
                <a:prstClr val="black"/>
              </a:solidFill>
              <a:latin typeface="Calibri"/>
              <a:ea typeface="+mn-ea"/>
              <a:cs typeface="+mn-cs"/>
            </a:endParaRPr>
          </a:p>
        </p:txBody>
      </p:sp>
      <p:sp>
        <p:nvSpPr>
          <p:cNvPr id="2" name="TextBox 1"/>
          <p:cNvSpPr txBox="1"/>
          <p:nvPr/>
        </p:nvSpPr>
        <p:spPr>
          <a:xfrm>
            <a:off x="3810000" y="1981200"/>
            <a:ext cx="4876800" cy="4876770"/>
          </a:xfrm>
          <a:prstGeom prst="rect">
            <a:avLst/>
          </a:prstGeom>
          <a:noFill/>
        </p:spPr>
        <p:txBody>
          <a:bodyPr wrap="square" rtlCol="0">
            <a:spAutoFit/>
          </a:bodyPr>
          <a:lstStyle/>
          <a:p>
            <a:pPr marL="457200" indent="-457200" algn="ctr">
              <a:spcAft>
                <a:spcPts val="600"/>
              </a:spcAft>
              <a:buClr>
                <a:srgbClr val="9E5E00"/>
              </a:buClr>
            </a:pPr>
            <a:r>
              <a:rPr lang="en-US" sz="3600" dirty="0" smtClean="0">
                <a:solidFill>
                  <a:prstClr val="black"/>
                </a:solidFill>
                <a:effectLst>
                  <a:outerShdw blurRad="60007" dist="310007" dir="7680000" sy="30000" kx="1300200" algn="ctr" rotWithShape="0">
                    <a:prstClr val="black">
                      <a:alpha val="32000"/>
                    </a:prstClr>
                  </a:outerShdw>
                </a:effectLst>
                <a:latin typeface="Bernard MT Condensed" pitchFamily="18" charset="0"/>
              </a:rPr>
              <a:t>The Spiritually Dead</a:t>
            </a:r>
            <a:endParaRPr lang="en-US" sz="3600" dirty="0" smtClean="0">
              <a:solidFill>
                <a:prstClr val="black"/>
              </a:solidFill>
              <a:effectLst>
                <a:outerShdw blurRad="60007" dist="310007" dir="7680000" sy="30000" kx="1300200" algn="ctr" rotWithShape="0">
                  <a:prstClr val="black">
                    <a:alpha val="32000"/>
                  </a:prstClr>
                </a:outerShdw>
              </a:effectLst>
              <a:latin typeface="Bernard MT Condensed" pitchFamily="18" charset="0"/>
            </a:endParaRPr>
          </a:p>
          <a:p>
            <a:pPr marL="457200" indent="-457200">
              <a:spcAft>
                <a:spcPts val="600"/>
              </a:spcAft>
              <a:buClr>
                <a:srgbClr val="9E5E00"/>
              </a:buClr>
              <a:buFont typeface="Wingdings 2" pitchFamily="18" charset="2"/>
              <a:buChar char="ö"/>
            </a:pPr>
            <a:r>
              <a:rPr lang="en-US" sz="25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Live </a:t>
            </a:r>
            <a:r>
              <a:rPr lang="en-US" sz="25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by the world’s standards –</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 </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(Romans 12:2;  2 Cor. 6:14-7:1; James 4:4)</a:t>
            </a:r>
            <a:endPar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endParaRPr>
          </a:p>
          <a:p>
            <a:pPr marL="457200" indent="-457200">
              <a:spcAft>
                <a:spcPts val="600"/>
              </a:spcAft>
              <a:buClr>
                <a:srgbClr val="9E5E00"/>
              </a:buClr>
              <a:buFont typeface="Wingdings 2" pitchFamily="18" charset="2"/>
              <a:buChar char="ö"/>
            </a:pPr>
            <a:r>
              <a:rPr lang="en-US" sz="25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Live </a:t>
            </a:r>
            <a:r>
              <a:rPr lang="en-US" sz="25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a life influenced by Satan – </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a:t>
            </a:r>
            <a:r>
              <a:rPr lang="en-US" sz="2500" i="1" dirty="0" smtClean="0">
                <a:solidFill>
                  <a:prstClr val="black"/>
                </a:solidFill>
                <a:effectLst>
                  <a:outerShdw blurRad="60007" dist="310007" dir="7680000" sy="30000" kx="1300200" algn="ctr" rotWithShape="0">
                    <a:prstClr val="black">
                      <a:alpha val="32000"/>
                    </a:prstClr>
                  </a:outerShdw>
                </a:effectLst>
                <a:latin typeface="Book Antiqua" pitchFamily="18" charset="0"/>
              </a:rPr>
              <a:t>thus his </a:t>
            </a:r>
            <a:r>
              <a:rPr lang="en-US" sz="2500" i="1" dirty="0" smtClean="0">
                <a:solidFill>
                  <a:prstClr val="black"/>
                </a:solidFill>
                <a:effectLst>
                  <a:outerShdw blurRad="60007" dist="310007" dir="7680000" sy="30000" kx="1300200" algn="ctr" rotWithShape="0">
                    <a:prstClr val="black">
                      <a:alpha val="32000"/>
                    </a:prstClr>
                  </a:outerShdw>
                </a:effectLst>
                <a:latin typeface="Book Antiqua" pitchFamily="18" charset="0"/>
              </a:rPr>
              <a:t>child </a:t>
            </a:r>
            <a:r>
              <a:rPr lang="en-US" sz="2500" i="1" dirty="0" smtClean="0">
                <a:solidFill>
                  <a:prstClr val="black"/>
                </a:solidFill>
                <a:effectLst>
                  <a:outerShdw blurRad="60007" dist="310007" dir="7680000" sy="30000" kx="1300200" algn="ctr" rotWithShape="0">
                    <a:prstClr val="black">
                      <a:alpha val="32000"/>
                    </a:prstClr>
                  </a:outerShdw>
                </a:effectLst>
                <a:latin typeface="Book Antiqua" pitchFamily="18" charset="0"/>
              </a:rPr>
              <a:t>– </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1 </a:t>
            </a:r>
            <a:r>
              <a:rPr lang="en-US" sz="2500" dirty="0" err="1" smtClean="0">
                <a:solidFill>
                  <a:prstClr val="black"/>
                </a:solidFill>
                <a:effectLst>
                  <a:outerShdw blurRad="60007" dist="310007" dir="7680000" sy="30000" kx="1300200" algn="ctr" rotWithShape="0">
                    <a:prstClr val="black">
                      <a:alpha val="32000"/>
                    </a:prstClr>
                  </a:outerShdw>
                </a:effectLst>
                <a:latin typeface="Book Antiqua" pitchFamily="18" charset="0"/>
              </a:rPr>
              <a:t>Jn</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 5:19; John 8:44; Mat. 13:38)</a:t>
            </a:r>
            <a:endPar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endParaRPr>
          </a:p>
          <a:p>
            <a:pPr marL="457200" indent="-457200">
              <a:spcAft>
                <a:spcPts val="600"/>
              </a:spcAft>
              <a:buClr>
                <a:srgbClr val="9E5E00"/>
              </a:buClr>
              <a:buFont typeface="Wingdings 2" pitchFamily="18" charset="2"/>
              <a:buChar char="ö"/>
            </a:pPr>
            <a:r>
              <a:rPr lang="en-US" sz="25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Have a noncompliant </a:t>
            </a:r>
            <a:r>
              <a:rPr lang="en-US" sz="25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spirit or disposition </a:t>
            </a:r>
            <a:r>
              <a:rPr lang="en-US" sz="25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    </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(1 Sam. 15:22,23; Isa </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30:1; </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 Eph</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 5:6; 1 John 3:10)</a:t>
            </a:r>
            <a:endPar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endParaRPr>
          </a:p>
        </p:txBody>
      </p:sp>
      <p:sp>
        <p:nvSpPr>
          <p:cNvPr id="4" name="TextBox 3"/>
          <p:cNvSpPr txBox="1"/>
          <p:nvPr/>
        </p:nvSpPr>
        <p:spPr>
          <a:xfrm>
            <a:off x="0" y="1143000"/>
            <a:ext cx="9144000" cy="707886"/>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rtl="0"/>
            <a:r>
              <a:rPr lang="en-US" sz="4000" b="1" kern="1200" dirty="0" smtClean="0">
                <a:ln w="11430"/>
                <a:solidFill>
                  <a:srgbClr val="FFC000"/>
                </a:solidFill>
                <a:effectLst>
                  <a:glow rad="101600">
                    <a:prstClr val="black">
                      <a:alpha val="60000"/>
                    </a:prstClr>
                  </a:glow>
                  <a:outerShdw blurRad="60007" dist="310007" dir="7680000" sy="30000" kx="1300200" algn="ctr" rotWithShape="0">
                    <a:prstClr val="black">
                      <a:alpha val="32000"/>
                    </a:prstClr>
                  </a:outerShdw>
                  <a:reflection blurRad="6350" stA="55000" endA="300" endPos="45500" dir="5400000" sy="-100000" algn="bl" rotWithShape="0"/>
                </a:effectLst>
                <a:latin typeface="Benguiat Bk BT" pitchFamily="18" charset="0"/>
                <a:ea typeface="+mn-ea"/>
                <a:cs typeface="+mn-cs"/>
              </a:rPr>
              <a:t>Our Condition Outside of Christ</a:t>
            </a:r>
            <a:endParaRPr lang="en-US" sz="4000" b="1" kern="1200" dirty="0">
              <a:ln w="11430"/>
              <a:solidFill>
                <a:srgbClr val="FFC000"/>
              </a:solidFill>
              <a:effectLst>
                <a:glow rad="101600">
                  <a:prstClr val="black">
                    <a:alpha val="60000"/>
                  </a:prstClr>
                </a:glow>
                <a:outerShdw blurRad="60007" dist="310007" dir="7680000" sy="30000" kx="1300200" algn="ctr" rotWithShape="0">
                  <a:prstClr val="black">
                    <a:alpha val="32000"/>
                  </a:prstClr>
                </a:outerShdw>
                <a:reflection blurRad="6350" stA="55000" endA="300" endPos="45500" dir="5400000" sy="-100000" algn="bl" rotWithShape="0"/>
              </a:effectLst>
              <a:latin typeface="Benguiat Bk BT" pitchFamily="18" charset="0"/>
              <a:ea typeface="+mn-ea"/>
              <a:cs typeface="+mn-cs"/>
            </a:endParaRPr>
          </a:p>
        </p:txBody>
      </p:sp>
      <p:sp>
        <p:nvSpPr>
          <p:cNvPr id="6" name="TextBox 5"/>
          <p:cNvSpPr txBox="1"/>
          <p:nvPr/>
        </p:nvSpPr>
        <p:spPr>
          <a:xfrm>
            <a:off x="228600" y="2971800"/>
            <a:ext cx="3124200" cy="3785652"/>
          </a:xfrm>
          <a:prstGeom prst="rect">
            <a:avLst/>
          </a:prstGeom>
          <a:noFill/>
        </p:spPr>
        <p:txBody>
          <a:bodyPr wrap="square" rtlCol="0">
            <a:spAutoFit/>
          </a:bodyPr>
          <a:lstStyle/>
          <a:p>
            <a:pPr algn="ctr"/>
            <a: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Ephesians 2:2 (NKJV) </a:t>
            </a:r>
            <a:b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br>
            <a:r>
              <a:rPr lang="en-US" sz="2400" baseline="300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2</a:t>
            </a:r>
            <a: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 in which you once walked according to the course of this world, according to the prince of the power of the air, the spirit who now works in the sons of disobedience, </a:t>
            </a:r>
          </a:p>
        </p:txBody>
      </p:sp>
      <p:sp>
        <p:nvSpPr>
          <p:cNvPr id="9" name="Date Placeholder 8"/>
          <p:cNvSpPr>
            <a:spLocks noGrp="1"/>
          </p:cNvSpPr>
          <p:nvPr>
            <p:ph type="dt" sz="half" idx="10"/>
          </p:nvPr>
        </p:nvSpPr>
        <p:spPr/>
        <p:txBody>
          <a:bodyPr/>
          <a:lstStyle/>
          <a:p>
            <a:pPr algn="l" rtl="0"/>
            <a:r>
              <a:rPr lang="en-US" sz="1200" kern="1200" smtClean="0">
                <a:solidFill>
                  <a:prstClr val="black"/>
                </a:solidFill>
                <a:latin typeface="Book Antiqua" pitchFamily="18" charset="0"/>
                <a:ea typeface="+mn-ea"/>
                <a:cs typeface="+mn-cs"/>
              </a:rPr>
              <a:t>Don McClain</a:t>
            </a:r>
            <a:endParaRPr lang="en-US" sz="1200" kern="1200">
              <a:solidFill>
                <a:prstClr val="black"/>
              </a:solidFill>
              <a:latin typeface="Book Antiqua" pitchFamily="18" charset="0"/>
              <a:ea typeface="+mn-ea"/>
              <a:cs typeface="+mn-cs"/>
            </a:endParaRPr>
          </a:p>
        </p:txBody>
      </p:sp>
      <p:sp>
        <p:nvSpPr>
          <p:cNvPr id="10" name="Slide Number Placeholder 9"/>
          <p:cNvSpPr>
            <a:spLocks noGrp="1"/>
          </p:cNvSpPr>
          <p:nvPr>
            <p:ph type="sldNum" sz="quarter" idx="12"/>
          </p:nvPr>
        </p:nvSpPr>
        <p:spPr/>
        <p:txBody>
          <a:bodyPr/>
          <a:lstStyle/>
          <a:p>
            <a:pPr algn="r" rtl="0"/>
            <a:fld id="{75D47F79-7A3C-4364-8A76-26B2E021BEB4}" type="slidenum">
              <a:rPr lang="en-US" sz="1200" kern="1200">
                <a:solidFill>
                  <a:prstClr val="black"/>
                </a:solidFill>
                <a:latin typeface="Book Antiqua" pitchFamily="18" charset="0"/>
                <a:ea typeface="+mn-ea"/>
                <a:cs typeface="+mn-cs"/>
              </a:rPr>
              <a:pPr algn="r" rtl="0"/>
              <a:t>8</a:t>
            </a:fld>
            <a:endParaRPr lang="en-US" sz="1200" kern="1200">
              <a:solidFill>
                <a:prstClr val="black"/>
              </a:solidFill>
              <a:latin typeface="Book Antiqua" pitchFamily="18" charset="0"/>
              <a:ea typeface="+mn-ea"/>
              <a:cs typeface="+mn-cs"/>
            </a:endParaRPr>
          </a:p>
        </p:txBody>
      </p:sp>
      <p:sp>
        <p:nvSpPr>
          <p:cNvPr id="11" name="Footer Placeholder 10"/>
          <p:cNvSpPr>
            <a:spLocks noGrp="1"/>
          </p:cNvSpPr>
          <p:nvPr>
            <p:ph type="ftr" sz="quarter" idx="11"/>
          </p:nvPr>
        </p:nvSpPr>
        <p:spPr/>
        <p:txBody>
          <a:bodyPr/>
          <a:lstStyle/>
          <a:p>
            <a:pPr algn="r" rtl="0"/>
            <a:r>
              <a:rPr lang="en-US" sz="1200" kern="1200" smtClean="0">
                <a:solidFill>
                  <a:prstClr val="black"/>
                </a:solidFill>
                <a:latin typeface="Book Antiqua" pitchFamily="18" charset="0"/>
                <a:ea typeface="+mn-ea"/>
                <a:cs typeface="+mn-cs"/>
              </a:rPr>
              <a:t>W. 65th St. church of Christ / August 2,2009</a:t>
            </a:r>
            <a:endParaRPr lang="en-US" sz="1200" kern="1200">
              <a:solidFill>
                <a:prstClr val="black"/>
              </a:solidFill>
              <a:latin typeface="Book Antiqua" pitchFamily="18" charset="0"/>
              <a:ea typeface="+mn-ea"/>
              <a:cs typeface="+mn-cs"/>
            </a:endParaRPr>
          </a:p>
        </p:txBody>
      </p:sp>
      <p:sp>
        <p:nvSpPr>
          <p:cNvPr id="12" name="TextBox 11"/>
          <p:cNvSpPr txBox="1"/>
          <p:nvPr/>
        </p:nvSpPr>
        <p:spPr>
          <a:xfrm>
            <a:off x="0" y="0"/>
            <a:ext cx="9144000" cy="1200329"/>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rtl="0"/>
            <a:r>
              <a:rPr lang="en-US" sz="7200" b="1" dirty="0" smtClean="0">
                <a:ln w="11430"/>
                <a:solidFill>
                  <a:srgbClr val="FFC000"/>
                </a:solidFill>
                <a:effectLst>
                  <a:glow rad="101600">
                    <a:prstClr val="black">
                      <a:alpha val="60000"/>
                    </a:prstClr>
                  </a:glow>
                  <a:outerShdw blurRad="60007" dist="310007" dir="7680000" sy="30000" kx="1300200" algn="ctr" rotWithShape="0">
                    <a:prstClr val="black">
                      <a:alpha val="32000"/>
                    </a:prstClr>
                  </a:outerShdw>
                </a:effectLst>
                <a:latin typeface="Archie" pitchFamily="2" charset="0"/>
              </a:rPr>
              <a:t>“Saved By Grace Through Faith”</a:t>
            </a:r>
            <a:endParaRPr lang="en-US" sz="7200" b="1" kern="1200" dirty="0">
              <a:ln w="11430"/>
              <a:solidFill>
                <a:srgbClr val="FFC000"/>
              </a:solidFill>
              <a:effectLst>
                <a:glow rad="101600">
                  <a:prstClr val="black">
                    <a:alpha val="60000"/>
                  </a:prstClr>
                </a:glow>
                <a:outerShdw blurRad="60007" dist="310007" dir="7680000" sy="30000" kx="1300200" algn="ctr" rotWithShape="0">
                  <a:prstClr val="black">
                    <a:alpha val="32000"/>
                  </a:prstClr>
                </a:outerShdw>
              </a:effectLst>
              <a:latin typeface="Archie" pitchFamily="2" charset="0"/>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par>
                                <p:cTn id="15" presetID="25" presetClass="entr" presetSubtype="0" fill="hold" nodeType="with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 calcmode="lin" valueType="num">
                                      <p:cBhvr>
                                        <p:cTn id="17" dur="500" decel="50000" fill="hold">
                                          <p:stCondLst>
                                            <p:cond delay="0"/>
                                          </p:stCondLst>
                                        </p:cTn>
                                        <p:tgtEl>
                                          <p:spTgt spid="2">
                                            <p:txEl>
                                              <p:pRg st="1" end="1"/>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2">
                                            <p:txEl>
                                              <p:pRg st="1" end="1"/>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2">
                                            <p:txEl>
                                              <p:pRg st="1" end="1"/>
                                            </p:txEl>
                                          </p:spTgt>
                                        </p:tgtEl>
                                        <p:attrNameLst>
                                          <p:attrName>ppt_w</p:attrName>
                                        </p:attrNameLst>
                                      </p:cBhvr>
                                      <p:tavLst>
                                        <p:tav tm="0">
                                          <p:val>
                                            <p:strVal val="#ppt_w*.05"/>
                                          </p:val>
                                        </p:tav>
                                        <p:tav tm="100000">
                                          <p:val>
                                            <p:strVal val="#ppt_w"/>
                                          </p:val>
                                        </p:tav>
                                      </p:tavLst>
                                    </p:anim>
                                    <p:anim calcmode="lin" valueType="num">
                                      <p:cBhvr>
                                        <p:cTn id="20" dur="10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2">
                                            <p:txEl>
                                              <p:pRg st="1" end="1"/>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2">
                                            <p:txEl>
                                              <p:pRg st="1" end="1"/>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2">
                                            <p:txEl>
                                              <p:pRg st="1" end="1"/>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2">
                                            <p:txEl>
                                              <p:pRg st="1" end="1"/>
                                            </p:txEl>
                                          </p:spTgt>
                                        </p:tgtEl>
                                      </p:cBhvr>
                                    </p:animEffect>
                                  </p:childTnLst>
                                </p:cTn>
                              </p:par>
                              <p:par>
                                <p:cTn id="25" presetID="25" presetClass="entr" presetSubtype="0" fill="hold" nodeType="withEffect">
                                  <p:stCondLst>
                                    <p:cond delay="0"/>
                                  </p:stCondLst>
                                  <p:childTnLst>
                                    <p:set>
                                      <p:cBhvr>
                                        <p:cTn id="26" dur="1" fill="hold">
                                          <p:stCondLst>
                                            <p:cond delay="0"/>
                                          </p:stCondLst>
                                        </p:cTn>
                                        <p:tgtEl>
                                          <p:spTgt spid="2">
                                            <p:txEl>
                                              <p:pRg st="0" end="0"/>
                                            </p:txEl>
                                          </p:spTgt>
                                        </p:tgtEl>
                                        <p:attrNameLst>
                                          <p:attrName>style.visibility</p:attrName>
                                        </p:attrNameLst>
                                      </p:cBhvr>
                                      <p:to>
                                        <p:strVal val="visible"/>
                                      </p:to>
                                    </p:set>
                                    <p:anim calcmode="lin" valueType="num">
                                      <p:cBhvr>
                                        <p:cTn id="27" dur="500" decel="50000" fill="hold">
                                          <p:stCondLst>
                                            <p:cond delay="0"/>
                                          </p:stCondLst>
                                        </p:cTn>
                                        <p:tgtEl>
                                          <p:spTgt spid="2">
                                            <p:txEl>
                                              <p:pRg st="0" end="0"/>
                                            </p:txEl>
                                          </p:spTgt>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2">
                                            <p:txEl>
                                              <p:pRg st="0" end="0"/>
                                            </p:txEl>
                                          </p:spTgt>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2">
                                            <p:txEl>
                                              <p:pRg st="0" end="0"/>
                                            </p:txEl>
                                          </p:spTgt>
                                        </p:tgtEl>
                                        <p:attrNameLst>
                                          <p:attrName>ppt_w</p:attrName>
                                        </p:attrNameLst>
                                      </p:cBhvr>
                                      <p:tavLst>
                                        <p:tav tm="0">
                                          <p:val>
                                            <p:strVal val="#ppt_w*.05"/>
                                          </p:val>
                                        </p:tav>
                                        <p:tav tm="100000">
                                          <p:val>
                                            <p:strVal val="#ppt_w"/>
                                          </p:val>
                                        </p:tav>
                                      </p:tavLst>
                                    </p:anim>
                                    <p:anim calcmode="lin" valueType="num">
                                      <p:cBhvr>
                                        <p:cTn id="30" dur="10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2">
                                            <p:txEl>
                                              <p:pRg st="0" end="0"/>
                                            </p:txEl>
                                          </p:spTgt>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2">
                                            <p:txEl>
                                              <p:pRg st="0" end="0"/>
                                            </p:txEl>
                                          </p:spTgt>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2">
                                            <p:txEl>
                                              <p:pRg st="0" end="0"/>
                                            </p:txEl>
                                          </p:spTgt>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2">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5" presetClass="entr" presetSubtype="0" fill="hold" nodeType="clickEffect">
                                  <p:stCondLst>
                                    <p:cond delay="0"/>
                                  </p:stCondLst>
                                  <p:childTnLst>
                                    <p:set>
                                      <p:cBhvr>
                                        <p:cTn id="38" dur="1" fill="hold">
                                          <p:stCondLst>
                                            <p:cond delay="0"/>
                                          </p:stCondLst>
                                        </p:cTn>
                                        <p:tgtEl>
                                          <p:spTgt spid="2">
                                            <p:txEl>
                                              <p:pRg st="2" end="2"/>
                                            </p:txEl>
                                          </p:spTgt>
                                        </p:tgtEl>
                                        <p:attrNameLst>
                                          <p:attrName>style.visibility</p:attrName>
                                        </p:attrNameLst>
                                      </p:cBhvr>
                                      <p:to>
                                        <p:strVal val="visible"/>
                                      </p:to>
                                    </p:set>
                                    <p:anim calcmode="lin" valueType="num">
                                      <p:cBhvr>
                                        <p:cTn id="39" dur="500" decel="50000" fill="hold">
                                          <p:stCondLst>
                                            <p:cond delay="0"/>
                                          </p:stCondLst>
                                        </p:cTn>
                                        <p:tgtEl>
                                          <p:spTgt spid="2">
                                            <p:txEl>
                                              <p:pRg st="2" end="2"/>
                                            </p:txEl>
                                          </p:spTgt>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2">
                                            <p:txEl>
                                              <p:pRg st="2" end="2"/>
                                            </p:txEl>
                                          </p:spTgt>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2">
                                            <p:txEl>
                                              <p:pRg st="2" end="2"/>
                                            </p:txEl>
                                          </p:spTgt>
                                        </p:tgtEl>
                                        <p:attrNameLst>
                                          <p:attrName>ppt_w</p:attrName>
                                        </p:attrNameLst>
                                      </p:cBhvr>
                                      <p:tavLst>
                                        <p:tav tm="0">
                                          <p:val>
                                            <p:strVal val="#ppt_w*.05"/>
                                          </p:val>
                                        </p:tav>
                                        <p:tav tm="100000">
                                          <p:val>
                                            <p:strVal val="#ppt_w"/>
                                          </p:val>
                                        </p:tav>
                                      </p:tavLst>
                                    </p:anim>
                                    <p:anim calcmode="lin" valueType="num">
                                      <p:cBhvr>
                                        <p:cTn id="42" dur="1000" fill="hold"/>
                                        <p:tgtEl>
                                          <p:spTgt spid="2">
                                            <p:txEl>
                                              <p:pRg st="2" end="2"/>
                                            </p:txEl>
                                          </p:spTgt>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2">
                                            <p:txEl>
                                              <p:pRg st="2" end="2"/>
                                            </p:txEl>
                                          </p:spTgt>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2">
                                            <p:txEl>
                                              <p:pRg st="2" end="2"/>
                                            </p:txEl>
                                          </p:spTgt>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2">
                                            <p:txEl>
                                              <p:pRg st="2" end="2"/>
                                            </p:txEl>
                                          </p:spTgt>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2">
                                            <p:txEl>
                                              <p:pRg st="2" end="2"/>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5" presetClass="entr" presetSubtype="0" fill="hold" nodeType="clickEffect">
                                  <p:stCondLst>
                                    <p:cond delay="0"/>
                                  </p:stCondLst>
                                  <p:childTnLst>
                                    <p:set>
                                      <p:cBhvr>
                                        <p:cTn id="50" dur="1" fill="hold">
                                          <p:stCondLst>
                                            <p:cond delay="0"/>
                                          </p:stCondLst>
                                        </p:cTn>
                                        <p:tgtEl>
                                          <p:spTgt spid="2">
                                            <p:txEl>
                                              <p:pRg st="3" end="3"/>
                                            </p:txEl>
                                          </p:spTgt>
                                        </p:tgtEl>
                                        <p:attrNameLst>
                                          <p:attrName>style.visibility</p:attrName>
                                        </p:attrNameLst>
                                      </p:cBhvr>
                                      <p:to>
                                        <p:strVal val="visible"/>
                                      </p:to>
                                    </p:set>
                                    <p:anim calcmode="lin" valueType="num">
                                      <p:cBhvr>
                                        <p:cTn id="51" dur="500" decel="50000" fill="hold">
                                          <p:stCondLst>
                                            <p:cond delay="0"/>
                                          </p:stCondLst>
                                        </p:cTn>
                                        <p:tgtEl>
                                          <p:spTgt spid="2">
                                            <p:txEl>
                                              <p:pRg st="3" end="3"/>
                                            </p:txEl>
                                          </p:spTgt>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2">
                                            <p:txEl>
                                              <p:pRg st="3" end="3"/>
                                            </p:txEl>
                                          </p:spTgt>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2">
                                            <p:txEl>
                                              <p:pRg st="3" end="3"/>
                                            </p:txEl>
                                          </p:spTgt>
                                        </p:tgtEl>
                                        <p:attrNameLst>
                                          <p:attrName>ppt_w</p:attrName>
                                        </p:attrNameLst>
                                      </p:cBhvr>
                                      <p:tavLst>
                                        <p:tav tm="0">
                                          <p:val>
                                            <p:strVal val="#ppt_w*.05"/>
                                          </p:val>
                                        </p:tav>
                                        <p:tav tm="100000">
                                          <p:val>
                                            <p:strVal val="#ppt_w"/>
                                          </p:val>
                                        </p:tav>
                                      </p:tavLst>
                                    </p:anim>
                                    <p:anim calcmode="lin" valueType="num">
                                      <p:cBhvr>
                                        <p:cTn id="54" dur="1000" fill="hold"/>
                                        <p:tgtEl>
                                          <p:spTgt spid="2">
                                            <p:txEl>
                                              <p:pRg st="3" end="3"/>
                                            </p:txEl>
                                          </p:spTgt>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2">
                                            <p:txEl>
                                              <p:pRg st="3" end="3"/>
                                            </p:txEl>
                                          </p:spTgt>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2">
                                            <p:txEl>
                                              <p:pRg st="3" end="3"/>
                                            </p:txEl>
                                          </p:spTgt>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2">
                                            <p:txEl>
                                              <p:pRg st="3" end="3"/>
                                            </p:txEl>
                                          </p:spTgt>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srcRect/>
          <a:stretch>
            <a:fillRect/>
          </a:stretch>
        </p:blipFill>
        <p:spPr bwMode="auto">
          <a:xfrm>
            <a:off x="0" y="990601"/>
            <a:ext cx="3733800" cy="5867400"/>
          </a:xfrm>
          <a:prstGeom prst="rect">
            <a:avLst/>
          </a:prstGeom>
          <a:noFill/>
          <a:ln w="9525">
            <a:noFill/>
            <a:miter lim="800000"/>
            <a:headEnd/>
            <a:tailEnd/>
          </a:ln>
          <a:effectLst/>
        </p:spPr>
      </p:pic>
      <p:sp>
        <p:nvSpPr>
          <p:cNvPr id="5" name="Round Diagonal Corner Rectangle 4"/>
          <p:cNvSpPr/>
          <p:nvPr/>
        </p:nvSpPr>
        <p:spPr>
          <a:xfrm>
            <a:off x="3657600" y="1981200"/>
            <a:ext cx="5257800" cy="4648200"/>
          </a:xfrm>
          <a:prstGeom prst="round2DiagRect">
            <a:avLst/>
          </a:prstGeom>
          <a:solidFill>
            <a:srgbClr val="FFCC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rtlCol="0" anchor="ctr"/>
          <a:lstStyle/>
          <a:p>
            <a:pPr algn="ctr" rtl="0"/>
            <a:endParaRPr lang="en-US" kern="1200" dirty="0">
              <a:solidFill>
                <a:prstClr val="black"/>
              </a:solidFill>
              <a:latin typeface="Calibri"/>
              <a:ea typeface="+mn-ea"/>
              <a:cs typeface="+mn-cs"/>
            </a:endParaRPr>
          </a:p>
        </p:txBody>
      </p:sp>
      <p:sp>
        <p:nvSpPr>
          <p:cNvPr id="2" name="TextBox 1"/>
          <p:cNvSpPr txBox="1"/>
          <p:nvPr/>
        </p:nvSpPr>
        <p:spPr>
          <a:xfrm>
            <a:off x="3810000" y="1981200"/>
            <a:ext cx="4876800" cy="4647426"/>
          </a:xfrm>
          <a:prstGeom prst="rect">
            <a:avLst/>
          </a:prstGeom>
          <a:noFill/>
        </p:spPr>
        <p:txBody>
          <a:bodyPr wrap="square" rtlCol="0">
            <a:spAutoFit/>
          </a:bodyPr>
          <a:lstStyle/>
          <a:p>
            <a:pPr marL="457200" indent="-457200" algn="ctr">
              <a:spcAft>
                <a:spcPts val="600"/>
              </a:spcAft>
              <a:buClr>
                <a:srgbClr val="9E5E00"/>
              </a:buClr>
            </a:pPr>
            <a:r>
              <a:rPr lang="en-US" sz="3600" dirty="0" smtClean="0">
                <a:solidFill>
                  <a:prstClr val="black"/>
                </a:solidFill>
                <a:effectLst>
                  <a:outerShdw blurRad="60007" dist="310007" dir="7680000" sy="30000" kx="1300200" algn="ctr" rotWithShape="0">
                    <a:prstClr val="black">
                      <a:alpha val="32000"/>
                    </a:prstClr>
                  </a:outerShdw>
                </a:effectLst>
                <a:latin typeface="Bernard MT Condensed" pitchFamily="18" charset="0"/>
              </a:rPr>
              <a:t>The Spiritually Dead</a:t>
            </a:r>
            <a:endParaRPr lang="en-US" sz="3600" dirty="0" smtClean="0">
              <a:solidFill>
                <a:prstClr val="black"/>
              </a:solidFill>
              <a:effectLst>
                <a:outerShdw blurRad="60007" dist="310007" dir="7680000" sy="30000" kx="1300200" algn="ctr" rotWithShape="0">
                  <a:prstClr val="black">
                    <a:alpha val="32000"/>
                  </a:prstClr>
                </a:outerShdw>
              </a:effectLst>
              <a:latin typeface="Bernard MT Condensed" pitchFamily="18" charset="0"/>
            </a:endParaRPr>
          </a:p>
          <a:p>
            <a:pPr marL="457200" indent="-457200">
              <a:spcAft>
                <a:spcPts val="600"/>
              </a:spcAft>
              <a:buClr>
                <a:srgbClr val="9E5E00"/>
              </a:buClr>
              <a:buFont typeface="Wingdings 2" pitchFamily="18" charset="2"/>
              <a:buChar char="ö"/>
            </a:pPr>
            <a:r>
              <a:rPr lang="en-US" sz="25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Includes all who are outside of Christ –</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 (Eph. 2:12; even religiously devout people – Acts 2; 9; 10; 16; Rom. 7:14-24etc.)</a:t>
            </a:r>
            <a:endPar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endParaRPr>
          </a:p>
          <a:p>
            <a:pPr marL="457200" indent="-457200">
              <a:spcAft>
                <a:spcPts val="600"/>
              </a:spcAft>
              <a:buClr>
                <a:srgbClr val="9E5E00"/>
              </a:buClr>
              <a:buFont typeface="Wingdings 2" pitchFamily="18" charset="2"/>
              <a:buChar char="ö"/>
            </a:pPr>
            <a:r>
              <a:rPr lang="en-US" sz="2500" dirty="0" smtClean="0">
                <a:solidFill>
                  <a:prstClr val="black"/>
                </a:solidFill>
                <a:effectLst>
                  <a:outerShdw blurRad="60007" dist="310007" dir="7680000" sy="30000" kx="1300200" algn="ctr" rotWithShape="0">
                    <a:prstClr val="black">
                      <a:alpha val="32000"/>
                    </a:prstClr>
                  </a:outerShdw>
                </a:effectLst>
                <a:latin typeface="Dominican Small Caps" pitchFamily="2" charset="0"/>
              </a:rPr>
              <a:t>We have all conducted ourselves according to the desires of our flesh –</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 "Living to gratify the flesh" (Barnes)  - (Rom. </a:t>
            </a:r>
            <a:r>
              <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rPr>
              <a:t>3:9-20,23)</a:t>
            </a:r>
            <a:endParaRPr lang="en-US" sz="2500" dirty="0" smtClean="0">
              <a:solidFill>
                <a:prstClr val="black"/>
              </a:solidFill>
              <a:effectLst>
                <a:outerShdw blurRad="60007" dist="310007" dir="7680000" sy="30000" kx="1300200" algn="ctr" rotWithShape="0">
                  <a:prstClr val="black">
                    <a:alpha val="32000"/>
                  </a:prstClr>
                </a:outerShdw>
              </a:effectLst>
              <a:latin typeface="Book Antiqua" pitchFamily="18" charset="0"/>
            </a:endParaRPr>
          </a:p>
        </p:txBody>
      </p:sp>
      <p:sp>
        <p:nvSpPr>
          <p:cNvPr id="4" name="TextBox 3"/>
          <p:cNvSpPr txBox="1"/>
          <p:nvPr/>
        </p:nvSpPr>
        <p:spPr>
          <a:xfrm>
            <a:off x="0" y="1143000"/>
            <a:ext cx="9144000" cy="707886"/>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rtl="0"/>
            <a:r>
              <a:rPr lang="en-US" sz="4000" b="1" kern="1200" dirty="0" smtClean="0">
                <a:ln w="11430"/>
                <a:solidFill>
                  <a:srgbClr val="FFC000"/>
                </a:solidFill>
                <a:effectLst>
                  <a:glow rad="101600">
                    <a:prstClr val="black">
                      <a:alpha val="60000"/>
                    </a:prstClr>
                  </a:glow>
                  <a:outerShdw blurRad="60007" dist="310007" dir="7680000" sy="30000" kx="1300200" algn="ctr" rotWithShape="0">
                    <a:prstClr val="black">
                      <a:alpha val="32000"/>
                    </a:prstClr>
                  </a:outerShdw>
                  <a:reflection blurRad="6350" stA="55000" endA="300" endPos="45500" dir="5400000" sy="-100000" algn="bl" rotWithShape="0"/>
                </a:effectLst>
                <a:latin typeface="Benguiat Bk BT" pitchFamily="18" charset="0"/>
                <a:ea typeface="+mn-ea"/>
                <a:cs typeface="+mn-cs"/>
              </a:rPr>
              <a:t>Our Condition Outside of Christ</a:t>
            </a:r>
            <a:endParaRPr lang="en-US" sz="4000" b="1" kern="1200" dirty="0">
              <a:ln w="11430"/>
              <a:solidFill>
                <a:srgbClr val="FFC000"/>
              </a:solidFill>
              <a:effectLst>
                <a:glow rad="101600">
                  <a:prstClr val="black">
                    <a:alpha val="60000"/>
                  </a:prstClr>
                </a:glow>
                <a:outerShdw blurRad="60007" dist="310007" dir="7680000" sy="30000" kx="1300200" algn="ctr" rotWithShape="0">
                  <a:prstClr val="black">
                    <a:alpha val="32000"/>
                  </a:prstClr>
                </a:outerShdw>
                <a:reflection blurRad="6350" stA="55000" endA="300" endPos="45500" dir="5400000" sy="-100000" algn="bl" rotWithShape="0"/>
              </a:effectLst>
              <a:latin typeface="Benguiat Bk BT" pitchFamily="18" charset="0"/>
              <a:ea typeface="+mn-ea"/>
              <a:cs typeface="+mn-cs"/>
            </a:endParaRPr>
          </a:p>
        </p:txBody>
      </p:sp>
      <p:sp>
        <p:nvSpPr>
          <p:cNvPr id="9" name="Date Placeholder 8"/>
          <p:cNvSpPr>
            <a:spLocks noGrp="1"/>
          </p:cNvSpPr>
          <p:nvPr>
            <p:ph type="dt" sz="half" idx="10"/>
          </p:nvPr>
        </p:nvSpPr>
        <p:spPr/>
        <p:txBody>
          <a:bodyPr/>
          <a:lstStyle/>
          <a:p>
            <a:pPr algn="l" rtl="0"/>
            <a:r>
              <a:rPr lang="en-US" sz="1200" kern="1200" smtClean="0">
                <a:solidFill>
                  <a:prstClr val="black"/>
                </a:solidFill>
                <a:latin typeface="Book Antiqua" pitchFamily="18" charset="0"/>
                <a:ea typeface="+mn-ea"/>
                <a:cs typeface="+mn-cs"/>
              </a:rPr>
              <a:t>Don McClain</a:t>
            </a:r>
            <a:endParaRPr lang="en-US" sz="1200" kern="1200">
              <a:solidFill>
                <a:prstClr val="black"/>
              </a:solidFill>
              <a:latin typeface="Book Antiqua" pitchFamily="18" charset="0"/>
              <a:ea typeface="+mn-ea"/>
              <a:cs typeface="+mn-cs"/>
            </a:endParaRPr>
          </a:p>
        </p:txBody>
      </p:sp>
      <p:sp>
        <p:nvSpPr>
          <p:cNvPr id="10" name="Slide Number Placeholder 9"/>
          <p:cNvSpPr>
            <a:spLocks noGrp="1"/>
          </p:cNvSpPr>
          <p:nvPr>
            <p:ph type="sldNum" sz="quarter" idx="12"/>
          </p:nvPr>
        </p:nvSpPr>
        <p:spPr/>
        <p:txBody>
          <a:bodyPr/>
          <a:lstStyle/>
          <a:p>
            <a:pPr algn="r" rtl="0"/>
            <a:fld id="{75D47F79-7A3C-4364-8A76-26B2E021BEB4}" type="slidenum">
              <a:rPr lang="en-US" sz="1200" kern="1200">
                <a:solidFill>
                  <a:prstClr val="black"/>
                </a:solidFill>
                <a:latin typeface="Book Antiqua" pitchFamily="18" charset="0"/>
                <a:ea typeface="+mn-ea"/>
                <a:cs typeface="+mn-cs"/>
              </a:rPr>
              <a:pPr algn="r" rtl="0"/>
              <a:t>9</a:t>
            </a:fld>
            <a:endParaRPr lang="en-US" sz="1200" kern="1200">
              <a:solidFill>
                <a:prstClr val="black"/>
              </a:solidFill>
              <a:latin typeface="Book Antiqua" pitchFamily="18" charset="0"/>
              <a:ea typeface="+mn-ea"/>
              <a:cs typeface="+mn-cs"/>
            </a:endParaRPr>
          </a:p>
        </p:txBody>
      </p:sp>
      <p:sp>
        <p:nvSpPr>
          <p:cNvPr id="11" name="Footer Placeholder 10"/>
          <p:cNvSpPr>
            <a:spLocks noGrp="1"/>
          </p:cNvSpPr>
          <p:nvPr>
            <p:ph type="ftr" sz="quarter" idx="11"/>
          </p:nvPr>
        </p:nvSpPr>
        <p:spPr/>
        <p:txBody>
          <a:bodyPr/>
          <a:lstStyle/>
          <a:p>
            <a:pPr algn="r" rtl="0"/>
            <a:r>
              <a:rPr lang="en-US" sz="1200" kern="1200" smtClean="0">
                <a:solidFill>
                  <a:prstClr val="black"/>
                </a:solidFill>
                <a:latin typeface="Book Antiqua" pitchFamily="18" charset="0"/>
                <a:ea typeface="+mn-ea"/>
                <a:cs typeface="+mn-cs"/>
              </a:rPr>
              <a:t>W. 65th St. church of Christ / August 2,2009</a:t>
            </a:r>
            <a:endParaRPr lang="en-US" sz="1200" kern="1200">
              <a:solidFill>
                <a:prstClr val="black"/>
              </a:solidFill>
              <a:latin typeface="Book Antiqua" pitchFamily="18" charset="0"/>
              <a:ea typeface="+mn-ea"/>
              <a:cs typeface="+mn-cs"/>
            </a:endParaRPr>
          </a:p>
        </p:txBody>
      </p:sp>
      <p:sp>
        <p:nvSpPr>
          <p:cNvPr id="12" name="TextBox 11"/>
          <p:cNvSpPr txBox="1"/>
          <p:nvPr/>
        </p:nvSpPr>
        <p:spPr>
          <a:xfrm>
            <a:off x="0" y="0"/>
            <a:ext cx="9144000" cy="1200329"/>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rtl="0"/>
            <a:r>
              <a:rPr lang="en-US" sz="7200" b="1" dirty="0" smtClean="0">
                <a:ln w="11430"/>
                <a:solidFill>
                  <a:srgbClr val="FFC000"/>
                </a:solidFill>
                <a:effectLst>
                  <a:glow rad="101600">
                    <a:prstClr val="black">
                      <a:alpha val="60000"/>
                    </a:prstClr>
                  </a:glow>
                  <a:outerShdw blurRad="60007" dist="310007" dir="7680000" sy="30000" kx="1300200" algn="ctr" rotWithShape="0">
                    <a:prstClr val="black">
                      <a:alpha val="32000"/>
                    </a:prstClr>
                  </a:outerShdw>
                </a:effectLst>
                <a:latin typeface="Archie" pitchFamily="2" charset="0"/>
              </a:rPr>
              <a:t>“Saved By Grace Through Faith”</a:t>
            </a:r>
            <a:endParaRPr lang="en-US" sz="7200" b="1" kern="1200" dirty="0">
              <a:ln w="11430"/>
              <a:solidFill>
                <a:srgbClr val="FFC000"/>
              </a:solidFill>
              <a:effectLst>
                <a:glow rad="101600">
                  <a:prstClr val="black">
                    <a:alpha val="60000"/>
                  </a:prstClr>
                </a:glow>
                <a:outerShdw blurRad="60007" dist="310007" dir="7680000" sy="30000" kx="1300200" algn="ctr" rotWithShape="0">
                  <a:prstClr val="black">
                    <a:alpha val="32000"/>
                  </a:prstClr>
                </a:outerShdw>
              </a:effectLst>
              <a:latin typeface="Archie" pitchFamily="2" charset="0"/>
              <a:ea typeface="+mn-ea"/>
              <a:cs typeface="+mn-cs"/>
            </a:endParaRPr>
          </a:p>
        </p:txBody>
      </p:sp>
      <p:sp>
        <p:nvSpPr>
          <p:cNvPr id="13" name="TextBox 12"/>
          <p:cNvSpPr txBox="1"/>
          <p:nvPr/>
        </p:nvSpPr>
        <p:spPr>
          <a:xfrm>
            <a:off x="228600" y="2819400"/>
            <a:ext cx="3276600" cy="3785652"/>
          </a:xfrm>
          <a:prstGeom prst="rect">
            <a:avLst/>
          </a:prstGeom>
          <a:noFill/>
        </p:spPr>
        <p:txBody>
          <a:bodyPr wrap="square" rtlCol="0">
            <a:spAutoFit/>
          </a:bodyPr>
          <a:lstStyle/>
          <a:p>
            <a:pPr algn="ctr"/>
            <a: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Ephesians 2:3 (NKJV) </a:t>
            </a:r>
            <a:b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br>
            <a:r>
              <a:rPr lang="en-US" sz="2400" baseline="300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3</a:t>
            </a:r>
            <a:r>
              <a:rPr lang="en-US" sz="2400" dirty="0" smtClean="0">
                <a:ln w="18415" cmpd="sng">
                  <a:solidFill>
                    <a:srgbClr val="FFFFFF"/>
                  </a:solidFill>
                  <a:prstDash val="solid"/>
                </a:ln>
                <a:solidFill>
                  <a:srgbClr val="FFFFFF"/>
                </a:solidFill>
                <a:effectLst>
                  <a:glow rad="101600">
                    <a:prstClr val="black">
                      <a:alpha val="60000"/>
                    </a:prstClr>
                  </a:glow>
                  <a:outerShdw blurRad="63500" dir="3600000" algn="tl" rotWithShape="0">
                    <a:srgbClr val="000000">
                      <a:alpha val="70000"/>
                    </a:srgbClr>
                  </a:outerShdw>
                </a:effectLst>
                <a:latin typeface="Book Antiqua" pitchFamily="18" charset="0"/>
              </a:rPr>
              <a:t> among whom also we all once conducted ourselves in the lusts of our flesh, fulfilling the desires of the flesh and of the mind, and were by nature children of wrath, just as the others.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par>
                                <p:cTn id="15" presetID="25" presetClass="entr" presetSubtype="0" fill="hold" nodeType="with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 calcmode="lin" valueType="num">
                                      <p:cBhvr>
                                        <p:cTn id="17" dur="500" decel="50000" fill="hold">
                                          <p:stCondLst>
                                            <p:cond delay="0"/>
                                          </p:stCondLst>
                                        </p:cTn>
                                        <p:tgtEl>
                                          <p:spTgt spid="2">
                                            <p:txEl>
                                              <p:pRg st="0" end="0"/>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2">
                                            <p:txEl>
                                              <p:pRg st="0" end="0"/>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2">
                                            <p:txEl>
                                              <p:pRg st="0" end="0"/>
                                            </p:txEl>
                                          </p:spTgt>
                                        </p:tgtEl>
                                        <p:attrNameLst>
                                          <p:attrName>ppt_w</p:attrName>
                                        </p:attrNameLst>
                                      </p:cBhvr>
                                      <p:tavLst>
                                        <p:tav tm="0">
                                          <p:val>
                                            <p:strVal val="#ppt_w*.05"/>
                                          </p:val>
                                        </p:tav>
                                        <p:tav tm="100000">
                                          <p:val>
                                            <p:strVal val="#ppt_w"/>
                                          </p:val>
                                        </p:tav>
                                      </p:tavLst>
                                    </p:anim>
                                    <p:anim calcmode="lin" valueType="num">
                                      <p:cBhvr>
                                        <p:cTn id="20" dur="10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2">
                                            <p:txEl>
                                              <p:pRg st="0" end="0"/>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2">
                                            <p:txEl>
                                              <p:pRg st="0" end="0"/>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2">
                                            <p:txEl>
                                              <p:pRg st="0" end="0"/>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2">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5" presetClass="entr" presetSubtype="0" fill="hold" nodeType="clickEffect">
                                  <p:stCondLst>
                                    <p:cond delay="0"/>
                                  </p:stCondLst>
                                  <p:childTnLst>
                                    <p:set>
                                      <p:cBhvr>
                                        <p:cTn id="28" dur="1" fill="hold">
                                          <p:stCondLst>
                                            <p:cond delay="0"/>
                                          </p:stCondLst>
                                        </p:cTn>
                                        <p:tgtEl>
                                          <p:spTgt spid="2">
                                            <p:txEl>
                                              <p:pRg st="1" end="1"/>
                                            </p:txEl>
                                          </p:spTgt>
                                        </p:tgtEl>
                                        <p:attrNameLst>
                                          <p:attrName>style.visibility</p:attrName>
                                        </p:attrNameLst>
                                      </p:cBhvr>
                                      <p:to>
                                        <p:strVal val="visible"/>
                                      </p:to>
                                    </p:set>
                                    <p:anim calcmode="lin" valueType="num">
                                      <p:cBhvr>
                                        <p:cTn id="29" dur="500" decel="50000" fill="hold">
                                          <p:stCondLst>
                                            <p:cond delay="0"/>
                                          </p:stCondLst>
                                        </p:cTn>
                                        <p:tgtEl>
                                          <p:spTgt spid="2">
                                            <p:txEl>
                                              <p:pRg st="1" end="1"/>
                                            </p:txEl>
                                          </p:spTgt>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2">
                                            <p:txEl>
                                              <p:pRg st="1" end="1"/>
                                            </p:txEl>
                                          </p:spTgt>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2">
                                            <p:txEl>
                                              <p:pRg st="1" end="1"/>
                                            </p:txEl>
                                          </p:spTgt>
                                        </p:tgtEl>
                                        <p:attrNameLst>
                                          <p:attrName>ppt_w</p:attrName>
                                        </p:attrNameLst>
                                      </p:cBhvr>
                                      <p:tavLst>
                                        <p:tav tm="0">
                                          <p:val>
                                            <p:strVal val="#ppt_w*.05"/>
                                          </p:val>
                                        </p:tav>
                                        <p:tav tm="100000">
                                          <p:val>
                                            <p:strVal val="#ppt_w"/>
                                          </p:val>
                                        </p:tav>
                                      </p:tavLst>
                                    </p:anim>
                                    <p:anim calcmode="lin" valueType="num">
                                      <p:cBhvr>
                                        <p:cTn id="32" dur="10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2">
                                            <p:txEl>
                                              <p:pRg st="1" end="1"/>
                                            </p:txEl>
                                          </p:spTgt>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2">
                                            <p:txEl>
                                              <p:pRg st="1" end="1"/>
                                            </p:txEl>
                                          </p:spTgt>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2">
                                            <p:txEl>
                                              <p:pRg st="1" end="1"/>
                                            </p:txEl>
                                          </p:spTgt>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2">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0" fill="hold" nodeType="clickEffect">
                                  <p:stCondLst>
                                    <p:cond delay="0"/>
                                  </p:stCondLst>
                                  <p:childTnLst>
                                    <p:set>
                                      <p:cBhvr>
                                        <p:cTn id="40" dur="1" fill="hold">
                                          <p:stCondLst>
                                            <p:cond delay="0"/>
                                          </p:stCondLst>
                                        </p:cTn>
                                        <p:tgtEl>
                                          <p:spTgt spid="2">
                                            <p:txEl>
                                              <p:pRg st="2" end="2"/>
                                            </p:txEl>
                                          </p:spTgt>
                                        </p:tgtEl>
                                        <p:attrNameLst>
                                          <p:attrName>style.visibility</p:attrName>
                                        </p:attrNameLst>
                                      </p:cBhvr>
                                      <p:to>
                                        <p:strVal val="visible"/>
                                      </p:to>
                                    </p:set>
                                    <p:anim calcmode="lin" valueType="num">
                                      <p:cBhvr>
                                        <p:cTn id="41"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42"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43"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8228</TotalTime>
  <Words>1907</Words>
  <Application>Microsoft Office PowerPoint</Application>
  <PresentationFormat>On-screen Show (4:3)</PresentationFormat>
  <Paragraphs>214</Paragraphs>
  <Slides>20</Slides>
  <Notes>19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1_Office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Don McClain</dc:creator>
  <cp:lastModifiedBy> Don McClain</cp:lastModifiedBy>
  <cp:revision>84</cp:revision>
  <dcterms:created xsi:type="dcterms:W3CDTF">2009-07-29T12:54:13Z</dcterms:created>
  <dcterms:modified xsi:type="dcterms:W3CDTF">2009-08-05T14:37:40Z</dcterms:modified>
</cp:coreProperties>
</file>