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9"/>
  </p:notesMasterIdLst>
  <p:sldIdLst>
    <p:sldId id="257" r:id="rId3"/>
    <p:sldId id="258" r:id="rId4"/>
    <p:sldId id="259" r:id="rId5"/>
    <p:sldId id="282" r:id="rId6"/>
    <p:sldId id="283" r:id="rId7"/>
    <p:sldId id="260" r:id="rId8"/>
    <p:sldId id="274" r:id="rId9"/>
    <p:sldId id="275" r:id="rId10"/>
    <p:sldId id="276" r:id="rId11"/>
    <p:sldId id="277" r:id="rId12"/>
    <p:sldId id="278" r:id="rId13"/>
    <p:sldId id="279" r:id="rId14"/>
    <p:sldId id="28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5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72"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133E7-535E-47FC-B26F-44713E947660}" type="doc">
      <dgm:prSet loTypeId="urn:microsoft.com/office/officeart/2005/8/layout/radial6" loCatId="cycle" qsTypeId="urn:microsoft.com/office/officeart/2005/8/quickstyle/3d9" qsCatId="3D" csTypeId="urn:microsoft.com/office/officeart/2005/8/colors/accent1_2" csCatId="accent1" phldr="1"/>
      <dgm:spPr/>
      <dgm:t>
        <a:bodyPr/>
        <a:lstStyle/>
        <a:p>
          <a:endParaRPr lang="en-US"/>
        </a:p>
      </dgm:t>
    </dgm:pt>
    <dgm:pt modelId="{7169AB38-AC8B-4477-8FD0-23C2F92C1ED1}">
      <dgm:prSet phldrT="[Text]"/>
      <dgm:spPr>
        <a:solidFill>
          <a:schemeClr val="bg1"/>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solidFill>
                <a:srgbClr val="FF0000"/>
              </a:solidFill>
              <a:effectLst>
                <a:outerShdw blurRad="50800" dist="39000" dir="5460000" algn="tl">
                  <a:srgbClr val="000000">
                    <a:alpha val="38000"/>
                  </a:srgbClr>
                </a:outerShdw>
              </a:effectLst>
              <a:latin typeface="Berlin Sans FB Demi" pitchFamily="34" charset="0"/>
            </a:rPr>
            <a:t>Godly</a:t>
          </a:r>
        </a:p>
        <a:p>
          <a:r>
            <a:rPr lang="en-US" b="1" cap="none" spc="0" dirty="0" smtClean="0">
              <a:ln w="11430"/>
              <a:solidFill>
                <a:srgbClr val="FF0000"/>
              </a:solidFill>
              <a:effectLst>
                <a:outerShdw blurRad="50800" dist="39000" dir="5460000" algn="tl">
                  <a:srgbClr val="000000">
                    <a:alpha val="38000"/>
                  </a:srgbClr>
                </a:outerShdw>
              </a:effectLst>
              <a:latin typeface="Berlin Sans FB Demi" pitchFamily="34" charset="0"/>
            </a:rPr>
            <a:t>Religion</a:t>
          </a:r>
          <a:endParaRPr lang="en-US" b="1" cap="none" spc="0" dirty="0">
            <a:ln w="11430"/>
            <a:solidFill>
              <a:srgbClr val="FF0000"/>
            </a:solidFill>
            <a:effectLst>
              <a:outerShdw blurRad="50800" dist="39000" dir="5460000" algn="tl">
                <a:srgbClr val="000000">
                  <a:alpha val="38000"/>
                </a:srgbClr>
              </a:outerShdw>
            </a:effectLst>
            <a:latin typeface="Berlin Sans FB Demi" pitchFamily="34" charset="0"/>
          </a:endParaRPr>
        </a:p>
      </dgm:t>
    </dgm:pt>
    <dgm:pt modelId="{07E85250-F704-4EDB-8322-70C2CF5C1724}" type="parTrans" cxnId="{FD607FB5-7C6E-42F3-BB11-0B53CD2ED392}">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D20447D0-A022-498D-BB14-9AD48D2AB38E}" type="sibTrans" cxnId="{FD607FB5-7C6E-42F3-BB11-0B53CD2ED392}">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1BAA672F-FFC3-4498-8365-3A46BB39B5AE}">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cap="none" spc="0" dirty="0" smtClean="0">
              <a:ln w="11430"/>
              <a:solidFill>
                <a:schemeClr val="bg1"/>
              </a:solidFill>
              <a:effectLst>
                <a:outerShdw blurRad="50800" dist="39000" dir="5460000" algn="tl">
                  <a:srgbClr val="000000">
                    <a:alpha val="38000"/>
                  </a:srgbClr>
                </a:outerShdw>
              </a:effectLst>
              <a:latin typeface="Berlin Sans FB Demi" pitchFamily="34" charset="0"/>
            </a:rPr>
            <a:t>Family</a:t>
          </a:r>
          <a:endParaRPr lang="en-US" sz="2400"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D667D16D-0885-4357-9CAE-1C6F9D6F3D01}" type="parTrans" cxnId="{82B6FBD5-C74D-40CF-8402-36440AF0C6DD}">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A139C06A-84D2-4CD1-99DF-1EB4B4F4EF27}" type="sibTrans" cxnId="{82B6FBD5-C74D-40CF-8402-36440AF0C6DD}">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6F206AC7-A51C-48B6-9901-770B8E0514A1}">
      <dgm:prSet phldrT="[Text]" custT="1"/>
      <dgm:spPr>
        <a:solidFill>
          <a:srgbClr val="FFC00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solidFill>
                <a:schemeClr val="bg1"/>
              </a:solidFill>
              <a:effectLst>
                <a:outerShdw blurRad="50800" dist="39000" dir="5460000" algn="tl">
                  <a:srgbClr val="000000">
                    <a:alpha val="38000"/>
                  </a:srgbClr>
                </a:outerShdw>
              </a:effectLst>
              <a:latin typeface="Berlin Sans FB Demi" pitchFamily="34" charset="0"/>
            </a:rPr>
            <a:t>Social</a:t>
          </a:r>
          <a:endParaRPr lang="en-US" sz="2800"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726157B-834A-46F7-8B17-F1B0AD6CABDE}" type="parTrans" cxnId="{24A484EC-DAD8-44E1-8FB6-13ED0911DEB1}">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6E8939B-F092-4A14-B65D-F86AF194F4F7}" type="sibTrans" cxnId="{24A484EC-DAD8-44E1-8FB6-13ED0911DEB1}">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6D90908-2F08-46D7-A923-124256C0D0F8}">
      <dgm:prSet phldrT="[Text]"/>
      <dgm:spPr>
        <a:solidFill>
          <a:srgbClr val="FF000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solidFill>
                <a:schemeClr val="bg1"/>
              </a:solidFill>
              <a:effectLst>
                <a:outerShdw blurRad="50800" dist="39000" dir="5460000" algn="tl">
                  <a:srgbClr val="000000">
                    <a:alpha val="38000"/>
                  </a:srgbClr>
                </a:outerShdw>
              </a:effectLst>
              <a:latin typeface="Berlin Sans FB Demi" pitchFamily="34" charset="0"/>
            </a:rPr>
            <a:t>Pleasure</a:t>
          </a:r>
          <a:endParaRPr lang="en-US"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9DBABCF-A67A-4A4A-A2BF-8A4A9004E4A2}" type="parTrans" cxnId="{928C6BFA-AE21-4CC9-8607-71B041C5A40C}">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726742A1-650B-4512-ACC8-C837F94E394E}" type="sibTrans" cxnId="{928C6BFA-AE21-4CC9-8607-71B041C5A40C}">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2E7F907-CA0A-43EA-8AA0-1296A98BEA99}">
      <dgm:prSet phldrT="[Text]" custT="1"/>
      <dgm:spPr>
        <a:solidFill>
          <a:srgbClr val="FFFF66"/>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solidFill>
                <a:schemeClr val="bg1"/>
              </a:solidFill>
              <a:effectLst>
                <a:outerShdw blurRad="50800" dist="39000" dir="5460000" algn="tl">
                  <a:srgbClr val="000000">
                    <a:alpha val="38000"/>
                  </a:srgbClr>
                </a:outerShdw>
              </a:effectLst>
              <a:latin typeface="Berlin Sans FB Demi" pitchFamily="34" charset="0"/>
            </a:rPr>
            <a:t>GOD</a:t>
          </a:r>
          <a:endParaRPr lang="en-US" sz="3200"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E1882EAF-0AE4-4424-8737-97CECB87D9E8}" type="parTrans" cxnId="{E18AB151-F0FC-4FB0-9166-93D666F644E1}">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D719AB5B-1B09-4D5E-9520-7B05C264D27E}" type="sibTrans" cxnId="{E18AB151-F0FC-4FB0-9166-93D666F644E1}">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34D15A96-50EB-46A4-9D2B-ED8659F01938}" type="pres">
      <dgm:prSet presAssocID="{61E133E7-535E-47FC-B26F-44713E947660}" presName="Name0" presStyleCnt="0">
        <dgm:presLayoutVars>
          <dgm:chMax val="1"/>
          <dgm:dir/>
          <dgm:animLvl val="ctr"/>
          <dgm:resizeHandles val="exact"/>
        </dgm:presLayoutVars>
      </dgm:prSet>
      <dgm:spPr/>
    </dgm:pt>
    <dgm:pt modelId="{A4C3A25F-97ED-4801-8738-5FD614907595}" type="pres">
      <dgm:prSet presAssocID="{7169AB38-AC8B-4477-8FD0-23C2F92C1ED1}" presName="centerShape" presStyleLbl="node0" presStyleIdx="0" presStyleCnt="1"/>
      <dgm:spPr/>
      <dgm:t>
        <a:bodyPr/>
        <a:lstStyle/>
        <a:p>
          <a:endParaRPr lang="en-US"/>
        </a:p>
      </dgm:t>
    </dgm:pt>
    <dgm:pt modelId="{4D024139-C784-4708-BD8C-5865D30E3D54}" type="pres">
      <dgm:prSet presAssocID="{1BAA672F-FFC3-4498-8365-3A46BB39B5AE}" presName="node" presStyleLbl="node1" presStyleIdx="0" presStyleCnt="4">
        <dgm:presLayoutVars>
          <dgm:bulletEnabled val="1"/>
        </dgm:presLayoutVars>
      </dgm:prSet>
      <dgm:spPr/>
      <dgm:t>
        <a:bodyPr/>
        <a:lstStyle/>
        <a:p>
          <a:endParaRPr lang="en-US"/>
        </a:p>
      </dgm:t>
    </dgm:pt>
    <dgm:pt modelId="{9DADF8BA-F0A6-48FC-BAD2-4C8DFB74A3FC}" type="pres">
      <dgm:prSet presAssocID="{1BAA672F-FFC3-4498-8365-3A46BB39B5AE}" presName="dummy" presStyleCnt="0"/>
      <dgm:spPr/>
    </dgm:pt>
    <dgm:pt modelId="{A0EE2C33-FF69-4CB2-ABDA-05538B49042D}" type="pres">
      <dgm:prSet presAssocID="{A139C06A-84D2-4CD1-99DF-1EB4B4F4EF27}" presName="sibTrans" presStyleLbl="sibTrans2D1" presStyleIdx="0" presStyleCnt="4"/>
      <dgm:spPr/>
      <dgm:t>
        <a:bodyPr/>
        <a:lstStyle/>
        <a:p>
          <a:endParaRPr lang="en-US"/>
        </a:p>
      </dgm:t>
    </dgm:pt>
    <dgm:pt modelId="{6682FA7D-4E04-43E5-96C0-1B7D0F872741}" type="pres">
      <dgm:prSet presAssocID="{6F206AC7-A51C-48B6-9901-770B8E0514A1}" presName="node" presStyleLbl="node1" presStyleIdx="1" presStyleCnt="4">
        <dgm:presLayoutVars>
          <dgm:bulletEnabled val="1"/>
        </dgm:presLayoutVars>
      </dgm:prSet>
      <dgm:spPr/>
      <dgm:t>
        <a:bodyPr/>
        <a:lstStyle/>
        <a:p>
          <a:endParaRPr lang="en-US"/>
        </a:p>
      </dgm:t>
    </dgm:pt>
    <dgm:pt modelId="{1D6F9B86-CE8E-479D-B05A-7AA1A005DE09}" type="pres">
      <dgm:prSet presAssocID="{6F206AC7-A51C-48B6-9901-770B8E0514A1}" presName="dummy" presStyleCnt="0"/>
      <dgm:spPr/>
    </dgm:pt>
    <dgm:pt modelId="{E3E29A6A-3DF4-4222-B1A1-49B514EF7E66}" type="pres">
      <dgm:prSet presAssocID="{46E8939B-F092-4A14-B65D-F86AF194F4F7}" presName="sibTrans" presStyleLbl="sibTrans2D1" presStyleIdx="1" presStyleCnt="4"/>
      <dgm:spPr/>
      <dgm:t>
        <a:bodyPr/>
        <a:lstStyle/>
        <a:p>
          <a:endParaRPr lang="en-US"/>
        </a:p>
      </dgm:t>
    </dgm:pt>
    <dgm:pt modelId="{FA61A7C9-4F08-4198-B825-0D29B48793BA}" type="pres">
      <dgm:prSet presAssocID="{46D90908-2F08-46D7-A923-124256C0D0F8}" presName="node" presStyleLbl="node1" presStyleIdx="2" presStyleCnt="4">
        <dgm:presLayoutVars>
          <dgm:bulletEnabled val="1"/>
        </dgm:presLayoutVars>
      </dgm:prSet>
      <dgm:spPr/>
      <dgm:t>
        <a:bodyPr/>
        <a:lstStyle/>
        <a:p>
          <a:endParaRPr lang="en-US"/>
        </a:p>
      </dgm:t>
    </dgm:pt>
    <dgm:pt modelId="{AC38BFBE-7002-410A-BF65-1CB1C4D6C8F0}" type="pres">
      <dgm:prSet presAssocID="{46D90908-2F08-46D7-A923-124256C0D0F8}" presName="dummy" presStyleCnt="0"/>
      <dgm:spPr/>
    </dgm:pt>
    <dgm:pt modelId="{C0810052-0939-478F-A5A1-671EA0FBA0C7}" type="pres">
      <dgm:prSet presAssocID="{726742A1-650B-4512-ACC8-C837F94E394E}" presName="sibTrans" presStyleLbl="sibTrans2D1" presStyleIdx="2" presStyleCnt="4" custLinFactNeighborX="657"/>
      <dgm:spPr/>
      <dgm:t>
        <a:bodyPr/>
        <a:lstStyle/>
        <a:p>
          <a:endParaRPr lang="en-US"/>
        </a:p>
      </dgm:t>
    </dgm:pt>
    <dgm:pt modelId="{BAE84A57-E510-4431-89C1-C61960A90AFD}" type="pres">
      <dgm:prSet presAssocID="{42E7F907-CA0A-43EA-8AA0-1296A98BEA99}" presName="node" presStyleLbl="node1" presStyleIdx="3" presStyleCnt="4">
        <dgm:presLayoutVars>
          <dgm:bulletEnabled val="1"/>
        </dgm:presLayoutVars>
      </dgm:prSet>
      <dgm:spPr/>
      <dgm:t>
        <a:bodyPr/>
        <a:lstStyle/>
        <a:p>
          <a:endParaRPr lang="en-US"/>
        </a:p>
      </dgm:t>
    </dgm:pt>
    <dgm:pt modelId="{4A8FF5F7-DA57-44DD-87A9-9E3EEFBE276B}" type="pres">
      <dgm:prSet presAssocID="{42E7F907-CA0A-43EA-8AA0-1296A98BEA99}" presName="dummy" presStyleCnt="0"/>
      <dgm:spPr/>
    </dgm:pt>
    <dgm:pt modelId="{37F66F9A-C50A-4910-802C-9B5FDE3BB034}" type="pres">
      <dgm:prSet presAssocID="{D719AB5B-1B09-4D5E-9520-7B05C264D27E}" presName="sibTrans" presStyleLbl="sibTrans2D1" presStyleIdx="3" presStyleCnt="4"/>
      <dgm:spPr/>
      <dgm:t>
        <a:bodyPr/>
        <a:lstStyle/>
        <a:p>
          <a:endParaRPr lang="en-US"/>
        </a:p>
      </dgm:t>
    </dgm:pt>
  </dgm:ptLst>
  <dgm:cxnLst>
    <dgm:cxn modelId="{24A484EC-DAD8-44E1-8FB6-13ED0911DEB1}" srcId="{7169AB38-AC8B-4477-8FD0-23C2F92C1ED1}" destId="{6F206AC7-A51C-48B6-9901-770B8E0514A1}" srcOrd="1" destOrd="0" parTransId="{4726157B-834A-46F7-8B17-F1B0AD6CABDE}" sibTransId="{46E8939B-F092-4A14-B65D-F86AF194F4F7}"/>
    <dgm:cxn modelId="{82B6FBD5-C74D-40CF-8402-36440AF0C6DD}" srcId="{7169AB38-AC8B-4477-8FD0-23C2F92C1ED1}" destId="{1BAA672F-FFC3-4498-8365-3A46BB39B5AE}" srcOrd="0" destOrd="0" parTransId="{D667D16D-0885-4357-9CAE-1C6F9D6F3D01}" sibTransId="{A139C06A-84D2-4CD1-99DF-1EB4B4F4EF27}"/>
    <dgm:cxn modelId="{2DBD272D-3160-473E-85E5-78146796EF5B}" type="presOf" srcId="{7169AB38-AC8B-4477-8FD0-23C2F92C1ED1}" destId="{A4C3A25F-97ED-4801-8738-5FD614907595}" srcOrd="0" destOrd="0" presId="urn:microsoft.com/office/officeart/2005/8/layout/radial6"/>
    <dgm:cxn modelId="{FD607FB5-7C6E-42F3-BB11-0B53CD2ED392}" srcId="{61E133E7-535E-47FC-B26F-44713E947660}" destId="{7169AB38-AC8B-4477-8FD0-23C2F92C1ED1}" srcOrd="0" destOrd="0" parTransId="{07E85250-F704-4EDB-8322-70C2CF5C1724}" sibTransId="{D20447D0-A022-498D-BB14-9AD48D2AB38E}"/>
    <dgm:cxn modelId="{8D7CD6BE-5593-4269-A5EE-F291891F557F}" type="presOf" srcId="{46D90908-2F08-46D7-A923-124256C0D0F8}" destId="{FA61A7C9-4F08-4198-B825-0D29B48793BA}" srcOrd="0" destOrd="0" presId="urn:microsoft.com/office/officeart/2005/8/layout/radial6"/>
    <dgm:cxn modelId="{FB2D35C6-7DD3-4443-BC4F-86540DCD0AD0}" type="presOf" srcId="{A139C06A-84D2-4CD1-99DF-1EB4B4F4EF27}" destId="{A0EE2C33-FF69-4CB2-ABDA-05538B49042D}" srcOrd="0" destOrd="0" presId="urn:microsoft.com/office/officeart/2005/8/layout/radial6"/>
    <dgm:cxn modelId="{F46E2127-85EB-4B51-8BDE-B19934697657}" type="presOf" srcId="{42E7F907-CA0A-43EA-8AA0-1296A98BEA99}" destId="{BAE84A57-E510-4431-89C1-C61960A90AFD}" srcOrd="0" destOrd="0" presId="urn:microsoft.com/office/officeart/2005/8/layout/radial6"/>
    <dgm:cxn modelId="{E18AB151-F0FC-4FB0-9166-93D666F644E1}" srcId="{7169AB38-AC8B-4477-8FD0-23C2F92C1ED1}" destId="{42E7F907-CA0A-43EA-8AA0-1296A98BEA99}" srcOrd="3" destOrd="0" parTransId="{E1882EAF-0AE4-4424-8737-97CECB87D9E8}" sibTransId="{D719AB5B-1B09-4D5E-9520-7B05C264D27E}"/>
    <dgm:cxn modelId="{8EEFE2FA-993C-429D-ABBB-AAAE35225132}" type="presOf" srcId="{726742A1-650B-4512-ACC8-C837F94E394E}" destId="{C0810052-0939-478F-A5A1-671EA0FBA0C7}" srcOrd="0" destOrd="0" presId="urn:microsoft.com/office/officeart/2005/8/layout/radial6"/>
    <dgm:cxn modelId="{5B958F71-E7E0-47B7-9374-FD149740CBE6}" type="presOf" srcId="{1BAA672F-FFC3-4498-8365-3A46BB39B5AE}" destId="{4D024139-C784-4708-BD8C-5865D30E3D54}" srcOrd="0" destOrd="0" presId="urn:microsoft.com/office/officeart/2005/8/layout/radial6"/>
    <dgm:cxn modelId="{F6932A9D-2199-4CC6-9454-F4847B99E980}" type="presOf" srcId="{61E133E7-535E-47FC-B26F-44713E947660}" destId="{34D15A96-50EB-46A4-9D2B-ED8659F01938}" srcOrd="0" destOrd="0" presId="urn:microsoft.com/office/officeart/2005/8/layout/radial6"/>
    <dgm:cxn modelId="{928C6BFA-AE21-4CC9-8607-71B041C5A40C}" srcId="{7169AB38-AC8B-4477-8FD0-23C2F92C1ED1}" destId="{46D90908-2F08-46D7-A923-124256C0D0F8}" srcOrd="2" destOrd="0" parTransId="{49DBABCF-A67A-4A4A-A2BF-8A4A9004E4A2}" sibTransId="{726742A1-650B-4512-ACC8-C837F94E394E}"/>
    <dgm:cxn modelId="{21BBFBE0-3C6D-4ECE-83DC-6F9D612A437D}" type="presOf" srcId="{6F206AC7-A51C-48B6-9901-770B8E0514A1}" destId="{6682FA7D-4E04-43E5-96C0-1B7D0F872741}" srcOrd="0" destOrd="0" presId="urn:microsoft.com/office/officeart/2005/8/layout/radial6"/>
    <dgm:cxn modelId="{976B9CA0-4FD6-47D8-9E3C-53E25CA6DB14}" type="presOf" srcId="{D719AB5B-1B09-4D5E-9520-7B05C264D27E}" destId="{37F66F9A-C50A-4910-802C-9B5FDE3BB034}" srcOrd="0" destOrd="0" presId="urn:microsoft.com/office/officeart/2005/8/layout/radial6"/>
    <dgm:cxn modelId="{3AEA22B0-6BD8-4B40-AE87-F91E97994DF7}" type="presOf" srcId="{46E8939B-F092-4A14-B65D-F86AF194F4F7}" destId="{E3E29A6A-3DF4-4222-B1A1-49B514EF7E66}" srcOrd="0" destOrd="0" presId="urn:microsoft.com/office/officeart/2005/8/layout/radial6"/>
    <dgm:cxn modelId="{32867546-F6B5-4C55-8BEC-161973ACE9CE}" type="presParOf" srcId="{34D15A96-50EB-46A4-9D2B-ED8659F01938}" destId="{A4C3A25F-97ED-4801-8738-5FD614907595}" srcOrd="0" destOrd="0" presId="urn:microsoft.com/office/officeart/2005/8/layout/radial6"/>
    <dgm:cxn modelId="{0EF80836-EA53-4DB6-B54C-0A04C21039C3}" type="presParOf" srcId="{34D15A96-50EB-46A4-9D2B-ED8659F01938}" destId="{4D024139-C784-4708-BD8C-5865D30E3D54}" srcOrd="1" destOrd="0" presId="urn:microsoft.com/office/officeart/2005/8/layout/radial6"/>
    <dgm:cxn modelId="{01E96469-BCEF-4948-9CEE-E51A584B4470}" type="presParOf" srcId="{34D15A96-50EB-46A4-9D2B-ED8659F01938}" destId="{9DADF8BA-F0A6-48FC-BAD2-4C8DFB74A3FC}" srcOrd="2" destOrd="0" presId="urn:microsoft.com/office/officeart/2005/8/layout/radial6"/>
    <dgm:cxn modelId="{FD831815-C497-4468-A9D4-6374CEBB625B}" type="presParOf" srcId="{34D15A96-50EB-46A4-9D2B-ED8659F01938}" destId="{A0EE2C33-FF69-4CB2-ABDA-05538B49042D}" srcOrd="3" destOrd="0" presId="urn:microsoft.com/office/officeart/2005/8/layout/radial6"/>
    <dgm:cxn modelId="{9246F923-C6D0-4028-846E-DB14AA4ADE5F}" type="presParOf" srcId="{34D15A96-50EB-46A4-9D2B-ED8659F01938}" destId="{6682FA7D-4E04-43E5-96C0-1B7D0F872741}" srcOrd="4" destOrd="0" presId="urn:microsoft.com/office/officeart/2005/8/layout/radial6"/>
    <dgm:cxn modelId="{99E4C700-7336-4B6E-A96B-B498DE48D938}" type="presParOf" srcId="{34D15A96-50EB-46A4-9D2B-ED8659F01938}" destId="{1D6F9B86-CE8E-479D-B05A-7AA1A005DE09}" srcOrd="5" destOrd="0" presId="urn:microsoft.com/office/officeart/2005/8/layout/radial6"/>
    <dgm:cxn modelId="{B7C3AEAE-CF31-4535-8D06-5B95A4DE4BEC}" type="presParOf" srcId="{34D15A96-50EB-46A4-9D2B-ED8659F01938}" destId="{E3E29A6A-3DF4-4222-B1A1-49B514EF7E66}" srcOrd="6" destOrd="0" presId="urn:microsoft.com/office/officeart/2005/8/layout/radial6"/>
    <dgm:cxn modelId="{7660290B-BEFC-4DF9-A09F-8FAF045FD134}" type="presParOf" srcId="{34D15A96-50EB-46A4-9D2B-ED8659F01938}" destId="{FA61A7C9-4F08-4198-B825-0D29B48793BA}" srcOrd="7" destOrd="0" presId="urn:microsoft.com/office/officeart/2005/8/layout/radial6"/>
    <dgm:cxn modelId="{439A83AC-3C07-4C33-8CF7-81BAF02D69D0}" type="presParOf" srcId="{34D15A96-50EB-46A4-9D2B-ED8659F01938}" destId="{AC38BFBE-7002-410A-BF65-1CB1C4D6C8F0}" srcOrd="8" destOrd="0" presId="urn:microsoft.com/office/officeart/2005/8/layout/radial6"/>
    <dgm:cxn modelId="{D2961806-ECB2-431E-9A95-41DAF5E2BE00}" type="presParOf" srcId="{34D15A96-50EB-46A4-9D2B-ED8659F01938}" destId="{C0810052-0939-478F-A5A1-671EA0FBA0C7}" srcOrd="9" destOrd="0" presId="urn:microsoft.com/office/officeart/2005/8/layout/radial6"/>
    <dgm:cxn modelId="{0B5B0CA3-1979-4190-BF36-9D0356C7D774}" type="presParOf" srcId="{34D15A96-50EB-46A4-9D2B-ED8659F01938}" destId="{BAE84A57-E510-4431-89C1-C61960A90AFD}" srcOrd="10" destOrd="0" presId="urn:microsoft.com/office/officeart/2005/8/layout/radial6"/>
    <dgm:cxn modelId="{0F44A186-DFA0-471B-8E5A-D71E5D3CB223}" type="presParOf" srcId="{34D15A96-50EB-46A4-9D2B-ED8659F01938}" destId="{4A8FF5F7-DA57-44DD-87A9-9E3EEFBE276B}" srcOrd="11" destOrd="0" presId="urn:microsoft.com/office/officeart/2005/8/layout/radial6"/>
    <dgm:cxn modelId="{591187F9-83EE-42EC-9B90-7B9FE7B74DF2}" type="presParOf" srcId="{34D15A96-50EB-46A4-9D2B-ED8659F01938}" destId="{37F66F9A-C50A-4910-802C-9B5FDE3BB034}" srcOrd="12"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61E133E7-535E-47FC-B26F-44713E947660}" type="doc">
      <dgm:prSet loTypeId="urn:microsoft.com/office/officeart/2005/8/layout/radial6" loCatId="cycle" qsTypeId="urn:microsoft.com/office/officeart/2005/8/quickstyle/3d9" qsCatId="3D" csTypeId="urn:microsoft.com/office/officeart/2005/8/colors/accent1_2" csCatId="accent1" phldr="1"/>
      <dgm:spPr/>
      <dgm:t>
        <a:bodyPr/>
        <a:lstStyle/>
        <a:p>
          <a:endParaRPr lang="en-US"/>
        </a:p>
      </dgm:t>
    </dgm:pt>
    <dgm:pt modelId="{7169AB38-AC8B-4477-8FD0-23C2F92C1ED1}">
      <dgm:prSet phldrT="[Text]"/>
      <dgm:spPr>
        <a:solidFill>
          <a:schemeClr val="bg1"/>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err="1" smtClean="0">
              <a:ln w="11430"/>
              <a:solidFill>
                <a:srgbClr val="FF0000"/>
              </a:solidFill>
              <a:effectLst>
                <a:outerShdw blurRad="50800" dist="39000" dir="5460000" algn="tl">
                  <a:srgbClr val="000000">
                    <a:alpha val="38000"/>
                  </a:srgbClr>
                </a:outerShdw>
              </a:effectLst>
              <a:latin typeface="Berlin Sans FB Demi" pitchFamily="34" charset="0"/>
            </a:rPr>
            <a:t>UNgodly</a:t>
          </a:r>
          <a:endParaRPr lang="en-US" b="1" cap="none" spc="0" dirty="0" smtClean="0">
            <a:ln w="11430"/>
            <a:solidFill>
              <a:srgbClr val="FF0000"/>
            </a:solidFill>
            <a:effectLst>
              <a:outerShdw blurRad="50800" dist="39000" dir="5460000" algn="tl">
                <a:srgbClr val="000000">
                  <a:alpha val="38000"/>
                </a:srgbClr>
              </a:outerShdw>
            </a:effectLst>
            <a:latin typeface="Berlin Sans FB Demi" pitchFamily="34" charset="0"/>
          </a:endParaRPr>
        </a:p>
        <a:p>
          <a:r>
            <a:rPr lang="en-US" b="1" cap="none" spc="0" dirty="0" smtClean="0">
              <a:ln w="11430"/>
              <a:solidFill>
                <a:srgbClr val="FF0000"/>
              </a:solidFill>
              <a:effectLst>
                <a:outerShdw blurRad="50800" dist="39000" dir="5460000" algn="tl">
                  <a:srgbClr val="000000">
                    <a:alpha val="38000"/>
                  </a:srgbClr>
                </a:outerShdw>
              </a:effectLst>
              <a:latin typeface="Berlin Sans FB Demi" pitchFamily="34" charset="0"/>
            </a:rPr>
            <a:t>Religion</a:t>
          </a:r>
          <a:endParaRPr lang="en-US" b="1" cap="none" spc="0" dirty="0">
            <a:ln w="11430"/>
            <a:solidFill>
              <a:srgbClr val="FF0000"/>
            </a:solidFill>
            <a:effectLst>
              <a:outerShdw blurRad="50800" dist="39000" dir="5460000" algn="tl">
                <a:srgbClr val="000000">
                  <a:alpha val="38000"/>
                </a:srgbClr>
              </a:outerShdw>
            </a:effectLst>
            <a:latin typeface="Berlin Sans FB Demi" pitchFamily="34" charset="0"/>
          </a:endParaRPr>
        </a:p>
      </dgm:t>
    </dgm:pt>
    <dgm:pt modelId="{07E85250-F704-4EDB-8322-70C2CF5C1724}" type="parTrans" cxnId="{FD607FB5-7C6E-42F3-BB11-0B53CD2ED392}">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D20447D0-A022-498D-BB14-9AD48D2AB38E}" type="sibTrans" cxnId="{FD607FB5-7C6E-42F3-BB11-0B53CD2ED392}">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1BAA672F-FFC3-4498-8365-3A46BB39B5AE}">
      <dgm:prSet phldrT="[Tex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cap="none" spc="0" dirty="0" smtClean="0">
              <a:ln w="11430"/>
              <a:solidFill>
                <a:schemeClr val="bg1"/>
              </a:solidFill>
              <a:effectLst>
                <a:outerShdw blurRad="50800" dist="39000" dir="5460000" algn="tl">
                  <a:srgbClr val="000000">
                    <a:alpha val="38000"/>
                  </a:srgbClr>
                </a:outerShdw>
              </a:effectLst>
              <a:latin typeface="Berlin Sans FB Demi" pitchFamily="34" charset="0"/>
            </a:rPr>
            <a:t>Family</a:t>
          </a:r>
          <a:endParaRPr lang="en-US" sz="2400"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D667D16D-0885-4357-9CAE-1C6F9D6F3D01}" type="parTrans" cxnId="{82B6FBD5-C74D-40CF-8402-36440AF0C6DD}">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A139C06A-84D2-4CD1-99DF-1EB4B4F4EF27}" type="sibTrans" cxnId="{82B6FBD5-C74D-40CF-8402-36440AF0C6DD}">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6F206AC7-A51C-48B6-9901-770B8E0514A1}">
      <dgm:prSet phldrT="[Text]" custT="1"/>
      <dgm:spPr>
        <a:solidFill>
          <a:srgbClr val="FFC00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cap="none" spc="0" dirty="0" smtClean="0">
              <a:ln w="11430"/>
              <a:solidFill>
                <a:schemeClr val="bg1"/>
              </a:solidFill>
              <a:effectLst>
                <a:outerShdw blurRad="50800" dist="39000" dir="5460000" algn="tl">
                  <a:srgbClr val="000000">
                    <a:alpha val="38000"/>
                  </a:srgbClr>
                </a:outerShdw>
              </a:effectLst>
              <a:latin typeface="Berlin Sans FB Demi" pitchFamily="34" charset="0"/>
            </a:rPr>
            <a:t>Social</a:t>
          </a:r>
          <a:endParaRPr lang="en-US" sz="2800"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726157B-834A-46F7-8B17-F1B0AD6CABDE}" type="parTrans" cxnId="{24A484EC-DAD8-44E1-8FB6-13ED0911DEB1}">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6E8939B-F092-4A14-B65D-F86AF194F4F7}" type="sibTrans" cxnId="{24A484EC-DAD8-44E1-8FB6-13ED0911DEB1}">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6D90908-2F08-46D7-A923-124256C0D0F8}">
      <dgm:prSet phldrT="[Text]"/>
      <dgm:spPr>
        <a:solidFill>
          <a:srgbClr val="FF000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solidFill>
                <a:schemeClr val="bg1"/>
              </a:solidFill>
              <a:effectLst>
                <a:outerShdw blurRad="50800" dist="39000" dir="5460000" algn="tl">
                  <a:srgbClr val="000000">
                    <a:alpha val="38000"/>
                  </a:srgbClr>
                </a:outerShdw>
              </a:effectLst>
              <a:latin typeface="Berlin Sans FB Demi" pitchFamily="34" charset="0"/>
            </a:rPr>
            <a:t>Pleasure</a:t>
          </a:r>
          <a:endParaRPr lang="en-US"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9DBABCF-A67A-4A4A-A2BF-8A4A9004E4A2}" type="parTrans" cxnId="{928C6BFA-AE21-4CC9-8607-71B041C5A40C}">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726742A1-650B-4512-ACC8-C837F94E394E}" type="sibTrans" cxnId="{928C6BFA-AE21-4CC9-8607-71B041C5A40C}">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42E7F907-CA0A-43EA-8AA0-1296A98BEA99}">
      <dgm:prSet phldrT="[Text]" custT="1"/>
      <dgm:spPr>
        <a:solidFill>
          <a:srgbClr val="FFFF66"/>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solidFill>
                <a:schemeClr val="bg1"/>
              </a:solidFill>
              <a:effectLst>
                <a:outerShdw blurRad="50800" dist="39000" dir="5460000" algn="tl">
                  <a:srgbClr val="000000">
                    <a:alpha val="38000"/>
                  </a:srgbClr>
                </a:outerShdw>
              </a:effectLst>
              <a:latin typeface="Berlin Sans FB Demi" pitchFamily="34" charset="0"/>
            </a:rPr>
            <a:t>GOD</a:t>
          </a:r>
          <a:endParaRPr lang="en-US" sz="3200" b="1" cap="none" spc="0" dirty="0">
            <a:ln w="11430"/>
            <a:solidFill>
              <a:schemeClr val="bg1"/>
            </a:solidFill>
            <a:effectLst>
              <a:outerShdw blurRad="50800" dist="39000" dir="5460000" algn="tl">
                <a:srgbClr val="000000">
                  <a:alpha val="38000"/>
                </a:srgbClr>
              </a:outerShdw>
            </a:effectLst>
            <a:latin typeface="Berlin Sans FB Demi" pitchFamily="34" charset="0"/>
          </a:endParaRPr>
        </a:p>
      </dgm:t>
    </dgm:pt>
    <dgm:pt modelId="{E1882EAF-0AE4-4424-8737-97CECB87D9E8}" type="parTrans" cxnId="{E18AB151-F0FC-4FB0-9166-93D666F644E1}">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D719AB5B-1B09-4D5E-9520-7B05C264D27E}" type="sibTrans" cxnId="{E18AB151-F0FC-4FB0-9166-93D666F644E1}">
      <dgm:prSet/>
      <dgm:spPr>
        <a:solidFill>
          <a:srgbClr val="00B0F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cap="none" spc="0">
            <a:ln w="11430"/>
            <a:solidFill>
              <a:schemeClr val="bg1"/>
            </a:solidFill>
            <a:effectLst>
              <a:outerShdw blurRad="50800" dist="39000" dir="5460000" algn="tl">
                <a:srgbClr val="000000">
                  <a:alpha val="38000"/>
                </a:srgbClr>
              </a:outerShdw>
            </a:effectLst>
            <a:latin typeface="Berlin Sans FB Demi" pitchFamily="34" charset="0"/>
          </a:endParaRPr>
        </a:p>
      </dgm:t>
    </dgm:pt>
    <dgm:pt modelId="{34D15A96-50EB-46A4-9D2B-ED8659F01938}" type="pres">
      <dgm:prSet presAssocID="{61E133E7-535E-47FC-B26F-44713E947660}" presName="Name0" presStyleCnt="0">
        <dgm:presLayoutVars>
          <dgm:chMax val="1"/>
          <dgm:dir/>
          <dgm:animLvl val="ctr"/>
          <dgm:resizeHandles val="exact"/>
        </dgm:presLayoutVars>
      </dgm:prSet>
      <dgm:spPr/>
    </dgm:pt>
    <dgm:pt modelId="{A4C3A25F-97ED-4801-8738-5FD614907595}" type="pres">
      <dgm:prSet presAssocID="{7169AB38-AC8B-4477-8FD0-23C2F92C1ED1}" presName="centerShape" presStyleLbl="node0" presStyleIdx="0" presStyleCnt="1"/>
      <dgm:spPr/>
      <dgm:t>
        <a:bodyPr/>
        <a:lstStyle/>
        <a:p>
          <a:endParaRPr lang="en-US"/>
        </a:p>
      </dgm:t>
    </dgm:pt>
    <dgm:pt modelId="{4D024139-C784-4708-BD8C-5865D30E3D54}" type="pres">
      <dgm:prSet presAssocID="{1BAA672F-FFC3-4498-8365-3A46BB39B5AE}" presName="node" presStyleLbl="node1" presStyleIdx="0" presStyleCnt="4">
        <dgm:presLayoutVars>
          <dgm:bulletEnabled val="1"/>
        </dgm:presLayoutVars>
      </dgm:prSet>
      <dgm:spPr/>
      <dgm:t>
        <a:bodyPr/>
        <a:lstStyle/>
        <a:p>
          <a:endParaRPr lang="en-US"/>
        </a:p>
      </dgm:t>
    </dgm:pt>
    <dgm:pt modelId="{9DADF8BA-F0A6-48FC-BAD2-4C8DFB74A3FC}" type="pres">
      <dgm:prSet presAssocID="{1BAA672F-FFC3-4498-8365-3A46BB39B5AE}" presName="dummy" presStyleCnt="0"/>
      <dgm:spPr/>
    </dgm:pt>
    <dgm:pt modelId="{A0EE2C33-FF69-4CB2-ABDA-05538B49042D}" type="pres">
      <dgm:prSet presAssocID="{A139C06A-84D2-4CD1-99DF-1EB4B4F4EF27}" presName="sibTrans" presStyleLbl="sibTrans2D1" presStyleIdx="0" presStyleCnt="4"/>
      <dgm:spPr/>
      <dgm:t>
        <a:bodyPr/>
        <a:lstStyle/>
        <a:p>
          <a:endParaRPr lang="en-US"/>
        </a:p>
      </dgm:t>
    </dgm:pt>
    <dgm:pt modelId="{6682FA7D-4E04-43E5-96C0-1B7D0F872741}" type="pres">
      <dgm:prSet presAssocID="{6F206AC7-A51C-48B6-9901-770B8E0514A1}" presName="node" presStyleLbl="node1" presStyleIdx="1" presStyleCnt="4">
        <dgm:presLayoutVars>
          <dgm:bulletEnabled val="1"/>
        </dgm:presLayoutVars>
      </dgm:prSet>
      <dgm:spPr/>
      <dgm:t>
        <a:bodyPr/>
        <a:lstStyle/>
        <a:p>
          <a:endParaRPr lang="en-US"/>
        </a:p>
      </dgm:t>
    </dgm:pt>
    <dgm:pt modelId="{1D6F9B86-CE8E-479D-B05A-7AA1A005DE09}" type="pres">
      <dgm:prSet presAssocID="{6F206AC7-A51C-48B6-9901-770B8E0514A1}" presName="dummy" presStyleCnt="0"/>
      <dgm:spPr/>
    </dgm:pt>
    <dgm:pt modelId="{E3E29A6A-3DF4-4222-B1A1-49B514EF7E66}" type="pres">
      <dgm:prSet presAssocID="{46E8939B-F092-4A14-B65D-F86AF194F4F7}" presName="sibTrans" presStyleLbl="sibTrans2D1" presStyleIdx="1" presStyleCnt="4"/>
      <dgm:spPr/>
      <dgm:t>
        <a:bodyPr/>
        <a:lstStyle/>
        <a:p>
          <a:endParaRPr lang="en-US"/>
        </a:p>
      </dgm:t>
    </dgm:pt>
    <dgm:pt modelId="{FA61A7C9-4F08-4198-B825-0D29B48793BA}" type="pres">
      <dgm:prSet presAssocID="{46D90908-2F08-46D7-A923-124256C0D0F8}" presName="node" presStyleLbl="node1" presStyleIdx="2" presStyleCnt="4">
        <dgm:presLayoutVars>
          <dgm:bulletEnabled val="1"/>
        </dgm:presLayoutVars>
      </dgm:prSet>
      <dgm:spPr/>
      <dgm:t>
        <a:bodyPr/>
        <a:lstStyle/>
        <a:p>
          <a:endParaRPr lang="en-US"/>
        </a:p>
      </dgm:t>
    </dgm:pt>
    <dgm:pt modelId="{AC38BFBE-7002-410A-BF65-1CB1C4D6C8F0}" type="pres">
      <dgm:prSet presAssocID="{46D90908-2F08-46D7-A923-124256C0D0F8}" presName="dummy" presStyleCnt="0"/>
      <dgm:spPr/>
    </dgm:pt>
    <dgm:pt modelId="{C0810052-0939-478F-A5A1-671EA0FBA0C7}" type="pres">
      <dgm:prSet presAssocID="{726742A1-650B-4512-ACC8-C837F94E394E}" presName="sibTrans" presStyleLbl="sibTrans2D1" presStyleIdx="2" presStyleCnt="4" custLinFactNeighborX="657"/>
      <dgm:spPr/>
      <dgm:t>
        <a:bodyPr/>
        <a:lstStyle/>
        <a:p>
          <a:endParaRPr lang="en-US"/>
        </a:p>
      </dgm:t>
    </dgm:pt>
    <dgm:pt modelId="{BAE84A57-E510-4431-89C1-C61960A90AFD}" type="pres">
      <dgm:prSet presAssocID="{42E7F907-CA0A-43EA-8AA0-1296A98BEA99}" presName="node" presStyleLbl="node1" presStyleIdx="3" presStyleCnt="4">
        <dgm:presLayoutVars>
          <dgm:bulletEnabled val="1"/>
        </dgm:presLayoutVars>
      </dgm:prSet>
      <dgm:spPr/>
      <dgm:t>
        <a:bodyPr/>
        <a:lstStyle/>
        <a:p>
          <a:endParaRPr lang="en-US"/>
        </a:p>
      </dgm:t>
    </dgm:pt>
    <dgm:pt modelId="{4A8FF5F7-DA57-44DD-87A9-9E3EEFBE276B}" type="pres">
      <dgm:prSet presAssocID="{42E7F907-CA0A-43EA-8AA0-1296A98BEA99}" presName="dummy" presStyleCnt="0"/>
      <dgm:spPr/>
    </dgm:pt>
    <dgm:pt modelId="{37F66F9A-C50A-4910-802C-9B5FDE3BB034}" type="pres">
      <dgm:prSet presAssocID="{D719AB5B-1B09-4D5E-9520-7B05C264D27E}" presName="sibTrans" presStyleLbl="sibTrans2D1" presStyleIdx="3" presStyleCnt="4"/>
      <dgm:spPr/>
      <dgm:t>
        <a:bodyPr/>
        <a:lstStyle/>
        <a:p>
          <a:endParaRPr lang="en-US"/>
        </a:p>
      </dgm:t>
    </dgm:pt>
  </dgm:ptLst>
  <dgm:cxnLst>
    <dgm:cxn modelId="{24A484EC-DAD8-44E1-8FB6-13ED0911DEB1}" srcId="{7169AB38-AC8B-4477-8FD0-23C2F92C1ED1}" destId="{6F206AC7-A51C-48B6-9901-770B8E0514A1}" srcOrd="1" destOrd="0" parTransId="{4726157B-834A-46F7-8B17-F1B0AD6CABDE}" sibTransId="{46E8939B-F092-4A14-B65D-F86AF194F4F7}"/>
    <dgm:cxn modelId="{82B6FBD5-C74D-40CF-8402-36440AF0C6DD}" srcId="{7169AB38-AC8B-4477-8FD0-23C2F92C1ED1}" destId="{1BAA672F-FFC3-4498-8365-3A46BB39B5AE}" srcOrd="0" destOrd="0" parTransId="{D667D16D-0885-4357-9CAE-1C6F9D6F3D01}" sibTransId="{A139C06A-84D2-4CD1-99DF-1EB4B4F4EF27}"/>
    <dgm:cxn modelId="{5431370F-0D06-4EFD-B274-A6339F57EA58}" type="presOf" srcId="{61E133E7-535E-47FC-B26F-44713E947660}" destId="{34D15A96-50EB-46A4-9D2B-ED8659F01938}" srcOrd="0" destOrd="0" presId="urn:microsoft.com/office/officeart/2005/8/layout/radial6"/>
    <dgm:cxn modelId="{13A481AF-2F4A-4400-B067-7CE123D70881}" type="presOf" srcId="{46D90908-2F08-46D7-A923-124256C0D0F8}" destId="{FA61A7C9-4F08-4198-B825-0D29B48793BA}" srcOrd="0" destOrd="0" presId="urn:microsoft.com/office/officeart/2005/8/layout/radial6"/>
    <dgm:cxn modelId="{368CA511-C159-4176-9464-F5A8DCF171B0}" type="presOf" srcId="{1BAA672F-FFC3-4498-8365-3A46BB39B5AE}" destId="{4D024139-C784-4708-BD8C-5865D30E3D54}" srcOrd="0" destOrd="0" presId="urn:microsoft.com/office/officeart/2005/8/layout/radial6"/>
    <dgm:cxn modelId="{FD607FB5-7C6E-42F3-BB11-0B53CD2ED392}" srcId="{61E133E7-535E-47FC-B26F-44713E947660}" destId="{7169AB38-AC8B-4477-8FD0-23C2F92C1ED1}" srcOrd="0" destOrd="0" parTransId="{07E85250-F704-4EDB-8322-70C2CF5C1724}" sibTransId="{D20447D0-A022-498D-BB14-9AD48D2AB38E}"/>
    <dgm:cxn modelId="{6801D2F7-A13B-4F45-9A41-0B151ED257A8}" type="presOf" srcId="{6F206AC7-A51C-48B6-9901-770B8E0514A1}" destId="{6682FA7D-4E04-43E5-96C0-1B7D0F872741}" srcOrd="0" destOrd="0" presId="urn:microsoft.com/office/officeart/2005/8/layout/radial6"/>
    <dgm:cxn modelId="{2BF98D76-54DE-402E-912D-19FA2925FE98}" type="presOf" srcId="{A139C06A-84D2-4CD1-99DF-1EB4B4F4EF27}" destId="{A0EE2C33-FF69-4CB2-ABDA-05538B49042D}" srcOrd="0" destOrd="0" presId="urn:microsoft.com/office/officeart/2005/8/layout/radial6"/>
    <dgm:cxn modelId="{35102FFE-F6AB-42CC-B7A2-F8287D77AFC9}" type="presOf" srcId="{7169AB38-AC8B-4477-8FD0-23C2F92C1ED1}" destId="{A4C3A25F-97ED-4801-8738-5FD614907595}" srcOrd="0" destOrd="0" presId="urn:microsoft.com/office/officeart/2005/8/layout/radial6"/>
    <dgm:cxn modelId="{17EB98FF-69D6-49BE-BAD6-0FE15A6D3F28}" type="presOf" srcId="{46E8939B-F092-4A14-B65D-F86AF194F4F7}" destId="{E3E29A6A-3DF4-4222-B1A1-49B514EF7E66}" srcOrd="0" destOrd="0" presId="urn:microsoft.com/office/officeart/2005/8/layout/radial6"/>
    <dgm:cxn modelId="{E18AB151-F0FC-4FB0-9166-93D666F644E1}" srcId="{7169AB38-AC8B-4477-8FD0-23C2F92C1ED1}" destId="{42E7F907-CA0A-43EA-8AA0-1296A98BEA99}" srcOrd="3" destOrd="0" parTransId="{E1882EAF-0AE4-4424-8737-97CECB87D9E8}" sibTransId="{D719AB5B-1B09-4D5E-9520-7B05C264D27E}"/>
    <dgm:cxn modelId="{29C6D3D3-6B75-47F5-88A3-23D9232EF761}" type="presOf" srcId="{D719AB5B-1B09-4D5E-9520-7B05C264D27E}" destId="{37F66F9A-C50A-4910-802C-9B5FDE3BB034}" srcOrd="0" destOrd="0" presId="urn:microsoft.com/office/officeart/2005/8/layout/radial6"/>
    <dgm:cxn modelId="{928C6BFA-AE21-4CC9-8607-71B041C5A40C}" srcId="{7169AB38-AC8B-4477-8FD0-23C2F92C1ED1}" destId="{46D90908-2F08-46D7-A923-124256C0D0F8}" srcOrd="2" destOrd="0" parTransId="{49DBABCF-A67A-4A4A-A2BF-8A4A9004E4A2}" sibTransId="{726742A1-650B-4512-ACC8-C837F94E394E}"/>
    <dgm:cxn modelId="{6C7EA9D3-17E3-4F0D-BFD8-691F8AF52BDA}" type="presOf" srcId="{726742A1-650B-4512-ACC8-C837F94E394E}" destId="{C0810052-0939-478F-A5A1-671EA0FBA0C7}" srcOrd="0" destOrd="0" presId="urn:microsoft.com/office/officeart/2005/8/layout/radial6"/>
    <dgm:cxn modelId="{99602A73-9CBE-4804-86C7-4EFC7EF2B61A}" type="presOf" srcId="{42E7F907-CA0A-43EA-8AA0-1296A98BEA99}" destId="{BAE84A57-E510-4431-89C1-C61960A90AFD}" srcOrd="0" destOrd="0" presId="urn:microsoft.com/office/officeart/2005/8/layout/radial6"/>
    <dgm:cxn modelId="{22690296-4881-4D47-9CA9-AC628A01CC4F}" type="presParOf" srcId="{34D15A96-50EB-46A4-9D2B-ED8659F01938}" destId="{A4C3A25F-97ED-4801-8738-5FD614907595}" srcOrd="0" destOrd="0" presId="urn:microsoft.com/office/officeart/2005/8/layout/radial6"/>
    <dgm:cxn modelId="{EDA0B1B5-C473-4806-ADA9-52C974C58CFA}" type="presParOf" srcId="{34D15A96-50EB-46A4-9D2B-ED8659F01938}" destId="{4D024139-C784-4708-BD8C-5865D30E3D54}" srcOrd="1" destOrd="0" presId="urn:microsoft.com/office/officeart/2005/8/layout/radial6"/>
    <dgm:cxn modelId="{416A1759-EB59-4A30-9F28-7AF8A775A9C6}" type="presParOf" srcId="{34D15A96-50EB-46A4-9D2B-ED8659F01938}" destId="{9DADF8BA-F0A6-48FC-BAD2-4C8DFB74A3FC}" srcOrd="2" destOrd="0" presId="urn:microsoft.com/office/officeart/2005/8/layout/radial6"/>
    <dgm:cxn modelId="{EA1E75B6-4DAA-4AC8-AD81-683596F27128}" type="presParOf" srcId="{34D15A96-50EB-46A4-9D2B-ED8659F01938}" destId="{A0EE2C33-FF69-4CB2-ABDA-05538B49042D}" srcOrd="3" destOrd="0" presId="urn:microsoft.com/office/officeart/2005/8/layout/radial6"/>
    <dgm:cxn modelId="{679A73C8-5562-4023-A4F4-81F436DC340D}" type="presParOf" srcId="{34D15A96-50EB-46A4-9D2B-ED8659F01938}" destId="{6682FA7D-4E04-43E5-96C0-1B7D0F872741}" srcOrd="4" destOrd="0" presId="urn:microsoft.com/office/officeart/2005/8/layout/radial6"/>
    <dgm:cxn modelId="{8909C7BB-019C-43FF-9B2C-8787BF8B26C3}" type="presParOf" srcId="{34D15A96-50EB-46A4-9D2B-ED8659F01938}" destId="{1D6F9B86-CE8E-479D-B05A-7AA1A005DE09}" srcOrd="5" destOrd="0" presId="urn:microsoft.com/office/officeart/2005/8/layout/radial6"/>
    <dgm:cxn modelId="{31B98128-922C-4B2F-8D4D-6C8387481715}" type="presParOf" srcId="{34D15A96-50EB-46A4-9D2B-ED8659F01938}" destId="{E3E29A6A-3DF4-4222-B1A1-49B514EF7E66}" srcOrd="6" destOrd="0" presId="urn:microsoft.com/office/officeart/2005/8/layout/radial6"/>
    <dgm:cxn modelId="{E42DC6D5-724E-4645-A7EA-9A5ED7086BE5}" type="presParOf" srcId="{34D15A96-50EB-46A4-9D2B-ED8659F01938}" destId="{FA61A7C9-4F08-4198-B825-0D29B48793BA}" srcOrd="7" destOrd="0" presId="urn:microsoft.com/office/officeart/2005/8/layout/radial6"/>
    <dgm:cxn modelId="{F2A4230F-3D57-42C6-872C-7EA75D3EC000}" type="presParOf" srcId="{34D15A96-50EB-46A4-9D2B-ED8659F01938}" destId="{AC38BFBE-7002-410A-BF65-1CB1C4D6C8F0}" srcOrd="8" destOrd="0" presId="urn:microsoft.com/office/officeart/2005/8/layout/radial6"/>
    <dgm:cxn modelId="{84B1FCF2-7A54-4ACF-910E-F70A7E888974}" type="presParOf" srcId="{34D15A96-50EB-46A4-9D2B-ED8659F01938}" destId="{C0810052-0939-478F-A5A1-671EA0FBA0C7}" srcOrd="9" destOrd="0" presId="urn:microsoft.com/office/officeart/2005/8/layout/radial6"/>
    <dgm:cxn modelId="{9A7F42D1-F77B-4402-AA07-328DD7190C78}" type="presParOf" srcId="{34D15A96-50EB-46A4-9D2B-ED8659F01938}" destId="{BAE84A57-E510-4431-89C1-C61960A90AFD}" srcOrd="10" destOrd="0" presId="urn:microsoft.com/office/officeart/2005/8/layout/radial6"/>
    <dgm:cxn modelId="{7E06B44F-377F-4621-AD8C-B19BA7D847A3}" type="presParOf" srcId="{34D15A96-50EB-46A4-9D2B-ED8659F01938}" destId="{4A8FF5F7-DA57-44DD-87A9-9E3EEFBE276B}" srcOrd="11" destOrd="0" presId="urn:microsoft.com/office/officeart/2005/8/layout/radial6"/>
    <dgm:cxn modelId="{AC105562-9A53-4FCF-AC81-5E3EA24948A2}" type="presParOf" srcId="{34D15A96-50EB-46A4-9D2B-ED8659F01938}" destId="{37F66F9A-C50A-4910-802C-9B5FDE3BB034}"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81AE150-3C31-4B90-8BCF-32410710F7E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arm.org/doctrine/trinity.ht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carm.org/kjv/Isaiah/Isaiah_44.htm" TargetMode="External"/><Relationship Id="rId4" Type="http://schemas.openxmlformats.org/officeDocument/2006/relationships/hyperlink" Target="http://www.carm.org/kjv/Isaiah/Isaiah_43.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07222-264C-41F6-B9DF-677DC414368F}" type="slidenum">
              <a:rPr lang="en-US"/>
              <a:pPr/>
              <a:t>1</a:t>
            </a:fld>
            <a:endParaRPr 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Series On Godliness</a:t>
            </a:r>
          </a:p>
          <a:p>
            <a:r>
              <a:rPr lang="en-US"/>
              <a:t>Essentials </a:t>
            </a:r>
          </a:p>
          <a:p>
            <a:r>
              <a:rPr lang="en-US"/>
              <a:t>To Living</a:t>
            </a:r>
          </a:p>
          <a:p>
            <a:r>
              <a:rPr lang="en-US"/>
              <a:t>A Godly</a:t>
            </a:r>
          </a:p>
          <a:p>
            <a:r>
              <a:rPr lang="en-US"/>
              <a:t>Life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001D7-A058-458F-B3F3-B8402082C86C}" type="slidenum">
              <a:rPr lang="en-US"/>
              <a:pPr/>
              <a:t>18</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Hope Of Eternal Life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1A0DE-A455-4390-B7A0-386A4675506A}" type="slidenum">
              <a:rPr lang="en-US"/>
              <a:pPr/>
              <a:t>19</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Above All These Things Put On Love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97DE-8F82-4657-99FA-77CFEB248B3A}" type="slidenum">
              <a:rPr lang="en-US"/>
              <a:pPr/>
              <a:t>20</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Above All These Things Put On Love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742B7-1381-4C15-9E94-C09C20B3E715}" type="slidenum">
              <a:rPr lang="en-US"/>
              <a:pPr/>
              <a:t>22</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Live The Best Life NOW - </a:t>
            </a:r>
          </a:p>
          <a:p>
            <a:r>
              <a:rPr lang="en-US"/>
              <a:t>Enjoy Life Eternal With God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F661F-C7EF-49E2-B90B-B83277B64189}" type="slidenum">
              <a:rPr lang="en-US"/>
              <a:pPr/>
              <a:t>23</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I set before you</a:t>
            </a:r>
          </a:p>
          <a:p>
            <a:r>
              <a:rPr lang="en-US"/>
              <a:t>Life and death – </a:t>
            </a:r>
          </a:p>
          <a:p>
            <a:r>
              <a:rPr lang="en-US"/>
              <a:t>Choose life</a:t>
            </a:r>
          </a:p>
          <a:p>
            <a:r>
              <a:rPr lang="en-US"/>
              <a:t>Deut 30:15-19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30CCB-7E59-4208-855C-3E65DB5ED9D9}" type="slidenum">
              <a:rPr lang="en-US"/>
              <a:pPr/>
              <a:t>2</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267D-0FA9-4651-A385-129D5C2F6206}" type="slidenum">
              <a:rPr lang="en-US"/>
              <a:pPr/>
              <a:t>3</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Godly Vs. Ungodly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267D-0FA9-4651-A385-129D5C2F6206}" type="slidenum">
              <a:rPr lang="en-US"/>
              <a:pPr/>
              <a:t>4</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Godly Vs. Ungodly</a:t>
            </a:r>
          </a:p>
          <a:p>
            <a:r>
              <a:rPr lang="en-US" dirty="0" smtClean="0"/>
              <a:t>Desire – To please God!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267D-0FA9-4651-A385-129D5C2F6206}" type="slidenum">
              <a:rPr lang="en-US"/>
              <a:pPr/>
              <a:t>5</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smtClean="0"/>
              <a:t>Godly Vs. Ungodly</a:t>
            </a:r>
          </a:p>
          <a:p>
            <a:r>
              <a:rPr lang="en-US" dirty="0" smtClean="0"/>
              <a:t>Desire – To please God!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3669C-E5D3-42DC-B5DA-7139F5C6D681}" type="slidenum">
              <a:rPr lang="en-US"/>
              <a:pPr/>
              <a:t>6</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990A1-4C39-4A59-AB88-25FFD2137C24}" type="slidenum">
              <a:rPr lang="en-US"/>
              <a:pPr/>
              <a:t>15</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Faith In God Requires A Knowledge of God</a:t>
            </a:r>
          </a:p>
          <a:p>
            <a:r>
              <a:rPr lang="en-US"/>
              <a:t>Tritheism</a:t>
            </a:r>
          </a:p>
          <a:p>
            <a:r>
              <a:rPr lang="en-US"/>
              <a:t/>
            </a:r>
            <a:br>
              <a:rPr lang="en-US"/>
            </a:br>
            <a:r>
              <a:rPr lang="en-US"/>
              <a:t>     Tritheism is the teaching that the Godhead is really three separate beings forming three separate gods.  This erring view is often misplaced by the cults for the doctrine of the </a:t>
            </a:r>
            <a:r>
              <a:rPr lang="en-US">
                <a:hlinkClick r:id="rId3"/>
              </a:rPr>
              <a:t>Trinity</a:t>
            </a:r>
            <a:r>
              <a:rPr lang="en-US"/>
              <a:t> which states that there is but one God in three persons:  Father, Son, and Holy Spirit.  The doctrine of the trinity is, by definition, monothestic.  That is, it is a doctrine that affirms that there is only one God in all the universe.  </a:t>
            </a:r>
            <a:br>
              <a:rPr lang="en-US"/>
            </a:br>
            <a:r>
              <a:rPr lang="en-US"/>
              <a:t>     Tritheism has taken different forms throughout the centuries. In the early church the Christians were accused of being tritheists by those who either refused to understand or could not understand the doctrine of the Trinity. In the late 11th century a Catholic monk of Compiègne in France, Roscelin considered the three Divine Persons as three independent beings and that it could be said they were three gods. He maintained that God the Father and God the Holy Ghost would have become incarnate with God the Son unless there were three gods. </a:t>
            </a:r>
            <a:br>
              <a:rPr lang="en-US"/>
            </a:br>
            <a:r>
              <a:rPr lang="en-US"/>
              <a:t>     Present day Mormonism is tritheistic -- but with a twist. Mormonism teaches that there are many God's in the universe but they serve and worship only one of them.  The godhead for earth is to them really three separate gods: the Father, the Son, and the Holy Ghost.  The Father used to be a man on another world who brought one of his wives with him to this world - they both have bodies of flesh and bones.  The son is a second god who was literally begotten between god the father and his goddess wife.  The holy ghost is a third god.  Therefore, in reality, Mormonism is polytheistic with a tritheistic emphasis.</a:t>
            </a:r>
            <a:br>
              <a:rPr lang="en-US"/>
            </a:br>
            <a:r>
              <a:rPr lang="en-US"/>
              <a:t>     Of course, tritheism clearly contradicts the teaching of the Bible regarding monotheism.</a:t>
            </a:r>
          </a:p>
          <a:p>
            <a:r>
              <a:rPr lang="en-US" i="1"/>
              <a:t>“You are My witnesses,” declares the Lord, “And My servant whom I have chosen, In order that you may know and believe Me, And understand that I am He. Before Me there was no God formed, And there will be none after Me," </a:t>
            </a:r>
            <a:r>
              <a:rPr lang="en-US"/>
              <a:t>(</a:t>
            </a:r>
            <a:r>
              <a:rPr lang="en-US">
                <a:hlinkClick r:id="rId4"/>
              </a:rPr>
              <a:t>Isaiah 43:10</a:t>
            </a:r>
            <a:r>
              <a:rPr lang="en-US"/>
              <a:t>). </a:t>
            </a:r>
          </a:p>
          <a:p>
            <a:r>
              <a:rPr lang="en-US" i="1"/>
              <a:t>“Thus says the Lord, the King of Israel And his Redeemer, the Lord of hosts: ‘I am the first and I am the last, And there is no God besides Me,"</a:t>
            </a:r>
            <a:r>
              <a:rPr lang="en-US"/>
              <a:t> (</a:t>
            </a:r>
            <a:r>
              <a:rPr lang="en-US">
                <a:hlinkClick r:id="rId5"/>
              </a:rPr>
              <a:t>Isaiah 44:6</a:t>
            </a:r>
            <a:r>
              <a:rPr lang="en-US"/>
              <a:t>). </a:t>
            </a:r>
          </a:p>
          <a:p>
            <a:r>
              <a:rPr lang="en-US" i="1"/>
              <a:t>‘Do not tremble and do not be afraid; Have I not long since announced it to you and declared it? And you are My witnesses. Is there any God besides Me, Or is there any other Rock? I know of none,’” </a:t>
            </a:r>
            <a:r>
              <a:rPr lang="en-US"/>
              <a:t>(</a:t>
            </a:r>
            <a:r>
              <a:rPr lang="en-US">
                <a:hlinkClick r:id="rId5"/>
              </a:rPr>
              <a:t>Isaiah 44:8</a:t>
            </a:r>
            <a:r>
              <a:rPr lang="en-US"/>
              <a:t>).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164C4-B74D-44C2-9A53-4CBC1C26C554}" type="slidenum">
              <a:rPr lang="en-US"/>
              <a:pPr/>
              <a:t>16</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Faith In Christ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9D208-D27B-4A79-8667-F91B29DE80CB}" type="slidenum">
              <a:rPr lang="en-US"/>
              <a:pPr/>
              <a:t>17</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Faith In Christ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545E34-86F6-4B77-BFD2-1583FB794E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19C41F-F522-45D4-96B9-DEB321CF849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DFE37F-831A-45BE-B023-4CFB8586B74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095BB7-7DA8-4842-A05A-D5175BAE85BD}"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320960-6AF8-4AE5-9EF4-447CDCDEC3D6}" type="slidenum">
              <a:rPr lang="en-US"/>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8F7D3B-4C57-40D2-996D-01F37036FF1B}" type="slidenum">
              <a:rPr lang="en-US"/>
              <a:pPr/>
              <a:t>‹#›</a:t>
            </a:fld>
            <a:endParaRPr lang="en-US"/>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95EE74-7973-4CF9-913B-9B5DA5E41AB1}" type="slidenum">
              <a:rPr lang="en-US"/>
              <a:pPr/>
              <a:t>‹#›</a:t>
            </a:fld>
            <a:endParaRPr lang="en-US"/>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9C3D938-1611-4D00-83E5-DDDE5AA148D4}" type="slidenum">
              <a:rPr lang="en-US"/>
              <a:pPr/>
              <a:t>‹#›</a:t>
            </a:fld>
            <a:endParaRPr lang="en-US"/>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F10F29-CA71-43EE-A257-33FBD8F1E6EF}" type="slidenum">
              <a:rPr lang="en-US"/>
              <a:pPr/>
              <a:t>‹#›</a:t>
            </a:fld>
            <a:endParaRPr lang="en-US"/>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681BD24-108E-4E4E-B7CF-A134662B8A4E}" type="slidenum">
              <a:rPr lang="en-US"/>
              <a:pPr/>
              <a:t>‹#›</a:t>
            </a:fld>
            <a:endParaRPr lang="en-US"/>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52C6B4-A990-46E7-8E83-6C723D35AD2C}" type="slidenum">
              <a:rPr lang="en-US"/>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F4FA6-96FC-4C7A-BA84-2A103A28DEF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D0205C-F42E-4BDC-8EC3-34B1E04BADC0}" type="slidenum">
              <a:rPr lang="en-US"/>
              <a:pPr/>
              <a:t>‹#›</a:t>
            </a:fld>
            <a:endParaRPr lang="en-US"/>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75C7ED-9CEC-4D2D-8DB5-49389A4FB1AB}" type="slidenum">
              <a:rPr lang="en-US"/>
              <a:pPr/>
              <a:t>‹#›</a:t>
            </a:fld>
            <a:endParaRPr lang="en-US"/>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48768-91F4-4A44-AAEA-FAA607002947}" type="slidenum">
              <a:rPr lang="en-US"/>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746E9-A780-42EC-9494-1D650DD3A1F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0985B7-4958-4AE8-8A8D-777B0AD1AB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D7A114-94EC-4501-AFDC-E33136BBACE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F6DBFFB-C026-4E5A-ACE7-1AB3AFF3CC9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90B466-05EF-4F21-9FAC-C055ECA152A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B5080A-3BBD-4684-A3AA-E57445C95E5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18289A-42FF-49EC-86B9-07A3C160F4B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3EEEE2-7CB7-46F2-B51F-F119261A6B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3993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4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1" name="Rectangle 5"/>
          <p:cNvSpPr>
            <a:spLocks noGrp="1" noChangeArrowheads="1"/>
          </p:cNvSpPr>
          <p:nvPr>
            <p:ph type="dt" sz="half" idx="2"/>
          </p:nvPr>
        </p:nvSpPr>
        <p:spPr bwMode="auto">
          <a:xfrm>
            <a:off x="0" y="65532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Footlight MT Light" pitchFamily="18" charset="0"/>
              </a:defRPr>
            </a:lvl1pPr>
          </a:lstStyle>
          <a:p>
            <a:endParaRPr lang="en-US"/>
          </a:p>
        </p:txBody>
      </p:sp>
      <p:sp>
        <p:nvSpPr>
          <p:cNvPr id="39942" name="Rectangle 6"/>
          <p:cNvSpPr>
            <a:spLocks noGrp="1" noChangeArrowheads="1"/>
          </p:cNvSpPr>
          <p:nvPr>
            <p:ph type="ftr" sz="quarter" idx="3"/>
          </p:nvPr>
        </p:nvSpPr>
        <p:spPr bwMode="auto">
          <a:xfrm>
            <a:off x="3429000" y="6553200"/>
            <a:ext cx="571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Footlight MT Light" pitchFamily="18" charset="0"/>
              </a:defRPr>
            </a:lvl1pPr>
          </a:lstStyle>
          <a:p>
            <a:endParaRPr lang="en-US"/>
          </a:p>
        </p:txBody>
      </p:sp>
      <p:sp>
        <p:nvSpPr>
          <p:cNvPr id="39943" name="Rectangle 7"/>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616B4E8-D701-4256-BFD2-9EC95869BD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p:cNvPicPr>
            <a:picLocks noChangeAspect="1" noChangeArrowheads="1"/>
          </p:cNvPicPr>
          <p:nvPr/>
        </p:nvPicPr>
        <p:blipFill>
          <a:blip r:embed="rId3"/>
          <a:srcRect/>
          <a:stretch>
            <a:fillRect/>
          </a:stretch>
        </p:blipFill>
        <p:spPr bwMode="auto">
          <a:xfrm>
            <a:off x="4876800" y="2133600"/>
            <a:ext cx="4267200" cy="4724400"/>
          </a:xfrm>
          <a:prstGeom prst="rect">
            <a:avLst/>
          </a:prstGeom>
          <a:noFill/>
          <a:ln w="9525">
            <a:noFill/>
            <a:miter lim="800000"/>
            <a:headEnd/>
            <a:tailEnd/>
          </a:ln>
          <a:effectLst/>
        </p:spPr>
      </p:pic>
      <p:pic>
        <p:nvPicPr>
          <p:cNvPr id="40967" name="Picture 7"/>
          <p:cNvPicPr>
            <a:picLocks noChangeAspect="1" noChangeArrowheads="1"/>
          </p:cNvPicPr>
          <p:nvPr/>
        </p:nvPicPr>
        <p:blipFill>
          <a:blip r:embed="rId4"/>
          <a:srcRect/>
          <a:stretch>
            <a:fillRect/>
          </a:stretch>
        </p:blipFill>
        <p:spPr bwMode="auto">
          <a:xfrm>
            <a:off x="0" y="1447800"/>
            <a:ext cx="3833813" cy="5410200"/>
          </a:xfrm>
          <a:prstGeom prst="rect">
            <a:avLst/>
          </a:prstGeom>
          <a:noFill/>
          <a:ln w="9525">
            <a:noFill/>
            <a:miter lim="800000"/>
            <a:headEnd/>
            <a:tailEnd/>
          </a:ln>
          <a:effectLst/>
        </p:spPr>
      </p:pic>
      <p:pic>
        <p:nvPicPr>
          <p:cNvPr id="40963" name="Picture 3"/>
          <p:cNvPicPr>
            <a:picLocks noChangeAspect="1" noChangeArrowheads="1"/>
          </p:cNvPicPr>
          <p:nvPr/>
        </p:nvPicPr>
        <p:blipFill>
          <a:blip r:embed="rId5"/>
          <a:srcRect/>
          <a:stretch>
            <a:fillRect/>
          </a:stretch>
        </p:blipFill>
        <p:spPr bwMode="auto">
          <a:xfrm>
            <a:off x="0" y="0"/>
            <a:ext cx="6986588" cy="1219200"/>
          </a:xfrm>
          <a:prstGeom prst="rect">
            <a:avLst/>
          </a:prstGeom>
          <a:noFill/>
          <a:ln w="9525">
            <a:noFill/>
            <a:miter lim="800000"/>
            <a:headEnd/>
            <a:tailEnd/>
          </a:ln>
          <a:effectLst/>
        </p:spPr>
      </p:pic>
      <p:pic>
        <p:nvPicPr>
          <p:cNvPr id="40966" name="Picture 6"/>
          <p:cNvPicPr>
            <a:picLocks noChangeAspect="1" noChangeArrowheads="1"/>
          </p:cNvPicPr>
          <p:nvPr/>
        </p:nvPicPr>
        <p:blipFill>
          <a:blip r:embed="rId6"/>
          <a:srcRect/>
          <a:stretch>
            <a:fillRect/>
          </a:stretch>
        </p:blipFill>
        <p:spPr bwMode="auto">
          <a:xfrm>
            <a:off x="2133600" y="1192213"/>
            <a:ext cx="4840288" cy="566578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a:r>
              <a:rPr lang="en-US" b="1"/>
              <a:t>What Kind of CHURCH will be Preferred by the --</a:t>
            </a:r>
            <a:r>
              <a:rPr lang="en-US"/>
              <a:t>  </a:t>
            </a:r>
          </a:p>
        </p:txBody>
      </p:sp>
      <p:sp>
        <p:nvSpPr>
          <p:cNvPr id="80899" name="Rectangle 3"/>
          <p:cNvSpPr>
            <a:spLocks noGrp="1" noChangeArrowheads="1"/>
          </p:cNvSpPr>
          <p:nvPr>
            <p:ph type="body" idx="1"/>
          </p:nvPr>
        </p:nvSpPr>
        <p:spPr/>
        <p:txBody>
          <a:bodyPr/>
          <a:lstStyle/>
          <a:p>
            <a:endParaRPr lang="en-US"/>
          </a:p>
          <a:p>
            <a:endParaRPr lang="en-US"/>
          </a:p>
        </p:txBody>
      </p:sp>
      <p:sp>
        <p:nvSpPr>
          <p:cNvPr id="80900" name="Text Box 4"/>
          <p:cNvSpPr txBox="1">
            <a:spLocks noChangeArrowheads="1"/>
          </p:cNvSpPr>
          <p:nvPr/>
        </p:nvSpPr>
        <p:spPr bwMode="auto">
          <a:xfrm>
            <a:off x="2743200" y="1812925"/>
            <a:ext cx="2590800" cy="701675"/>
          </a:xfrm>
          <a:prstGeom prst="rect">
            <a:avLst/>
          </a:prstGeom>
          <a:noFill/>
          <a:ln w="9525">
            <a:noFill/>
            <a:miter lim="800000"/>
            <a:headEnd/>
            <a:tailEnd/>
          </a:ln>
          <a:effectLst/>
        </p:spPr>
        <p:txBody>
          <a:bodyPr>
            <a:spAutoFit/>
          </a:bodyPr>
          <a:lstStyle/>
          <a:p>
            <a:pPr>
              <a:spcBef>
                <a:spcPct val="50000"/>
              </a:spcBef>
            </a:pPr>
            <a:r>
              <a:rPr lang="en-US" sz="4000" b="1"/>
              <a:t>  </a:t>
            </a:r>
            <a:r>
              <a:rPr lang="en-US" sz="4000" b="1" u="sng"/>
              <a:t>GODLY</a:t>
            </a:r>
          </a:p>
        </p:txBody>
      </p:sp>
      <p:sp>
        <p:nvSpPr>
          <p:cNvPr id="80901" name="Text Box 5"/>
          <p:cNvSpPr txBox="1">
            <a:spLocks noChangeArrowheads="1"/>
          </p:cNvSpPr>
          <p:nvPr/>
        </p:nvSpPr>
        <p:spPr bwMode="auto">
          <a:xfrm>
            <a:off x="5867400" y="1812925"/>
            <a:ext cx="3276600" cy="701675"/>
          </a:xfrm>
          <a:prstGeom prst="rect">
            <a:avLst/>
          </a:prstGeom>
          <a:noFill/>
          <a:ln w="9525">
            <a:noFill/>
            <a:miter lim="800000"/>
            <a:headEnd/>
            <a:tailEnd/>
          </a:ln>
          <a:effectLst/>
        </p:spPr>
        <p:txBody>
          <a:bodyPr>
            <a:spAutoFit/>
          </a:bodyPr>
          <a:lstStyle/>
          <a:p>
            <a:pPr>
              <a:spcBef>
                <a:spcPct val="50000"/>
              </a:spcBef>
            </a:pPr>
            <a:r>
              <a:rPr lang="en-US" sz="4000" b="1" u="sng"/>
              <a:t>NOT-GODLY</a:t>
            </a:r>
          </a:p>
        </p:txBody>
      </p:sp>
      <p:sp>
        <p:nvSpPr>
          <p:cNvPr id="80902" name="Text Box 6"/>
          <p:cNvSpPr txBox="1">
            <a:spLocks noChangeArrowheads="1"/>
          </p:cNvSpPr>
          <p:nvPr/>
        </p:nvSpPr>
        <p:spPr bwMode="auto">
          <a:xfrm>
            <a:off x="304800" y="2559050"/>
            <a:ext cx="17526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Goals?</a:t>
            </a:r>
          </a:p>
        </p:txBody>
      </p:sp>
      <p:sp>
        <p:nvSpPr>
          <p:cNvPr id="80903" name="Text Box 7"/>
          <p:cNvSpPr txBox="1">
            <a:spLocks noChangeArrowheads="1"/>
          </p:cNvSpPr>
          <p:nvPr/>
        </p:nvSpPr>
        <p:spPr bwMode="auto">
          <a:xfrm>
            <a:off x="304800" y="3200400"/>
            <a:ext cx="23622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Doctrine?</a:t>
            </a:r>
          </a:p>
        </p:txBody>
      </p:sp>
      <p:sp>
        <p:nvSpPr>
          <p:cNvPr id="80904" name="Text Box 8"/>
          <p:cNvSpPr txBox="1">
            <a:spLocks noChangeArrowheads="1"/>
          </p:cNvSpPr>
          <p:nvPr/>
        </p:nvSpPr>
        <p:spPr bwMode="auto">
          <a:xfrm>
            <a:off x="304800" y="3886200"/>
            <a:ext cx="28194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Discipline?</a:t>
            </a:r>
          </a:p>
        </p:txBody>
      </p:sp>
      <p:sp>
        <p:nvSpPr>
          <p:cNvPr id="80905" name="Text Box 9"/>
          <p:cNvSpPr txBox="1">
            <a:spLocks noChangeArrowheads="1"/>
          </p:cNvSpPr>
          <p:nvPr/>
        </p:nvSpPr>
        <p:spPr bwMode="auto">
          <a:xfrm>
            <a:off x="381000" y="4572000"/>
            <a:ext cx="25146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Worship?</a:t>
            </a:r>
          </a:p>
        </p:txBody>
      </p:sp>
      <p:sp>
        <p:nvSpPr>
          <p:cNvPr id="80906" name="Text Box 10"/>
          <p:cNvSpPr txBox="1">
            <a:spLocks noChangeArrowheads="1"/>
          </p:cNvSpPr>
          <p:nvPr/>
        </p:nvSpPr>
        <p:spPr bwMode="auto">
          <a:xfrm>
            <a:off x="304800" y="5257800"/>
            <a:ext cx="28194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Preacher?</a:t>
            </a:r>
          </a:p>
        </p:txBody>
      </p:sp>
      <p:sp>
        <p:nvSpPr>
          <p:cNvPr id="80907" name="Text Box 11"/>
          <p:cNvSpPr txBox="1">
            <a:spLocks noChangeArrowheads="1"/>
          </p:cNvSpPr>
          <p:nvPr/>
        </p:nvSpPr>
        <p:spPr bwMode="auto">
          <a:xfrm>
            <a:off x="304800" y="5943600"/>
            <a:ext cx="25908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Activities?</a:t>
            </a:r>
          </a:p>
        </p:txBody>
      </p:sp>
      <p:sp>
        <p:nvSpPr>
          <p:cNvPr id="80908" name="Text Box 12"/>
          <p:cNvSpPr txBox="1">
            <a:spLocks noChangeArrowheads="1"/>
          </p:cNvSpPr>
          <p:nvPr/>
        </p:nvSpPr>
        <p:spPr bwMode="auto">
          <a:xfrm>
            <a:off x="2590800" y="2498725"/>
            <a:ext cx="4038600" cy="701675"/>
          </a:xfrm>
          <a:prstGeom prst="rect">
            <a:avLst/>
          </a:prstGeom>
          <a:noFill/>
          <a:ln w="9525">
            <a:noFill/>
            <a:miter lim="800000"/>
            <a:headEnd/>
            <a:tailEnd/>
          </a:ln>
          <a:effectLst/>
        </p:spPr>
        <p:txBody>
          <a:bodyPr>
            <a:spAutoFit/>
          </a:bodyPr>
          <a:lstStyle/>
          <a:p>
            <a:pPr>
              <a:spcBef>
                <a:spcPct val="50000"/>
              </a:spcBef>
            </a:pPr>
            <a:r>
              <a:rPr lang="en-US" sz="4000" b="1"/>
              <a:t>  </a:t>
            </a:r>
            <a:r>
              <a:rPr lang="en-US" sz="3600" b="1"/>
              <a:t>Eph. 4:12-16</a:t>
            </a:r>
          </a:p>
        </p:txBody>
      </p:sp>
      <p:sp>
        <p:nvSpPr>
          <p:cNvPr id="80909" name="Text Box 13"/>
          <p:cNvSpPr txBox="1">
            <a:spLocks noChangeArrowheads="1"/>
          </p:cNvSpPr>
          <p:nvPr/>
        </p:nvSpPr>
        <p:spPr bwMode="auto">
          <a:xfrm>
            <a:off x="2438400" y="3124200"/>
            <a:ext cx="2895600" cy="1244600"/>
          </a:xfrm>
          <a:prstGeom prst="rect">
            <a:avLst/>
          </a:prstGeom>
          <a:noFill/>
          <a:ln w="9525">
            <a:noFill/>
            <a:miter lim="800000"/>
            <a:headEnd/>
            <a:tailEnd/>
          </a:ln>
          <a:effectLst/>
        </p:spPr>
        <p:txBody>
          <a:bodyPr>
            <a:spAutoFit/>
          </a:bodyPr>
          <a:lstStyle/>
          <a:p>
            <a:pPr lvl="1">
              <a:lnSpc>
                <a:spcPct val="110000"/>
              </a:lnSpc>
              <a:spcBef>
                <a:spcPct val="20000"/>
              </a:spcBef>
            </a:pPr>
            <a:r>
              <a:rPr lang="en-US" sz="3600" b="1"/>
              <a:t>2 John 9</a:t>
            </a:r>
          </a:p>
          <a:p>
            <a:pPr>
              <a:spcBef>
                <a:spcPct val="50000"/>
              </a:spcBef>
            </a:pPr>
            <a:endParaRPr lang="en-US" sz="2400">
              <a:latin typeface="Times New Roman" pitchFamily="18" charset="0"/>
            </a:endParaRPr>
          </a:p>
        </p:txBody>
      </p:sp>
      <p:sp>
        <p:nvSpPr>
          <p:cNvPr id="80910" name="Text Box 14"/>
          <p:cNvSpPr txBox="1">
            <a:spLocks noChangeArrowheads="1"/>
          </p:cNvSpPr>
          <p:nvPr/>
        </p:nvSpPr>
        <p:spPr bwMode="auto">
          <a:xfrm>
            <a:off x="2286000" y="3810000"/>
            <a:ext cx="3581400" cy="1244600"/>
          </a:xfrm>
          <a:prstGeom prst="rect">
            <a:avLst/>
          </a:prstGeom>
          <a:noFill/>
          <a:ln w="9525">
            <a:noFill/>
            <a:miter lim="800000"/>
            <a:headEnd/>
            <a:tailEnd/>
          </a:ln>
          <a:effectLst/>
        </p:spPr>
        <p:txBody>
          <a:bodyPr>
            <a:spAutoFit/>
          </a:bodyPr>
          <a:lstStyle/>
          <a:p>
            <a:pPr lvl="1">
              <a:lnSpc>
                <a:spcPct val="110000"/>
              </a:lnSpc>
              <a:spcBef>
                <a:spcPct val="20000"/>
              </a:spcBef>
            </a:pPr>
            <a:r>
              <a:rPr lang="en-US" sz="3600" b="1"/>
              <a:t> 2 Thess. 3:6</a:t>
            </a:r>
          </a:p>
          <a:p>
            <a:pPr>
              <a:spcBef>
                <a:spcPct val="50000"/>
              </a:spcBef>
            </a:pPr>
            <a:endParaRPr lang="en-US" sz="2400">
              <a:latin typeface="Times New Roman" pitchFamily="18" charset="0"/>
            </a:endParaRPr>
          </a:p>
        </p:txBody>
      </p:sp>
      <p:sp>
        <p:nvSpPr>
          <p:cNvPr id="80911" name="Text Box 15"/>
          <p:cNvSpPr txBox="1">
            <a:spLocks noChangeArrowheads="1"/>
          </p:cNvSpPr>
          <p:nvPr/>
        </p:nvSpPr>
        <p:spPr bwMode="auto">
          <a:xfrm>
            <a:off x="2438400" y="4495800"/>
            <a:ext cx="3124200" cy="1244600"/>
          </a:xfrm>
          <a:prstGeom prst="rect">
            <a:avLst/>
          </a:prstGeom>
          <a:noFill/>
          <a:ln w="9525">
            <a:noFill/>
            <a:miter lim="800000"/>
            <a:headEnd/>
            <a:tailEnd/>
          </a:ln>
          <a:effectLst/>
        </p:spPr>
        <p:txBody>
          <a:bodyPr>
            <a:spAutoFit/>
          </a:bodyPr>
          <a:lstStyle/>
          <a:p>
            <a:pPr lvl="1">
              <a:lnSpc>
                <a:spcPct val="110000"/>
              </a:lnSpc>
              <a:spcBef>
                <a:spcPct val="20000"/>
              </a:spcBef>
            </a:pPr>
            <a:r>
              <a:rPr lang="en-US" sz="3600" b="1"/>
              <a:t>Heb. 12:28</a:t>
            </a:r>
          </a:p>
          <a:p>
            <a:pPr>
              <a:spcBef>
                <a:spcPct val="50000"/>
              </a:spcBef>
            </a:pPr>
            <a:endParaRPr lang="en-US" sz="2400">
              <a:latin typeface="Times New Roman" pitchFamily="18" charset="0"/>
            </a:endParaRPr>
          </a:p>
        </p:txBody>
      </p:sp>
      <p:sp>
        <p:nvSpPr>
          <p:cNvPr id="80912" name="Text Box 16"/>
          <p:cNvSpPr txBox="1">
            <a:spLocks noChangeArrowheads="1"/>
          </p:cNvSpPr>
          <p:nvPr/>
        </p:nvSpPr>
        <p:spPr bwMode="auto">
          <a:xfrm>
            <a:off x="2895600" y="5257800"/>
            <a:ext cx="3200400" cy="641350"/>
          </a:xfrm>
          <a:prstGeom prst="rect">
            <a:avLst/>
          </a:prstGeom>
          <a:noFill/>
          <a:ln w="9525">
            <a:noFill/>
            <a:miter lim="800000"/>
            <a:headEnd/>
            <a:tailEnd/>
          </a:ln>
          <a:effectLst/>
        </p:spPr>
        <p:txBody>
          <a:bodyPr>
            <a:spAutoFit/>
          </a:bodyPr>
          <a:lstStyle/>
          <a:p>
            <a:pPr>
              <a:spcBef>
                <a:spcPct val="50000"/>
              </a:spcBef>
            </a:pPr>
            <a:r>
              <a:rPr lang="en-US" sz="3600" b="1"/>
              <a:t>1 Cor. 2:1-5</a:t>
            </a:r>
          </a:p>
        </p:txBody>
      </p:sp>
      <p:sp>
        <p:nvSpPr>
          <p:cNvPr id="80913" name="Text Box 17"/>
          <p:cNvSpPr txBox="1">
            <a:spLocks noChangeArrowheads="1"/>
          </p:cNvSpPr>
          <p:nvPr/>
        </p:nvSpPr>
        <p:spPr bwMode="auto">
          <a:xfrm>
            <a:off x="2438400" y="5867400"/>
            <a:ext cx="4648200" cy="1244600"/>
          </a:xfrm>
          <a:prstGeom prst="rect">
            <a:avLst/>
          </a:prstGeom>
          <a:noFill/>
          <a:ln w="9525">
            <a:noFill/>
            <a:miter lim="800000"/>
            <a:headEnd/>
            <a:tailEnd/>
          </a:ln>
          <a:effectLst/>
        </p:spPr>
        <p:txBody>
          <a:bodyPr>
            <a:spAutoFit/>
          </a:bodyPr>
          <a:lstStyle/>
          <a:p>
            <a:pPr lvl="1">
              <a:lnSpc>
                <a:spcPct val="110000"/>
              </a:lnSpc>
              <a:spcBef>
                <a:spcPct val="20000"/>
              </a:spcBef>
            </a:pPr>
            <a:r>
              <a:rPr lang="en-US" sz="3600" b="1"/>
              <a:t>Col.3:17</a:t>
            </a:r>
          </a:p>
          <a:p>
            <a:pPr>
              <a:spcBef>
                <a:spcPct val="50000"/>
              </a:spcBef>
            </a:pPr>
            <a:endParaRPr lang="en-US" sz="2400">
              <a:latin typeface="Times New Roman" pitchFamily="18" charset="0"/>
            </a:endParaRPr>
          </a:p>
        </p:txBody>
      </p:sp>
      <p:sp>
        <p:nvSpPr>
          <p:cNvPr id="80914" name="Text Box 18"/>
          <p:cNvSpPr txBox="1">
            <a:spLocks noChangeArrowheads="1"/>
          </p:cNvSpPr>
          <p:nvPr/>
        </p:nvSpPr>
        <p:spPr bwMode="auto">
          <a:xfrm>
            <a:off x="6019800" y="2514600"/>
            <a:ext cx="2971800" cy="641350"/>
          </a:xfrm>
          <a:prstGeom prst="rect">
            <a:avLst/>
          </a:prstGeom>
          <a:noFill/>
          <a:ln w="9525">
            <a:noFill/>
            <a:miter lim="800000"/>
            <a:headEnd/>
            <a:tailEnd/>
          </a:ln>
          <a:effectLst/>
        </p:spPr>
        <p:txBody>
          <a:bodyPr>
            <a:spAutoFit/>
          </a:bodyPr>
          <a:lstStyle/>
          <a:p>
            <a:pPr>
              <a:spcBef>
                <a:spcPct val="50000"/>
              </a:spcBef>
            </a:pPr>
            <a:r>
              <a:rPr lang="en-US" sz="3600" b="1"/>
              <a:t>Numbers</a:t>
            </a:r>
          </a:p>
        </p:txBody>
      </p:sp>
      <p:sp>
        <p:nvSpPr>
          <p:cNvPr id="80915" name="Text Box 19"/>
          <p:cNvSpPr txBox="1">
            <a:spLocks noChangeArrowheads="1"/>
          </p:cNvSpPr>
          <p:nvPr/>
        </p:nvSpPr>
        <p:spPr bwMode="auto">
          <a:xfrm>
            <a:off x="6019800" y="3124200"/>
            <a:ext cx="2743200" cy="641350"/>
          </a:xfrm>
          <a:prstGeom prst="rect">
            <a:avLst/>
          </a:prstGeom>
          <a:noFill/>
          <a:ln w="9525">
            <a:noFill/>
            <a:miter lim="800000"/>
            <a:headEnd/>
            <a:tailEnd/>
          </a:ln>
          <a:effectLst/>
        </p:spPr>
        <p:txBody>
          <a:bodyPr>
            <a:spAutoFit/>
          </a:bodyPr>
          <a:lstStyle/>
          <a:p>
            <a:pPr>
              <a:spcBef>
                <a:spcPct val="50000"/>
              </a:spcBef>
            </a:pPr>
            <a:endParaRPr lang="en-US" sz="3600" b="1"/>
          </a:p>
        </p:txBody>
      </p:sp>
      <p:sp>
        <p:nvSpPr>
          <p:cNvPr id="80916" name="Text Box 20"/>
          <p:cNvSpPr txBox="1">
            <a:spLocks noChangeArrowheads="1"/>
          </p:cNvSpPr>
          <p:nvPr/>
        </p:nvSpPr>
        <p:spPr bwMode="auto">
          <a:xfrm>
            <a:off x="5715000" y="3124200"/>
            <a:ext cx="34290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  </a:t>
            </a:r>
            <a:r>
              <a:rPr lang="en-US" sz="3600" b="1"/>
              <a:t>Pleasing Men</a:t>
            </a:r>
          </a:p>
        </p:txBody>
      </p:sp>
      <p:sp>
        <p:nvSpPr>
          <p:cNvPr id="80917" name="Text Box 21"/>
          <p:cNvSpPr txBox="1">
            <a:spLocks noChangeArrowheads="1"/>
          </p:cNvSpPr>
          <p:nvPr/>
        </p:nvSpPr>
        <p:spPr bwMode="auto">
          <a:xfrm>
            <a:off x="6019800" y="3810000"/>
            <a:ext cx="3200400" cy="641350"/>
          </a:xfrm>
          <a:prstGeom prst="rect">
            <a:avLst/>
          </a:prstGeom>
          <a:noFill/>
          <a:ln w="9525">
            <a:noFill/>
            <a:miter lim="800000"/>
            <a:headEnd/>
            <a:tailEnd/>
          </a:ln>
          <a:effectLst/>
        </p:spPr>
        <p:txBody>
          <a:bodyPr>
            <a:spAutoFit/>
          </a:bodyPr>
          <a:lstStyle/>
          <a:p>
            <a:pPr>
              <a:spcBef>
                <a:spcPct val="50000"/>
              </a:spcBef>
            </a:pPr>
            <a:r>
              <a:rPr lang="en-US" sz="3600" b="1"/>
              <a:t>“As You Are”</a:t>
            </a:r>
          </a:p>
        </p:txBody>
      </p:sp>
      <p:sp>
        <p:nvSpPr>
          <p:cNvPr id="80918" name="Text Box 22"/>
          <p:cNvSpPr txBox="1">
            <a:spLocks noChangeArrowheads="1"/>
          </p:cNvSpPr>
          <p:nvPr/>
        </p:nvSpPr>
        <p:spPr bwMode="auto">
          <a:xfrm>
            <a:off x="6019800" y="4495800"/>
            <a:ext cx="3124200" cy="641350"/>
          </a:xfrm>
          <a:prstGeom prst="rect">
            <a:avLst/>
          </a:prstGeom>
          <a:noFill/>
          <a:ln w="9525">
            <a:noFill/>
            <a:miter lim="800000"/>
            <a:headEnd/>
            <a:tailEnd/>
          </a:ln>
          <a:effectLst/>
        </p:spPr>
        <p:txBody>
          <a:bodyPr>
            <a:spAutoFit/>
          </a:bodyPr>
          <a:lstStyle/>
          <a:p>
            <a:pPr>
              <a:spcBef>
                <a:spcPct val="50000"/>
              </a:spcBef>
            </a:pPr>
            <a:r>
              <a:rPr lang="en-US" sz="3600" b="1"/>
              <a:t>“Feel Good”</a:t>
            </a:r>
          </a:p>
        </p:txBody>
      </p:sp>
      <p:sp>
        <p:nvSpPr>
          <p:cNvPr id="80919" name="Text Box 23"/>
          <p:cNvSpPr txBox="1">
            <a:spLocks noChangeArrowheads="1"/>
          </p:cNvSpPr>
          <p:nvPr/>
        </p:nvSpPr>
        <p:spPr bwMode="auto">
          <a:xfrm>
            <a:off x="6019800" y="5181600"/>
            <a:ext cx="3048000" cy="641350"/>
          </a:xfrm>
          <a:prstGeom prst="rect">
            <a:avLst/>
          </a:prstGeom>
          <a:noFill/>
          <a:ln w="9525">
            <a:noFill/>
            <a:miter lim="800000"/>
            <a:headEnd/>
            <a:tailEnd/>
          </a:ln>
          <a:effectLst/>
        </p:spPr>
        <p:txBody>
          <a:bodyPr>
            <a:spAutoFit/>
          </a:bodyPr>
          <a:lstStyle/>
          <a:p>
            <a:pPr>
              <a:spcBef>
                <a:spcPct val="50000"/>
              </a:spcBef>
            </a:pPr>
            <a:r>
              <a:rPr lang="en-US" sz="3600" b="1"/>
              <a:t>Entertaining</a:t>
            </a:r>
          </a:p>
        </p:txBody>
      </p:sp>
      <p:sp>
        <p:nvSpPr>
          <p:cNvPr id="80920" name="Text Box 24"/>
          <p:cNvSpPr txBox="1">
            <a:spLocks noChangeArrowheads="1"/>
          </p:cNvSpPr>
          <p:nvPr/>
        </p:nvSpPr>
        <p:spPr bwMode="auto">
          <a:xfrm>
            <a:off x="6019800" y="5867400"/>
            <a:ext cx="2743200" cy="641350"/>
          </a:xfrm>
          <a:prstGeom prst="rect">
            <a:avLst/>
          </a:prstGeom>
          <a:noFill/>
          <a:ln w="9525">
            <a:noFill/>
            <a:miter lim="800000"/>
            <a:headEnd/>
            <a:tailEnd/>
          </a:ln>
          <a:effectLst/>
        </p:spPr>
        <p:txBody>
          <a:bodyPr>
            <a:spAutoFit/>
          </a:bodyPr>
          <a:lstStyle/>
          <a:p>
            <a:pPr>
              <a:spcBef>
                <a:spcPct val="50000"/>
              </a:spcBef>
            </a:pPr>
            <a:r>
              <a:rPr lang="en-US" sz="3600" b="1"/>
              <a:t>Secular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wipe(left)">
                                      <p:cBhvr>
                                        <p:cTn id="7" dur="500"/>
                                        <p:tgtEl>
                                          <p:spTgt spid="809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wipe(left)">
                                      <p:cBhvr>
                                        <p:cTn id="12" dur="500"/>
                                        <p:tgtEl>
                                          <p:spTgt spid="8090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0902"/>
                                        </p:tgtEl>
                                        <p:attrNameLst>
                                          <p:attrName>style.visibility</p:attrName>
                                        </p:attrNameLst>
                                      </p:cBhvr>
                                      <p:to>
                                        <p:strVal val="visible"/>
                                      </p:to>
                                    </p:set>
                                    <p:anim calcmode="lin" valueType="num">
                                      <p:cBhvr additive="base">
                                        <p:cTn id="17" dur="500" fill="hold"/>
                                        <p:tgtEl>
                                          <p:spTgt spid="80902"/>
                                        </p:tgtEl>
                                        <p:attrNameLst>
                                          <p:attrName>ppt_x</p:attrName>
                                        </p:attrNameLst>
                                      </p:cBhvr>
                                      <p:tavLst>
                                        <p:tav tm="0">
                                          <p:val>
                                            <p:strVal val="0-#ppt_w/2"/>
                                          </p:val>
                                        </p:tav>
                                        <p:tav tm="100000">
                                          <p:val>
                                            <p:strVal val="#ppt_x"/>
                                          </p:val>
                                        </p:tav>
                                      </p:tavLst>
                                    </p:anim>
                                    <p:anim calcmode="lin" valueType="num">
                                      <p:cBhvr additive="base">
                                        <p:cTn id="18" dur="500" fill="hold"/>
                                        <p:tgtEl>
                                          <p:spTgt spid="8090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0903"/>
                                        </p:tgtEl>
                                        <p:attrNameLst>
                                          <p:attrName>style.visibility</p:attrName>
                                        </p:attrNameLst>
                                      </p:cBhvr>
                                      <p:to>
                                        <p:strVal val="visible"/>
                                      </p:to>
                                    </p:set>
                                    <p:anim calcmode="lin" valueType="num">
                                      <p:cBhvr additive="base">
                                        <p:cTn id="23" dur="500" fill="hold"/>
                                        <p:tgtEl>
                                          <p:spTgt spid="80903"/>
                                        </p:tgtEl>
                                        <p:attrNameLst>
                                          <p:attrName>ppt_x</p:attrName>
                                        </p:attrNameLst>
                                      </p:cBhvr>
                                      <p:tavLst>
                                        <p:tav tm="0">
                                          <p:val>
                                            <p:strVal val="0-#ppt_w/2"/>
                                          </p:val>
                                        </p:tav>
                                        <p:tav tm="100000">
                                          <p:val>
                                            <p:strVal val="#ppt_x"/>
                                          </p:val>
                                        </p:tav>
                                      </p:tavLst>
                                    </p:anim>
                                    <p:anim calcmode="lin" valueType="num">
                                      <p:cBhvr additive="base">
                                        <p:cTn id="24"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0904"/>
                                        </p:tgtEl>
                                        <p:attrNameLst>
                                          <p:attrName>style.visibility</p:attrName>
                                        </p:attrNameLst>
                                      </p:cBhvr>
                                      <p:to>
                                        <p:strVal val="visible"/>
                                      </p:to>
                                    </p:set>
                                    <p:anim calcmode="lin" valueType="num">
                                      <p:cBhvr additive="base">
                                        <p:cTn id="29" dur="500" fill="hold"/>
                                        <p:tgtEl>
                                          <p:spTgt spid="80904"/>
                                        </p:tgtEl>
                                        <p:attrNameLst>
                                          <p:attrName>ppt_x</p:attrName>
                                        </p:attrNameLst>
                                      </p:cBhvr>
                                      <p:tavLst>
                                        <p:tav tm="0">
                                          <p:val>
                                            <p:strVal val="0-#ppt_w/2"/>
                                          </p:val>
                                        </p:tav>
                                        <p:tav tm="100000">
                                          <p:val>
                                            <p:strVal val="#ppt_x"/>
                                          </p:val>
                                        </p:tav>
                                      </p:tavLst>
                                    </p:anim>
                                    <p:anim calcmode="lin" valueType="num">
                                      <p:cBhvr additive="base">
                                        <p:cTn id="30" dur="500" fill="hold"/>
                                        <p:tgtEl>
                                          <p:spTgt spid="8090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0905"/>
                                        </p:tgtEl>
                                        <p:attrNameLst>
                                          <p:attrName>style.visibility</p:attrName>
                                        </p:attrNameLst>
                                      </p:cBhvr>
                                      <p:to>
                                        <p:strVal val="visible"/>
                                      </p:to>
                                    </p:set>
                                    <p:anim calcmode="lin" valueType="num">
                                      <p:cBhvr additive="base">
                                        <p:cTn id="35" dur="500" fill="hold"/>
                                        <p:tgtEl>
                                          <p:spTgt spid="80905"/>
                                        </p:tgtEl>
                                        <p:attrNameLst>
                                          <p:attrName>ppt_x</p:attrName>
                                        </p:attrNameLst>
                                      </p:cBhvr>
                                      <p:tavLst>
                                        <p:tav tm="0">
                                          <p:val>
                                            <p:strVal val="0-#ppt_w/2"/>
                                          </p:val>
                                        </p:tav>
                                        <p:tav tm="100000">
                                          <p:val>
                                            <p:strVal val="#ppt_x"/>
                                          </p:val>
                                        </p:tav>
                                      </p:tavLst>
                                    </p:anim>
                                    <p:anim calcmode="lin" valueType="num">
                                      <p:cBhvr additive="base">
                                        <p:cTn id="36" dur="500" fill="hold"/>
                                        <p:tgtEl>
                                          <p:spTgt spid="8090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0906"/>
                                        </p:tgtEl>
                                        <p:attrNameLst>
                                          <p:attrName>style.visibility</p:attrName>
                                        </p:attrNameLst>
                                      </p:cBhvr>
                                      <p:to>
                                        <p:strVal val="visible"/>
                                      </p:to>
                                    </p:set>
                                    <p:anim calcmode="lin" valueType="num">
                                      <p:cBhvr additive="base">
                                        <p:cTn id="41" dur="500" fill="hold"/>
                                        <p:tgtEl>
                                          <p:spTgt spid="80906"/>
                                        </p:tgtEl>
                                        <p:attrNameLst>
                                          <p:attrName>ppt_x</p:attrName>
                                        </p:attrNameLst>
                                      </p:cBhvr>
                                      <p:tavLst>
                                        <p:tav tm="0">
                                          <p:val>
                                            <p:strVal val="0-#ppt_w/2"/>
                                          </p:val>
                                        </p:tav>
                                        <p:tav tm="100000">
                                          <p:val>
                                            <p:strVal val="#ppt_x"/>
                                          </p:val>
                                        </p:tav>
                                      </p:tavLst>
                                    </p:anim>
                                    <p:anim calcmode="lin" valueType="num">
                                      <p:cBhvr additive="base">
                                        <p:cTn id="42" dur="500" fill="hold"/>
                                        <p:tgtEl>
                                          <p:spTgt spid="8090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0907"/>
                                        </p:tgtEl>
                                        <p:attrNameLst>
                                          <p:attrName>style.visibility</p:attrName>
                                        </p:attrNameLst>
                                      </p:cBhvr>
                                      <p:to>
                                        <p:strVal val="visible"/>
                                      </p:to>
                                    </p:set>
                                    <p:anim calcmode="lin" valueType="num">
                                      <p:cBhvr additive="base">
                                        <p:cTn id="47" dur="500" fill="hold"/>
                                        <p:tgtEl>
                                          <p:spTgt spid="80907"/>
                                        </p:tgtEl>
                                        <p:attrNameLst>
                                          <p:attrName>ppt_x</p:attrName>
                                        </p:attrNameLst>
                                      </p:cBhvr>
                                      <p:tavLst>
                                        <p:tav tm="0">
                                          <p:val>
                                            <p:strVal val="0-#ppt_w/2"/>
                                          </p:val>
                                        </p:tav>
                                        <p:tav tm="100000">
                                          <p:val>
                                            <p:strVal val="#ppt_x"/>
                                          </p:val>
                                        </p:tav>
                                      </p:tavLst>
                                    </p:anim>
                                    <p:anim calcmode="lin" valueType="num">
                                      <p:cBhvr additive="base">
                                        <p:cTn id="48" dur="500" fill="hold"/>
                                        <p:tgtEl>
                                          <p:spTgt spid="8090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80908"/>
                                        </p:tgtEl>
                                        <p:attrNameLst>
                                          <p:attrName>style.visibility</p:attrName>
                                        </p:attrNameLst>
                                      </p:cBhvr>
                                      <p:to>
                                        <p:strVal val="visible"/>
                                      </p:to>
                                    </p:set>
                                    <p:anim calcmode="lin" valueType="num">
                                      <p:cBhvr additive="base">
                                        <p:cTn id="53" dur="500" fill="hold"/>
                                        <p:tgtEl>
                                          <p:spTgt spid="80908"/>
                                        </p:tgtEl>
                                        <p:attrNameLst>
                                          <p:attrName>ppt_x</p:attrName>
                                        </p:attrNameLst>
                                      </p:cBhvr>
                                      <p:tavLst>
                                        <p:tav tm="0">
                                          <p:val>
                                            <p:strVal val="1+#ppt_w/2"/>
                                          </p:val>
                                        </p:tav>
                                        <p:tav tm="100000">
                                          <p:val>
                                            <p:strVal val="#ppt_x"/>
                                          </p:val>
                                        </p:tav>
                                      </p:tavLst>
                                    </p:anim>
                                    <p:anim calcmode="lin" valueType="num">
                                      <p:cBhvr additive="base">
                                        <p:cTn id="54" dur="500" fill="hold"/>
                                        <p:tgtEl>
                                          <p:spTgt spid="8090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0909"/>
                                        </p:tgtEl>
                                        <p:attrNameLst>
                                          <p:attrName>style.visibility</p:attrName>
                                        </p:attrNameLst>
                                      </p:cBhvr>
                                      <p:to>
                                        <p:strVal val="visible"/>
                                      </p:to>
                                    </p:set>
                                    <p:anim calcmode="lin" valueType="num">
                                      <p:cBhvr additive="base">
                                        <p:cTn id="59" dur="500" fill="hold"/>
                                        <p:tgtEl>
                                          <p:spTgt spid="80909"/>
                                        </p:tgtEl>
                                        <p:attrNameLst>
                                          <p:attrName>ppt_x</p:attrName>
                                        </p:attrNameLst>
                                      </p:cBhvr>
                                      <p:tavLst>
                                        <p:tav tm="0">
                                          <p:val>
                                            <p:strVal val="1+#ppt_w/2"/>
                                          </p:val>
                                        </p:tav>
                                        <p:tav tm="100000">
                                          <p:val>
                                            <p:strVal val="#ppt_x"/>
                                          </p:val>
                                        </p:tav>
                                      </p:tavLst>
                                    </p:anim>
                                    <p:anim calcmode="lin" valueType="num">
                                      <p:cBhvr additive="base">
                                        <p:cTn id="60" dur="500" fill="hold"/>
                                        <p:tgtEl>
                                          <p:spTgt spid="8090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80910"/>
                                        </p:tgtEl>
                                        <p:attrNameLst>
                                          <p:attrName>style.visibility</p:attrName>
                                        </p:attrNameLst>
                                      </p:cBhvr>
                                      <p:to>
                                        <p:strVal val="visible"/>
                                      </p:to>
                                    </p:set>
                                    <p:anim calcmode="lin" valueType="num">
                                      <p:cBhvr additive="base">
                                        <p:cTn id="65" dur="500" fill="hold"/>
                                        <p:tgtEl>
                                          <p:spTgt spid="80910"/>
                                        </p:tgtEl>
                                        <p:attrNameLst>
                                          <p:attrName>ppt_x</p:attrName>
                                        </p:attrNameLst>
                                      </p:cBhvr>
                                      <p:tavLst>
                                        <p:tav tm="0">
                                          <p:val>
                                            <p:strVal val="1+#ppt_w/2"/>
                                          </p:val>
                                        </p:tav>
                                        <p:tav tm="100000">
                                          <p:val>
                                            <p:strVal val="#ppt_x"/>
                                          </p:val>
                                        </p:tav>
                                      </p:tavLst>
                                    </p:anim>
                                    <p:anim calcmode="lin" valueType="num">
                                      <p:cBhvr additive="base">
                                        <p:cTn id="66" dur="500" fill="hold"/>
                                        <p:tgtEl>
                                          <p:spTgt spid="8091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80911"/>
                                        </p:tgtEl>
                                        <p:attrNameLst>
                                          <p:attrName>style.visibility</p:attrName>
                                        </p:attrNameLst>
                                      </p:cBhvr>
                                      <p:to>
                                        <p:strVal val="visible"/>
                                      </p:to>
                                    </p:set>
                                    <p:anim calcmode="lin" valueType="num">
                                      <p:cBhvr additive="base">
                                        <p:cTn id="71" dur="500" fill="hold"/>
                                        <p:tgtEl>
                                          <p:spTgt spid="80911"/>
                                        </p:tgtEl>
                                        <p:attrNameLst>
                                          <p:attrName>ppt_x</p:attrName>
                                        </p:attrNameLst>
                                      </p:cBhvr>
                                      <p:tavLst>
                                        <p:tav tm="0">
                                          <p:val>
                                            <p:strVal val="1+#ppt_w/2"/>
                                          </p:val>
                                        </p:tav>
                                        <p:tav tm="100000">
                                          <p:val>
                                            <p:strVal val="#ppt_x"/>
                                          </p:val>
                                        </p:tav>
                                      </p:tavLst>
                                    </p:anim>
                                    <p:anim calcmode="lin" valueType="num">
                                      <p:cBhvr additive="base">
                                        <p:cTn id="72" dur="500" fill="hold"/>
                                        <p:tgtEl>
                                          <p:spTgt spid="8091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80912"/>
                                        </p:tgtEl>
                                        <p:attrNameLst>
                                          <p:attrName>style.visibility</p:attrName>
                                        </p:attrNameLst>
                                      </p:cBhvr>
                                      <p:to>
                                        <p:strVal val="visible"/>
                                      </p:to>
                                    </p:set>
                                    <p:anim calcmode="lin" valueType="num">
                                      <p:cBhvr additive="base">
                                        <p:cTn id="77" dur="500" fill="hold"/>
                                        <p:tgtEl>
                                          <p:spTgt spid="80912"/>
                                        </p:tgtEl>
                                        <p:attrNameLst>
                                          <p:attrName>ppt_x</p:attrName>
                                        </p:attrNameLst>
                                      </p:cBhvr>
                                      <p:tavLst>
                                        <p:tav tm="0">
                                          <p:val>
                                            <p:strVal val="1+#ppt_w/2"/>
                                          </p:val>
                                        </p:tav>
                                        <p:tav tm="100000">
                                          <p:val>
                                            <p:strVal val="#ppt_x"/>
                                          </p:val>
                                        </p:tav>
                                      </p:tavLst>
                                    </p:anim>
                                    <p:anim calcmode="lin" valueType="num">
                                      <p:cBhvr additive="base">
                                        <p:cTn id="78" dur="500" fill="hold"/>
                                        <p:tgtEl>
                                          <p:spTgt spid="8091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80913"/>
                                        </p:tgtEl>
                                        <p:attrNameLst>
                                          <p:attrName>style.visibility</p:attrName>
                                        </p:attrNameLst>
                                      </p:cBhvr>
                                      <p:to>
                                        <p:strVal val="visible"/>
                                      </p:to>
                                    </p:set>
                                    <p:anim calcmode="lin" valueType="num">
                                      <p:cBhvr additive="base">
                                        <p:cTn id="83" dur="500" fill="hold"/>
                                        <p:tgtEl>
                                          <p:spTgt spid="80913"/>
                                        </p:tgtEl>
                                        <p:attrNameLst>
                                          <p:attrName>ppt_x</p:attrName>
                                        </p:attrNameLst>
                                      </p:cBhvr>
                                      <p:tavLst>
                                        <p:tav tm="0">
                                          <p:val>
                                            <p:strVal val="1+#ppt_w/2"/>
                                          </p:val>
                                        </p:tav>
                                        <p:tav tm="100000">
                                          <p:val>
                                            <p:strVal val="#ppt_x"/>
                                          </p:val>
                                        </p:tav>
                                      </p:tavLst>
                                    </p:anim>
                                    <p:anim calcmode="lin" valueType="num">
                                      <p:cBhvr additive="base">
                                        <p:cTn id="84" dur="500" fill="hold"/>
                                        <p:tgtEl>
                                          <p:spTgt spid="8091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80914"/>
                                        </p:tgtEl>
                                        <p:attrNameLst>
                                          <p:attrName>style.visibility</p:attrName>
                                        </p:attrNameLst>
                                      </p:cBhvr>
                                      <p:to>
                                        <p:strVal val="visible"/>
                                      </p:to>
                                    </p:set>
                                    <p:anim calcmode="lin" valueType="num">
                                      <p:cBhvr additive="base">
                                        <p:cTn id="89" dur="500" fill="hold"/>
                                        <p:tgtEl>
                                          <p:spTgt spid="80914"/>
                                        </p:tgtEl>
                                        <p:attrNameLst>
                                          <p:attrName>ppt_x</p:attrName>
                                        </p:attrNameLst>
                                      </p:cBhvr>
                                      <p:tavLst>
                                        <p:tav tm="0">
                                          <p:val>
                                            <p:strVal val="1+#ppt_w/2"/>
                                          </p:val>
                                        </p:tav>
                                        <p:tav tm="100000">
                                          <p:val>
                                            <p:strVal val="#ppt_x"/>
                                          </p:val>
                                        </p:tav>
                                      </p:tavLst>
                                    </p:anim>
                                    <p:anim calcmode="lin" valueType="num">
                                      <p:cBhvr additive="base">
                                        <p:cTn id="90" dur="500" fill="hold"/>
                                        <p:tgtEl>
                                          <p:spTgt spid="80914"/>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nodePh="1">
                                  <p:stCondLst>
                                    <p:cond delay="0"/>
                                  </p:stCondLst>
                                  <p:endCondLst>
                                    <p:cond evt="begin" delay="0">
                                      <p:tn val="93"/>
                                    </p:cond>
                                  </p:endCondLst>
                                  <p:childTnLst>
                                    <p:set>
                                      <p:cBhvr>
                                        <p:cTn id="94" dur="1" fill="hold">
                                          <p:stCondLst>
                                            <p:cond delay="0"/>
                                          </p:stCondLst>
                                        </p:cTn>
                                        <p:tgtEl>
                                          <p:spTgt spid="80915"/>
                                        </p:tgtEl>
                                        <p:attrNameLst>
                                          <p:attrName>style.visibility</p:attrName>
                                        </p:attrNameLst>
                                      </p:cBhvr>
                                      <p:to>
                                        <p:strVal val="visible"/>
                                      </p:to>
                                    </p:set>
                                    <p:anim calcmode="lin" valueType="num">
                                      <p:cBhvr additive="base">
                                        <p:cTn id="95" dur="500" fill="hold"/>
                                        <p:tgtEl>
                                          <p:spTgt spid="80915"/>
                                        </p:tgtEl>
                                        <p:attrNameLst>
                                          <p:attrName>ppt_x</p:attrName>
                                        </p:attrNameLst>
                                      </p:cBhvr>
                                      <p:tavLst>
                                        <p:tav tm="0">
                                          <p:val>
                                            <p:strVal val="0-#ppt_w/2"/>
                                          </p:val>
                                        </p:tav>
                                        <p:tav tm="100000">
                                          <p:val>
                                            <p:strVal val="#ppt_x"/>
                                          </p:val>
                                        </p:tav>
                                      </p:tavLst>
                                    </p:anim>
                                    <p:anim calcmode="lin" valueType="num">
                                      <p:cBhvr additive="base">
                                        <p:cTn id="96" dur="500" fill="hold"/>
                                        <p:tgtEl>
                                          <p:spTgt spid="80915"/>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80916"/>
                                        </p:tgtEl>
                                        <p:attrNameLst>
                                          <p:attrName>style.visibility</p:attrName>
                                        </p:attrNameLst>
                                      </p:cBhvr>
                                      <p:to>
                                        <p:strVal val="visible"/>
                                      </p:to>
                                    </p:set>
                                    <p:anim calcmode="lin" valueType="num">
                                      <p:cBhvr additive="base">
                                        <p:cTn id="101" dur="500" fill="hold"/>
                                        <p:tgtEl>
                                          <p:spTgt spid="80916"/>
                                        </p:tgtEl>
                                        <p:attrNameLst>
                                          <p:attrName>ppt_x</p:attrName>
                                        </p:attrNameLst>
                                      </p:cBhvr>
                                      <p:tavLst>
                                        <p:tav tm="0">
                                          <p:val>
                                            <p:strVal val="1+#ppt_w/2"/>
                                          </p:val>
                                        </p:tav>
                                        <p:tav tm="100000">
                                          <p:val>
                                            <p:strVal val="#ppt_x"/>
                                          </p:val>
                                        </p:tav>
                                      </p:tavLst>
                                    </p:anim>
                                    <p:anim calcmode="lin" valueType="num">
                                      <p:cBhvr additive="base">
                                        <p:cTn id="102" dur="500" fill="hold"/>
                                        <p:tgtEl>
                                          <p:spTgt spid="80916"/>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80917"/>
                                        </p:tgtEl>
                                        <p:attrNameLst>
                                          <p:attrName>style.visibility</p:attrName>
                                        </p:attrNameLst>
                                      </p:cBhvr>
                                      <p:to>
                                        <p:strVal val="visible"/>
                                      </p:to>
                                    </p:set>
                                    <p:anim calcmode="lin" valueType="num">
                                      <p:cBhvr additive="base">
                                        <p:cTn id="107" dur="500" fill="hold"/>
                                        <p:tgtEl>
                                          <p:spTgt spid="80917"/>
                                        </p:tgtEl>
                                        <p:attrNameLst>
                                          <p:attrName>ppt_x</p:attrName>
                                        </p:attrNameLst>
                                      </p:cBhvr>
                                      <p:tavLst>
                                        <p:tav tm="0">
                                          <p:val>
                                            <p:strVal val="1+#ppt_w/2"/>
                                          </p:val>
                                        </p:tav>
                                        <p:tav tm="100000">
                                          <p:val>
                                            <p:strVal val="#ppt_x"/>
                                          </p:val>
                                        </p:tav>
                                      </p:tavLst>
                                    </p:anim>
                                    <p:anim calcmode="lin" valueType="num">
                                      <p:cBhvr additive="base">
                                        <p:cTn id="108" dur="500" fill="hold"/>
                                        <p:tgtEl>
                                          <p:spTgt spid="80917"/>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80918"/>
                                        </p:tgtEl>
                                        <p:attrNameLst>
                                          <p:attrName>style.visibility</p:attrName>
                                        </p:attrNameLst>
                                      </p:cBhvr>
                                      <p:to>
                                        <p:strVal val="visible"/>
                                      </p:to>
                                    </p:set>
                                    <p:anim calcmode="lin" valueType="num">
                                      <p:cBhvr additive="base">
                                        <p:cTn id="113" dur="500" fill="hold"/>
                                        <p:tgtEl>
                                          <p:spTgt spid="80918"/>
                                        </p:tgtEl>
                                        <p:attrNameLst>
                                          <p:attrName>ppt_x</p:attrName>
                                        </p:attrNameLst>
                                      </p:cBhvr>
                                      <p:tavLst>
                                        <p:tav tm="0">
                                          <p:val>
                                            <p:strVal val="1+#ppt_w/2"/>
                                          </p:val>
                                        </p:tav>
                                        <p:tav tm="100000">
                                          <p:val>
                                            <p:strVal val="#ppt_x"/>
                                          </p:val>
                                        </p:tav>
                                      </p:tavLst>
                                    </p:anim>
                                    <p:anim calcmode="lin" valueType="num">
                                      <p:cBhvr additive="base">
                                        <p:cTn id="114" dur="500" fill="hold"/>
                                        <p:tgtEl>
                                          <p:spTgt spid="80918"/>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80919"/>
                                        </p:tgtEl>
                                        <p:attrNameLst>
                                          <p:attrName>style.visibility</p:attrName>
                                        </p:attrNameLst>
                                      </p:cBhvr>
                                      <p:to>
                                        <p:strVal val="visible"/>
                                      </p:to>
                                    </p:set>
                                    <p:anim calcmode="lin" valueType="num">
                                      <p:cBhvr additive="base">
                                        <p:cTn id="119" dur="500" fill="hold"/>
                                        <p:tgtEl>
                                          <p:spTgt spid="80919"/>
                                        </p:tgtEl>
                                        <p:attrNameLst>
                                          <p:attrName>ppt_x</p:attrName>
                                        </p:attrNameLst>
                                      </p:cBhvr>
                                      <p:tavLst>
                                        <p:tav tm="0">
                                          <p:val>
                                            <p:strVal val="1+#ppt_w/2"/>
                                          </p:val>
                                        </p:tav>
                                        <p:tav tm="100000">
                                          <p:val>
                                            <p:strVal val="#ppt_x"/>
                                          </p:val>
                                        </p:tav>
                                      </p:tavLst>
                                    </p:anim>
                                    <p:anim calcmode="lin" valueType="num">
                                      <p:cBhvr additive="base">
                                        <p:cTn id="120" dur="500" fill="hold"/>
                                        <p:tgtEl>
                                          <p:spTgt spid="80919"/>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80920"/>
                                        </p:tgtEl>
                                        <p:attrNameLst>
                                          <p:attrName>style.visibility</p:attrName>
                                        </p:attrNameLst>
                                      </p:cBhvr>
                                      <p:to>
                                        <p:strVal val="visible"/>
                                      </p:to>
                                    </p:set>
                                    <p:anim calcmode="lin" valueType="num">
                                      <p:cBhvr additive="base">
                                        <p:cTn id="125" dur="500" fill="hold"/>
                                        <p:tgtEl>
                                          <p:spTgt spid="80920"/>
                                        </p:tgtEl>
                                        <p:attrNameLst>
                                          <p:attrName>ppt_x</p:attrName>
                                        </p:attrNameLst>
                                      </p:cBhvr>
                                      <p:tavLst>
                                        <p:tav tm="0">
                                          <p:val>
                                            <p:strVal val="1+#ppt_w/2"/>
                                          </p:val>
                                        </p:tav>
                                        <p:tav tm="100000">
                                          <p:val>
                                            <p:strVal val="#ppt_x"/>
                                          </p:val>
                                        </p:tav>
                                      </p:tavLst>
                                    </p:anim>
                                    <p:anim calcmode="lin" valueType="num">
                                      <p:cBhvr additive="base">
                                        <p:cTn id="126" dur="500" fill="hold"/>
                                        <p:tgtEl>
                                          <p:spTgt spid="809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utoUpdateAnimBg="0"/>
      <p:bldP spid="80901" grpId="0" autoUpdateAnimBg="0"/>
      <p:bldP spid="80902" grpId="0" autoUpdateAnimBg="0"/>
      <p:bldP spid="80903" grpId="0" autoUpdateAnimBg="0"/>
      <p:bldP spid="80904" grpId="0" autoUpdateAnimBg="0"/>
      <p:bldP spid="80905" grpId="0" autoUpdateAnimBg="0"/>
      <p:bldP spid="80906" grpId="0" autoUpdateAnimBg="0"/>
      <p:bldP spid="80907" grpId="0" autoUpdateAnimBg="0"/>
      <p:bldP spid="80908" grpId="0" autoUpdateAnimBg="0"/>
      <p:bldP spid="80909" grpId="0" autoUpdateAnimBg="0"/>
      <p:bldP spid="80910" grpId="0" autoUpdateAnimBg="0"/>
      <p:bldP spid="80911" grpId="0" autoUpdateAnimBg="0"/>
      <p:bldP spid="80912" grpId="0" autoUpdateAnimBg="0"/>
      <p:bldP spid="80913" grpId="0" autoUpdateAnimBg="0"/>
      <p:bldP spid="80914" grpId="0" autoUpdateAnimBg="0"/>
      <p:bldP spid="80915" grpId="0" autoUpdateAnimBg="0"/>
      <p:bldP spid="80916" grpId="0" autoUpdateAnimBg="0"/>
      <p:bldP spid="80917" grpId="0" autoUpdateAnimBg="0"/>
      <p:bldP spid="80918" grpId="0" autoUpdateAnimBg="0"/>
      <p:bldP spid="80919" grpId="0" autoUpdateAnimBg="0"/>
      <p:bldP spid="8092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457200"/>
            <a:ext cx="7772400" cy="685800"/>
          </a:xfrm>
        </p:spPr>
        <p:txBody>
          <a:bodyPr/>
          <a:lstStyle/>
          <a:p>
            <a:r>
              <a:rPr lang="en-US" b="1"/>
              <a:t>The Social Gospel</a:t>
            </a:r>
          </a:p>
        </p:txBody>
      </p:sp>
      <p:sp>
        <p:nvSpPr>
          <p:cNvPr id="81923" name="Text Box 3"/>
          <p:cNvSpPr txBox="1">
            <a:spLocks noChangeArrowheads="1"/>
          </p:cNvSpPr>
          <p:nvPr/>
        </p:nvSpPr>
        <p:spPr bwMode="auto">
          <a:xfrm>
            <a:off x="609600" y="1371600"/>
            <a:ext cx="8153400" cy="5035550"/>
          </a:xfrm>
          <a:prstGeom prst="rect">
            <a:avLst/>
          </a:prstGeom>
          <a:noFill/>
          <a:ln w="9525">
            <a:noFill/>
            <a:miter lim="800000"/>
            <a:headEnd/>
            <a:tailEnd/>
          </a:ln>
          <a:effectLst/>
        </p:spPr>
        <p:txBody>
          <a:bodyPr>
            <a:spAutoFit/>
          </a:bodyPr>
          <a:lstStyle/>
          <a:p>
            <a:pPr>
              <a:spcBef>
                <a:spcPct val="50000"/>
              </a:spcBef>
            </a:pPr>
            <a:r>
              <a:rPr lang="en-US" sz="3600" b="1"/>
              <a:t>“The social gospel is about causes, not Christ; agendas, not Alpha and Omega; politics, not the Prince of Peace; more of this world and less of the next one. It’s a subtle, but effective, means of distracting evangelicals from their paramount calling, which is about conversion, not political convictions” </a:t>
            </a:r>
            <a:r>
              <a:rPr lang="en-US" sz="2000" b="1"/>
              <a:t>– Cal Thomas</a:t>
            </a:r>
            <a:endParaRPr lang="en-US" sz="36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p:cTn id="7" dur="500" fill="hold"/>
                                        <p:tgtEl>
                                          <p:spTgt spid="81923"/>
                                        </p:tgtEl>
                                        <p:attrNameLst>
                                          <p:attrName>ppt_w</p:attrName>
                                        </p:attrNameLst>
                                      </p:cBhvr>
                                      <p:tavLst>
                                        <p:tav tm="0">
                                          <p:val>
                                            <p:fltVal val="0"/>
                                          </p:val>
                                        </p:tav>
                                        <p:tav tm="100000">
                                          <p:val>
                                            <p:strVal val="#ppt_w"/>
                                          </p:val>
                                        </p:tav>
                                      </p:tavLst>
                                    </p:anim>
                                    <p:anim calcmode="lin" valueType="num">
                                      <p:cBhvr>
                                        <p:cTn id="8" dur="500" fill="hold"/>
                                        <p:tgtEl>
                                          <p:spTgt spid="81923"/>
                                        </p:tgtEl>
                                        <p:attrNameLst>
                                          <p:attrName>ppt_h</p:attrName>
                                        </p:attrNameLst>
                                      </p:cBhvr>
                                      <p:tavLst>
                                        <p:tav tm="0">
                                          <p:val>
                                            <p:fltVal val="0"/>
                                          </p:val>
                                        </p:tav>
                                        <p:tav tm="100000">
                                          <p:val>
                                            <p:strVal val="#ppt_h"/>
                                          </p:val>
                                        </p:tav>
                                      </p:tavLst>
                                    </p:anim>
                                    <p:animEffect transition="in" filter="fade">
                                      <p:cBhvr>
                                        <p:cTn id="9"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b="1"/>
              <a:t>What Kind of Church are You Seeking?</a:t>
            </a:r>
          </a:p>
        </p:txBody>
      </p:sp>
      <p:sp>
        <p:nvSpPr>
          <p:cNvPr id="82947" name="Text Box 3"/>
          <p:cNvSpPr txBox="1">
            <a:spLocks noChangeArrowheads="1"/>
          </p:cNvSpPr>
          <p:nvPr/>
        </p:nvSpPr>
        <p:spPr bwMode="auto">
          <a:xfrm>
            <a:off x="457200" y="2209800"/>
            <a:ext cx="8153400" cy="762000"/>
          </a:xfrm>
          <a:prstGeom prst="rect">
            <a:avLst/>
          </a:prstGeom>
          <a:noFill/>
          <a:ln w="9525">
            <a:noFill/>
            <a:miter lim="800000"/>
            <a:headEnd/>
            <a:tailEnd/>
          </a:ln>
          <a:effectLst/>
        </p:spPr>
        <p:txBody>
          <a:bodyPr>
            <a:spAutoFit/>
          </a:bodyPr>
          <a:lstStyle/>
          <a:p>
            <a:pPr>
              <a:spcBef>
                <a:spcPct val="50000"/>
              </a:spcBef>
            </a:pPr>
            <a:r>
              <a:rPr lang="en-US" sz="4400" b="1">
                <a:solidFill>
                  <a:schemeClr val="tx2"/>
                </a:solidFill>
              </a:rPr>
              <a:t>The church of </a:t>
            </a:r>
            <a:r>
              <a:rPr lang="en-US" sz="4400" b="1" u="sng">
                <a:solidFill>
                  <a:schemeClr val="tx2"/>
                </a:solidFill>
              </a:rPr>
              <a:t>YOUR</a:t>
            </a:r>
            <a:r>
              <a:rPr lang="en-US" sz="4400" b="1">
                <a:solidFill>
                  <a:schemeClr val="tx2"/>
                </a:solidFill>
              </a:rPr>
              <a:t> choice?</a:t>
            </a:r>
          </a:p>
        </p:txBody>
      </p:sp>
      <p:sp>
        <p:nvSpPr>
          <p:cNvPr id="82948" name="Text Box 4"/>
          <p:cNvSpPr txBox="1">
            <a:spLocks noChangeArrowheads="1"/>
          </p:cNvSpPr>
          <p:nvPr/>
        </p:nvSpPr>
        <p:spPr bwMode="auto">
          <a:xfrm>
            <a:off x="3962400" y="3124200"/>
            <a:ext cx="1371600" cy="641350"/>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rPr>
              <a:t>OR</a:t>
            </a:r>
          </a:p>
        </p:txBody>
      </p:sp>
      <p:sp>
        <p:nvSpPr>
          <p:cNvPr id="82949" name="Text Box 5"/>
          <p:cNvSpPr txBox="1">
            <a:spLocks noChangeArrowheads="1"/>
          </p:cNvSpPr>
          <p:nvPr/>
        </p:nvSpPr>
        <p:spPr bwMode="auto">
          <a:xfrm>
            <a:off x="457200" y="3886200"/>
            <a:ext cx="8229600" cy="762000"/>
          </a:xfrm>
          <a:prstGeom prst="rect">
            <a:avLst/>
          </a:prstGeom>
          <a:noFill/>
          <a:ln w="9525">
            <a:noFill/>
            <a:miter lim="800000"/>
            <a:headEnd/>
            <a:tailEnd/>
          </a:ln>
          <a:effectLst/>
        </p:spPr>
        <p:txBody>
          <a:bodyPr>
            <a:spAutoFit/>
          </a:bodyPr>
          <a:lstStyle/>
          <a:p>
            <a:pPr>
              <a:spcBef>
                <a:spcPct val="50000"/>
              </a:spcBef>
            </a:pPr>
            <a:r>
              <a:rPr lang="en-US" sz="4400" b="1">
                <a:solidFill>
                  <a:schemeClr val="tx2"/>
                </a:solidFill>
              </a:rPr>
              <a:t>The church of </a:t>
            </a:r>
            <a:r>
              <a:rPr lang="en-US" sz="4400" b="1" u="sng">
                <a:solidFill>
                  <a:schemeClr val="tx2"/>
                </a:solidFill>
              </a:rPr>
              <a:t>GOD’S</a:t>
            </a:r>
            <a:r>
              <a:rPr lang="en-US" sz="4400" b="1">
                <a:solidFill>
                  <a:schemeClr val="tx2"/>
                </a:solidFill>
              </a:rPr>
              <a:t> choice?</a:t>
            </a:r>
          </a:p>
        </p:txBody>
      </p:sp>
      <p:sp>
        <p:nvSpPr>
          <p:cNvPr id="82950" name="Text Box 6"/>
          <p:cNvSpPr txBox="1">
            <a:spLocks noChangeArrowheads="1"/>
          </p:cNvSpPr>
          <p:nvPr/>
        </p:nvSpPr>
        <p:spPr bwMode="auto">
          <a:xfrm>
            <a:off x="381000" y="5105400"/>
            <a:ext cx="8382000" cy="1190625"/>
          </a:xfrm>
          <a:prstGeom prst="rect">
            <a:avLst/>
          </a:prstGeom>
          <a:noFill/>
          <a:ln w="9525">
            <a:noFill/>
            <a:miter lim="800000"/>
            <a:headEnd/>
            <a:tailEnd/>
          </a:ln>
          <a:effectLst/>
        </p:spPr>
        <p:txBody>
          <a:bodyPr>
            <a:spAutoFit/>
          </a:bodyPr>
          <a:lstStyle/>
          <a:p>
            <a:pPr>
              <a:spcBef>
                <a:spcPct val="50000"/>
              </a:spcBef>
            </a:pPr>
            <a:r>
              <a:rPr lang="en-US" sz="3600" b="1"/>
              <a:t>God’s choice can only be determined by a study of scripture. - Isaiah 55:8-9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 calcmode="lin" valueType="num">
                                      <p:cBhvr>
                                        <p:cTn id="7" dur="500" fill="hold"/>
                                        <p:tgtEl>
                                          <p:spTgt spid="82947"/>
                                        </p:tgtEl>
                                        <p:attrNameLst>
                                          <p:attrName>ppt_w</p:attrName>
                                        </p:attrNameLst>
                                      </p:cBhvr>
                                      <p:tavLst>
                                        <p:tav tm="0">
                                          <p:val>
                                            <p:fltVal val="0"/>
                                          </p:val>
                                        </p:tav>
                                        <p:tav tm="100000">
                                          <p:val>
                                            <p:strVal val="#ppt_w"/>
                                          </p:val>
                                        </p:tav>
                                      </p:tavLst>
                                    </p:anim>
                                    <p:anim calcmode="lin" valueType="num">
                                      <p:cBhvr>
                                        <p:cTn id="8" dur="500" fill="hold"/>
                                        <p:tgtEl>
                                          <p:spTgt spid="8294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2948"/>
                                        </p:tgtEl>
                                        <p:attrNameLst>
                                          <p:attrName>style.visibility</p:attrName>
                                        </p:attrNameLst>
                                      </p:cBhvr>
                                      <p:to>
                                        <p:strVal val="visible"/>
                                      </p:to>
                                    </p:set>
                                    <p:anim calcmode="lin" valueType="num">
                                      <p:cBhvr>
                                        <p:cTn id="13" dur="500" fill="hold"/>
                                        <p:tgtEl>
                                          <p:spTgt spid="82948"/>
                                        </p:tgtEl>
                                        <p:attrNameLst>
                                          <p:attrName>ppt_w</p:attrName>
                                        </p:attrNameLst>
                                      </p:cBhvr>
                                      <p:tavLst>
                                        <p:tav tm="0">
                                          <p:val>
                                            <p:fltVal val="0"/>
                                          </p:val>
                                        </p:tav>
                                        <p:tav tm="100000">
                                          <p:val>
                                            <p:strVal val="#ppt_w"/>
                                          </p:val>
                                        </p:tav>
                                      </p:tavLst>
                                    </p:anim>
                                    <p:anim calcmode="lin" valueType="num">
                                      <p:cBhvr>
                                        <p:cTn id="14" dur="500" fill="hold"/>
                                        <p:tgtEl>
                                          <p:spTgt spid="8294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2949"/>
                                        </p:tgtEl>
                                        <p:attrNameLst>
                                          <p:attrName>style.visibility</p:attrName>
                                        </p:attrNameLst>
                                      </p:cBhvr>
                                      <p:to>
                                        <p:strVal val="visible"/>
                                      </p:to>
                                    </p:set>
                                    <p:anim calcmode="lin" valueType="num">
                                      <p:cBhvr>
                                        <p:cTn id="19" dur="500" fill="hold"/>
                                        <p:tgtEl>
                                          <p:spTgt spid="82949"/>
                                        </p:tgtEl>
                                        <p:attrNameLst>
                                          <p:attrName>ppt_w</p:attrName>
                                        </p:attrNameLst>
                                      </p:cBhvr>
                                      <p:tavLst>
                                        <p:tav tm="0">
                                          <p:val>
                                            <p:fltVal val="0"/>
                                          </p:val>
                                        </p:tav>
                                        <p:tav tm="100000">
                                          <p:val>
                                            <p:strVal val="#ppt_w"/>
                                          </p:val>
                                        </p:tav>
                                      </p:tavLst>
                                    </p:anim>
                                    <p:anim calcmode="lin" valueType="num">
                                      <p:cBhvr>
                                        <p:cTn id="20" dur="500" fill="hold"/>
                                        <p:tgtEl>
                                          <p:spTgt spid="8294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2950"/>
                                        </p:tgtEl>
                                        <p:attrNameLst>
                                          <p:attrName>style.visibility</p:attrName>
                                        </p:attrNameLst>
                                      </p:cBhvr>
                                      <p:to>
                                        <p:strVal val="visible"/>
                                      </p:to>
                                    </p:set>
                                    <p:anim calcmode="lin" valueType="num">
                                      <p:cBhvr>
                                        <p:cTn id="25" dur="500" fill="hold"/>
                                        <p:tgtEl>
                                          <p:spTgt spid="82950"/>
                                        </p:tgtEl>
                                        <p:attrNameLst>
                                          <p:attrName>ppt_w</p:attrName>
                                        </p:attrNameLst>
                                      </p:cBhvr>
                                      <p:tavLst>
                                        <p:tav tm="0">
                                          <p:val>
                                            <p:fltVal val="0"/>
                                          </p:val>
                                        </p:tav>
                                        <p:tav tm="100000">
                                          <p:val>
                                            <p:strVal val="#ppt_w"/>
                                          </p:val>
                                        </p:tav>
                                      </p:tavLst>
                                    </p:anim>
                                    <p:anim calcmode="lin" valueType="num">
                                      <p:cBhvr>
                                        <p:cTn id="26" dur="500" fill="hold"/>
                                        <p:tgtEl>
                                          <p:spTgt spid="829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P spid="82948" grpId="0" autoUpdateAnimBg="0"/>
      <p:bldP spid="82949" grpId="0" autoUpdateAnimBg="0"/>
      <p:bldP spid="8295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3970" name="Picture 2"/>
          <p:cNvPicPr>
            <a:picLocks noChangeAspect="1" noChangeArrowheads="1"/>
          </p:cNvPicPr>
          <p:nvPr/>
        </p:nvPicPr>
        <p:blipFill>
          <a:blip r:embed="rId2"/>
          <a:srcRect/>
          <a:stretch>
            <a:fillRect/>
          </a:stretch>
        </p:blipFill>
        <p:spPr bwMode="auto">
          <a:xfrm>
            <a:off x="533400" y="2438400"/>
            <a:ext cx="4421187" cy="411638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1000" y="2667000"/>
            <a:ext cx="4800600" cy="3962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49155" name="Picture 3"/>
          <p:cNvPicPr>
            <a:picLocks noChangeAspect="1" noChangeArrowheads="1"/>
          </p:cNvPicPr>
          <p:nvPr/>
        </p:nvPicPr>
        <p:blipFill>
          <a:blip r:embed="rId2"/>
          <a:srcRect/>
          <a:stretch>
            <a:fillRect/>
          </a:stretch>
        </p:blipFill>
        <p:spPr bwMode="auto">
          <a:xfrm>
            <a:off x="0" y="838200"/>
            <a:ext cx="9144000" cy="1830388"/>
          </a:xfrm>
          <a:prstGeom prst="rect">
            <a:avLst/>
          </a:prstGeom>
          <a:noFill/>
          <a:ln w="9525">
            <a:noFill/>
            <a:miter lim="800000"/>
            <a:headEnd/>
            <a:tailEnd/>
          </a:ln>
          <a:effectLst/>
        </p:spPr>
      </p:pic>
      <p:sp>
        <p:nvSpPr>
          <p:cNvPr id="49156" name="Text Box 4"/>
          <p:cNvSpPr txBox="1">
            <a:spLocks noChangeArrowheads="1"/>
          </p:cNvSpPr>
          <p:nvPr/>
        </p:nvSpPr>
        <p:spPr bwMode="auto">
          <a:xfrm>
            <a:off x="381000" y="2667000"/>
            <a:ext cx="5054600" cy="3895725"/>
          </a:xfrm>
          <a:prstGeom prst="rect">
            <a:avLst/>
          </a:prstGeom>
          <a:noFill/>
          <a:ln w="9525">
            <a:noFill/>
            <a:miter lim="800000"/>
            <a:headEnd/>
            <a:tailEnd/>
          </a:ln>
          <a:effectLst/>
        </p:spPr>
        <p:txBody>
          <a:bodyPr>
            <a:spAutoFit/>
          </a:bodyPr>
          <a:lstStyle/>
          <a:p>
            <a:pPr marL="465138" indent="-465138">
              <a:spcBef>
                <a:spcPct val="40000"/>
              </a:spcBef>
              <a:buClr>
                <a:srgbClr val="FF0000"/>
              </a:buClr>
              <a:buFont typeface="Wingdings 2" pitchFamily="18" charset="2"/>
              <a:buChar char="¿"/>
            </a:pPr>
            <a:r>
              <a:rPr lang="en-US" sz="4800" b="1">
                <a:latin typeface="Maiandra GD" pitchFamily="34" charset="0"/>
              </a:rPr>
              <a:t>Knowledge –</a:t>
            </a:r>
          </a:p>
          <a:p>
            <a:pPr marL="465138" indent="-465138">
              <a:spcBef>
                <a:spcPct val="40000"/>
              </a:spcBef>
              <a:buClr>
                <a:srgbClr val="FF0000"/>
              </a:buClr>
              <a:buFont typeface="Wingdings 2" pitchFamily="18" charset="2"/>
              <a:buChar char="¿"/>
            </a:pPr>
            <a:r>
              <a:rPr lang="en-US" sz="4800" b="1">
                <a:latin typeface="Maiandra GD" pitchFamily="34" charset="0"/>
              </a:rPr>
              <a:t>Faith –</a:t>
            </a:r>
          </a:p>
          <a:p>
            <a:pPr marL="465138" indent="-465138">
              <a:spcBef>
                <a:spcPct val="40000"/>
              </a:spcBef>
              <a:buClr>
                <a:srgbClr val="FF0000"/>
              </a:buClr>
              <a:buFont typeface="Wingdings 2" pitchFamily="18" charset="2"/>
              <a:buChar char="¿"/>
            </a:pPr>
            <a:r>
              <a:rPr lang="en-US" sz="4800" b="1">
                <a:latin typeface="Maiandra GD" pitchFamily="34" charset="0"/>
              </a:rPr>
              <a:t>Hope -</a:t>
            </a:r>
          </a:p>
          <a:p>
            <a:pPr marL="465138" indent="-465138">
              <a:spcBef>
                <a:spcPct val="40000"/>
              </a:spcBef>
              <a:buClr>
                <a:srgbClr val="FF0000"/>
              </a:buClr>
              <a:buFont typeface="Wingdings 2" pitchFamily="18" charset="2"/>
              <a:buChar char="¿"/>
            </a:pPr>
            <a:r>
              <a:rPr lang="en-US" sz="4800" b="1">
                <a:latin typeface="Maiandra GD" pitchFamily="34" charset="0"/>
              </a:rPr>
              <a:t>Love –</a:t>
            </a:r>
          </a:p>
        </p:txBody>
      </p:sp>
      <p:pic>
        <p:nvPicPr>
          <p:cNvPr id="49157" name="Picture 5"/>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pic>
        <p:nvPicPr>
          <p:cNvPr id="49158"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49159" name="Picture 7"/>
          <p:cNvPicPr>
            <a:picLocks noChangeAspect="1" noChangeArrowheads="1"/>
          </p:cNvPicPr>
          <p:nvPr/>
        </p:nvPicPr>
        <p:blipFill>
          <a:blip r:embed="rId5"/>
          <a:srcRect/>
          <a:stretch>
            <a:fillRect/>
          </a:stretch>
        </p:blipFill>
        <p:spPr bwMode="auto">
          <a:xfrm>
            <a:off x="5548313" y="5613400"/>
            <a:ext cx="3595687" cy="1244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Effect transition="in" filter="randombar(horizontal)">
                                      <p:cBhvr>
                                        <p:cTn id="7" dur="500"/>
                                        <p:tgtEl>
                                          <p:spTgt spid="491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9156">
                                            <p:txEl>
                                              <p:pRg st="2" end="2"/>
                                            </p:txEl>
                                          </p:spTgt>
                                        </p:tgtEl>
                                        <p:attrNameLst>
                                          <p:attrName>style.visibility</p:attrName>
                                        </p:attrNameLst>
                                      </p:cBhvr>
                                      <p:to>
                                        <p:strVal val="visible"/>
                                      </p:to>
                                    </p:set>
                                    <p:animEffect transition="in" filter="randombar(horizontal)">
                                      <p:cBhvr>
                                        <p:cTn id="12" dur="500"/>
                                        <p:tgtEl>
                                          <p:spTgt spid="491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9156">
                                            <p:txEl>
                                              <p:pRg st="3" end="3"/>
                                            </p:txEl>
                                          </p:spTgt>
                                        </p:tgtEl>
                                        <p:attrNameLst>
                                          <p:attrName>style.visibility</p:attrName>
                                        </p:attrNameLst>
                                      </p:cBhvr>
                                      <p:to>
                                        <p:strVal val="visible"/>
                                      </p:to>
                                    </p:set>
                                    <p:animEffect transition="in" filter="randombar(horizontal)">
                                      <p:cBhvr>
                                        <p:cTn id="17" dur="500"/>
                                        <p:tgtEl>
                                          <p:spTgt spid="491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159"/>
                                        </p:tgtEl>
                                        <p:attrNameLst>
                                          <p:attrName>style.visibility</p:attrName>
                                        </p:attrNameLst>
                                      </p:cBhvr>
                                      <p:to>
                                        <p:strVal val="visible"/>
                                      </p:to>
                                    </p:set>
                                    <p:animEffect transition="in" filter="wipe(down)">
                                      <p:cBhvr>
                                        <p:cTn id="22"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50179" name="Rectangle 3"/>
          <p:cNvSpPr>
            <a:spLocks noChangeArrowheads="1"/>
          </p:cNvSpPr>
          <p:nvPr/>
        </p:nvSpPr>
        <p:spPr bwMode="auto">
          <a:xfrm>
            <a:off x="381000" y="1905000"/>
            <a:ext cx="54864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0180" name="Text Box 4"/>
          <p:cNvSpPr txBox="1">
            <a:spLocks noChangeArrowheads="1"/>
          </p:cNvSpPr>
          <p:nvPr/>
        </p:nvSpPr>
        <p:spPr bwMode="auto">
          <a:xfrm>
            <a:off x="381000" y="1981200"/>
            <a:ext cx="5791200" cy="4729163"/>
          </a:xfrm>
          <a:prstGeom prst="rect">
            <a:avLst/>
          </a:prstGeom>
          <a:noFill/>
          <a:ln w="9525">
            <a:noFill/>
            <a:miter lim="800000"/>
            <a:headEnd/>
            <a:tailEnd/>
          </a:ln>
          <a:effectLst/>
        </p:spPr>
        <p:txBody>
          <a:bodyPr>
            <a:spAutoFit/>
          </a:bodyPr>
          <a:lstStyle/>
          <a:p>
            <a:pPr marL="465138" indent="-465138">
              <a:spcBef>
                <a:spcPct val="30000"/>
              </a:spcBef>
              <a:buClr>
                <a:srgbClr val="FF0000"/>
              </a:buClr>
              <a:buFont typeface="Wingdings 2" pitchFamily="18" charset="2"/>
              <a:buChar char="¿"/>
            </a:pPr>
            <a:r>
              <a:rPr lang="en-US" sz="2400">
                <a:latin typeface="Berlin Sans FB Demi" pitchFamily="34" charset="0"/>
              </a:rPr>
              <a:t>Creator</a:t>
            </a:r>
            <a:r>
              <a:rPr lang="en-US" sz="2400">
                <a:latin typeface="Maiandra GD" pitchFamily="34" charset="0"/>
              </a:rPr>
              <a:t> – Ps. 95:6; 1 Pet.4:19</a:t>
            </a:r>
          </a:p>
          <a:p>
            <a:pPr marL="465138" indent="-465138">
              <a:spcBef>
                <a:spcPct val="30000"/>
              </a:spcBef>
              <a:buClr>
                <a:srgbClr val="FF0000"/>
              </a:buClr>
              <a:buFont typeface="Wingdings 2" pitchFamily="18" charset="2"/>
              <a:buChar char="¿"/>
            </a:pPr>
            <a:r>
              <a:rPr lang="en-US" sz="2400">
                <a:latin typeface="Berlin Sans FB Demi" pitchFamily="34" charset="0"/>
              </a:rPr>
              <a:t>Omnipotent </a:t>
            </a:r>
            <a:r>
              <a:rPr lang="en-US" sz="2400">
                <a:latin typeface="Maiandra GD" pitchFamily="34" charset="0"/>
              </a:rPr>
              <a:t>– Rev.19:6; Acts 26:8</a:t>
            </a:r>
          </a:p>
          <a:p>
            <a:pPr marL="465138" indent="-465138">
              <a:spcBef>
                <a:spcPct val="30000"/>
              </a:spcBef>
              <a:buClr>
                <a:srgbClr val="FF0000"/>
              </a:buClr>
              <a:buFont typeface="Wingdings 2" pitchFamily="18" charset="2"/>
              <a:buChar char="¿"/>
            </a:pPr>
            <a:r>
              <a:rPr lang="en-US" sz="2400">
                <a:latin typeface="Berlin Sans FB Demi" pitchFamily="34" charset="0"/>
              </a:rPr>
              <a:t>Omnipresent </a:t>
            </a:r>
            <a:r>
              <a:rPr lang="en-US" sz="2400">
                <a:latin typeface="Maiandra GD" pitchFamily="34" charset="0"/>
              </a:rPr>
              <a:t>– Jer. 23:23; Ps.23:4</a:t>
            </a:r>
          </a:p>
          <a:p>
            <a:pPr marL="465138" indent="-465138">
              <a:spcBef>
                <a:spcPct val="30000"/>
              </a:spcBef>
              <a:buClr>
                <a:srgbClr val="FF0000"/>
              </a:buClr>
              <a:buFont typeface="Wingdings 2" pitchFamily="18" charset="2"/>
              <a:buChar char="¿"/>
            </a:pPr>
            <a:r>
              <a:rPr lang="en-US" sz="2400">
                <a:latin typeface="Berlin Sans FB Demi" pitchFamily="34" charset="0"/>
              </a:rPr>
              <a:t>Omniscient</a:t>
            </a:r>
            <a:r>
              <a:rPr lang="en-US" sz="2400">
                <a:latin typeface="Maiandra GD" pitchFamily="34" charset="0"/>
              </a:rPr>
              <a:t> – Prov 15:3; Heb 4:13 </a:t>
            </a:r>
          </a:p>
          <a:p>
            <a:pPr marL="465138" indent="-465138">
              <a:spcBef>
                <a:spcPct val="30000"/>
              </a:spcBef>
              <a:buClr>
                <a:srgbClr val="FF0000"/>
              </a:buClr>
              <a:buFont typeface="Wingdings 2" pitchFamily="18" charset="2"/>
              <a:buChar char="¿"/>
            </a:pPr>
            <a:r>
              <a:rPr lang="en-US" sz="2400">
                <a:latin typeface="Berlin Sans FB Demi" pitchFamily="34" charset="0"/>
              </a:rPr>
              <a:t>All-wise</a:t>
            </a:r>
            <a:r>
              <a:rPr lang="en-US" sz="2400">
                <a:latin typeface="Maiandra GD" pitchFamily="34" charset="0"/>
              </a:rPr>
              <a:t> – Rom. 11:33; 1 Cor. 1:25</a:t>
            </a:r>
          </a:p>
          <a:p>
            <a:pPr marL="465138" indent="-465138">
              <a:spcBef>
                <a:spcPct val="30000"/>
              </a:spcBef>
              <a:buClr>
                <a:srgbClr val="FF0000"/>
              </a:buClr>
              <a:buFont typeface="Wingdings 2" pitchFamily="18" charset="2"/>
              <a:buChar char="¿"/>
            </a:pPr>
            <a:r>
              <a:rPr lang="en-US" sz="2400">
                <a:latin typeface="Berlin Sans FB Demi" pitchFamily="34" charset="0"/>
              </a:rPr>
              <a:t>Holy </a:t>
            </a:r>
            <a:r>
              <a:rPr lang="en-US" sz="2400">
                <a:latin typeface="Maiandra GD" pitchFamily="34" charset="0"/>
              </a:rPr>
              <a:t>– 1 Peter 1:15,16; 1 Thes 4:3-7</a:t>
            </a:r>
          </a:p>
          <a:p>
            <a:pPr marL="465138" indent="-465138">
              <a:spcBef>
                <a:spcPct val="30000"/>
              </a:spcBef>
              <a:buClr>
                <a:srgbClr val="FF0000"/>
              </a:buClr>
              <a:buFont typeface="Wingdings 2" pitchFamily="18" charset="2"/>
              <a:buChar char="¿"/>
            </a:pPr>
            <a:r>
              <a:rPr lang="en-US" sz="2400">
                <a:latin typeface="Berlin Sans FB Demi" pitchFamily="34" charset="0"/>
              </a:rPr>
              <a:t>Impartial </a:t>
            </a:r>
            <a:r>
              <a:rPr lang="en-US" sz="2400">
                <a:latin typeface="Maiandra GD" pitchFamily="34" charset="0"/>
              </a:rPr>
              <a:t>- Acts 10:34; 1 Pet. 1:17</a:t>
            </a:r>
          </a:p>
          <a:p>
            <a:pPr marL="465138" indent="-465138">
              <a:spcBef>
                <a:spcPct val="30000"/>
              </a:spcBef>
              <a:buClr>
                <a:srgbClr val="FF0000"/>
              </a:buClr>
              <a:buFont typeface="Wingdings 2" pitchFamily="18" charset="2"/>
              <a:buChar char="¿"/>
            </a:pPr>
            <a:r>
              <a:rPr lang="en-US" sz="2400">
                <a:latin typeface="Berlin Sans FB Demi" pitchFamily="34" charset="0"/>
              </a:rPr>
              <a:t>Love </a:t>
            </a:r>
            <a:r>
              <a:rPr lang="en-US" sz="2400">
                <a:latin typeface="Maiandra GD" pitchFamily="34" charset="0"/>
              </a:rPr>
              <a:t>– John 3:16; 1 John 4:8,19;  5:3</a:t>
            </a:r>
          </a:p>
          <a:p>
            <a:pPr marL="465138" indent="-465138">
              <a:spcBef>
                <a:spcPct val="30000"/>
              </a:spcBef>
              <a:buClr>
                <a:srgbClr val="FF0000"/>
              </a:buClr>
              <a:buFont typeface="Wingdings 2" pitchFamily="18" charset="2"/>
              <a:buChar char="¿"/>
            </a:pPr>
            <a:r>
              <a:rPr lang="en-US" sz="2400">
                <a:latin typeface="Berlin Sans FB Demi" pitchFamily="34" charset="0"/>
              </a:rPr>
              <a:t>Jealous </a:t>
            </a:r>
            <a:r>
              <a:rPr lang="en-US" sz="2400">
                <a:latin typeface="Maiandra GD" pitchFamily="34" charset="0"/>
              </a:rPr>
              <a:t>– Ex. 20:5; 34:14; Mt. 4:10 </a:t>
            </a:r>
          </a:p>
          <a:p>
            <a:pPr marL="465138" indent="-465138">
              <a:spcBef>
                <a:spcPct val="30000"/>
              </a:spcBef>
              <a:buClr>
                <a:srgbClr val="FF0000"/>
              </a:buClr>
              <a:buFont typeface="Wingdings 2" pitchFamily="18" charset="2"/>
              <a:buChar char="¿"/>
            </a:pPr>
            <a:r>
              <a:rPr lang="en-US" sz="2400">
                <a:latin typeface="Berlin Sans FB Demi" pitchFamily="34" charset="0"/>
              </a:rPr>
              <a:t>Good, Severe</a:t>
            </a:r>
            <a:r>
              <a:rPr lang="en-US" sz="2400">
                <a:latin typeface="Maiandra GD" pitchFamily="34" charset="0"/>
              </a:rPr>
              <a:t> – Ro.11:22, Heb.12:28 </a:t>
            </a:r>
          </a:p>
        </p:txBody>
      </p:sp>
      <p:pic>
        <p:nvPicPr>
          <p:cNvPr id="50181"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50182" name="Picture 6"/>
          <p:cNvPicPr>
            <a:picLocks noChangeAspect="1" noChangeArrowheads="1"/>
          </p:cNvPicPr>
          <p:nvPr/>
        </p:nvPicPr>
        <p:blipFill>
          <a:blip r:embed="rId5"/>
          <a:srcRect/>
          <a:stretch>
            <a:fillRect/>
          </a:stretch>
        </p:blipFill>
        <p:spPr bwMode="auto">
          <a:xfrm>
            <a:off x="1497013" y="914400"/>
            <a:ext cx="6148387" cy="12065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Effect transition="in" filter="fade">
                                      <p:cBhvr>
                                        <p:cTn id="7" dur="1000"/>
                                        <p:tgtEl>
                                          <p:spTgt spid="50180">
                                            <p:txEl>
                                              <p:pRg st="1" end="1"/>
                                            </p:txEl>
                                          </p:spTgt>
                                        </p:tgtEl>
                                      </p:cBhvr>
                                    </p:animEffect>
                                    <p:anim calcmode="lin" valueType="num">
                                      <p:cBhvr>
                                        <p:cTn id="8" dur="1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01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0180">
                                            <p:txEl>
                                              <p:pRg st="2" end="2"/>
                                            </p:txEl>
                                          </p:spTgt>
                                        </p:tgtEl>
                                        <p:attrNameLst>
                                          <p:attrName>style.visibility</p:attrName>
                                        </p:attrNameLst>
                                      </p:cBhvr>
                                      <p:to>
                                        <p:strVal val="visible"/>
                                      </p:to>
                                    </p:set>
                                    <p:animEffect transition="in" filter="fade">
                                      <p:cBhvr>
                                        <p:cTn id="14" dur="1000"/>
                                        <p:tgtEl>
                                          <p:spTgt spid="50180">
                                            <p:txEl>
                                              <p:pRg st="2" end="2"/>
                                            </p:txEl>
                                          </p:spTgt>
                                        </p:tgtEl>
                                      </p:cBhvr>
                                    </p:animEffect>
                                    <p:anim calcmode="lin" valueType="num">
                                      <p:cBhvr>
                                        <p:cTn id="15" dur="10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01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0180">
                                            <p:txEl>
                                              <p:pRg st="3" end="3"/>
                                            </p:txEl>
                                          </p:spTgt>
                                        </p:tgtEl>
                                        <p:attrNameLst>
                                          <p:attrName>style.visibility</p:attrName>
                                        </p:attrNameLst>
                                      </p:cBhvr>
                                      <p:to>
                                        <p:strVal val="visible"/>
                                      </p:to>
                                    </p:set>
                                    <p:animEffect transition="in" filter="fade">
                                      <p:cBhvr>
                                        <p:cTn id="21" dur="1000"/>
                                        <p:tgtEl>
                                          <p:spTgt spid="50180">
                                            <p:txEl>
                                              <p:pRg st="3" end="3"/>
                                            </p:txEl>
                                          </p:spTgt>
                                        </p:tgtEl>
                                      </p:cBhvr>
                                    </p:animEffect>
                                    <p:anim calcmode="lin" valueType="num">
                                      <p:cBhvr>
                                        <p:cTn id="22" dur="10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01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0180">
                                            <p:txEl>
                                              <p:pRg st="4" end="4"/>
                                            </p:txEl>
                                          </p:spTgt>
                                        </p:tgtEl>
                                        <p:attrNameLst>
                                          <p:attrName>style.visibility</p:attrName>
                                        </p:attrNameLst>
                                      </p:cBhvr>
                                      <p:to>
                                        <p:strVal val="visible"/>
                                      </p:to>
                                    </p:set>
                                    <p:animEffect transition="in" filter="fade">
                                      <p:cBhvr>
                                        <p:cTn id="28" dur="1000"/>
                                        <p:tgtEl>
                                          <p:spTgt spid="50180">
                                            <p:txEl>
                                              <p:pRg st="4" end="4"/>
                                            </p:txEl>
                                          </p:spTgt>
                                        </p:tgtEl>
                                      </p:cBhvr>
                                    </p:animEffect>
                                    <p:anim calcmode="lin" valueType="num">
                                      <p:cBhvr>
                                        <p:cTn id="29" dur="10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01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0180">
                                            <p:txEl>
                                              <p:pRg st="5" end="5"/>
                                            </p:txEl>
                                          </p:spTgt>
                                        </p:tgtEl>
                                        <p:attrNameLst>
                                          <p:attrName>style.visibility</p:attrName>
                                        </p:attrNameLst>
                                      </p:cBhvr>
                                      <p:to>
                                        <p:strVal val="visible"/>
                                      </p:to>
                                    </p:set>
                                    <p:animEffect transition="in" filter="fade">
                                      <p:cBhvr>
                                        <p:cTn id="35" dur="1000"/>
                                        <p:tgtEl>
                                          <p:spTgt spid="50180">
                                            <p:txEl>
                                              <p:pRg st="5" end="5"/>
                                            </p:txEl>
                                          </p:spTgt>
                                        </p:tgtEl>
                                      </p:cBhvr>
                                    </p:animEffect>
                                    <p:anim calcmode="lin" valueType="num">
                                      <p:cBhvr>
                                        <p:cTn id="36" dur="10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01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0180">
                                            <p:txEl>
                                              <p:pRg st="6" end="6"/>
                                            </p:txEl>
                                          </p:spTgt>
                                        </p:tgtEl>
                                        <p:attrNameLst>
                                          <p:attrName>style.visibility</p:attrName>
                                        </p:attrNameLst>
                                      </p:cBhvr>
                                      <p:to>
                                        <p:strVal val="visible"/>
                                      </p:to>
                                    </p:set>
                                    <p:animEffect transition="in" filter="fade">
                                      <p:cBhvr>
                                        <p:cTn id="42" dur="1000"/>
                                        <p:tgtEl>
                                          <p:spTgt spid="50180">
                                            <p:txEl>
                                              <p:pRg st="6" end="6"/>
                                            </p:txEl>
                                          </p:spTgt>
                                        </p:tgtEl>
                                      </p:cBhvr>
                                    </p:animEffect>
                                    <p:anim calcmode="lin" valueType="num">
                                      <p:cBhvr>
                                        <p:cTn id="43" dur="1000" fill="hold"/>
                                        <p:tgtEl>
                                          <p:spTgt spid="5018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018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50180">
                                            <p:txEl>
                                              <p:pRg st="7" end="7"/>
                                            </p:txEl>
                                          </p:spTgt>
                                        </p:tgtEl>
                                        <p:attrNameLst>
                                          <p:attrName>style.visibility</p:attrName>
                                        </p:attrNameLst>
                                      </p:cBhvr>
                                      <p:to>
                                        <p:strVal val="visible"/>
                                      </p:to>
                                    </p:set>
                                    <p:animEffect transition="in" filter="fade">
                                      <p:cBhvr>
                                        <p:cTn id="49" dur="1000"/>
                                        <p:tgtEl>
                                          <p:spTgt spid="50180">
                                            <p:txEl>
                                              <p:pRg st="7" end="7"/>
                                            </p:txEl>
                                          </p:spTgt>
                                        </p:tgtEl>
                                      </p:cBhvr>
                                    </p:animEffect>
                                    <p:anim calcmode="lin" valueType="num">
                                      <p:cBhvr>
                                        <p:cTn id="50" dur="1000" fill="hold"/>
                                        <p:tgtEl>
                                          <p:spTgt spid="50180">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018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50180">
                                            <p:txEl>
                                              <p:pRg st="8" end="8"/>
                                            </p:txEl>
                                          </p:spTgt>
                                        </p:tgtEl>
                                        <p:attrNameLst>
                                          <p:attrName>style.visibility</p:attrName>
                                        </p:attrNameLst>
                                      </p:cBhvr>
                                      <p:to>
                                        <p:strVal val="visible"/>
                                      </p:to>
                                    </p:set>
                                    <p:animEffect transition="in" filter="fade">
                                      <p:cBhvr>
                                        <p:cTn id="56" dur="1000"/>
                                        <p:tgtEl>
                                          <p:spTgt spid="50180">
                                            <p:txEl>
                                              <p:pRg st="8" end="8"/>
                                            </p:txEl>
                                          </p:spTgt>
                                        </p:tgtEl>
                                      </p:cBhvr>
                                    </p:animEffect>
                                    <p:anim calcmode="lin" valueType="num">
                                      <p:cBhvr>
                                        <p:cTn id="57" dur="1000" fill="hold"/>
                                        <p:tgtEl>
                                          <p:spTgt spid="50180">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018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50180">
                                            <p:txEl>
                                              <p:pRg st="9" end="9"/>
                                            </p:txEl>
                                          </p:spTgt>
                                        </p:tgtEl>
                                        <p:attrNameLst>
                                          <p:attrName>style.visibility</p:attrName>
                                        </p:attrNameLst>
                                      </p:cBhvr>
                                      <p:to>
                                        <p:strVal val="visible"/>
                                      </p:to>
                                    </p:set>
                                    <p:animEffect transition="in" filter="fade">
                                      <p:cBhvr>
                                        <p:cTn id="63" dur="1000"/>
                                        <p:tgtEl>
                                          <p:spTgt spid="50180">
                                            <p:txEl>
                                              <p:pRg st="9" end="9"/>
                                            </p:txEl>
                                          </p:spTgt>
                                        </p:tgtEl>
                                      </p:cBhvr>
                                    </p:animEffect>
                                    <p:anim calcmode="lin" valueType="num">
                                      <p:cBhvr>
                                        <p:cTn id="64" dur="1000" fill="hold"/>
                                        <p:tgtEl>
                                          <p:spTgt spid="50180">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5018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52227" name="Rectangle 3"/>
          <p:cNvSpPr>
            <a:spLocks noChangeArrowheads="1"/>
          </p:cNvSpPr>
          <p:nvPr/>
        </p:nvSpPr>
        <p:spPr bwMode="auto">
          <a:xfrm>
            <a:off x="381000" y="1905000"/>
            <a:ext cx="57150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2228" name="Text Box 4"/>
          <p:cNvSpPr txBox="1">
            <a:spLocks noChangeArrowheads="1"/>
          </p:cNvSpPr>
          <p:nvPr/>
        </p:nvSpPr>
        <p:spPr bwMode="auto">
          <a:xfrm>
            <a:off x="381000" y="1981200"/>
            <a:ext cx="5638800" cy="4692650"/>
          </a:xfrm>
          <a:prstGeom prst="rect">
            <a:avLst/>
          </a:prstGeom>
          <a:noFill/>
          <a:ln w="9525">
            <a:noFill/>
            <a:miter lim="800000"/>
            <a:headEnd/>
            <a:tailEnd/>
          </a:ln>
          <a:effectLst/>
        </p:spPr>
        <p:txBody>
          <a:bodyPr>
            <a:spAutoFit/>
          </a:bodyPr>
          <a:lstStyle/>
          <a:p>
            <a:pPr marL="465138" indent="-465138">
              <a:spcBef>
                <a:spcPct val="3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John 8:24 (NKJV) </a:t>
            </a:r>
            <a:r>
              <a:rPr lang="en-US" sz="2400" baseline="30000">
                <a:solidFill>
                  <a:srgbClr val="000000"/>
                </a:solidFill>
                <a:effectLst>
                  <a:outerShdw blurRad="38100" dist="38100" dir="2700000" algn="tl">
                    <a:srgbClr val="C0C0C0"/>
                  </a:outerShdw>
                </a:effectLst>
                <a:latin typeface="Maiandra GD" pitchFamily="34" charset="0"/>
              </a:rPr>
              <a:t>24 </a:t>
            </a:r>
            <a:r>
              <a:rPr lang="en-US" sz="2400">
                <a:solidFill>
                  <a:srgbClr val="000000"/>
                </a:solidFill>
                <a:effectLst>
                  <a:outerShdw blurRad="38100" dist="38100" dir="2700000" algn="tl">
                    <a:srgbClr val="C0C0C0"/>
                  </a:outerShdw>
                </a:effectLst>
                <a:latin typeface="Maiandra GD" pitchFamily="34" charset="0"/>
              </a:rPr>
              <a:t>Therefore I said to you that you will die in your sins; for </a:t>
            </a:r>
            <a:r>
              <a:rPr lang="en-US" sz="2400" b="1" u="sng">
                <a:solidFill>
                  <a:srgbClr val="000000"/>
                </a:solidFill>
                <a:effectLst>
                  <a:outerShdw blurRad="38100" dist="38100" dir="2700000" algn="tl">
                    <a:srgbClr val="C0C0C0"/>
                  </a:outerShdw>
                </a:effectLst>
                <a:latin typeface="Maiandra GD" pitchFamily="34" charset="0"/>
              </a:rPr>
              <a:t>if you do not believe that I am </a:t>
            </a:r>
            <a:r>
              <a:rPr lang="en-US" sz="2400" b="1" i="1" u="sng">
                <a:solidFill>
                  <a:srgbClr val="000000"/>
                </a:solidFill>
                <a:effectLst>
                  <a:outerShdw blurRad="38100" dist="38100" dir="2700000" algn="tl">
                    <a:srgbClr val="C0C0C0"/>
                  </a:outerShdw>
                </a:effectLst>
                <a:latin typeface="Maiandra GD" pitchFamily="34" charset="0"/>
              </a:rPr>
              <a:t>He</a:t>
            </a:r>
            <a:r>
              <a:rPr lang="en-US" sz="2400" i="1">
                <a:solidFill>
                  <a:srgbClr val="000000"/>
                </a:solidFill>
                <a:effectLst>
                  <a:outerShdw blurRad="38100" dist="38100" dir="2700000" algn="tl">
                    <a:srgbClr val="C0C0C0"/>
                  </a:outerShdw>
                </a:effectLst>
                <a:latin typeface="Maiandra GD" pitchFamily="34" charset="0"/>
              </a:rPr>
              <a:t>,</a:t>
            </a:r>
            <a:r>
              <a:rPr lang="en-US" sz="2400">
                <a:solidFill>
                  <a:srgbClr val="000000"/>
                </a:solidFill>
                <a:effectLst>
                  <a:outerShdw blurRad="38100" dist="38100" dir="2700000" algn="tl">
                    <a:srgbClr val="C0C0C0"/>
                  </a:outerShdw>
                </a:effectLst>
                <a:latin typeface="Maiandra GD" pitchFamily="34" charset="0"/>
              </a:rPr>
              <a:t> you will die in your sins." </a:t>
            </a:r>
          </a:p>
          <a:p>
            <a:pPr marL="465138" indent="-465138">
              <a:spcBef>
                <a:spcPct val="3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Acts 2:36 (NKJV) </a:t>
            </a:r>
            <a:r>
              <a:rPr lang="en-US" sz="2400" baseline="30000">
                <a:solidFill>
                  <a:srgbClr val="000000"/>
                </a:solidFill>
                <a:effectLst>
                  <a:outerShdw blurRad="38100" dist="38100" dir="2700000" algn="tl">
                    <a:srgbClr val="C0C0C0"/>
                  </a:outerShdw>
                </a:effectLst>
                <a:latin typeface="Maiandra GD" pitchFamily="34" charset="0"/>
              </a:rPr>
              <a:t>36 </a:t>
            </a:r>
            <a:r>
              <a:rPr lang="en-US" sz="2400">
                <a:solidFill>
                  <a:srgbClr val="000000"/>
                </a:solidFill>
                <a:effectLst>
                  <a:outerShdw blurRad="38100" dist="38100" dir="2700000" algn="tl">
                    <a:srgbClr val="C0C0C0"/>
                  </a:outerShdw>
                </a:effectLst>
                <a:latin typeface="Maiandra GD" pitchFamily="34" charset="0"/>
              </a:rPr>
              <a:t>"Therefore let all the house of Israel know assuredly that God has made this </a:t>
            </a:r>
            <a:r>
              <a:rPr lang="en-US" sz="2400" b="1" u="sng">
                <a:solidFill>
                  <a:srgbClr val="000000"/>
                </a:solidFill>
                <a:effectLst>
                  <a:outerShdw blurRad="38100" dist="38100" dir="2700000" algn="tl">
                    <a:srgbClr val="C0C0C0"/>
                  </a:outerShdw>
                </a:effectLst>
                <a:latin typeface="Maiandra GD" pitchFamily="34" charset="0"/>
              </a:rPr>
              <a:t>Jesus</a:t>
            </a:r>
            <a:r>
              <a:rPr lang="en-US" sz="2400">
                <a:solidFill>
                  <a:srgbClr val="000000"/>
                </a:solidFill>
                <a:effectLst>
                  <a:outerShdw blurRad="38100" dist="38100" dir="2700000" algn="tl">
                    <a:srgbClr val="C0C0C0"/>
                  </a:outerShdw>
                </a:effectLst>
                <a:latin typeface="Maiandra GD" pitchFamily="34" charset="0"/>
              </a:rPr>
              <a:t>, whom you crucified, </a:t>
            </a:r>
            <a:r>
              <a:rPr lang="en-US" sz="2400" b="1" u="sng">
                <a:solidFill>
                  <a:srgbClr val="000000"/>
                </a:solidFill>
                <a:effectLst>
                  <a:outerShdw blurRad="38100" dist="38100" dir="2700000" algn="tl">
                    <a:srgbClr val="C0C0C0"/>
                  </a:outerShdw>
                </a:effectLst>
                <a:latin typeface="Maiandra GD" pitchFamily="34" charset="0"/>
              </a:rPr>
              <a:t>both Lord and Christ</a:t>
            </a:r>
            <a:r>
              <a:rPr lang="en-US" sz="2400">
                <a:solidFill>
                  <a:srgbClr val="000000"/>
                </a:solidFill>
                <a:effectLst>
                  <a:outerShdw blurRad="38100" dist="38100" dir="2700000" algn="tl">
                    <a:srgbClr val="C0C0C0"/>
                  </a:outerShdw>
                </a:effectLst>
                <a:latin typeface="Maiandra GD" pitchFamily="34" charset="0"/>
              </a:rPr>
              <a:t>."</a:t>
            </a:r>
          </a:p>
          <a:p>
            <a:pPr marL="465138" indent="-465138">
              <a:spcBef>
                <a:spcPct val="3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Luke 6:46 (NKJV) </a:t>
            </a:r>
            <a:r>
              <a:rPr lang="en-US" sz="2400" baseline="30000">
                <a:solidFill>
                  <a:srgbClr val="000000"/>
                </a:solidFill>
                <a:effectLst>
                  <a:outerShdw blurRad="38100" dist="38100" dir="2700000" algn="tl">
                    <a:srgbClr val="C0C0C0"/>
                  </a:outerShdw>
                </a:effectLst>
                <a:latin typeface="Maiandra GD" pitchFamily="34" charset="0"/>
              </a:rPr>
              <a:t>46 </a:t>
            </a:r>
            <a:r>
              <a:rPr lang="en-US" sz="2400">
                <a:solidFill>
                  <a:srgbClr val="000000"/>
                </a:solidFill>
                <a:effectLst>
                  <a:outerShdw blurRad="38100" dist="38100" dir="2700000" algn="tl">
                    <a:srgbClr val="C0C0C0"/>
                  </a:outerShdw>
                </a:effectLst>
                <a:latin typeface="Maiandra GD" pitchFamily="34" charset="0"/>
              </a:rPr>
              <a:t>"But </a:t>
            </a:r>
            <a:r>
              <a:rPr lang="en-US" sz="2400" b="1" u="sng">
                <a:solidFill>
                  <a:srgbClr val="000000"/>
                </a:solidFill>
                <a:effectLst>
                  <a:outerShdw blurRad="38100" dist="38100" dir="2700000" algn="tl">
                    <a:srgbClr val="C0C0C0"/>
                  </a:outerShdw>
                </a:effectLst>
                <a:latin typeface="Maiandra GD" pitchFamily="34" charset="0"/>
              </a:rPr>
              <a:t>why</a:t>
            </a:r>
            <a:r>
              <a:rPr lang="en-US" sz="2400">
                <a:solidFill>
                  <a:srgbClr val="000000"/>
                </a:solidFill>
                <a:effectLst>
                  <a:outerShdw blurRad="38100" dist="38100" dir="2700000" algn="tl">
                    <a:srgbClr val="C0C0C0"/>
                  </a:outerShdw>
                </a:effectLst>
                <a:latin typeface="Maiandra GD" pitchFamily="34" charset="0"/>
              </a:rPr>
              <a:t> do you call Me 'Lord, Lord,' </a:t>
            </a:r>
            <a:r>
              <a:rPr lang="en-US" sz="2400" b="1" u="sng">
                <a:solidFill>
                  <a:srgbClr val="000000"/>
                </a:solidFill>
                <a:effectLst>
                  <a:outerShdw blurRad="38100" dist="38100" dir="2700000" algn="tl">
                    <a:srgbClr val="C0C0C0"/>
                  </a:outerShdw>
                </a:effectLst>
                <a:latin typeface="Maiandra GD" pitchFamily="34" charset="0"/>
              </a:rPr>
              <a:t>and do not do the things which I say</a:t>
            </a:r>
            <a:r>
              <a:rPr lang="en-US" sz="2400">
                <a:solidFill>
                  <a:srgbClr val="000000"/>
                </a:solidFill>
                <a:effectLst>
                  <a:outerShdw blurRad="38100" dist="38100" dir="2700000" algn="tl">
                    <a:srgbClr val="C0C0C0"/>
                  </a:outerShdw>
                </a:effectLst>
                <a:latin typeface="Maiandra GD" pitchFamily="34" charset="0"/>
              </a:rPr>
              <a:t>?</a:t>
            </a:r>
          </a:p>
        </p:txBody>
      </p:sp>
      <p:pic>
        <p:nvPicPr>
          <p:cNvPr id="52229"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52230" name="Picture 6"/>
          <p:cNvPicPr>
            <a:picLocks noChangeAspect="1" noChangeArrowheads="1"/>
          </p:cNvPicPr>
          <p:nvPr/>
        </p:nvPicPr>
        <p:blipFill>
          <a:blip r:embed="rId5"/>
          <a:srcRect/>
          <a:stretch>
            <a:fillRect/>
          </a:stretch>
        </p:blipFill>
        <p:spPr bwMode="auto">
          <a:xfrm>
            <a:off x="685800" y="838200"/>
            <a:ext cx="7620000" cy="1270000"/>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2228">
                                            <p:txEl>
                                              <p:pRg st="1" end="1"/>
                                            </p:txEl>
                                          </p:spTgt>
                                        </p:tgtEl>
                                        <p:attrNameLst>
                                          <p:attrName>style.visibility</p:attrName>
                                        </p:attrNameLst>
                                      </p:cBhvr>
                                      <p:to>
                                        <p:strVal val="visible"/>
                                      </p:to>
                                    </p:set>
                                    <p:animEffect transition="in" filter="randombar(horizontal)">
                                      <p:cBhvr>
                                        <p:cTn id="7" dur="500"/>
                                        <p:tgtEl>
                                          <p:spTgt spid="5222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2228">
                                            <p:txEl>
                                              <p:pRg st="2" end="2"/>
                                            </p:txEl>
                                          </p:spTgt>
                                        </p:tgtEl>
                                        <p:attrNameLst>
                                          <p:attrName>style.visibility</p:attrName>
                                        </p:attrNameLst>
                                      </p:cBhvr>
                                      <p:to>
                                        <p:strVal val="visible"/>
                                      </p:to>
                                    </p:set>
                                    <p:animEffect transition="in" filter="randombar(horizontal)">
                                      <p:cBhvr>
                                        <p:cTn id="1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54275" name="Rectangle 3"/>
          <p:cNvSpPr>
            <a:spLocks noChangeArrowheads="1"/>
          </p:cNvSpPr>
          <p:nvPr/>
        </p:nvSpPr>
        <p:spPr bwMode="auto">
          <a:xfrm>
            <a:off x="5943600" y="1905000"/>
            <a:ext cx="3048000" cy="4800600"/>
          </a:xfrm>
          <a:prstGeom prst="rect">
            <a:avLst/>
          </a:prstGeom>
          <a:solidFill>
            <a:schemeClr val="tx1"/>
          </a:solidFill>
          <a:ln w="9525">
            <a:solidFill>
              <a:srgbClr val="CCCC00"/>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4276" name="Rectangle 4"/>
          <p:cNvSpPr>
            <a:spLocks noChangeArrowheads="1"/>
          </p:cNvSpPr>
          <p:nvPr/>
        </p:nvSpPr>
        <p:spPr bwMode="auto">
          <a:xfrm>
            <a:off x="381000" y="1905000"/>
            <a:ext cx="54864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4277" name="Text Box 5"/>
          <p:cNvSpPr txBox="1">
            <a:spLocks noChangeArrowheads="1"/>
          </p:cNvSpPr>
          <p:nvPr/>
        </p:nvSpPr>
        <p:spPr bwMode="auto">
          <a:xfrm>
            <a:off x="381000" y="1981200"/>
            <a:ext cx="5486400" cy="4765675"/>
          </a:xfrm>
          <a:prstGeom prst="rect">
            <a:avLst/>
          </a:prstGeom>
          <a:noFill/>
          <a:ln w="9525">
            <a:noFill/>
            <a:miter lim="800000"/>
            <a:headEnd/>
            <a:tailEnd/>
          </a:ln>
          <a:effectLst/>
        </p:spPr>
        <p:txBody>
          <a:bodyPr>
            <a:spAutoFit/>
          </a:bodyPr>
          <a:lstStyle/>
          <a:p>
            <a:pPr marL="465138" indent="-465138">
              <a:spcBef>
                <a:spcPct val="2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Who He Is – </a:t>
            </a:r>
            <a:r>
              <a:rPr lang="en-US" sz="2400">
                <a:solidFill>
                  <a:srgbClr val="000000"/>
                </a:solidFill>
                <a:effectLst>
                  <a:outerShdw blurRad="38100" dist="38100" dir="2700000" algn="tl">
                    <a:srgbClr val="C0C0C0"/>
                  </a:outerShdw>
                </a:effectLst>
                <a:latin typeface="Maiandra GD" pitchFamily="34" charset="0"/>
              </a:rPr>
              <a:t>John 1:1,2; 17:5</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Son of God – Mat 17:5; Jn 3:16</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Savior – 1 John 4:14</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Head – Eph 1:22,23; Col 1:18</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King – 1 Tim 6:15; Rev 19:16</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Lord – Acts 2:36; Phili 2:9-11</a:t>
            </a:r>
          </a:p>
          <a:p>
            <a:pPr marL="465138" indent="-465138">
              <a:spcBef>
                <a:spcPct val="2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What He Has Done For Us –  </a:t>
            </a:r>
            <a:r>
              <a:rPr lang="en-US" sz="2400">
                <a:solidFill>
                  <a:srgbClr val="000000"/>
                </a:solidFill>
                <a:effectLst>
                  <a:outerShdw blurRad="38100" dist="38100" dir="2700000" algn="tl">
                    <a:srgbClr val="C0C0C0"/>
                  </a:outerShdw>
                </a:effectLst>
                <a:latin typeface="Maiandra GD" pitchFamily="34" charset="0"/>
              </a:rPr>
              <a:t>Phili 2:5-11; Heb 2:9-18</a:t>
            </a:r>
          </a:p>
          <a:p>
            <a:pPr marL="465138" indent="-465138">
              <a:spcBef>
                <a:spcPct val="20000"/>
              </a:spcBef>
              <a:buClr>
                <a:srgbClr val="FF00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What He Is Doing For Us –</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Priest – Heb 8:1</a:t>
            </a:r>
          </a:p>
          <a:p>
            <a:pPr marL="960438" lvl="1" indent="-381000">
              <a:spcBef>
                <a:spcPct val="20000"/>
              </a:spcBef>
              <a:buClr>
                <a:srgbClr val="FF9900"/>
              </a:buClr>
              <a:buFont typeface="Monotype Sorts" pitchFamily="2" charset="2"/>
              <a:buChar char="4"/>
            </a:pPr>
            <a:r>
              <a:rPr lang="en-US" sz="2400">
                <a:solidFill>
                  <a:srgbClr val="000000"/>
                </a:solidFill>
                <a:effectLst>
                  <a:outerShdw blurRad="38100" dist="38100" dir="2700000" algn="tl">
                    <a:srgbClr val="C0C0C0"/>
                  </a:outerShdw>
                </a:effectLst>
                <a:latin typeface="Maiandra GD" pitchFamily="34" charset="0"/>
              </a:rPr>
              <a:t>Mediator – Heb 8:6</a:t>
            </a:r>
          </a:p>
        </p:txBody>
      </p:sp>
      <p:pic>
        <p:nvPicPr>
          <p:cNvPr id="54278"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54279" name="Picture 7"/>
          <p:cNvPicPr>
            <a:picLocks noChangeAspect="1" noChangeArrowheads="1"/>
          </p:cNvPicPr>
          <p:nvPr/>
        </p:nvPicPr>
        <p:blipFill>
          <a:blip r:embed="rId5"/>
          <a:srcRect/>
          <a:stretch>
            <a:fillRect/>
          </a:stretch>
        </p:blipFill>
        <p:spPr bwMode="auto">
          <a:xfrm>
            <a:off x="685800" y="838200"/>
            <a:ext cx="7620000" cy="1270000"/>
          </a:xfrm>
          <a:prstGeom prst="rect">
            <a:avLst/>
          </a:prstGeom>
          <a:noFill/>
          <a:ln w="9525">
            <a:noFill/>
            <a:miter lim="800000"/>
            <a:headEnd/>
            <a:tailEnd/>
          </a:ln>
          <a:effectLst/>
        </p:spPr>
      </p:pic>
      <p:sp>
        <p:nvSpPr>
          <p:cNvPr id="54280" name="Text Box 8"/>
          <p:cNvSpPr txBox="1">
            <a:spLocks noChangeArrowheads="1"/>
          </p:cNvSpPr>
          <p:nvPr/>
        </p:nvSpPr>
        <p:spPr bwMode="auto">
          <a:xfrm>
            <a:off x="6003925" y="2057400"/>
            <a:ext cx="2835275" cy="4473575"/>
          </a:xfrm>
          <a:prstGeom prst="rect">
            <a:avLst/>
          </a:prstGeom>
          <a:noFill/>
          <a:ln w="9525">
            <a:noFill/>
            <a:miter lim="800000"/>
            <a:headEnd/>
            <a:tailEnd/>
          </a:ln>
          <a:effectLst/>
        </p:spPr>
        <p:txBody>
          <a:bodyPr>
            <a:spAutoFit/>
          </a:bodyPr>
          <a:lstStyle/>
          <a:p>
            <a:pPr algn="ctr"/>
            <a:r>
              <a:rPr lang="en-US" sz="2400" b="1">
                <a:solidFill>
                  <a:schemeClr val="bg1"/>
                </a:solidFill>
                <a:latin typeface="Maiandra GD" pitchFamily="34" charset="0"/>
              </a:rPr>
              <a:t>2 Cor. 5:10 (NKJV) </a:t>
            </a:r>
            <a:endParaRPr lang="en-US" sz="2400">
              <a:solidFill>
                <a:schemeClr val="bg1"/>
              </a:solidFill>
              <a:latin typeface="Maiandra GD" pitchFamily="34" charset="0"/>
            </a:endParaRPr>
          </a:p>
          <a:p>
            <a:pPr algn="ctr"/>
            <a:r>
              <a:rPr lang="en-US" sz="2400" baseline="30000">
                <a:solidFill>
                  <a:schemeClr val="bg1"/>
                </a:solidFill>
                <a:latin typeface="Maiandra GD" pitchFamily="34" charset="0"/>
              </a:rPr>
              <a:t>10 </a:t>
            </a:r>
            <a:r>
              <a:rPr lang="en-US" sz="2400">
                <a:solidFill>
                  <a:schemeClr val="bg1"/>
                </a:solidFill>
                <a:latin typeface="Maiandra GD" pitchFamily="34" charset="0"/>
              </a:rPr>
              <a:t>For we must all appear before the judgment seat of Christ, that each one may receive the things </a:t>
            </a:r>
            <a:r>
              <a:rPr lang="en-US" sz="2400" i="1">
                <a:solidFill>
                  <a:schemeClr val="bg1"/>
                </a:solidFill>
                <a:latin typeface="Maiandra GD" pitchFamily="34" charset="0"/>
              </a:rPr>
              <a:t>done</a:t>
            </a:r>
            <a:r>
              <a:rPr lang="en-US" sz="2400">
                <a:solidFill>
                  <a:schemeClr val="bg1"/>
                </a:solidFill>
                <a:latin typeface="Maiandra GD" pitchFamily="34" charset="0"/>
              </a:rPr>
              <a:t> in the body, according to what he has done, whether good or bad.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randombar(horizontal)">
                                      <p:cBhvr>
                                        <p:cTn id="7" dur="500"/>
                                        <p:tgtEl>
                                          <p:spTgt spid="542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277">
                                            <p:txEl>
                                              <p:pRg st="1" end="1"/>
                                            </p:txEl>
                                          </p:spTgt>
                                        </p:tgtEl>
                                        <p:attrNameLst>
                                          <p:attrName>style.visibility</p:attrName>
                                        </p:attrNameLst>
                                      </p:cBhvr>
                                      <p:to>
                                        <p:strVal val="visible"/>
                                      </p:to>
                                    </p:set>
                                    <p:animEffect transition="in" filter="randombar(horizontal)">
                                      <p:cBhvr>
                                        <p:cTn id="12" dur="500"/>
                                        <p:tgtEl>
                                          <p:spTgt spid="54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4277">
                                            <p:txEl>
                                              <p:pRg st="2" end="2"/>
                                            </p:txEl>
                                          </p:spTgt>
                                        </p:tgtEl>
                                        <p:attrNameLst>
                                          <p:attrName>style.visibility</p:attrName>
                                        </p:attrNameLst>
                                      </p:cBhvr>
                                      <p:to>
                                        <p:strVal val="visible"/>
                                      </p:to>
                                    </p:set>
                                    <p:animEffect transition="in" filter="randombar(horizontal)">
                                      <p:cBhvr>
                                        <p:cTn id="17" dur="500"/>
                                        <p:tgtEl>
                                          <p:spTgt spid="542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4277">
                                            <p:txEl>
                                              <p:pRg st="3" end="3"/>
                                            </p:txEl>
                                          </p:spTgt>
                                        </p:tgtEl>
                                        <p:attrNameLst>
                                          <p:attrName>style.visibility</p:attrName>
                                        </p:attrNameLst>
                                      </p:cBhvr>
                                      <p:to>
                                        <p:strVal val="visible"/>
                                      </p:to>
                                    </p:set>
                                    <p:animEffect transition="in" filter="randombar(horizontal)">
                                      <p:cBhvr>
                                        <p:cTn id="22" dur="500"/>
                                        <p:tgtEl>
                                          <p:spTgt spid="542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4277">
                                            <p:txEl>
                                              <p:pRg st="4" end="4"/>
                                            </p:txEl>
                                          </p:spTgt>
                                        </p:tgtEl>
                                        <p:attrNameLst>
                                          <p:attrName>style.visibility</p:attrName>
                                        </p:attrNameLst>
                                      </p:cBhvr>
                                      <p:to>
                                        <p:strVal val="visible"/>
                                      </p:to>
                                    </p:set>
                                    <p:animEffect transition="in" filter="randombar(horizontal)">
                                      <p:cBhvr>
                                        <p:cTn id="27" dur="500"/>
                                        <p:tgtEl>
                                          <p:spTgt spid="542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4277">
                                            <p:txEl>
                                              <p:pRg st="5" end="5"/>
                                            </p:txEl>
                                          </p:spTgt>
                                        </p:tgtEl>
                                        <p:attrNameLst>
                                          <p:attrName>style.visibility</p:attrName>
                                        </p:attrNameLst>
                                      </p:cBhvr>
                                      <p:to>
                                        <p:strVal val="visible"/>
                                      </p:to>
                                    </p:set>
                                    <p:animEffect transition="in" filter="randombar(horizontal)">
                                      <p:cBhvr>
                                        <p:cTn id="32" dur="500"/>
                                        <p:tgtEl>
                                          <p:spTgt spid="542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4277">
                                            <p:txEl>
                                              <p:pRg st="6" end="6"/>
                                            </p:txEl>
                                          </p:spTgt>
                                        </p:tgtEl>
                                        <p:attrNameLst>
                                          <p:attrName>style.visibility</p:attrName>
                                        </p:attrNameLst>
                                      </p:cBhvr>
                                      <p:to>
                                        <p:strVal val="visible"/>
                                      </p:to>
                                    </p:set>
                                    <p:animEffect transition="in" filter="randombar(horizontal)">
                                      <p:cBhvr>
                                        <p:cTn id="37" dur="500"/>
                                        <p:tgtEl>
                                          <p:spTgt spid="5427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4277">
                                            <p:txEl>
                                              <p:pRg st="7" end="7"/>
                                            </p:txEl>
                                          </p:spTgt>
                                        </p:tgtEl>
                                        <p:attrNameLst>
                                          <p:attrName>style.visibility</p:attrName>
                                        </p:attrNameLst>
                                      </p:cBhvr>
                                      <p:to>
                                        <p:strVal val="visible"/>
                                      </p:to>
                                    </p:set>
                                    <p:animEffect transition="in" filter="randombar(horizontal)">
                                      <p:cBhvr>
                                        <p:cTn id="42" dur="500"/>
                                        <p:tgtEl>
                                          <p:spTgt spid="5427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4277">
                                            <p:txEl>
                                              <p:pRg st="8" end="8"/>
                                            </p:txEl>
                                          </p:spTgt>
                                        </p:tgtEl>
                                        <p:attrNameLst>
                                          <p:attrName>style.visibility</p:attrName>
                                        </p:attrNameLst>
                                      </p:cBhvr>
                                      <p:to>
                                        <p:strVal val="visible"/>
                                      </p:to>
                                    </p:set>
                                    <p:animEffect transition="in" filter="randombar(horizontal)">
                                      <p:cBhvr>
                                        <p:cTn id="47" dur="500"/>
                                        <p:tgtEl>
                                          <p:spTgt spid="5427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4277">
                                            <p:txEl>
                                              <p:pRg st="9" end="9"/>
                                            </p:txEl>
                                          </p:spTgt>
                                        </p:tgtEl>
                                        <p:attrNameLst>
                                          <p:attrName>style.visibility</p:attrName>
                                        </p:attrNameLst>
                                      </p:cBhvr>
                                      <p:to>
                                        <p:strVal val="visible"/>
                                      </p:to>
                                    </p:set>
                                    <p:animEffect transition="in" filter="randombar(horizontal)">
                                      <p:cBhvr>
                                        <p:cTn id="52" dur="500"/>
                                        <p:tgtEl>
                                          <p:spTgt spid="5427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54275"/>
                                        </p:tgtEl>
                                        <p:attrNameLst>
                                          <p:attrName>style.visibility</p:attrName>
                                        </p:attrNameLst>
                                      </p:cBhvr>
                                      <p:to>
                                        <p:strVal val="visible"/>
                                      </p:to>
                                    </p:set>
                                    <p:anim calcmode="lin" valueType="num">
                                      <p:cBhvr>
                                        <p:cTn id="57" dur="500" decel="50000" fill="hold">
                                          <p:stCondLst>
                                            <p:cond delay="0"/>
                                          </p:stCondLst>
                                        </p:cTn>
                                        <p:tgtEl>
                                          <p:spTgt spid="5427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5427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54275"/>
                                        </p:tgtEl>
                                        <p:attrNameLst>
                                          <p:attrName>ppt_w</p:attrName>
                                        </p:attrNameLst>
                                      </p:cBhvr>
                                      <p:tavLst>
                                        <p:tav tm="0">
                                          <p:val>
                                            <p:strVal val="#ppt_w*.05"/>
                                          </p:val>
                                        </p:tav>
                                        <p:tav tm="100000">
                                          <p:val>
                                            <p:strVal val="#ppt_w"/>
                                          </p:val>
                                        </p:tav>
                                      </p:tavLst>
                                    </p:anim>
                                    <p:anim calcmode="lin" valueType="num">
                                      <p:cBhvr>
                                        <p:cTn id="60" dur="1000" fill="hold"/>
                                        <p:tgtEl>
                                          <p:spTgt spid="5427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5427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5427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5427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54275"/>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54280"/>
                                        </p:tgtEl>
                                        <p:attrNameLst>
                                          <p:attrName>style.visibility</p:attrName>
                                        </p:attrNameLst>
                                      </p:cBhvr>
                                      <p:to>
                                        <p:strVal val="visible"/>
                                      </p:to>
                                    </p:set>
                                    <p:anim calcmode="lin" valueType="num">
                                      <p:cBhvr>
                                        <p:cTn id="67" dur="500" decel="50000" fill="hold">
                                          <p:stCondLst>
                                            <p:cond delay="0"/>
                                          </p:stCondLst>
                                        </p:cTn>
                                        <p:tgtEl>
                                          <p:spTgt spid="5428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428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4280"/>
                                        </p:tgtEl>
                                        <p:attrNameLst>
                                          <p:attrName>ppt_w</p:attrName>
                                        </p:attrNameLst>
                                      </p:cBhvr>
                                      <p:tavLst>
                                        <p:tav tm="0">
                                          <p:val>
                                            <p:strVal val="#ppt_w*.05"/>
                                          </p:val>
                                        </p:tav>
                                        <p:tav tm="100000">
                                          <p:val>
                                            <p:strVal val="#ppt_w"/>
                                          </p:val>
                                        </p:tav>
                                      </p:tavLst>
                                    </p:anim>
                                    <p:anim calcmode="lin" valueType="num">
                                      <p:cBhvr>
                                        <p:cTn id="70" dur="1000" fill="hold"/>
                                        <p:tgtEl>
                                          <p:spTgt spid="5428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428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428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428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7" grpId="0" build="p" bldLvl="2" autoUpdateAnimBg="0"/>
      <p:bldP spid="5428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56323" name="Rectangle 3"/>
          <p:cNvSpPr>
            <a:spLocks noChangeArrowheads="1"/>
          </p:cNvSpPr>
          <p:nvPr/>
        </p:nvSpPr>
        <p:spPr bwMode="auto">
          <a:xfrm>
            <a:off x="381000" y="1905000"/>
            <a:ext cx="57150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6324" name="Text Box 4"/>
          <p:cNvSpPr txBox="1">
            <a:spLocks noChangeArrowheads="1"/>
          </p:cNvSpPr>
          <p:nvPr/>
        </p:nvSpPr>
        <p:spPr bwMode="auto">
          <a:xfrm>
            <a:off x="381000" y="1981200"/>
            <a:ext cx="5638800" cy="4692650"/>
          </a:xfrm>
          <a:prstGeom prst="rect">
            <a:avLst/>
          </a:prstGeom>
          <a:noFill/>
          <a:ln w="9525">
            <a:noFill/>
            <a:miter lim="800000"/>
            <a:headEnd/>
            <a:tailEnd/>
          </a:ln>
          <a:effectLst/>
        </p:spPr>
        <p:txBody>
          <a:bodyPr>
            <a:spAutoFit/>
          </a:bodyPr>
          <a:lstStyle/>
          <a:p>
            <a:pPr marL="465138" indent="-465138">
              <a:spcBef>
                <a:spcPct val="30000"/>
              </a:spcBef>
              <a:buClr>
                <a:srgbClr val="FF0000"/>
              </a:buClr>
              <a:buFont typeface="Wingdings 2" pitchFamily="18" charset="2"/>
              <a:buNone/>
            </a:pPr>
            <a:r>
              <a:rPr lang="en-US" sz="2400" b="1">
                <a:solidFill>
                  <a:srgbClr val="000000"/>
                </a:solidFill>
                <a:effectLst>
                  <a:outerShdw blurRad="38100" dist="38100" dir="2700000" algn="tl">
                    <a:srgbClr val="C0C0C0"/>
                  </a:outerShdw>
                </a:effectLst>
                <a:latin typeface="Maiandra GD" pitchFamily="34" charset="0"/>
              </a:rPr>
              <a:t>Titus 1:2 (NKJV) </a:t>
            </a:r>
            <a:r>
              <a:rPr lang="en-US" sz="2400" baseline="30000">
                <a:solidFill>
                  <a:srgbClr val="000000"/>
                </a:solidFill>
                <a:effectLst>
                  <a:outerShdw blurRad="38100" dist="38100" dir="2700000" algn="tl">
                    <a:srgbClr val="C0C0C0"/>
                  </a:outerShdw>
                </a:effectLst>
                <a:latin typeface="Maiandra GD" pitchFamily="34" charset="0"/>
              </a:rPr>
              <a:t>2 </a:t>
            </a:r>
            <a:r>
              <a:rPr lang="en-US" sz="2400">
                <a:solidFill>
                  <a:srgbClr val="000000"/>
                </a:solidFill>
                <a:effectLst>
                  <a:outerShdw blurRad="38100" dist="38100" dir="2700000" algn="tl">
                    <a:srgbClr val="C0C0C0"/>
                  </a:outerShdw>
                </a:effectLst>
                <a:latin typeface="Maiandra GD" pitchFamily="34" charset="0"/>
              </a:rPr>
              <a:t>. . . which God, who cannot lie, promised before time began, </a:t>
            </a:r>
          </a:p>
          <a:p>
            <a:pPr marL="465138" indent="-465138">
              <a:spcBef>
                <a:spcPct val="30000"/>
              </a:spcBef>
              <a:buClr>
                <a:srgbClr val="FF0000"/>
              </a:buClr>
              <a:buFont typeface="Wingdings 2" pitchFamily="18" charset="2"/>
              <a:buNone/>
            </a:pPr>
            <a:r>
              <a:rPr lang="en-US" sz="2400" b="1">
                <a:solidFill>
                  <a:srgbClr val="000000"/>
                </a:solidFill>
                <a:effectLst>
                  <a:outerShdw blurRad="38100" dist="38100" dir="2700000" algn="tl">
                    <a:srgbClr val="C0C0C0"/>
                  </a:outerShdw>
                </a:effectLst>
                <a:latin typeface="Maiandra GD" pitchFamily="34" charset="0"/>
              </a:rPr>
              <a:t>Phili 1:20 (NKJV) </a:t>
            </a:r>
            <a:r>
              <a:rPr lang="en-US" sz="2400" baseline="30000">
                <a:solidFill>
                  <a:srgbClr val="000000"/>
                </a:solidFill>
                <a:effectLst>
                  <a:outerShdw blurRad="38100" dist="38100" dir="2700000" algn="tl">
                    <a:srgbClr val="C0C0C0"/>
                  </a:outerShdw>
                </a:effectLst>
                <a:latin typeface="Maiandra GD" pitchFamily="34" charset="0"/>
              </a:rPr>
              <a:t>20 </a:t>
            </a:r>
            <a:r>
              <a:rPr lang="en-US" sz="2400">
                <a:solidFill>
                  <a:srgbClr val="000000"/>
                </a:solidFill>
                <a:effectLst>
                  <a:outerShdw blurRad="38100" dist="38100" dir="2700000" algn="tl">
                    <a:srgbClr val="C0C0C0"/>
                  </a:outerShdw>
                </a:effectLst>
                <a:latin typeface="Maiandra GD" pitchFamily="34" charset="0"/>
              </a:rPr>
              <a:t>according to my earnest expectation and hope that in nothing I shall be ashamed, but with all boldness, as always, so now also Christ will be magnified in my body, whether by life or by death.</a:t>
            </a:r>
          </a:p>
          <a:p>
            <a:pPr marL="465138" indent="-465138">
              <a:spcBef>
                <a:spcPct val="30000"/>
              </a:spcBef>
              <a:buClr>
                <a:srgbClr val="FF0000"/>
              </a:buClr>
              <a:buFont typeface="Wingdings 2" pitchFamily="18" charset="2"/>
              <a:buNone/>
            </a:pPr>
            <a:r>
              <a:rPr lang="en-US" sz="2400" b="1">
                <a:solidFill>
                  <a:srgbClr val="000000"/>
                </a:solidFill>
                <a:effectLst>
                  <a:outerShdw blurRad="38100" dist="38100" dir="2700000" algn="tl">
                    <a:srgbClr val="C0C0C0"/>
                  </a:outerShdw>
                </a:effectLst>
                <a:latin typeface="Maiandra GD" pitchFamily="34" charset="0"/>
              </a:rPr>
              <a:t>1 John 3:3 (NKJV) </a:t>
            </a:r>
            <a:r>
              <a:rPr lang="en-US" sz="2400" baseline="30000">
                <a:solidFill>
                  <a:srgbClr val="000000"/>
                </a:solidFill>
                <a:effectLst>
                  <a:outerShdw blurRad="38100" dist="38100" dir="2700000" algn="tl">
                    <a:srgbClr val="C0C0C0"/>
                  </a:outerShdw>
                </a:effectLst>
                <a:latin typeface="Maiandra GD" pitchFamily="34" charset="0"/>
              </a:rPr>
              <a:t>3 </a:t>
            </a:r>
            <a:r>
              <a:rPr lang="en-US" sz="2400">
                <a:solidFill>
                  <a:srgbClr val="000000"/>
                </a:solidFill>
                <a:effectLst>
                  <a:outerShdw blurRad="38100" dist="38100" dir="2700000" algn="tl">
                    <a:srgbClr val="C0C0C0"/>
                  </a:outerShdw>
                </a:effectLst>
                <a:latin typeface="Maiandra GD" pitchFamily="34" charset="0"/>
              </a:rPr>
              <a:t>And everyone who has this hope in Him purifies himself, just as He is pure.</a:t>
            </a:r>
          </a:p>
        </p:txBody>
      </p:sp>
      <p:pic>
        <p:nvPicPr>
          <p:cNvPr id="56325"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56326" name="Picture 6"/>
          <p:cNvPicPr>
            <a:picLocks noChangeAspect="1" noChangeArrowheads="1"/>
          </p:cNvPicPr>
          <p:nvPr/>
        </p:nvPicPr>
        <p:blipFill>
          <a:blip r:embed="rId5"/>
          <a:srcRect/>
          <a:stretch>
            <a:fillRect/>
          </a:stretch>
        </p:blipFill>
        <p:spPr bwMode="auto">
          <a:xfrm>
            <a:off x="989013" y="838200"/>
            <a:ext cx="7164387" cy="1168400"/>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324">
                                            <p:txEl>
                                              <p:pRg st="1" end="1"/>
                                            </p:txEl>
                                          </p:spTgt>
                                        </p:tgtEl>
                                        <p:attrNameLst>
                                          <p:attrName>style.visibility</p:attrName>
                                        </p:attrNameLst>
                                      </p:cBhvr>
                                      <p:to>
                                        <p:strVal val="visible"/>
                                      </p:to>
                                    </p:set>
                                    <p:animEffect transition="in" filter="randombar(horizontal)">
                                      <p:cBhvr>
                                        <p:cTn id="7" dur="500"/>
                                        <p:tgtEl>
                                          <p:spTgt spid="5632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324">
                                            <p:txEl>
                                              <p:pRg st="2" end="2"/>
                                            </p:txEl>
                                          </p:spTgt>
                                        </p:tgtEl>
                                        <p:attrNameLst>
                                          <p:attrName>style.visibility</p:attrName>
                                        </p:attrNameLst>
                                      </p:cBhvr>
                                      <p:to>
                                        <p:strVal val="visible"/>
                                      </p:to>
                                    </p:set>
                                    <p:animEffect transition="in" filter="randombar(horizontal)">
                                      <p:cBhvr>
                                        <p:cTn id="1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sp>
        <p:nvSpPr>
          <p:cNvPr id="58371" name="Rectangle 3"/>
          <p:cNvSpPr>
            <a:spLocks noChangeArrowheads="1"/>
          </p:cNvSpPr>
          <p:nvPr/>
        </p:nvSpPr>
        <p:spPr bwMode="auto">
          <a:xfrm>
            <a:off x="381000" y="1905000"/>
            <a:ext cx="5715000" cy="48006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8372" name="Text Box 4"/>
          <p:cNvSpPr txBox="1">
            <a:spLocks noChangeArrowheads="1"/>
          </p:cNvSpPr>
          <p:nvPr/>
        </p:nvSpPr>
        <p:spPr bwMode="auto">
          <a:xfrm>
            <a:off x="381000" y="1905000"/>
            <a:ext cx="5715000" cy="4692650"/>
          </a:xfrm>
          <a:prstGeom prst="rect">
            <a:avLst/>
          </a:prstGeom>
          <a:noFill/>
          <a:ln w="9525">
            <a:noFill/>
            <a:miter lim="800000"/>
            <a:headEnd/>
            <a:tailEnd/>
          </a:ln>
          <a:effectLst/>
        </p:spPr>
        <p:txBody>
          <a:bodyPr>
            <a:spAutoFit/>
          </a:bodyPr>
          <a:lstStyle/>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The bond of perfection - </a:t>
            </a:r>
            <a:r>
              <a:rPr lang="en-US" sz="2400">
                <a:solidFill>
                  <a:srgbClr val="000000"/>
                </a:solidFill>
                <a:effectLst>
                  <a:outerShdw blurRad="38100" dist="38100" dir="2700000" algn="tl">
                    <a:srgbClr val="C0C0C0"/>
                  </a:outerShdw>
                </a:effectLst>
                <a:latin typeface="Maiandra GD" pitchFamily="34" charset="0"/>
              </a:rPr>
              <a:t>Col. 3:14</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And now abide faith, hope, love, these three; but the greatest of these </a:t>
            </a:r>
            <a:r>
              <a:rPr lang="en-US" sz="2400" b="1" i="1">
                <a:solidFill>
                  <a:srgbClr val="000000"/>
                </a:solidFill>
                <a:effectLst>
                  <a:outerShdw blurRad="38100" dist="38100" dir="2700000" algn="tl">
                    <a:srgbClr val="C0C0C0"/>
                  </a:outerShdw>
                </a:effectLst>
                <a:latin typeface="Maiandra GD" pitchFamily="34" charset="0"/>
              </a:rPr>
              <a:t>is</a:t>
            </a:r>
            <a:r>
              <a:rPr lang="en-US" sz="2400" b="1">
                <a:solidFill>
                  <a:srgbClr val="000000"/>
                </a:solidFill>
                <a:effectLst>
                  <a:outerShdw blurRad="38100" dist="38100" dir="2700000" algn="tl">
                    <a:srgbClr val="C0C0C0"/>
                  </a:outerShdw>
                </a:effectLst>
                <a:latin typeface="Maiandra GD" pitchFamily="34" charset="0"/>
              </a:rPr>
              <a:t> love. - </a:t>
            </a:r>
            <a:r>
              <a:rPr lang="en-US" sz="2400">
                <a:solidFill>
                  <a:srgbClr val="000000"/>
                </a:solidFill>
                <a:effectLst>
                  <a:outerShdw blurRad="38100" dist="38100" dir="2700000" algn="tl">
                    <a:srgbClr val="C0C0C0"/>
                  </a:outerShdw>
                </a:effectLst>
                <a:latin typeface="Maiandra GD" pitchFamily="34" charset="0"/>
              </a:rPr>
              <a:t>1 Cor 13:13 (NKJV)</a:t>
            </a:r>
            <a:r>
              <a:rPr lang="en-US" sz="2400" b="1">
                <a:solidFill>
                  <a:srgbClr val="000000"/>
                </a:solidFill>
                <a:effectLst>
                  <a:outerShdw blurRad="38100" dist="38100" dir="2700000" algn="tl">
                    <a:srgbClr val="C0C0C0"/>
                  </a:outerShdw>
                </a:effectLst>
                <a:latin typeface="Maiandra GD" pitchFamily="34" charset="0"/>
              </a:rPr>
              <a:t> – </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Must Love God Supremely – </a:t>
            </a:r>
            <a:r>
              <a:rPr lang="en-US" sz="2400">
                <a:solidFill>
                  <a:srgbClr val="000000"/>
                </a:solidFill>
                <a:effectLst>
                  <a:outerShdw blurRad="38100" dist="38100" dir="2700000" algn="tl">
                    <a:srgbClr val="C0C0C0"/>
                  </a:outerShdw>
                </a:effectLst>
                <a:latin typeface="Maiandra GD" pitchFamily="34" charset="0"/>
              </a:rPr>
              <a:t>Mark 12:29-31; John 14:15,23; 1 John 5:1-3</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Love God’s Word</a:t>
            </a:r>
            <a:r>
              <a:rPr lang="en-US" sz="2400">
                <a:solidFill>
                  <a:srgbClr val="000000"/>
                </a:solidFill>
                <a:effectLst>
                  <a:outerShdw blurRad="38100" dist="38100" dir="2700000" algn="tl">
                    <a:srgbClr val="C0C0C0"/>
                  </a:outerShdw>
                </a:effectLst>
                <a:latin typeface="Maiandra GD" pitchFamily="34" charset="0"/>
              </a:rPr>
              <a:t> - Ps 119:97-104</a:t>
            </a:r>
          </a:p>
          <a:p>
            <a:pPr marL="465138" indent="-465138">
              <a:spcBef>
                <a:spcPct val="40000"/>
              </a:spcBef>
              <a:buClr>
                <a:srgbClr val="FF9900"/>
              </a:buClr>
              <a:buFont typeface="Wingdings 2" pitchFamily="18" charset="2"/>
              <a:buChar char="¿"/>
            </a:pPr>
            <a:r>
              <a:rPr lang="en-US" sz="2400" b="1">
                <a:solidFill>
                  <a:srgbClr val="000000"/>
                </a:solidFill>
                <a:effectLst>
                  <a:outerShdw blurRad="38100" dist="38100" dir="2700000" algn="tl">
                    <a:srgbClr val="C0C0C0"/>
                  </a:outerShdw>
                </a:effectLst>
                <a:latin typeface="Maiandra GD" pitchFamily="34" charset="0"/>
              </a:rPr>
              <a:t>God is love – Those who possess a Godward attitude – will seek to love as He loves – </a:t>
            </a:r>
            <a:r>
              <a:rPr lang="en-US" sz="2400">
                <a:solidFill>
                  <a:srgbClr val="000000"/>
                </a:solidFill>
                <a:effectLst>
                  <a:outerShdw blurRad="38100" dist="38100" dir="2700000" algn="tl">
                    <a:srgbClr val="C0C0C0"/>
                  </a:outerShdw>
                </a:effectLst>
                <a:latin typeface="Maiandra GD" pitchFamily="34" charset="0"/>
              </a:rPr>
              <a:t>1 John 5:1; 1 Pet 1:22; 1 John 4:20</a:t>
            </a:r>
          </a:p>
        </p:txBody>
      </p:sp>
      <p:pic>
        <p:nvPicPr>
          <p:cNvPr id="58373" name="Picture 5"/>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58374" name="Picture 6"/>
          <p:cNvPicPr>
            <a:picLocks noChangeAspect="1" noChangeArrowheads="1"/>
          </p:cNvPicPr>
          <p:nvPr/>
        </p:nvPicPr>
        <p:blipFill>
          <a:blip r:embed="rId5"/>
          <a:srcRect/>
          <a:stretch>
            <a:fillRect/>
          </a:stretch>
        </p:blipFill>
        <p:spPr bwMode="auto">
          <a:xfrm>
            <a:off x="0" y="838200"/>
            <a:ext cx="9144000" cy="1054100"/>
          </a:xfrm>
          <a:prstGeom prst="rect">
            <a:avLst/>
          </a:prstGeom>
          <a:noFill/>
          <a:ln w="9525">
            <a:noFill/>
            <a:miter lim="800000"/>
            <a:headEnd/>
            <a:tailEnd/>
          </a:ln>
          <a:effec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randombar(horizontal)">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randombar(horizontal)">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randombar(horizontal)">
                                      <p:cBhvr>
                                        <p:cTn id="17" dur="500"/>
                                        <p:tgtEl>
                                          <p:spTgt spid="58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8372">
                                            <p:txEl>
                                              <p:pRg st="3" end="3"/>
                                            </p:txEl>
                                          </p:spTgt>
                                        </p:tgtEl>
                                        <p:attrNameLst>
                                          <p:attrName>style.visibility</p:attrName>
                                        </p:attrNameLst>
                                      </p:cBhvr>
                                      <p:to>
                                        <p:strVal val="visible"/>
                                      </p:to>
                                    </p:set>
                                    <p:animEffect transition="in" filter="randombar(horizontal)">
                                      <p:cBhvr>
                                        <p:cTn id="22" dur="500"/>
                                        <p:tgtEl>
                                          <p:spTgt spid="58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8372">
                                            <p:txEl>
                                              <p:pRg st="4" end="4"/>
                                            </p:txEl>
                                          </p:spTgt>
                                        </p:tgtEl>
                                        <p:attrNameLst>
                                          <p:attrName>style.visibility</p:attrName>
                                        </p:attrNameLst>
                                      </p:cBhvr>
                                      <p:to>
                                        <p:strVal val="visible"/>
                                      </p:to>
                                    </p:set>
                                    <p:animEffect transition="in" filter="randombar(horizontal)">
                                      <p:cBhvr>
                                        <p:cTn id="27"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2667000" y="1905000"/>
            <a:ext cx="6477000" cy="4953000"/>
          </a:xfrm>
          <a:prstGeom prst="rect">
            <a:avLst/>
          </a:prstGeom>
          <a:noFill/>
          <a:ln w="9525">
            <a:noFill/>
            <a:miter lim="800000"/>
            <a:headEnd/>
            <a:tailEnd/>
          </a:ln>
          <a:effectLst/>
        </p:spPr>
      </p:pic>
      <p:sp>
        <p:nvSpPr>
          <p:cNvPr id="43011" name="Text Box 3"/>
          <p:cNvSpPr txBox="1">
            <a:spLocks noChangeArrowheads="1"/>
          </p:cNvSpPr>
          <p:nvPr/>
        </p:nvSpPr>
        <p:spPr bwMode="auto">
          <a:xfrm>
            <a:off x="3352800" y="2347913"/>
            <a:ext cx="5105400" cy="3367087"/>
          </a:xfrm>
          <a:prstGeom prst="rect">
            <a:avLst/>
          </a:prstGeom>
          <a:noFill/>
          <a:ln w="9525">
            <a:noFill/>
            <a:miter lim="800000"/>
            <a:headEnd/>
            <a:tailEnd/>
          </a:ln>
          <a:effectLst/>
        </p:spPr>
        <p:txBody>
          <a:bodyPr>
            <a:spAutoFit/>
          </a:bodyPr>
          <a:lstStyle/>
          <a:p>
            <a:pPr algn="ctr">
              <a:spcBef>
                <a:spcPct val="25000"/>
              </a:spcBef>
            </a:pPr>
            <a:r>
              <a:rPr lang="en-US" sz="2600" b="1">
                <a:latin typeface="Times New Roman" pitchFamily="18" charset="0"/>
              </a:rPr>
              <a:t>1 Tim 4:7-8 (NKJV)</a:t>
            </a:r>
          </a:p>
          <a:p>
            <a:pPr algn="ctr">
              <a:spcBef>
                <a:spcPct val="25000"/>
              </a:spcBef>
            </a:pPr>
            <a:r>
              <a:rPr lang="en-US" sz="2600" baseline="30000">
                <a:latin typeface="Times New Roman" pitchFamily="18" charset="0"/>
              </a:rPr>
              <a:t>7 </a:t>
            </a:r>
            <a:r>
              <a:rPr lang="en-US" sz="2600">
                <a:latin typeface="Times New Roman" pitchFamily="18" charset="0"/>
              </a:rPr>
              <a:t>But reject profane and old wives' fables, and </a:t>
            </a:r>
            <a:r>
              <a:rPr lang="en-US" sz="2600" b="1" u="sng">
                <a:latin typeface="Times New Roman" pitchFamily="18" charset="0"/>
              </a:rPr>
              <a:t>exercise yourself toward godliness</a:t>
            </a:r>
            <a:r>
              <a:rPr lang="en-US" sz="2600">
                <a:latin typeface="Times New Roman" pitchFamily="18" charset="0"/>
              </a:rPr>
              <a:t>. </a:t>
            </a:r>
            <a:r>
              <a:rPr lang="en-US" sz="2600" baseline="30000">
                <a:latin typeface="Times New Roman" pitchFamily="18" charset="0"/>
              </a:rPr>
              <a:t>8 </a:t>
            </a:r>
            <a:r>
              <a:rPr lang="en-US" sz="2600">
                <a:latin typeface="Times New Roman" pitchFamily="18" charset="0"/>
              </a:rPr>
              <a:t>For bodily exercise profits a little, but </a:t>
            </a:r>
            <a:r>
              <a:rPr lang="en-US" sz="2600" b="1" u="sng">
                <a:latin typeface="Times New Roman" pitchFamily="18" charset="0"/>
              </a:rPr>
              <a:t>godliness is profitable for all things</a:t>
            </a:r>
            <a:r>
              <a:rPr lang="en-US" sz="2600">
                <a:latin typeface="Times New Roman" pitchFamily="18" charset="0"/>
              </a:rPr>
              <a:t>, having </a:t>
            </a:r>
            <a:r>
              <a:rPr lang="en-US" sz="2600" b="1" u="sng">
                <a:latin typeface="Times New Roman" pitchFamily="18" charset="0"/>
              </a:rPr>
              <a:t>promise of the life that now is and of that which is to come</a:t>
            </a:r>
            <a:r>
              <a:rPr lang="en-US" sz="2600">
                <a:latin typeface="Times New Roman" pitchFamily="18" charset="0"/>
              </a:rPr>
              <a:t>.</a:t>
            </a:r>
          </a:p>
        </p:txBody>
      </p:sp>
      <p:pic>
        <p:nvPicPr>
          <p:cNvPr id="43012" name="Picture 4"/>
          <p:cNvPicPr>
            <a:picLocks noChangeAspect="1" noChangeArrowheads="1"/>
          </p:cNvPicPr>
          <p:nvPr/>
        </p:nvPicPr>
        <p:blipFill>
          <a:blip r:embed="rId4"/>
          <a:srcRect/>
          <a:stretch>
            <a:fillRect/>
          </a:stretch>
        </p:blipFill>
        <p:spPr bwMode="auto">
          <a:xfrm>
            <a:off x="0" y="0"/>
            <a:ext cx="6986588" cy="1219200"/>
          </a:xfrm>
          <a:prstGeom prst="rect">
            <a:avLst/>
          </a:prstGeom>
          <a:noFill/>
          <a:ln w="9525">
            <a:noFill/>
            <a:miter lim="800000"/>
            <a:headEnd/>
            <a:tailEnd/>
          </a:ln>
          <a:effectLst/>
        </p:spPr>
      </p:pic>
      <p:pic>
        <p:nvPicPr>
          <p:cNvPr id="43013" name="Picture 5"/>
          <p:cNvPicPr>
            <a:picLocks noChangeAspect="1" noChangeArrowheads="1"/>
          </p:cNvPicPr>
          <p:nvPr/>
        </p:nvPicPr>
        <p:blipFill>
          <a:blip r:embed="rId5"/>
          <a:srcRect/>
          <a:stretch>
            <a:fillRect/>
          </a:stretch>
        </p:blipFill>
        <p:spPr bwMode="auto">
          <a:xfrm>
            <a:off x="0" y="2667000"/>
            <a:ext cx="3921125" cy="4191000"/>
          </a:xfrm>
          <a:prstGeom prst="rect">
            <a:avLst/>
          </a:prstGeom>
          <a:noFill/>
          <a:ln w="9525">
            <a:noFill/>
            <a:miter lim="800000"/>
            <a:headEnd/>
            <a:tailEnd/>
          </a:ln>
          <a:effectLst/>
        </p:spPr>
      </p:pic>
      <p:pic>
        <p:nvPicPr>
          <p:cNvPr id="43014" name="Picture 6"/>
          <p:cNvPicPr>
            <a:picLocks noChangeAspect="1" noChangeArrowheads="1"/>
          </p:cNvPicPr>
          <p:nvPr/>
        </p:nvPicPr>
        <p:blipFill>
          <a:blip r:embed="rId6"/>
          <a:srcRect/>
          <a:stretch>
            <a:fillRect/>
          </a:stretch>
        </p:blipFill>
        <p:spPr bwMode="auto">
          <a:xfrm>
            <a:off x="0" y="990600"/>
            <a:ext cx="9144000" cy="1168400"/>
          </a:xfrm>
          <a:prstGeom prst="rect">
            <a:avLst/>
          </a:prstGeom>
          <a:noFill/>
          <a:ln w="9525">
            <a:noFill/>
            <a:miter lim="800000"/>
            <a:headEnd/>
            <a:tailEnd/>
          </a:ln>
          <a:effectLst/>
        </p:spPr>
      </p:pic>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0" y="0"/>
            <a:ext cx="8447088" cy="12954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4"/>
          <a:srcRect/>
          <a:stretch>
            <a:fillRect/>
          </a:stretch>
        </p:blipFill>
        <p:spPr bwMode="auto">
          <a:xfrm>
            <a:off x="0" y="2209800"/>
            <a:ext cx="9144000" cy="4648200"/>
          </a:xfrm>
          <a:prstGeom prst="rect">
            <a:avLst/>
          </a:prstGeom>
          <a:noFill/>
          <a:ln w="9525">
            <a:noFill/>
            <a:miter lim="800000"/>
            <a:headEnd/>
            <a:tailEnd/>
          </a:ln>
          <a:effectLst/>
        </p:spPr>
      </p:pic>
      <p:sp>
        <p:nvSpPr>
          <p:cNvPr id="60420" name="Text Box 4"/>
          <p:cNvSpPr txBox="1">
            <a:spLocks noChangeArrowheads="1"/>
          </p:cNvSpPr>
          <p:nvPr/>
        </p:nvSpPr>
        <p:spPr bwMode="auto">
          <a:xfrm>
            <a:off x="914400" y="2517775"/>
            <a:ext cx="7239000" cy="3502025"/>
          </a:xfrm>
          <a:prstGeom prst="rect">
            <a:avLst/>
          </a:prstGeom>
          <a:noFill/>
          <a:ln w="9525">
            <a:noFill/>
            <a:miter lim="800000"/>
            <a:headEnd/>
            <a:tailEnd/>
          </a:ln>
          <a:effectLst/>
        </p:spPr>
        <p:txBody>
          <a:bodyPr>
            <a:spAutoFit/>
          </a:bodyPr>
          <a:lstStyle/>
          <a:p>
            <a:pPr algn="ctr">
              <a:spcBef>
                <a:spcPct val="25000"/>
              </a:spcBef>
            </a:pPr>
            <a:r>
              <a:rPr lang="en-US" sz="2600" b="1">
                <a:solidFill>
                  <a:srgbClr val="000000"/>
                </a:solidFill>
                <a:latin typeface="Times New Roman" pitchFamily="18" charset="0"/>
              </a:rPr>
              <a:t>2 Peter 1:2-4 (NKJV) </a:t>
            </a:r>
          </a:p>
          <a:p>
            <a:pPr algn="ctr">
              <a:spcBef>
                <a:spcPct val="25000"/>
              </a:spcBef>
            </a:pPr>
            <a:r>
              <a:rPr lang="en-US" sz="2400" baseline="30000">
                <a:solidFill>
                  <a:srgbClr val="000000"/>
                </a:solidFill>
                <a:latin typeface="Times New Roman" pitchFamily="18" charset="0"/>
              </a:rPr>
              <a:t>2 </a:t>
            </a:r>
            <a:r>
              <a:rPr lang="en-US" sz="2400">
                <a:solidFill>
                  <a:srgbClr val="000000"/>
                </a:solidFill>
                <a:latin typeface="Times New Roman" pitchFamily="18" charset="0"/>
              </a:rPr>
              <a:t>Grace and peace be multiplied to you in the knowledge of God and of Jesus our Lord, </a:t>
            </a:r>
            <a:r>
              <a:rPr lang="en-US" sz="2400" baseline="30000">
                <a:solidFill>
                  <a:srgbClr val="000000"/>
                </a:solidFill>
                <a:latin typeface="Times New Roman" pitchFamily="18" charset="0"/>
              </a:rPr>
              <a:t>3 </a:t>
            </a:r>
            <a:r>
              <a:rPr lang="en-US" sz="2400">
                <a:solidFill>
                  <a:srgbClr val="000000"/>
                </a:solidFill>
                <a:latin typeface="Times New Roman" pitchFamily="18" charset="0"/>
              </a:rPr>
              <a:t>as His divine power has given to us all things that </a:t>
            </a:r>
            <a:r>
              <a:rPr lang="en-US" sz="2400" i="1">
                <a:solidFill>
                  <a:srgbClr val="000000"/>
                </a:solidFill>
                <a:latin typeface="Times New Roman" pitchFamily="18" charset="0"/>
              </a:rPr>
              <a:t>pertain</a:t>
            </a:r>
            <a:r>
              <a:rPr lang="en-US" sz="2400">
                <a:solidFill>
                  <a:srgbClr val="000000"/>
                </a:solidFill>
                <a:latin typeface="Times New Roman" pitchFamily="18" charset="0"/>
              </a:rPr>
              <a:t> to life and godliness, through the knowledge of Him who called us by glory and virtue, </a:t>
            </a:r>
            <a:r>
              <a:rPr lang="en-US" sz="2400" baseline="30000">
                <a:solidFill>
                  <a:srgbClr val="000000"/>
                </a:solidFill>
                <a:latin typeface="Times New Roman" pitchFamily="18" charset="0"/>
              </a:rPr>
              <a:t>4 </a:t>
            </a:r>
            <a:r>
              <a:rPr lang="en-US" sz="2400">
                <a:solidFill>
                  <a:srgbClr val="000000"/>
                </a:solidFill>
                <a:latin typeface="Times New Roman" pitchFamily="18" charset="0"/>
              </a:rPr>
              <a:t>by which have been given to us exceedingly great and precious promises, that through these you may be partakers of the divine nature, having escaped the corruption </a:t>
            </a:r>
            <a:r>
              <a:rPr lang="en-US" sz="2400" i="1">
                <a:solidFill>
                  <a:srgbClr val="000000"/>
                </a:solidFill>
                <a:latin typeface="Times New Roman" pitchFamily="18" charset="0"/>
              </a:rPr>
              <a:t>that is</a:t>
            </a:r>
            <a:r>
              <a:rPr lang="en-US" sz="2400">
                <a:solidFill>
                  <a:srgbClr val="000000"/>
                </a:solidFill>
                <a:latin typeface="Times New Roman" pitchFamily="18" charset="0"/>
              </a:rPr>
              <a:t> in the world through lust.</a:t>
            </a:r>
            <a:endParaRPr lang="en-US" sz="2400">
              <a:latin typeface="Times New Roman" pitchFamily="18" charset="0"/>
            </a:endParaRPr>
          </a:p>
        </p:txBody>
      </p:sp>
      <p:pic>
        <p:nvPicPr>
          <p:cNvPr id="60421" name="Picture 5"/>
          <p:cNvPicPr>
            <a:picLocks noChangeAspect="1" noChangeArrowheads="1"/>
          </p:cNvPicPr>
          <p:nvPr/>
        </p:nvPicPr>
        <p:blipFill>
          <a:blip r:embed="rId5"/>
          <a:srcRect/>
          <a:stretch>
            <a:fillRect/>
          </a:stretch>
        </p:blipFill>
        <p:spPr bwMode="auto">
          <a:xfrm>
            <a:off x="0" y="838200"/>
            <a:ext cx="9144000" cy="1830388"/>
          </a:xfrm>
          <a:prstGeom prst="rect">
            <a:avLst/>
          </a:prstGeom>
          <a:noFill/>
          <a:ln w="9525">
            <a:noFill/>
            <a:miter lim="800000"/>
            <a:headEnd/>
            <a:tailEnd/>
          </a:ln>
          <a:effectLst/>
        </p:spPr>
      </p:pic>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1000" y="2667000"/>
            <a:ext cx="4800600" cy="3962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pic>
        <p:nvPicPr>
          <p:cNvPr id="62467" name="Picture 3"/>
          <p:cNvPicPr>
            <a:picLocks noChangeAspect="1" noChangeArrowheads="1"/>
          </p:cNvPicPr>
          <p:nvPr/>
        </p:nvPicPr>
        <p:blipFill>
          <a:blip r:embed="rId2"/>
          <a:srcRect/>
          <a:stretch>
            <a:fillRect/>
          </a:stretch>
        </p:blipFill>
        <p:spPr bwMode="auto">
          <a:xfrm>
            <a:off x="0" y="838200"/>
            <a:ext cx="9144000" cy="1830388"/>
          </a:xfrm>
          <a:prstGeom prst="rect">
            <a:avLst/>
          </a:prstGeom>
          <a:noFill/>
          <a:ln w="9525">
            <a:noFill/>
            <a:miter lim="800000"/>
            <a:headEnd/>
            <a:tailEnd/>
          </a:ln>
          <a:effectLst/>
        </p:spPr>
      </p:pic>
      <p:sp>
        <p:nvSpPr>
          <p:cNvPr id="62468" name="Text Box 4"/>
          <p:cNvSpPr txBox="1">
            <a:spLocks noChangeArrowheads="1"/>
          </p:cNvSpPr>
          <p:nvPr/>
        </p:nvSpPr>
        <p:spPr bwMode="auto">
          <a:xfrm>
            <a:off x="381000" y="2667000"/>
            <a:ext cx="5054600" cy="3895725"/>
          </a:xfrm>
          <a:prstGeom prst="rect">
            <a:avLst/>
          </a:prstGeom>
          <a:noFill/>
          <a:ln w="9525">
            <a:noFill/>
            <a:miter lim="800000"/>
            <a:headEnd/>
            <a:tailEnd/>
          </a:ln>
          <a:effectLst/>
        </p:spPr>
        <p:txBody>
          <a:bodyPr>
            <a:spAutoFit/>
          </a:bodyPr>
          <a:lstStyle/>
          <a:p>
            <a:pPr marL="465138" indent="-465138">
              <a:spcBef>
                <a:spcPct val="40000"/>
              </a:spcBef>
              <a:buClr>
                <a:srgbClr val="FF0000"/>
              </a:buClr>
              <a:buFont typeface="Wingdings 2" pitchFamily="18" charset="2"/>
              <a:buChar char="¿"/>
            </a:pPr>
            <a:r>
              <a:rPr lang="en-US" sz="4800" b="1">
                <a:latin typeface="Maiandra GD" pitchFamily="34" charset="0"/>
              </a:rPr>
              <a:t>Knowledge –</a:t>
            </a:r>
          </a:p>
          <a:p>
            <a:pPr marL="465138" indent="-465138">
              <a:spcBef>
                <a:spcPct val="40000"/>
              </a:spcBef>
              <a:buClr>
                <a:srgbClr val="FF0000"/>
              </a:buClr>
              <a:buFont typeface="Wingdings 2" pitchFamily="18" charset="2"/>
              <a:buChar char="¿"/>
            </a:pPr>
            <a:r>
              <a:rPr lang="en-US" sz="4800" b="1">
                <a:latin typeface="Maiandra GD" pitchFamily="34" charset="0"/>
              </a:rPr>
              <a:t>Faith –</a:t>
            </a:r>
          </a:p>
          <a:p>
            <a:pPr marL="465138" indent="-465138">
              <a:spcBef>
                <a:spcPct val="40000"/>
              </a:spcBef>
              <a:buClr>
                <a:srgbClr val="FF0000"/>
              </a:buClr>
              <a:buFont typeface="Wingdings 2" pitchFamily="18" charset="2"/>
              <a:buChar char="¿"/>
            </a:pPr>
            <a:r>
              <a:rPr lang="en-US" sz="4800" b="1">
                <a:latin typeface="Maiandra GD" pitchFamily="34" charset="0"/>
              </a:rPr>
              <a:t>Hope -</a:t>
            </a:r>
          </a:p>
          <a:p>
            <a:pPr marL="465138" indent="-465138">
              <a:spcBef>
                <a:spcPct val="40000"/>
              </a:spcBef>
              <a:buClr>
                <a:srgbClr val="FF0000"/>
              </a:buClr>
              <a:buFont typeface="Wingdings 2" pitchFamily="18" charset="2"/>
              <a:buChar char="¿"/>
            </a:pPr>
            <a:r>
              <a:rPr lang="en-US" sz="4800" b="1">
                <a:latin typeface="Maiandra GD" pitchFamily="34" charset="0"/>
              </a:rPr>
              <a:t>Love –</a:t>
            </a:r>
          </a:p>
        </p:txBody>
      </p:sp>
      <p:pic>
        <p:nvPicPr>
          <p:cNvPr id="62469" name="Picture 5"/>
          <p:cNvPicPr>
            <a:picLocks noChangeAspect="1" noChangeArrowheads="1"/>
          </p:cNvPicPr>
          <p:nvPr/>
        </p:nvPicPr>
        <p:blipFill>
          <a:blip r:embed="rId3"/>
          <a:srcRect/>
          <a:stretch>
            <a:fillRect/>
          </a:stretch>
        </p:blipFill>
        <p:spPr bwMode="auto">
          <a:xfrm>
            <a:off x="4835525" y="2667000"/>
            <a:ext cx="4308475" cy="4191000"/>
          </a:xfrm>
          <a:prstGeom prst="rect">
            <a:avLst/>
          </a:prstGeom>
          <a:noFill/>
          <a:ln w="9525">
            <a:noFill/>
            <a:miter lim="800000"/>
            <a:headEnd/>
            <a:tailEnd/>
          </a:ln>
          <a:effectLst/>
        </p:spPr>
      </p:pic>
      <p:pic>
        <p:nvPicPr>
          <p:cNvPr id="62470" name="Picture 6"/>
          <p:cNvPicPr>
            <a:picLocks noChangeAspect="1" noChangeArrowheads="1"/>
          </p:cNvPicPr>
          <p:nvPr/>
        </p:nvPicPr>
        <p:blipFill>
          <a:blip r:embed="rId4"/>
          <a:srcRect/>
          <a:stretch>
            <a:fillRect/>
          </a:stretch>
        </p:blipFill>
        <p:spPr bwMode="auto">
          <a:xfrm>
            <a:off x="0" y="0"/>
            <a:ext cx="8447088" cy="1295400"/>
          </a:xfrm>
          <a:prstGeom prst="rect">
            <a:avLst/>
          </a:prstGeom>
          <a:noFill/>
          <a:ln w="9525">
            <a:noFill/>
            <a:miter lim="800000"/>
            <a:headEnd/>
            <a:tailEnd/>
          </a:ln>
          <a:effectLst/>
        </p:spPr>
      </p:pic>
      <p:pic>
        <p:nvPicPr>
          <p:cNvPr id="62471" name="Picture 7"/>
          <p:cNvPicPr>
            <a:picLocks noChangeAspect="1" noChangeArrowheads="1"/>
          </p:cNvPicPr>
          <p:nvPr/>
        </p:nvPicPr>
        <p:blipFill>
          <a:blip r:embed="rId5"/>
          <a:srcRect/>
          <a:stretch>
            <a:fillRect/>
          </a:stretch>
        </p:blipFill>
        <p:spPr bwMode="auto">
          <a:xfrm>
            <a:off x="5548313" y="5613400"/>
            <a:ext cx="3595687" cy="1244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2468">
                                            <p:txEl>
                                              <p:pRg st="1" end="1"/>
                                            </p:txEl>
                                          </p:spTgt>
                                        </p:tgtEl>
                                        <p:attrNameLst>
                                          <p:attrName>style.visibility</p:attrName>
                                        </p:attrNameLst>
                                      </p:cBhvr>
                                      <p:to>
                                        <p:strVal val="visible"/>
                                      </p:to>
                                    </p:set>
                                    <p:animEffect transition="in" filter="randombar(horizontal)">
                                      <p:cBhvr>
                                        <p:cTn id="7" dur="500"/>
                                        <p:tgtEl>
                                          <p:spTgt spid="624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2468">
                                            <p:txEl>
                                              <p:pRg st="2" end="2"/>
                                            </p:txEl>
                                          </p:spTgt>
                                        </p:tgtEl>
                                        <p:attrNameLst>
                                          <p:attrName>style.visibility</p:attrName>
                                        </p:attrNameLst>
                                      </p:cBhvr>
                                      <p:to>
                                        <p:strVal val="visible"/>
                                      </p:to>
                                    </p:set>
                                    <p:animEffect transition="in" filter="randombar(horizontal)">
                                      <p:cBhvr>
                                        <p:cTn id="12" dur="500"/>
                                        <p:tgtEl>
                                          <p:spTgt spid="624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2468">
                                            <p:txEl>
                                              <p:pRg st="3" end="3"/>
                                            </p:txEl>
                                          </p:spTgt>
                                        </p:tgtEl>
                                        <p:attrNameLst>
                                          <p:attrName>style.visibility</p:attrName>
                                        </p:attrNameLst>
                                      </p:cBhvr>
                                      <p:to>
                                        <p:strVal val="visible"/>
                                      </p:to>
                                    </p:set>
                                    <p:animEffect transition="in" filter="randombar(horizontal)">
                                      <p:cBhvr>
                                        <p:cTn id="17" dur="500"/>
                                        <p:tgtEl>
                                          <p:spTgt spid="6246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2471"/>
                                        </p:tgtEl>
                                        <p:attrNameLst>
                                          <p:attrName>style.visibility</p:attrName>
                                        </p:attrNameLst>
                                      </p:cBhvr>
                                      <p:to>
                                        <p:strVal val="visible"/>
                                      </p:to>
                                    </p:set>
                                    <p:animEffect transition="in" filter="wipe(down)">
                                      <p:cBhvr>
                                        <p:cTn id="22"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a:stretch>
            <a:fillRect/>
          </a:stretch>
        </p:blipFill>
        <p:spPr bwMode="auto">
          <a:xfrm>
            <a:off x="2667000" y="1905000"/>
            <a:ext cx="6477000" cy="49530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4"/>
          <a:srcRect/>
          <a:stretch>
            <a:fillRect/>
          </a:stretch>
        </p:blipFill>
        <p:spPr bwMode="auto">
          <a:xfrm>
            <a:off x="0" y="0"/>
            <a:ext cx="6986588" cy="1219200"/>
          </a:xfrm>
          <a:prstGeom prst="rect">
            <a:avLst/>
          </a:prstGeom>
          <a:noFill/>
          <a:ln w="9525">
            <a:noFill/>
            <a:miter lim="800000"/>
            <a:headEnd/>
            <a:tailEnd/>
          </a:ln>
          <a:effectLst/>
        </p:spPr>
      </p:pic>
      <p:pic>
        <p:nvPicPr>
          <p:cNvPr id="63492" name="Picture 4"/>
          <p:cNvPicPr>
            <a:picLocks noChangeAspect="1" noChangeArrowheads="1"/>
          </p:cNvPicPr>
          <p:nvPr/>
        </p:nvPicPr>
        <p:blipFill>
          <a:blip r:embed="rId5"/>
          <a:srcRect/>
          <a:stretch>
            <a:fillRect/>
          </a:stretch>
        </p:blipFill>
        <p:spPr bwMode="auto">
          <a:xfrm>
            <a:off x="0" y="2667000"/>
            <a:ext cx="3921125" cy="4191000"/>
          </a:xfrm>
          <a:prstGeom prst="rect">
            <a:avLst/>
          </a:prstGeom>
          <a:noFill/>
          <a:ln w="9525">
            <a:noFill/>
            <a:miter lim="800000"/>
            <a:headEnd/>
            <a:tailEnd/>
          </a:ln>
          <a:effectLst/>
        </p:spPr>
      </p:pic>
      <p:sp>
        <p:nvSpPr>
          <p:cNvPr id="63493" name="AutoShape 5"/>
          <p:cNvSpPr>
            <a:spLocks noChangeArrowheads="1"/>
          </p:cNvSpPr>
          <p:nvPr/>
        </p:nvSpPr>
        <p:spPr bwMode="auto">
          <a:xfrm>
            <a:off x="6705600" y="4876800"/>
            <a:ext cx="838200" cy="457200"/>
          </a:xfrm>
          <a:prstGeom prst="irregularSeal2">
            <a:avLst/>
          </a:prstGeom>
          <a:solidFill>
            <a:srgbClr val="FFFF00">
              <a:alpha val="17999"/>
            </a:srgbClr>
          </a:solidFill>
          <a:ln w="9525">
            <a:solidFill>
              <a:srgbClr val="FFFF00"/>
            </a:solidFill>
            <a:miter lim="800000"/>
            <a:headEnd/>
            <a:tailEnd/>
          </a:ln>
          <a:effectLst/>
        </p:spPr>
        <p:txBody>
          <a:bodyPr wrap="none" anchor="ctr"/>
          <a:lstStyle/>
          <a:p>
            <a:endParaRPr lang="en-US"/>
          </a:p>
        </p:txBody>
      </p:sp>
      <p:sp>
        <p:nvSpPr>
          <p:cNvPr id="63494" name="AutoShape 6"/>
          <p:cNvSpPr>
            <a:spLocks noChangeArrowheads="1"/>
          </p:cNvSpPr>
          <p:nvPr/>
        </p:nvSpPr>
        <p:spPr bwMode="auto">
          <a:xfrm>
            <a:off x="6553200" y="5257800"/>
            <a:ext cx="1143000" cy="533400"/>
          </a:xfrm>
          <a:prstGeom prst="irregularSeal2">
            <a:avLst/>
          </a:prstGeom>
          <a:solidFill>
            <a:srgbClr val="FFFF00">
              <a:alpha val="17999"/>
            </a:srgbClr>
          </a:solidFill>
          <a:ln w="9525">
            <a:solidFill>
              <a:srgbClr val="FFFF00"/>
            </a:solidFill>
            <a:miter lim="800000"/>
            <a:headEnd/>
            <a:tailEnd/>
          </a:ln>
          <a:effectLst/>
        </p:spPr>
        <p:txBody>
          <a:bodyPr wrap="none" anchor="ctr"/>
          <a:lstStyle/>
          <a:p>
            <a:endParaRPr lang="en-US"/>
          </a:p>
        </p:txBody>
      </p:sp>
      <p:sp>
        <p:nvSpPr>
          <p:cNvPr id="63495" name="Text Box 7"/>
          <p:cNvSpPr txBox="1">
            <a:spLocks noChangeArrowheads="1"/>
          </p:cNvSpPr>
          <p:nvPr/>
        </p:nvSpPr>
        <p:spPr bwMode="auto">
          <a:xfrm>
            <a:off x="3352800" y="2347913"/>
            <a:ext cx="5105400" cy="3367087"/>
          </a:xfrm>
          <a:prstGeom prst="rect">
            <a:avLst/>
          </a:prstGeom>
          <a:noFill/>
          <a:ln w="9525">
            <a:noFill/>
            <a:miter lim="800000"/>
            <a:headEnd/>
            <a:tailEnd/>
          </a:ln>
          <a:effectLst/>
        </p:spPr>
        <p:txBody>
          <a:bodyPr>
            <a:spAutoFit/>
          </a:bodyPr>
          <a:lstStyle/>
          <a:p>
            <a:pPr algn="ctr">
              <a:spcBef>
                <a:spcPct val="25000"/>
              </a:spcBef>
            </a:pPr>
            <a:r>
              <a:rPr lang="en-US" sz="2600" b="1">
                <a:latin typeface="Times New Roman" pitchFamily="18" charset="0"/>
              </a:rPr>
              <a:t>1 Tim 4:7-8 (NKJV)</a:t>
            </a:r>
          </a:p>
          <a:p>
            <a:pPr algn="ctr">
              <a:spcBef>
                <a:spcPct val="25000"/>
              </a:spcBef>
            </a:pPr>
            <a:r>
              <a:rPr lang="en-US" sz="2600" baseline="30000">
                <a:latin typeface="Times New Roman" pitchFamily="18" charset="0"/>
              </a:rPr>
              <a:t>7 </a:t>
            </a:r>
            <a:r>
              <a:rPr lang="en-US" sz="2600">
                <a:latin typeface="Times New Roman" pitchFamily="18" charset="0"/>
              </a:rPr>
              <a:t>But reject profane and old wives' fables, and </a:t>
            </a:r>
            <a:r>
              <a:rPr lang="en-US" sz="2600" b="1" u="sng">
                <a:latin typeface="Times New Roman" pitchFamily="18" charset="0"/>
              </a:rPr>
              <a:t>exercise yourself toward godliness</a:t>
            </a:r>
            <a:r>
              <a:rPr lang="en-US" sz="2600">
                <a:latin typeface="Times New Roman" pitchFamily="18" charset="0"/>
              </a:rPr>
              <a:t>. </a:t>
            </a:r>
            <a:r>
              <a:rPr lang="en-US" sz="2600" baseline="30000">
                <a:latin typeface="Times New Roman" pitchFamily="18" charset="0"/>
              </a:rPr>
              <a:t>8 </a:t>
            </a:r>
            <a:r>
              <a:rPr lang="en-US" sz="2600">
                <a:latin typeface="Times New Roman" pitchFamily="18" charset="0"/>
              </a:rPr>
              <a:t>For bodily exercise profits a little, but </a:t>
            </a:r>
            <a:r>
              <a:rPr lang="en-US" sz="2600" b="1" u="sng">
                <a:latin typeface="Times New Roman" pitchFamily="18" charset="0"/>
              </a:rPr>
              <a:t>godliness is profitable for all things</a:t>
            </a:r>
            <a:r>
              <a:rPr lang="en-US" sz="2600">
                <a:latin typeface="Times New Roman" pitchFamily="18" charset="0"/>
              </a:rPr>
              <a:t>, having </a:t>
            </a:r>
            <a:r>
              <a:rPr lang="en-US" sz="2600" b="1" u="sng">
                <a:latin typeface="Times New Roman" pitchFamily="18" charset="0"/>
              </a:rPr>
              <a:t>promise of the life that now is and of that which is to come</a:t>
            </a:r>
            <a:r>
              <a:rPr lang="en-US" sz="2600">
                <a:latin typeface="Times New Roman" pitchFamily="18" charset="0"/>
              </a:rPr>
              <a:t>.</a:t>
            </a:r>
          </a:p>
        </p:txBody>
      </p:sp>
      <p:pic>
        <p:nvPicPr>
          <p:cNvPr id="63496" name="Picture 8"/>
          <p:cNvPicPr>
            <a:picLocks noChangeAspect="1" noChangeArrowheads="1"/>
          </p:cNvPicPr>
          <p:nvPr/>
        </p:nvPicPr>
        <p:blipFill>
          <a:blip r:embed="rId6"/>
          <a:srcRect/>
          <a:stretch>
            <a:fillRect/>
          </a:stretch>
        </p:blipFill>
        <p:spPr bwMode="auto">
          <a:xfrm>
            <a:off x="0" y="838200"/>
            <a:ext cx="9144000" cy="177641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Deuteronomy-A01"/>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5539" name="Picture 3"/>
          <p:cNvPicPr>
            <a:picLocks noChangeAspect="1" noChangeArrowheads="1"/>
          </p:cNvPicPr>
          <p:nvPr/>
        </p:nvPicPr>
        <p:blipFill>
          <a:blip r:embed="rId4"/>
          <a:srcRect/>
          <a:stretch>
            <a:fillRect/>
          </a:stretch>
        </p:blipFill>
        <p:spPr bwMode="auto">
          <a:xfrm>
            <a:off x="0" y="2106613"/>
            <a:ext cx="8485188" cy="475138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p:txBody>
          <a:bodyPr/>
          <a:lstStyle/>
          <a:p>
            <a:endParaRPr lang="en-US"/>
          </a:p>
        </p:txBody>
      </p:sp>
      <p:sp>
        <p:nvSpPr>
          <p:cNvPr id="67587" name="Rectangle 3"/>
          <p:cNvSpPr>
            <a:spLocks noGrp="1" noChangeArrowheads="1"/>
          </p:cNvSpPr>
          <p:nvPr>
            <p:ph type="subTitle" idx="1"/>
          </p:nvPr>
        </p:nvSpPr>
        <p:spPr/>
        <p:txBody>
          <a:bodyPr/>
          <a:lstStyle/>
          <a:p>
            <a:endParaRPr lang="en-US"/>
          </a:p>
        </p:txBody>
      </p:sp>
      <p:sp>
        <p:nvSpPr>
          <p:cNvPr id="67588"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85800" y="2286000"/>
            <a:ext cx="7772400" cy="1143000"/>
          </a:xfrm>
        </p:spPr>
        <p:txBody>
          <a:bodyPr/>
          <a:lstStyle/>
          <a:p>
            <a:r>
              <a:rPr lang="en-US" sz="5400" b="1"/>
              <a:t>Ungodly Vs. Godly Religion</a:t>
            </a:r>
            <a:r>
              <a:rPr lang="en-US" b="1"/>
              <a:t> </a:t>
            </a:r>
          </a:p>
        </p:txBody>
      </p:sp>
      <p:sp>
        <p:nvSpPr>
          <p:cNvPr id="68611" name="Rectangle 3"/>
          <p:cNvSpPr>
            <a:spLocks noGrp="1" noChangeArrowheads="1"/>
          </p:cNvSpPr>
          <p:nvPr>
            <p:ph type="subTitle" idx="1"/>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a:stretch>
            <a:fillRect/>
          </a:stretch>
        </p:blipFill>
        <p:spPr bwMode="auto">
          <a:xfrm>
            <a:off x="0" y="2362200"/>
            <a:ext cx="3533775" cy="4495800"/>
          </a:xfrm>
          <a:prstGeom prst="rect">
            <a:avLst/>
          </a:prstGeom>
          <a:noFill/>
          <a:ln w="9525">
            <a:noFill/>
            <a:miter lim="800000"/>
            <a:headEnd/>
            <a:tailEnd/>
          </a:ln>
          <a:effectLst/>
        </p:spPr>
      </p:pic>
      <p:pic>
        <p:nvPicPr>
          <p:cNvPr id="45060" name="Picture 4"/>
          <p:cNvPicPr>
            <a:picLocks noChangeAspect="1" noChangeArrowheads="1"/>
          </p:cNvPicPr>
          <p:nvPr/>
        </p:nvPicPr>
        <p:blipFill>
          <a:blip r:embed="rId4"/>
          <a:srcRect/>
          <a:stretch>
            <a:fillRect/>
          </a:stretch>
        </p:blipFill>
        <p:spPr bwMode="auto">
          <a:xfrm>
            <a:off x="0" y="0"/>
            <a:ext cx="6986588" cy="1219200"/>
          </a:xfrm>
          <a:prstGeom prst="rect">
            <a:avLst/>
          </a:prstGeom>
          <a:noFill/>
          <a:ln w="9525">
            <a:noFill/>
            <a:miter lim="800000"/>
            <a:headEnd/>
            <a:tailEnd/>
          </a:ln>
          <a:effectLst/>
        </p:spPr>
      </p:pic>
      <p:sp>
        <p:nvSpPr>
          <p:cNvPr id="45061" name="Rectangle 5"/>
          <p:cNvSpPr>
            <a:spLocks noChangeArrowheads="1"/>
          </p:cNvSpPr>
          <p:nvPr/>
        </p:nvSpPr>
        <p:spPr bwMode="auto">
          <a:xfrm>
            <a:off x="2743200" y="2286000"/>
            <a:ext cx="6172200" cy="43434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45062" name="Text Box 6"/>
          <p:cNvSpPr txBox="1">
            <a:spLocks noChangeArrowheads="1"/>
          </p:cNvSpPr>
          <p:nvPr/>
        </p:nvSpPr>
        <p:spPr bwMode="auto">
          <a:xfrm>
            <a:off x="2743200" y="2505075"/>
            <a:ext cx="6172200" cy="3938001"/>
          </a:xfrm>
          <a:prstGeom prst="rect">
            <a:avLst/>
          </a:prstGeom>
          <a:noFill/>
          <a:ln w="9525">
            <a:noFill/>
            <a:miter lim="800000"/>
            <a:headEnd/>
            <a:tailEnd/>
          </a:ln>
          <a:effectLst/>
        </p:spPr>
        <p:txBody>
          <a:bodyPr>
            <a:spAutoFit/>
          </a:bodyPr>
          <a:lstStyle/>
          <a:p>
            <a:pPr marL="465138" indent="-465138">
              <a:spcBef>
                <a:spcPct val="35000"/>
              </a:spcBef>
              <a:buClr>
                <a:srgbClr val="FF0000"/>
              </a:buClr>
              <a:buFont typeface="Wingdings 2" pitchFamily="18" charset="2"/>
              <a:buChar char="¿"/>
            </a:pPr>
            <a:r>
              <a:rPr lang="en-US" sz="3400" b="1" dirty="0">
                <a:latin typeface="Footlight MT Light" pitchFamily="18" charset="0"/>
              </a:rPr>
              <a:t>W.E. Vine:</a:t>
            </a:r>
            <a:r>
              <a:rPr lang="en-US" sz="3400" dirty="0">
                <a:latin typeface="Footlight MT Light" pitchFamily="18" charset="0"/>
              </a:rPr>
              <a:t> “That piety which, characterized by a </a:t>
            </a:r>
            <a:r>
              <a:rPr lang="en-US" sz="3400" dirty="0" err="1">
                <a:latin typeface="Footlight MT Light" pitchFamily="18" charset="0"/>
              </a:rPr>
              <a:t>Godward</a:t>
            </a:r>
            <a:r>
              <a:rPr lang="en-US" sz="3400" dirty="0">
                <a:latin typeface="Footlight MT Light" pitchFamily="18" charset="0"/>
              </a:rPr>
              <a:t> attitude, does that which is well pleasing to Him.”</a:t>
            </a:r>
          </a:p>
          <a:p>
            <a:pPr marL="465138" indent="-465138">
              <a:spcBef>
                <a:spcPct val="35000"/>
              </a:spcBef>
              <a:buClr>
                <a:srgbClr val="FF0000"/>
              </a:buClr>
              <a:buFont typeface="Wingdings 2" pitchFamily="18" charset="2"/>
              <a:buChar char="¿"/>
            </a:pPr>
            <a:r>
              <a:rPr lang="en-US" sz="3400" b="1" dirty="0">
                <a:latin typeface="Footlight MT Light" pitchFamily="18" charset="0"/>
              </a:rPr>
              <a:t>Ungodly</a:t>
            </a:r>
            <a:r>
              <a:rPr lang="en-US" sz="3400" dirty="0">
                <a:latin typeface="Footlight MT Light" pitchFamily="18" charset="0"/>
              </a:rPr>
              <a:t> = </a:t>
            </a:r>
            <a:r>
              <a:rPr lang="en-US" sz="3400" dirty="0" smtClean="0">
                <a:latin typeface="Footlight MT Light" pitchFamily="18" charset="0"/>
              </a:rPr>
              <a:t>Not-godly - God is not the primary object when making decisions.</a:t>
            </a:r>
            <a:endParaRPr lang="en-US" sz="3400" dirty="0">
              <a:latin typeface="Footlight MT Light" pitchFamily="18" charset="0"/>
            </a:endParaRPr>
          </a:p>
        </p:txBody>
      </p:sp>
      <p:sp>
        <p:nvSpPr>
          <p:cNvPr id="9" name="TextBox 8"/>
          <p:cNvSpPr txBox="1"/>
          <p:nvPr/>
        </p:nvSpPr>
        <p:spPr>
          <a:xfrm>
            <a:off x="381000" y="990600"/>
            <a:ext cx="8382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FFC000"/>
                </a:solidFill>
                <a:effectLst>
                  <a:glow rad="101600">
                    <a:schemeClr val="accent4">
                      <a:satMod val="175000"/>
                      <a:alpha val="40000"/>
                    </a:schemeClr>
                  </a:glow>
                  <a:outerShdw blurRad="50800" dist="38100" dir="2700000" algn="tl" rotWithShape="0">
                    <a:prstClr val="black">
                      <a:alpha val="40000"/>
                    </a:prstClr>
                  </a:outerShdw>
                </a:effectLst>
                <a:latin typeface="Pythagoras" pitchFamily="2" charset="0"/>
              </a:rPr>
              <a:t>Godly Vs. Ungodly</a:t>
            </a:r>
            <a:endParaRPr lang="en-US" sz="6000" b="1" dirty="0">
              <a:ln w="11430"/>
              <a:solidFill>
                <a:srgbClr val="FFC000"/>
              </a:solidFill>
              <a:effectLst>
                <a:glow rad="101600">
                  <a:schemeClr val="accent4">
                    <a:satMod val="175000"/>
                    <a:alpha val="40000"/>
                  </a:schemeClr>
                </a:glow>
                <a:outerShdw blurRad="50800" dist="38100" dir="2700000" algn="tl" rotWithShape="0">
                  <a:prstClr val="black">
                    <a:alpha val="40000"/>
                  </a:prstClr>
                </a:outerShdw>
              </a:effectLst>
              <a:latin typeface="Pythagoras" pitchFamily="2" charset="0"/>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2133600"/>
            <a:ext cx="2209800" cy="4524315"/>
          </a:xfrm>
          <a:prstGeom prst="rect">
            <a:avLst/>
          </a:prstGeom>
          <a:solidFill>
            <a:srgbClr val="FFC000"/>
          </a:solidFill>
          <a:ln>
            <a:noFill/>
          </a:ln>
          <a:effectLst>
            <a:outerShdw blurRad="225425" dist="50800" dir="5220000" algn="ctr">
              <a:srgbClr val="000000">
                <a:alpha val="33000"/>
              </a:srgbClr>
            </a:outerShdw>
            <a:softEdge rad="127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orthographicFront"/>
              <a:lightRig rig="soft" dir="t">
                <a:rot lat="0" lon="0" rev="10800000"/>
              </a:lightRig>
            </a:scene3d>
            <a:sp3d>
              <a:bevelT w="27940" h="12700"/>
              <a:contourClr>
                <a:srgbClr val="DDDDDD"/>
              </a:contourClr>
            </a:sp3d>
          </a:bodyPr>
          <a:lstStyle/>
          <a:p>
            <a:pPr lvl="0" algn="ctr"/>
            <a:r>
              <a:rPr lang="en-US" sz="3600" b="1" spc="150" dirty="0" smtClean="0">
                <a:ln w="11430"/>
                <a:solidFill>
                  <a:srgbClr val="F8F8F8"/>
                </a:solidFill>
                <a:effectLst>
                  <a:outerShdw blurRad="25400" algn="tl" rotWithShape="0">
                    <a:srgbClr val="000000">
                      <a:alpha val="43000"/>
                    </a:srgbClr>
                  </a:outerShdw>
                </a:effectLst>
                <a:latin typeface="Pythagoras" pitchFamily="2" charset="0"/>
              </a:rPr>
              <a:t>Desire – </a:t>
            </a:r>
          </a:p>
          <a:p>
            <a:pPr lvl="0" algn="ctr"/>
            <a:r>
              <a:rPr lang="en-US" sz="2800" b="1" spc="150" dirty="0" smtClean="0">
                <a:ln w="11430"/>
                <a:solidFill>
                  <a:srgbClr val="F8F8F8"/>
                </a:solidFill>
                <a:effectLst>
                  <a:outerShdw blurRad="25400" algn="tl" rotWithShape="0">
                    <a:srgbClr val="000000">
                      <a:alpha val="43000"/>
                    </a:srgbClr>
                  </a:outerShdw>
                </a:effectLst>
                <a:latin typeface="Pythagoras" pitchFamily="2" charset="0"/>
              </a:rPr>
              <a:t>To please God!</a:t>
            </a:r>
          </a:p>
          <a:p>
            <a:pPr lvl="0" algn="ctr"/>
            <a:endParaRPr lang="en-US" sz="2800" b="1" spc="150" dirty="0">
              <a:ln w="11430"/>
              <a:solidFill>
                <a:srgbClr val="F8F8F8"/>
              </a:solidFill>
              <a:effectLst>
                <a:outerShdw blurRad="25400" algn="tl" rotWithShape="0">
                  <a:srgbClr val="000000">
                    <a:alpha val="43000"/>
                  </a:srgbClr>
                </a:outerShdw>
              </a:effectLst>
              <a:latin typeface="Pythagoras" pitchFamily="2" charset="0"/>
            </a:endParaRPr>
          </a:p>
          <a:p>
            <a:pPr lvl="0" algn="ctr"/>
            <a:endParaRPr lang="en-US" sz="2800" b="1" spc="150" dirty="0" smtClean="0">
              <a:ln w="11430"/>
              <a:solidFill>
                <a:srgbClr val="F8F8F8"/>
              </a:solidFill>
              <a:effectLst>
                <a:outerShdw blurRad="25400" algn="tl" rotWithShape="0">
                  <a:srgbClr val="000000">
                    <a:alpha val="43000"/>
                  </a:srgbClr>
                </a:outerShdw>
              </a:effectLst>
              <a:latin typeface="Pythagoras" pitchFamily="2" charset="0"/>
            </a:endParaRPr>
          </a:p>
          <a:p>
            <a:pPr lvl="0" algn="ctr"/>
            <a:endParaRPr lang="en-US" sz="2800" b="1" spc="150" dirty="0" smtClean="0">
              <a:ln w="11430"/>
              <a:solidFill>
                <a:srgbClr val="F8F8F8"/>
              </a:solidFill>
              <a:effectLst>
                <a:outerShdw blurRad="25400" algn="tl" rotWithShape="0">
                  <a:srgbClr val="000000">
                    <a:alpha val="43000"/>
                  </a:srgbClr>
                </a:outerShdw>
              </a:effectLst>
              <a:latin typeface="Pythagoras" pitchFamily="2" charset="0"/>
            </a:endParaRPr>
          </a:p>
          <a:p>
            <a:pPr algn="ctr"/>
            <a:r>
              <a:rPr lang="en-US" sz="2800" b="1" spc="150" dirty="0" smtClean="0">
                <a:ln w="11430"/>
                <a:solidFill>
                  <a:srgbClr val="F8F8F8"/>
                </a:solidFill>
                <a:effectLst>
                  <a:outerShdw blurRad="25400" algn="tl" rotWithShape="0">
                    <a:srgbClr val="000000">
                      <a:alpha val="43000"/>
                    </a:srgbClr>
                  </a:outerShdw>
                </a:effectLst>
                <a:latin typeface="Berlin Sans FB Demi" pitchFamily="34" charset="0"/>
              </a:rPr>
              <a:t>Learning -</a:t>
            </a:r>
          </a:p>
          <a:p>
            <a:pPr algn="ctr"/>
            <a:r>
              <a:rPr lang="en-US" sz="2800" b="1" spc="150" dirty="0" smtClean="0">
                <a:ln w="11430"/>
                <a:solidFill>
                  <a:srgbClr val="F8F8F8"/>
                </a:solidFill>
                <a:effectLst>
                  <a:outerShdw blurRad="25400" algn="tl" rotWithShape="0">
                    <a:srgbClr val="000000">
                      <a:alpha val="43000"/>
                    </a:srgbClr>
                  </a:outerShdw>
                </a:effectLst>
                <a:latin typeface="Berlin Sans FB Demi" pitchFamily="34" charset="0"/>
              </a:rPr>
              <a:t>&amp; Doing -</a:t>
            </a:r>
          </a:p>
          <a:p>
            <a:pPr algn="ctr"/>
            <a:r>
              <a:rPr lang="en-US" sz="2800" b="1" spc="150" dirty="0" smtClean="0">
                <a:ln w="11430"/>
                <a:solidFill>
                  <a:srgbClr val="F8F8F8"/>
                </a:solidFill>
                <a:effectLst>
                  <a:outerShdw blurRad="25400" algn="tl" rotWithShape="0">
                    <a:srgbClr val="000000">
                      <a:alpha val="43000"/>
                    </a:srgbClr>
                  </a:outerShdw>
                </a:effectLst>
                <a:latin typeface="Berlin Sans FB Demi" pitchFamily="34" charset="0"/>
              </a:rPr>
              <a:t>What God Wants</a:t>
            </a:r>
          </a:p>
        </p:txBody>
      </p:sp>
      <p:graphicFrame>
        <p:nvGraphicFramePr>
          <p:cNvPr id="17" name="Diagram 16"/>
          <p:cNvGraphicFramePr/>
          <p:nvPr/>
        </p:nvGraphicFramePr>
        <p:xfrm>
          <a:off x="0" y="6858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60" name="Picture 4"/>
          <p:cNvPicPr>
            <a:picLocks noChangeAspect="1" noChangeArrowheads="1"/>
          </p:cNvPicPr>
          <p:nvPr/>
        </p:nvPicPr>
        <p:blipFill>
          <a:blip r:embed="rId7"/>
          <a:srcRect/>
          <a:stretch>
            <a:fillRect/>
          </a:stretch>
        </p:blipFill>
        <p:spPr bwMode="auto">
          <a:xfrm>
            <a:off x="0" y="0"/>
            <a:ext cx="6986588" cy="1219200"/>
          </a:xfrm>
          <a:prstGeom prst="rect">
            <a:avLst/>
          </a:prstGeom>
          <a:noFill/>
          <a:ln w="9525">
            <a:noFill/>
            <a:miter lim="800000"/>
            <a:headEnd/>
            <a:tailEnd/>
          </a:ln>
          <a:effectLst/>
        </p:spPr>
      </p:pic>
      <p:sp>
        <p:nvSpPr>
          <p:cNvPr id="9" name="TextBox 8"/>
          <p:cNvSpPr txBox="1"/>
          <p:nvPr/>
        </p:nvSpPr>
        <p:spPr>
          <a:xfrm>
            <a:off x="381000" y="990600"/>
            <a:ext cx="8382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FFC000"/>
                </a:solidFill>
                <a:effectLst>
                  <a:glow rad="101600">
                    <a:schemeClr val="accent4">
                      <a:satMod val="175000"/>
                      <a:alpha val="40000"/>
                    </a:schemeClr>
                  </a:glow>
                  <a:outerShdw blurRad="50800" dist="38100" dir="2700000" algn="tl" rotWithShape="0">
                    <a:prstClr val="black">
                      <a:alpha val="40000"/>
                    </a:prstClr>
                  </a:outerShdw>
                </a:effectLst>
                <a:latin typeface="Pythagoras" pitchFamily="2" charset="0"/>
              </a:rPr>
              <a:t>Godly Vs. Ungodly</a:t>
            </a:r>
            <a:endParaRPr lang="en-US" sz="6000" b="1" dirty="0">
              <a:ln w="11430"/>
              <a:solidFill>
                <a:srgbClr val="FFC000"/>
              </a:solidFill>
              <a:effectLst>
                <a:glow rad="101600">
                  <a:schemeClr val="accent4">
                    <a:satMod val="175000"/>
                    <a:alpha val="40000"/>
                  </a:schemeClr>
                </a:glow>
                <a:outerShdw blurRad="50800" dist="38100" dir="2700000" algn="tl" rotWithShape="0">
                  <a:prstClr val="black">
                    <a:alpha val="40000"/>
                  </a:prstClr>
                </a:outerShdw>
              </a:effectLst>
              <a:latin typeface="Pythagoras" pitchFamily="2" charset="0"/>
            </a:endParaRPr>
          </a:p>
        </p:txBody>
      </p:sp>
      <p:pic>
        <p:nvPicPr>
          <p:cNvPr id="22" name="Picture 11"/>
          <p:cNvPicPr>
            <a:picLocks noChangeAspect="1" noChangeArrowheads="1"/>
          </p:cNvPicPr>
          <p:nvPr/>
        </p:nvPicPr>
        <p:blipFill>
          <a:blip r:embed="rId8"/>
          <a:srcRect/>
          <a:stretch>
            <a:fillRect/>
          </a:stretch>
        </p:blipFill>
        <p:spPr bwMode="auto">
          <a:xfrm rot="17738944">
            <a:off x="2963006" y="3741987"/>
            <a:ext cx="660401" cy="660401"/>
          </a:xfrm>
          <a:prstGeom prst="rect">
            <a:avLst/>
          </a:prstGeom>
          <a:noFill/>
          <a:ln w="9525">
            <a:noFill/>
            <a:miter lim="800000"/>
            <a:headEnd/>
            <a:tailEnd/>
          </a:ln>
          <a:effectLst/>
          <a:scene3d>
            <a:camera prst="perspectiveHeroicExtremeLeftFacing"/>
            <a:lightRig rig="threePt" dir="t"/>
          </a:scene3d>
        </p:spPr>
      </p:pic>
      <p:sp>
        <p:nvSpPr>
          <p:cNvPr id="16" name="Right Arrow 15">
            <a:hlinkHover r:id="" action="ppaction://noaction" highlightClick="1"/>
          </p:cNvPr>
          <p:cNvSpPr/>
          <p:nvPr/>
        </p:nvSpPr>
        <p:spPr>
          <a:xfrm rot="1305246">
            <a:off x="3448162" y="5162439"/>
            <a:ext cx="381000" cy="3810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Hover r:id="" action="ppaction://noaction" highlightClick="1"/>
          </p:cNvPr>
          <p:cNvSpPr/>
          <p:nvPr/>
        </p:nvSpPr>
        <p:spPr>
          <a:xfrm rot="19354603">
            <a:off x="2591156" y="2742845"/>
            <a:ext cx="381000" cy="3810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305246">
            <a:off x="5112516" y="2497752"/>
            <a:ext cx="377959" cy="300172"/>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7061505">
            <a:off x="6391309" y="4476638"/>
            <a:ext cx="381000" cy="3810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96000" y="3505200"/>
            <a:ext cx="2667000" cy="3046988"/>
          </a:xfrm>
          <a:prstGeom prst="rect">
            <a:avLst/>
          </a:prstGeom>
          <a:solidFill>
            <a:srgbClr val="FF0000"/>
          </a:solidFill>
          <a:ln>
            <a:noFill/>
          </a:ln>
          <a:effectLst>
            <a:outerShdw blurRad="225425" dist="50800" dir="5220000" algn="ctr">
              <a:srgbClr val="000000">
                <a:alpha val="33000"/>
              </a:srgbClr>
            </a:outerShdw>
          </a:effectLst>
          <a:scene3d>
            <a:camera prst="perspectiveHeroicExtremeLeftFacing"/>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perspectiveContrastingLeftFacing"/>
              <a:lightRig rig="soft" dir="t">
                <a:rot lat="0" lon="0" rev="10800000"/>
              </a:lightRig>
            </a:scene3d>
            <a:sp3d>
              <a:bevelT w="27940" h="12700"/>
              <a:contourClr>
                <a:srgbClr val="DDDDDD"/>
              </a:contourClr>
            </a:sp3d>
          </a:bodyPr>
          <a:lstStyle/>
          <a:p>
            <a:pPr algn="ctr"/>
            <a:r>
              <a:rPr lang="en-US" sz="3200" b="1" spc="150" dirty="0" smtClean="0">
                <a:ln w="11430"/>
                <a:solidFill>
                  <a:srgbClr val="F8F8F8"/>
                </a:solidFill>
                <a:effectLst>
                  <a:outerShdw blurRad="25400" algn="tl" rotWithShape="0">
                    <a:srgbClr val="000000">
                      <a:alpha val="43000"/>
                    </a:srgbClr>
                  </a:outerShdw>
                </a:effectLst>
                <a:latin typeface="Berlin Sans FB Demi" pitchFamily="34" charset="0"/>
              </a:rPr>
              <a:t>Godly Religion Is Revealed &amp; Authorized Religion!</a:t>
            </a:r>
          </a:p>
          <a:p>
            <a:pPr algn="ctr"/>
            <a:r>
              <a:rPr lang="en-US" sz="3200" b="1" spc="150" dirty="0" smtClean="0">
                <a:ln w="11430"/>
                <a:solidFill>
                  <a:srgbClr val="F8F8F8"/>
                </a:solidFill>
                <a:effectLst>
                  <a:outerShdw blurRad="25400" algn="tl" rotWithShape="0">
                    <a:srgbClr val="000000">
                      <a:alpha val="43000"/>
                    </a:srgbClr>
                  </a:outerShdw>
                </a:effectLst>
                <a:latin typeface="Berlin Sans FB Demi" pitchFamily="34" charset="0"/>
              </a:rPr>
              <a:t>John 4:24</a:t>
            </a:r>
            <a:endParaRPr lang="en-US" sz="2400" b="1" spc="150" dirty="0" smtClean="0">
              <a:ln w="11430"/>
              <a:solidFill>
                <a:srgbClr val="F8F8F8"/>
              </a:solidFill>
              <a:effectLst>
                <a:outerShdw blurRad="25400" algn="tl" rotWithShape="0">
                  <a:srgbClr val="000000">
                    <a:alpha val="43000"/>
                  </a:srgbClr>
                </a:outerShdw>
              </a:effectLst>
              <a:latin typeface="Berlin Sans FB Dem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477000" y="1981200"/>
            <a:ext cx="2514600" cy="4093428"/>
          </a:xfrm>
          <a:prstGeom prst="rect">
            <a:avLst/>
          </a:prstGeom>
          <a:solidFill>
            <a:srgbClr val="FFC000"/>
          </a:solidFill>
          <a:ln>
            <a:noFill/>
          </a:ln>
          <a:effectLst>
            <a:outerShdw blurRad="225425" dist="50800" dir="5220000" algn="ctr">
              <a:srgbClr val="000000">
                <a:alpha val="33000"/>
              </a:srgbClr>
            </a:outerShdw>
            <a:softEdge rad="12700"/>
          </a:effectLst>
          <a:scene3d>
            <a:camera prst="perspectiveContrastingLeftFacing"/>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perspectiveContrastingLeftFacing"/>
              <a:lightRig rig="soft" dir="t">
                <a:rot lat="0" lon="0" rev="10800000"/>
              </a:lightRig>
            </a:scene3d>
            <a:sp3d>
              <a:bevelT w="27940" h="12700"/>
              <a:contourClr>
                <a:srgbClr val="DDDDDD"/>
              </a:contourClr>
            </a:sp3d>
          </a:bodyPr>
          <a:lstStyle/>
          <a:p>
            <a:pPr lvl="0" algn="ctr"/>
            <a:r>
              <a:rPr lang="en-US" sz="3600" b="1" spc="150" dirty="0" smtClean="0">
                <a:ln w="11430"/>
                <a:solidFill>
                  <a:srgbClr val="F8F8F8"/>
                </a:solidFill>
                <a:effectLst>
                  <a:outerShdw blurRad="25400" algn="tl" rotWithShape="0">
                    <a:srgbClr val="000000">
                      <a:alpha val="43000"/>
                    </a:srgbClr>
                  </a:outerShdw>
                </a:effectLst>
                <a:latin typeface="Pythagoras" pitchFamily="2" charset="0"/>
              </a:rPr>
              <a:t>Desire – </a:t>
            </a:r>
          </a:p>
          <a:p>
            <a:pPr lvl="0" algn="ctr"/>
            <a:r>
              <a:rPr lang="en-US" sz="2800" b="1" spc="150" dirty="0" smtClean="0">
                <a:ln w="11430"/>
                <a:solidFill>
                  <a:srgbClr val="F8F8F8"/>
                </a:solidFill>
                <a:effectLst>
                  <a:outerShdw blurRad="25400" algn="tl" rotWithShape="0">
                    <a:srgbClr val="000000">
                      <a:alpha val="43000"/>
                    </a:srgbClr>
                  </a:outerShdw>
                </a:effectLst>
                <a:latin typeface="Pythagoras" pitchFamily="2" charset="0"/>
              </a:rPr>
              <a:t>Self Interest!</a:t>
            </a:r>
          </a:p>
          <a:p>
            <a:pPr lvl="0" algn="ctr"/>
            <a:endParaRPr lang="en-US" sz="2800" b="1" spc="150" dirty="0">
              <a:ln w="11430"/>
              <a:solidFill>
                <a:srgbClr val="F8F8F8"/>
              </a:solidFill>
              <a:effectLst>
                <a:outerShdw blurRad="25400" algn="tl" rotWithShape="0">
                  <a:srgbClr val="000000">
                    <a:alpha val="43000"/>
                  </a:srgbClr>
                </a:outerShdw>
              </a:effectLst>
              <a:latin typeface="Pythagoras" pitchFamily="2" charset="0"/>
            </a:endParaRPr>
          </a:p>
          <a:p>
            <a:pPr lvl="0" algn="ctr"/>
            <a:endParaRPr lang="en-US" sz="2800" b="1" spc="150" dirty="0" smtClean="0">
              <a:ln w="11430"/>
              <a:solidFill>
                <a:srgbClr val="F8F8F8"/>
              </a:solidFill>
              <a:effectLst>
                <a:outerShdw blurRad="25400" algn="tl" rotWithShape="0">
                  <a:srgbClr val="000000">
                    <a:alpha val="43000"/>
                  </a:srgbClr>
                </a:outerShdw>
              </a:effectLst>
              <a:latin typeface="Pythagoras" pitchFamily="2" charset="0"/>
            </a:endParaRPr>
          </a:p>
          <a:p>
            <a:pPr lvl="0" algn="ctr"/>
            <a:endParaRPr lang="en-US" sz="2800" b="1" spc="150" dirty="0">
              <a:ln w="11430"/>
              <a:solidFill>
                <a:srgbClr val="F8F8F8"/>
              </a:solidFill>
              <a:effectLst>
                <a:outerShdw blurRad="25400" algn="tl" rotWithShape="0">
                  <a:srgbClr val="000000">
                    <a:alpha val="43000"/>
                  </a:srgbClr>
                </a:outerShdw>
              </a:effectLst>
              <a:latin typeface="Pythagoras" pitchFamily="2" charset="0"/>
            </a:endParaRPr>
          </a:p>
          <a:p>
            <a:pPr lvl="0" algn="ctr"/>
            <a:r>
              <a:rPr lang="en-US" sz="2800" b="1" spc="150" dirty="0" smtClean="0">
                <a:ln w="11430"/>
                <a:solidFill>
                  <a:srgbClr val="F8F8F8"/>
                </a:solidFill>
                <a:effectLst>
                  <a:outerShdw blurRad="25400" algn="tl" rotWithShape="0">
                    <a:srgbClr val="000000">
                      <a:alpha val="43000"/>
                    </a:srgbClr>
                  </a:outerShdw>
                </a:effectLst>
                <a:latin typeface="Pythagoras" pitchFamily="2" charset="0"/>
              </a:rPr>
              <a:t>Rules &amp; Actions Determined by men</a:t>
            </a:r>
          </a:p>
        </p:txBody>
      </p:sp>
      <p:graphicFrame>
        <p:nvGraphicFramePr>
          <p:cNvPr id="17" name="Diagram 16"/>
          <p:cNvGraphicFramePr/>
          <p:nvPr/>
        </p:nvGraphicFramePr>
        <p:xfrm>
          <a:off x="0" y="6858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060" name="Picture 4"/>
          <p:cNvPicPr>
            <a:picLocks noChangeAspect="1" noChangeArrowheads="1"/>
          </p:cNvPicPr>
          <p:nvPr/>
        </p:nvPicPr>
        <p:blipFill>
          <a:blip r:embed="rId7"/>
          <a:srcRect/>
          <a:stretch>
            <a:fillRect/>
          </a:stretch>
        </p:blipFill>
        <p:spPr bwMode="auto">
          <a:xfrm>
            <a:off x="0" y="0"/>
            <a:ext cx="6986588" cy="1219200"/>
          </a:xfrm>
          <a:prstGeom prst="rect">
            <a:avLst/>
          </a:prstGeom>
          <a:noFill/>
          <a:ln w="9525">
            <a:noFill/>
            <a:miter lim="800000"/>
            <a:headEnd/>
            <a:tailEnd/>
          </a:ln>
          <a:effectLst/>
        </p:spPr>
      </p:pic>
      <p:sp>
        <p:nvSpPr>
          <p:cNvPr id="9" name="TextBox 8"/>
          <p:cNvSpPr txBox="1"/>
          <p:nvPr/>
        </p:nvSpPr>
        <p:spPr>
          <a:xfrm>
            <a:off x="381000" y="990600"/>
            <a:ext cx="83820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solidFill>
                  <a:srgbClr val="FFC000"/>
                </a:solidFill>
                <a:effectLst>
                  <a:glow rad="101600">
                    <a:schemeClr val="accent4">
                      <a:satMod val="175000"/>
                      <a:alpha val="40000"/>
                    </a:schemeClr>
                  </a:glow>
                  <a:outerShdw blurRad="50800" dist="38100" dir="2700000" algn="tl" rotWithShape="0">
                    <a:prstClr val="black">
                      <a:alpha val="40000"/>
                    </a:prstClr>
                  </a:outerShdw>
                </a:effectLst>
                <a:latin typeface="Pythagoras" pitchFamily="2" charset="0"/>
              </a:rPr>
              <a:t>Godly Vs. Ungodly</a:t>
            </a:r>
            <a:endParaRPr lang="en-US" sz="6000" b="1" dirty="0">
              <a:ln w="11430"/>
              <a:solidFill>
                <a:srgbClr val="FFC000"/>
              </a:solidFill>
              <a:effectLst>
                <a:glow rad="101600">
                  <a:schemeClr val="accent4">
                    <a:satMod val="175000"/>
                    <a:alpha val="40000"/>
                  </a:schemeClr>
                </a:glow>
                <a:outerShdw blurRad="50800" dist="38100" dir="2700000" algn="tl" rotWithShape="0">
                  <a:prstClr val="black">
                    <a:alpha val="40000"/>
                  </a:prstClr>
                </a:outerShdw>
              </a:effectLst>
              <a:latin typeface="Pythagoras" pitchFamily="2" charset="0"/>
            </a:endParaRPr>
          </a:p>
        </p:txBody>
      </p:sp>
      <p:sp>
        <p:nvSpPr>
          <p:cNvPr id="16" name="Right Arrow 15">
            <a:hlinkHover r:id="" action="ppaction://noaction" highlightClick="1"/>
          </p:cNvPr>
          <p:cNvSpPr/>
          <p:nvPr/>
        </p:nvSpPr>
        <p:spPr>
          <a:xfrm rot="12188471">
            <a:off x="3448162" y="5162439"/>
            <a:ext cx="381000" cy="3810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hlinkHover r:id="" action="ppaction://noaction" highlightClick="1"/>
          </p:cNvPr>
          <p:cNvSpPr/>
          <p:nvPr/>
        </p:nvSpPr>
        <p:spPr>
          <a:xfrm rot="8401535">
            <a:off x="2591156" y="2742845"/>
            <a:ext cx="381000" cy="381000"/>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305246">
            <a:off x="5112516" y="2497752"/>
            <a:ext cx="377959" cy="300172"/>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7061505">
            <a:off x="6391309" y="4476638"/>
            <a:ext cx="381000" cy="381000"/>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p:cNvPicPr>
            <a:picLocks noChangeAspect="1" noChangeArrowheads="1"/>
          </p:cNvPicPr>
          <p:nvPr/>
        </p:nvPicPr>
        <p:blipFill>
          <a:blip r:embed="rId8"/>
          <a:srcRect/>
          <a:stretch>
            <a:fillRect/>
          </a:stretch>
        </p:blipFill>
        <p:spPr bwMode="auto">
          <a:xfrm rot="6776200">
            <a:off x="5436162" y="3147392"/>
            <a:ext cx="660401" cy="660401"/>
          </a:xfrm>
          <a:prstGeom prst="rect">
            <a:avLst/>
          </a:prstGeom>
          <a:noFill/>
          <a:ln w="9525">
            <a:noFill/>
            <a:miter lim="800000"/>
            <a:headEnd/>
            <a:tailEnd/>
          </a:ln>
          <a:effectLst/>
          <a:scene3d>
            <a:camera prst="perspectiveHeroicExtremeLeftFacing"/>
            <a:lightRig rig="threePt" dir="t"/>
          </a:scene3d>
        </p:spPr>
      </p:pic>
      <p:pic>
        <p:nvPicPr>
          <p:cNvPr id="12" name="Picture 11"/>
          <p:cNvPicPr>
            <a:picLocks noChangeAspect="1" noChangeArrowheads="1"/>
          </p:cNvPicPr>
          <p:nvPr/>
        </p:nvPicPr>
        <p:blipFill>
          <a:blip r:embed="rId8"/>
          <a:srcRect/>
          <a:stretch>
            <a:fillRect/>
          </a:stretch>
        </p:blipFill>
        <p:spPr bwMode="auto">
          <a:xfrm rot="1390360">
            <a:off x="3843363" y="2524788"/>
            <a:ext cx="552306" cy="552306"/>
          </a:xfrm>
          <a:prstGeom prst="rect">
            <a:avLst/>
          </a:prstGeom>
          <a:noFill/>
          <a:ln w="9525">
            <a:noFill/>
            <a:miter lim="800000"/>
            <a:headEnd/>
            <a:tailEnd/>
          </a:ln>
          <a:effectLst/>
          <a:scene3d>
            <a:camera prst="perspectiveRelaxedModerately"/>
            <a:lightRig rig="threePt" dir="t"/>
          </a:scene3d>
        </p:spPr>
      </p:pic>
      <p:pic>
        <p:nvPicPr>
          <p:cNvPr id="14" name="Picture 11"/>
          <p:cNvPicPr>
            <a:picLocks noChangeAspect="1" noChangeArrowheads="1"/>
          </p:cNvPicPr>
          <p:nvPr/>
        </p:nvPicPr>
        <p:blipFill>
          <a:blip r:embed="rId8"/>
          <a:srcRect/>
          <a:stretch>
            <a:fillRect/>
          </a:stretch>
        </p:blipFill>
        <p:spPr bwMode="auto">
          <a:xfrm rot="11923625">
            <a:off x="4807587" y="4344585"/>
            <a:ext cx="660400" cy="660400"/>
          </a:xfrm>
          <a:prstGeom prst="rect">
            <a:avLst/>
          </a:prstGeom>
          <a:noFill/>
          <a:ln w="9525">
            <a:noFill/>
            <a:miter lim="800000"/>
            <a:headEnd/>
            <a:tailEnd/>
          </a:ln>
          <a:effectLst/>
          <a:scene3d>
            <a:camera prst="perspectiveRelaxedModerately"/>
            <a:lightRig rig="threePt" dir="t"/>
          </a:scene3d>
        </p:spPr>
      </p:pic>
      <p:sp>
        <p:nvSpPr>
          <p:cNvPr id="18" name="TextBox 17"/>
          <p:cNvSpPr txBox="1"/>
          <p:nvPr/>
        </p:nvSpPr>
        <p:spPr>
          <a:xfrm>
            <a:off x="1371600" y="3200400"/>
            <a:ext cx="2286000" cy="2800767"/>
          </a:xfrm>
          <a:prstGeom prst="rect">
            <a:avLst/>
          </a:prstGeom>
          <a:solidFill>
            <a:srgbClr val="FF0000"/>
          </a:solidFill>
          <a:ln>
            <a:noFill/>
          </a:ln>
          <a:effectLst>
            <a:outerShdw blurRad="225425" dist="50800" dir="5220000" algn="ctr">
              <a:srgbClr val="000000">
                <a:alpha val="33000"/>
              </a:srgbClr>
            </a:outerShdw>
          </a:effectLst>
          <a:scene3d>
            <a:camera prst="perspectiveContrastingRightFacing"/>
            <a:lightRig rig="harsh" dir="t">
              <a:rot lat="0" lon="0" rev="3000000"/>
            </a:lightRig>
          </a:scene3d>
          <a:sp3d extrusionH="254000" contourW="19050">
            <a:bevelT w="82550" h="44450" prst="angle"/>
            <a:bevelB w="82550" h="44450" prst="angle"/>
            <a:contourClr>
              <a:srgbClr val="FFFFFF"/>
            </a:contourClr>
          </a:sp3d>
        </p:spPr>
        <p:txBody>
          <a:bodyPr wrap="square" rtlCol="0">
            <a:spAutoFit/>
            <a:scene3d>
              <a:camera prst="perspectiveContrastingLeftFacing"/>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latin typeface="Berlin Sans FB Demi" pitchFamily="34" charset="0"/>
              </a:rPr>
              <a:t>Focus Is On</a:t>
            </a:r>
          </a:p>
          <a:p>
            <a:pPr algn="ctr"/>
            <a:r>
              <a:rPr lang="en-US" sz="3200" b="1" spc="150" dirty="0" smtClean="0">
                <a:ln w="11430"/>
                <a:solidFill>
                  <a:srgbClr val="F8F8F8"/>
                </a:solidFill>
                <a:effectLst>
                  <a:outerShdw blurRad="25400" algn="tl" rotWithShape="0">
                    <a:srgbClr val="000000">
                      <a:alpha val="43000"/>
                    </a:srgbClr>
                  </a:outerShdw>
                </a:effectLst>
                <a:latin typeface="Berlin Sans FB Demi" pitchFamily="34" charset="0"/>
              </a:rPr>
              <a:t>Temporal &amp; Social</a:t>
            </a:r>
          </a:p>
          <a:p>
            <a:pPr algn="ctr"/>
            <a:r>
              <a:rPr lang="en-US" sz="3200" b="1" spc="150" dirty="0" smtClean="0">
                <a:ln w="11430"/>
                <a:solidFill>
                  <a:srgbClr val="F8F8F8"/>
                </a:solidFill>
                <a:effectLst>
                  <a:outerShdw blurRad="25400" algn="tl" rotWithShape="0">
                    <a:srgbClr val="000000">
                      <a:alpha val="43000"/>
                    </a:srgbClr>
                  </a:outerShdw>
                </a:effectLst>
                <a:latin typeface="Berlin Sans FB Demi" pitchFamily="34" charset="0"/>
              </a:rPr>
              <a:t>Desires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2" dur="1000" fill="hold"/>
                                        <p:tgtEl>
                                          <p:spTgt spid="1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rot="589807">
            <a:off x="1979613" y="1143000"/>
            <a:ext cx="5640387" cy="4040188"/>
          </a:xfrm>
          <a:prstGeom prst="rect">
            <a:avLst/>
          </a:prstGeom>
          <a:noFill/>
          <a:ln w="9525">
            <a:noFill/>
            <a:miter lim="800000"/>
            <a:headEnd/>
            <a:tailEnd/>
          </a:ln>
          <a:effectLst/>
        </p:spPr>
      </p:pic>
      <p:pic>
        <p:nvPicPr>
          <p:cNvPr id="47107" name="Picture 3"/>
          <p:cNvPicPr>
            <a:picLocks noChangeAspect="1" noChangeArrowheads="1"/>
          </p:cNvPicPr>
          <p:nvPr/>
        </p:nvPicPr>
        <p:blipFill>
          <a:blip r:embed="rId4"/>
          <a:srcRect/>
          <a:stretch>
            <a:fillRect/>
          </a:stretch>
        </p:blipFill>
        <p:spPr bwMode="auto">
          <a:xfrm>
            <a:off x="0" y="838200"/>
            <a:ext cx="8915400" cy="1630363"/>
          </a:xfrm>
          <a:prstGeom prst="rect">
            <a:avLst/>
          </a:prstGeom>
          <a:noFill/>
          <a:ln w="9525">
            <a:noFill/>
            <a:miter lim="800000"/>
            <a:headEnd/>
            <a:tailEnd/>
          </a:ln>
          <a:effectLst/>
        </p:spPr>
      </p:pic>
      <p:pic>
        <p:nvPicPr>
          <p:cNvPr id="47108" name="Picture 4"/>
          <p:cNvPicPr>
            <a:picLocks noChangeAspect="1" noChangeArrowheads="1"/>
          </p:cNvPicPr>
          <p:nvPr/>
        </p:nvPicPr>
        <p:blipFill>
          <a:blip r:embed="rId5"/>
          <a:srcRect/>
          <a:stretch>
            <a:fillRect/>
          </a:stretch>
        </p:blipFill>
        <p:spPr bwMode="auto">
          <a:xfrm>
            <a:off x="0" y="0"/>
            <a:ext cx="6986588" cy="1219200"/>
          </a:xfrm>
          <a:prstGeom prst="rect">
            <a:avLst/>
          </a:prstGeom>
          <a:noFill/>
          <a:ln w="9525">
            <a:noFill/>
            <a:miter lim="800000"/>
            <a:headEnd/>
            <a:tailEnd/>
          </a:ln>
          <a:effectLst/>
        </p:spPr>
      </p:pic>
      <p:pic>
        <p:nvPicPr>
          <p:cNvPr id="47109" name="Picture 5"/>
          <p:cNvPicPr>
            <a:picLocks noChangeAspect="1" noChangeArrowheads="1"/>
          </p:cNvPicPr>
          <p:nvPr/>
        </p:nvPicPr>
        <p:blipFill>
          <a:blip r:embed="rId6"/>
          <a:srcRect/>
          <a:stretch>
            <a:fillRect/>
          </a:stretch>
        </p:blipFill>
        <p:spPr bwMode="auto">
          <a:xfrm rot="-2546387">
            <a:off x="304800" y="4103688"/>
            <a:ext cx="2617788" cy="1878012"/>
          </a:xfrm>
          <a:prstGeom prst="rect">
            <a:avLst/>
          </a:prstGeom>
          <a:noFill/>
          <a:ln w="9525">
            <a:noFill/>
            <a:miter lim="800000"/>
            <a:headEnd/>
            <a:tailEnd/>
          </a:ln>
          <a:effectLst/>
        </p:spPr>
      </p:pic>
      <p:pic>
        <p:nvPicPr>
          <p:cNvPr id="47110" name="Picture 6"/>
          <p:cNvPicPr>
            <a:picLocks noChangeAspect="1" noChangeArrowheads="1"/>
          </p:cNvPicPr>
          <p:nvPr/>
        </p:nvPicPr>
        <p:blipFill>
          <a:blip r:embed="rId7"/>
          <a:srcRect/>
          <a:stretch>
            <a:fillRect/>
          </a:stretch>
        </p:blipFill>
        <p:spPr bwMode="auto">
          <a:xfrm>
            <a:off x="3657600" y="4240213"/>
            <a:ext cx="1878013" cy="2617787"/>
          </a:xfrm>
          <a:prstGeom prst="rect">
            <a:avLst/>
          </a:prstGeom>
          <a:noFill/>
          <a:ln w="9525">
            <a:noFill/>
            <a:miter lim="800000"/>
            <a:headEnd/>
            <a:tailEnd/>
          </a:ln>
          <a:effectLst/>
        </p:spPr>
      </p:pic>
      <p:pic>
        <p:nvPicPr>
          <p:cNvPr id="47111" name="Picture 7"/>
          <p:cNvPicPr>
            <a:picLocks noChangeAspect="1" noChangeArrowheads="1"/>
          </p:cNvPicPr>
          <p:nvPr/>
        </p:nvPicPr>
        <p:blipFill>
          <a:blip r:embed="rId7"/>
          <a:srcRect/>
          <a:stretch>
            <a:fillRect/>
          </a:stretch>
        </p:blipFill>
        <p:spPr bwMode="auto">
          <a:xfrm rot="-2638147">
            <a:off x="6580188" y="3810000"/>
            <a:ext cx="1878012" cy="2617788"/>
          </a:xfrm>
          <a:prstGeom prst="rect">
            <a:avLst/>
          </a:prstGeom>
          <a:noFill/>
          <a:ln w="9525">
            <a:noFill/>
            <a:miter lim="800000"/>
            <a:headEnd/>
            <a:tailEnd/>
          </a:ln>
          <a:effectLst/>
        </p:spPr>
      </p:pic>
      <p:pic>
        <p:nvPicPr>
          <p:cNvPr id="47112" name="Picture 8"/>
          <p:cNvPicPr>
            <a:picLocks noChangeAspect="1" noChangeArrowheads="1"/>
          </p:cNvPicPr>
          <p:nvPr/>
        </p:nvPicPr>
        <p:blipFill>
          <a:blip r:embed="rId8"/>
          <a:srcRect/>
          <a:stretch>
            <a:fillRect/>
          </a:stretch>
        </p:blipFill>
        <p:spPr bwMode="auto">
          <a:xfrm>
            <a:off x="2614613" y="1793875"/>
            <a:ext cx="3938587" cy="2549525"/>
          </a:xfrm>
          <a:prstGeom prst="rect">
            <a:avLst/>
          </a:prstGeom>
          <a:noFill/>
          <a:ln w="9525">
            <a:noFill/>
            <a:miter lim="800000"/>
            <a:headEnd/>
            <a:tailEnd/>
          </a:ln>
          <a:effectLst/>
        </p:spPr>
      </p:pic>
      <p:pic>
        <p:nvPicPr>
          <p:cNvPr id="47113" name="Picture 9"/>
          <p:cNvPicPr>
            <a:picLocks noChangeAspect="1" noChangeArrowheads="1"/>
          </p:cNvPicPr>
          <p:nvPr/>
        </p:nvPicPr>
        <p:blipFill>
          <a:blip r:embed="rId9"/>
          <a:srcRect/>
          <a:stretch>
            <a:fillRect/>
          </a:stretch>
        </p:blipFill>
        <p:spPr bwMode="auto">
          <a:xfrm>
            <a:off x="2743200" y="2209800"/>
            <a:ext cx="3684588" cy="1930400"/>
          </a:xfrm>
          <a:prstGeom prst="rect">
            <a:avLst/>
          </a:prstGeom>
          <a:noFill/>
          <a:ln w="9525">
            <a:noFill/>
            <a:miter lim="800000"/>
            <a:headEnd/>
            <a:tailEnd/>
          </a:ln>
          <a:effectLst/>
        </p:spPr>
      </p:pic>
      <p:pic>
        <p:nvPicPr>
          <p:cNvPr id="47114" name="Picture 10"/>
          <p:cNvPicPr>
            <a:picLocks noChangeAspect="1" noChangeArrowheads="1"/>
          </p:cNvPicPr>
          <p:nvPr/>
        </p:nvPicPr>
        <p:blipFill>
          <a:blip r:embed="rId10"/>
          <a:srcRect/>
          <a:stretch>
            <a:fillRect/>
          </a:stretch>
        </p:blipFill>
        <p:spPr bwMode="auto">
          <a:xfrm rot="-159042">
            <a:off x="1752600" y="3657600"/>
            <a:ext cx="1371600" cy="1371600"/>
          </a:xfrm>
          <a:prstGeom prst="rect">
            <a:avLst/>
          </a:prstGeom>
          <a:noFill/>
          <a:ln w="9525">
            <a:noFill/>
            <a:miter lim="800000"/>
            <a:headEnd/>
            <a:tailEnd/>
          </a:ln>
          <a:effectLst/>
        </p:spPr>
      </p:pic>
      <p:pic>
        <p:nvPicPr>
          <p:cNvPr id="47115" name="Picture 11"/>
          <p:cNvPicPr>
            <a:picLocks noChangeAspect="1" noChangeArrowheads="1"/>
          </p:cNvPicPr>
          <p:nvPr/>
        </p:nvPicPr>
        <p:blipFill>
          <a:blip r:embed="rId11"/>
          <a:srcRect/>
          <a:stretch>
            <a:fillRect/>
          </a:stretch>
        </p:blipFill>
        <p:spPr bwMode="auto">
          <a:xfrm rot="2343597">
            <a:off x="3962400" y="3810000"/>
            <a:ext cx="1371600" cy="1371600"/>
          </a:xfrm>
          <a:prstGeom prst="rect">
            <a:avLst/>
          </a:prstGeom>
          <a:noFill/>
          <a:ln w="9525">
            <a:noFill/>
            <a:miter lim="800000"/>
            <a:headEnd/>
            <a:tailEnd/>
          </a:ln>
          <a:effectLst/>
        </p:spPr>
      </p:pic>
      <p:pic>
        <p:nvPicPr>
          <p:cNvPr id="47116" name="Picture 12"/>
          <p:cNvPicPr>
            <a:picLocks noChangeAspect="1" noChangeArrowheads="1"/>
          </p:cNvPicPr>
          <p:nvPr/>
        </p:nvPicPr>
        <p:blipFill>
          <a:blip r:embed="rId11"/>
          <a:srcRect/>
          <a:stretch>
            <a:fillRect/>
          </a:stretch>
        </p:blipFill>
        <p:spPr bwMode="auto">
          <a:xfrm rot="-166997">
            <a:off x="6096000" y="3657600"/>
            <a:ext cx="1371600" cy="1371600"/>
          </a:xfrm>
          <a:prstGeom prst="rect">
            <a:avLst/>
          </a:prstGeom>
          <a:noFill/>
          <a:ln w="9525">
            <a:noFill/>
            <a:miter lim="800000"/>
            <a:headEnd/>
            <a:tailEnd/>
          </a:ln>
          <a:effectLst/>
        </p:spPr>
      </p:pic>
      <p:pic>
        <p:nvPicPr>
          <p:cNvPr id="47117" name="Picture 13"/>
          <p:cNvPicPr>
            <a:picLocks noChangeAspect="1" noChangeArrowheads="1"/>
          </p:cNvPicPr>
          <p:nvPr/>
        </p:nvPicPr>
        <p:blipFill>
          <a:blip r:embed="rId12"/>
          <a:srcRect/>
          <a:stretch>
            <a:fillRect/>
          </a:stretch>
        </p:blipFill>
        <p:spPr bwMode="auto">
          <a:xfrm rot="-1859112">
            <a:off x="561975" y="4343400"/>
            <a:ext cx="1266825" cy="2209800"/>
          </a:xfrm>
          <a:prstGeom prst="rect">
            <a:avLst/>
          </a:prstGeom>
          <a:noFill/>
          <a:ln w="9525">
            <a:noFill/>
            <a:miter lim="800000"/>
            <a:headEnd/>
            <a:tailEnd/>
          </a:ln>
          <a:effectLst/>
        </p:spPr>
      </p:pic>
      <p:pic>
        <p:nvPicPr>
          <p:cNvPr id="47118" name="Picture 14"/>
          <p:cNvPicPr>
            <a:picLocks noChangeAspect="1" noChangeArrowheads="1"/>
          </p:cNvPicPr>
          <p:nvPr/>
        </p:nvPicPr>
        <p:blipFill>
          <a:blip r:embed="rId13" cstate="print"/>
          <a:srcRect/>
          <a:stretch>
            <a:fillRect/>
          </a:stretch>
        </p:blipFill>
        <p:spPr bwMode="auto">
          <a:xfrm>
            <a:off x="3706813" y="5791200"/>
            <a:ext cx="1830387" cy="1006475"/>
          </a:xfrm>
          <a:prstGeom prst="rect">
            <a:avLst/>
          </a:prstGeom>
          <a:noFill/>
          <a:ln w="9525">
            <a:noFill/>
            <a:miter lim="800000"/>
            <a:headEnd/>
            <a:tailEnd/>
          </a:ln>
          <a:effectLst/>
        </p:spPr>
      </p:pic>
      <p:pic>
        <p:nvPicPr>
          <p:cNvPr id="47119" name="Picture 15"/>
          <p:cNvPicPr>
            <a:picLocks noChangeAspect="1" noChangeArrowheads="1"/>
          </p:cNvPicPr>
          <p:nvPr/>
        </p:nvPicPr>
        <p:blipFill>
          <a:blip r:embed="rId14" cstate="print"/>
          <a:srcRect/>
          <a:stretch>
            <a:fillRect/>
          </a:stretch>
        </p:blipFill>
        <p:spPr bwMode="auto">
          <a:xfrm rot="-1588380">
            <a:off x="7227888" y="4953000"/>
            <a:ext cx="1839912" cy="1317625"/>
          </a:xfrm>
          <a:prstGeom prst="rect">
            <a:avLst/>
          </a:prstGeom>
          <a:noFill/>
          <a:ln w="9525">
            <a:noFill/>
            <a:miter lim="800000"/>
            <a:headEnd/>
            <a:tailEnd/>
          </a:ln>
          <a:effectLst/>
        </p:spPr>
      </p:pic>
      <p:pic>
        <p:nvPicPr>
          <p:cNvPr id="47120" name="Picture 16"/>
          <p:cNvPicPr>
            <a:picLocks noChangeAspect="1" noChangeArrowheads="1"/>
          </p:cNvPicPr>
          <p:nvPr/>
        </p:nvPicPr>
        <p:blipFill>
          <a:blip r:embed="rId15"/>
          <a:srcRect/>
          <a:stretch>
            <a:fillRect/>
          </a:stretch>
        </p:blipFill>
        <p:spPr bwMode="auto">
          <a:xfrm rot="2688237">
            <a:off x="7543800" y="4648200"/>
            <a:ext cx="1054100" cy="1947863"/>
          </a:xfrm>
          <a:prstGeom prst="rect">
            <a:avLst/>
          </a:prstGeom>
          <a:noFill/>
          <a:ln w="9525">
            <a:noFill/>
            <a:miter lim="800000"/>
            <a:headEnd/>
            <a:tailEnd/>
          </a:ln>
          <a:effectLst/>
        </p:spPr>
      </p:pic>
      <p:pic>
        <p:nvPicPr>
          <p:cNvPr id="47121" name="Picture 17"/>
          <p:cNvPicPr>
            <a:picLocks noChangeAspect="1" noChangeArrowheads="1"/>
          </p:cNvPicPr>
          <p:nvPr/>
        </p:nvPicPr>
        <p:blipFill>
          <a:blip r:embed="rId16"/>
          <a:srcRect/>
          <a:stretch>
            <a:fillRect/>
          </a:stretch>
        </p:blipFill>
        <p:spPr bwMode="auto">
          <a:xfrm>
            <a:off x="3435350" y="5803900"/>
            <a:ext cx="2355850" cy="1054100"/>
          </a:xfrm>
          <a:prstGeom prst="rect">
            <a:avLst/>
          </a:prstGeom>
          <a:noFill/>
          <a:ln w="9525">
            <a:noFill/>
            <a:miter lim="800000"/>
            <a:headEnd/>
            <a:tailEnd/>
          </a:ln>
          <a:effectLst/>
        </p:spPr>
      </p:pic>
      <p:pic>
        <p:nvPicPr>
          <p:cNvPr id="47122" name="Picture 18"/>
          <p:cNvPicPr>
            <a:picLocks noChangeAspect="1" noChangeArrowheads="1"/>
          </p:cNvPicPr>
          <p:nvPr/>
        </p:nvPicPr>
        <p:blipFill>
          <a:blip r:embed="rId17"/>
          <a:srcRect/>
          <a:stretch>
            <a:fillRect/>
          </a:stretch>
        </p:blipFill>
        <p:spPr bwMode="auto">
          <a:xfrm rot="-2344823">
            <a:off x="762000" y="4049713"/>
            <a:ext cx="1054100" cy="280828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wipe(down)">
                                      <p:cBhvr>
                                        <p:cTn id="7" dur="500"/>
                                        <p:tgtEl>
                                          <p:spTgt spid="47109"/>
                                        </p:tgtEl>
                                      </p:cBhvr>
                                    </p:animEffect>
                                  </p:childTnLst>
                                </p:cTn>
                              </p:par>
                              <p:par>
                                <p:cTn id="8" presetID="22" presetClass="entr" presetSubtype="4" fill="hold" nodeType="withEffect">
                                  <p:stCondLst>
                                    <p:cond delay="0"/>
                                  </p:stCondLst>
                                  <p:childTnLst>
                                    <p:set>
                                      <p:cBhvr>
                                        <p:cTn id="9" dur="1" fill="hold">
                                          <p:stCondLst>
                                            <p:cond delay="0"/>
                                          </p:stCondLst>
                                        </p:cTn>
                                        <p:tgtEl>
                                          <p:spTgt spid="47117"/>
                                        </p:tgtEl>
                                        <p:attrNameLst>
                                          <p:attrName>style.visibility</p:attrName>
                                        </p:attrNameLst>
                                      </p:cBhvr>
                                      <p:to>
                                        <p:strVal val="visible"/>
                                      </p:to>
                                    </p:set>
                                    <p:animEffect transition="in" filter="wipe(down)">
                                      <p:cBhvr>
                                        <p:cTn id="10" dur="500"/>
                                        <p:tgtEl>
                                          <p:spTgt spid="47117"/>
                                        </p:tgtEl>
                                      </p:cBhvr>
                                    </p:animEffect>
                                  </p:childTnLst>
                                </p:cTn>
                              </p:par>
                              <p:par>
                                <p:cTn id="11" presetID="22" presetClass="entr" presetSubtype="4" fill="hold" nodeType="withEffect">
                                  <p:stCondLst>
                                    <p:cond delay="0"/>
                                  </p:stCondLst>
                                  <p:childTnLst>
                                    <p:set>
                                      <p:cBhvr>
                                        <p:cTn id="12" dur="1" fill="hold">
                                          <p:stCondLst>
                                            <p:cond delay="0"/>
                                          </p:stCondLst>
                                        </p:cTn>
                                        <p:tgtEl>
                                          <p:spTgt spid="47122"/>
                                        </p:tgtEl>
                                        <p:attrNameLst>
                                          <p:attrName>style.visibility</p:attrName>
                                        </p:attrNameLst>
                                      </p:cBhvr>
                                      <p:to>
                                        <p:strVal val="visible"/>
                                      </p:to>
                                    </p:set>
                                    <p:animEffect transition="in" filter="wipe(down)">
                                      <p:cBhvr>
                                        <p:cTn id="13" dur="500"/>
                                        <p:tgtEl>
                                          <p:spTgt spid="47122"/>
                                        </p:tgtEl>
                                      </p:cBhvr>
                                    </p:animEffect>
                                  </p:childTnLst>
                                </p:cTn>
                              </p:par>
                              <p:par>
                                <p:cTn id="14" presetID="22" presetClass="entr" presetSubtype="4" fill="hold" nodeType="withEffect">
                                  <p:stCondLst>
                                    <p:cond delay="0"/>
                                  </p:stCondLst>
                                  <p:childTnLst>
                                    <p:set>
                                      <p:cBhvr>
                                        <p:cTn id="15" dur="1" fill="hold">
                                          <p:stCondLst>
                                            <p:cond delay="0"/>
                                          </p:stCondLst>
                                        </p:cTn>
                                        <p:tgtEl>
                                          <p:spTgt spid="47114"/>
                                        </p:tgtEl>
                                        <p:attrNameLst>
                                          <p:attrName>style.visibility</p:attrName>
                                        </p:attrNameLst>
                                      </p:cBhvr>
                                      <p:to>
                                        <p:strVal val="visible"/>
                                      </p:to>
                                    </p:set>
                                    <p:animEffect transition="in" filter="wipe(down)">
                                      <p:cBhvr>
                                        <p:cTn id="16" dur="500"/>
                                        <p:tgtEl>
                                          <p:spTgt spid="471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7110"/>
                                        </p:tgtEl>
                                        <p:attrNameLst>
                                          <p:attrName>style.visibility</p:attrName>
                                        </p:attrNameLst>
                                      </p:cBhvr>
                                      <p:to>
                                        <p:strVal val="visible"/>
                                      </p:to>
                                    </p:set>
                                    <p:animEffect transition="in" filter="wipe(down)">
                                      <p:cBhvr>
                                        <p:cTn id="21" dur="500"/>
                                        <p:tgtEl>
                                          <p:spTgt spid="47110"/>
                                        </p:tgtEl>
                                      </p:cBhvr>
                                    </p:animEffect>
                                  </p:childTnLst>
                                </p:cTn>
                              </p:par>
                              <p:par>
                                <p:cTn id="22" presetID="22" presetClass="entr" presetSubtype="4" fill="hold" nodeType="withEffect">
                                  <p:stCondLst>
                                    <p:cond delay="0"/>
                                  </p:stCondLst>
                                  <p:childTnLst>
                                    <p:set>
                                      <p:cBhvr>
                                        <p:cTn id="23" dur="1" fill="hold">
                                          <p:stCondLst>
                                            <p:cond delay="0"/>
                                          </p:stCondLst>
                                        </p:cTn>
                                        <p:tgtEl>
                                          <p:spTgt spid="47115"/>
                                        </p:tgtEl>
                                        <p:attrNameLst>
                                          <p:attrName>style.visibility</p:attrName>
                                        </p:attrNameLst>
                                      </p:cBhvr>
                                      <p:to>
                                        <p:strVal val="visible"/>
                                      </p:to>
                                    </p:set>
                                    <p:animEffect transition="in" filter="wipe(down)">
                                      <p:cBhvr>
                                        <p:cTn id="24" dur="500"/>
                                        <p:tgtEl>
                                          <p:spTgt spid="47115"/>
                                        </p:tgtEl>
                                      </p:cBhvr>
                                    </p:animEffect>
                                  </p:childTnLst>
                                </p:cTn>
                              </p:par>
                              <p:par>
                                <p:cTn id="25" presetID="22" presetClass="entr" presetSubtype="4" fill="hold" nodeType="withEffect">
                                  <p:stCondLst>
                                    <p:cond delay="0"/>
                                  </p:stCondLst>
                                  <p:childTnLst>
                                    <p:set>
                                      <p:cBhvr>
                                        <p:cTn id="26" dur="1" fill="hold">
                                          <p:stCondLst>
                                            <p:cond delay="0"/>
                                          </p:stCondLst>
                                        </p:cTn>
                                        <p:tgtEl>
                                          <p:spTgt spid="47118"/>
                                        </p:tgtEl>
                                        <p:attrNameLst>
                                          <p:attrName>style.visibility</p:attrName>
                                        </p:attrNameLst>
                                      </p:cBhvr>
                                      <p:to>
                                        <p:strVal val="visible"/>
                                      </p:to>
                                    </p:set>
                                    <p:animEffect transition="in" filter="wipe(down)">
                                      <p:cBhvr>
                                        <p:cTn id="27" dur="500"/>
                                        <p:tgtEl>
                                          <p:spTgt spid="47118"/>
                                        </p:tgtEl>
                                      </p:cBhvr>
                                    </p:animEffect>
                                  </p:childTnLst>
                                </p:cTn>
                              </p:par>
                              <p:par>
                                <p:cTn id="28" presetID="22" presetClass="entr" presetSubtype="4" fill="hold" nodeType="withEffect">
                                  <p:stCondLst>
                                    <p:cond delay="0"/>
                                  </p:stCondLst>
                                  <p:childTnLst>
                                    <p:set>
                                      <p:cBhvr>
                                        <p:cTn id="29" dur="1" fill="hold">
                                          <p:stCondLst>
                                            <p:cond delay="0"/>
                                          </p:stCondLst>
                                        </p:cTn>
                                        <p:tgtEl>
                                          <p:spTgt spid="47121"/>
                                        </p:tgtEl>
                                        <p:attrNameLst>
                                          <p:attrName>style.visibility</p:attrName>
                                        </p:attrNameLst>
                                      </p:cBhvr>
                                      <p:to>
                                        <p:strVal val="visible"/>
                                      </p:to>
                                    </p:set>
                                    <p:animEffect transition="in" filter="wipe(down)">
                                      <p:cBhvr>
                                        <p:cTn id="30" dur="500"/>
                                        <p:tgtEl>
                                          <p:spTgt spid="471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7111"/>
                                        </p:tgtEl>
                                        <p:attrNameLst>
                                          <p:attrName>style.visibility</p:attrName>
                                        </p:attrNameLst>
                                      </p:cBhvr>
                                      <p:to>
                                        <p:strVal val="visible"/>
                                      </p:to>
                                    </p:set>
                                    <p:animEffect transition="in" filter="wipe(down)">
                                      <p:cBhvr>
                                        <p:cTn id="35" dur="500"/>
                                        <p:tgtEl>
                                          <p:spTgt spid="47111"/>
                                        </p:tgtEl>
                                      </p:cBhvr>
                                    </p:animEffect>
                                  </p:childTnLst>
                                </p:cTn>
                              </p:par>
                              <p:par>
                                <p:cTn id="36" presetID="22" presetClass="entr" presetSubtype="4" fill="hold" nodeType="withEffect">
                                  <p:stCondLst>
                                    <p:cond delay="0"/>
                                  </p:stCondLst>
                                  <p:childTnLst>
                                    <p:set>
                                      <p:cBhvr>
                                        <p:cTn id="37" dur="1" fill="hold">
                                          <p:stCondLst>
                                            <p:cond delay="0"/>
                                          </p:stCondLst>
                                        </p:cTn>
                                        <p:tgtEl>
                                          <p:spTgt spid="47116"/>
                                        </p:tgtEl>
                                        <p:attrNameLst>
                                          <p:attrName>style.visibility</p:attrName>
                                        </p:attrNameLst>
                                      </p:cBhvr>
                                      <p:to>
                                        <p:strVal val="visible"/>
                                      </p:to>
                                    </p:set>
                                    <p:animEffect transition="in" filter="wipe(down)">
                                      <p:cBhvr>
                                        <p:cTn id="38" dur="500"/>
                                        <p:tgtEl>
                                          <p:spTgt spid="47116"/>
                                        </p:tgtEl>
                                      </p:cBhvr>
                                    </p:animEffect>
                                  </p:childTnLst>
                                </p:cTn>
                              </p:par>
                              <p:par>
                                <p:cTn id="39" presetID="22" presetClass="entr" presetSubtype="4" fill="hold" nodeType="withEffect">
                                  <p:stCondLst>
                                    <p:cond delay="0"/>
                                  </p:stCondLst>
                                  <p:childTnLst>
                                    <p:set>
                                      <p:cBhvr>
                                        <p:cTn id="40" dur="1" fill="hold">
                                          <p:stCondLst>
                                            <p:cond delay="0"/>
                                          </p:stCondLst>
                                        </p:cTn>
                                        <p:tgtEl>
                                          <p:spTgt spid="47119"/>
                                        </p:tgtEl>
                                        <p:attrNameLst>
                                          <p:attrName>style.visibility</p:attrName>
                                        </p:attrNameLst>
                                      </p:cBhvr>
                                      <p:to>
                                        <p:strVal val="visible"/>
                                      </p:to>
                                    </p:set>
                                    <p:animEffect transition="in" filter="wipe(down)">
                                      <p:cBhvr>
                                        <p:cTn id="41" dur="500"/>
                                        <p:tgtEl>
                                          <p:spTgt spid="47119"/>
                                        </p:tgtEl>
                                      </p:cBhvr>
                                    </p:animEffect>
                                  </p:childTnLst>
                                </p:cTn>
                              </p:par>
                              <p:par>
                                <p:cTn id="42" presetID="22" presetClass="entr" presetSubtype="4" fill="hold" nodeType="withEffect">
                                  <p:stCondLst>
                                    <p:cond delay="0"/>
                                  </p:stCondLst>
                                  <p:childTnLst>
                                    <p:set>
                                      <p:cBhvr>
                                        <p:cTn id="43" dur="1" fill="hold">
                                          <p:stCondLst>
                                            <p:cond delay="0"/>
                                          </p:stCondLst>
                                        </p:cTn>
                                        <p:tgtEl>
                                          <p:spTgt spid="47120"/>
                                        </p:tgtEl>
                                        <p:attrNameLst>
                                          <p:attrName>style.visibility</p:attrName>
                                        </p:attrNameLst>
                                      </p:cBhvr>
                                      <p:to>
                                        <p:strVal val="visible"/>
                                      </p:to>
                                    </p:set>
                                    <p:animEffect transition="in" filter="wipe(down)">
                                      <p:cBhvr>
                                        <p:cTn id="44" dur="5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sz="half" idx="1"/>
          </p:nvPr>
        </p:nvSpPr>
        <p:spPr>
          <a:xfrm>
            <a:off x="0" y="2438400"/>
            <a:ext cx="4724400" cy="4419600"/>
          </a:xfrm>
        </p:spPr>
        <p:txBody>
          <a:bodyPr/>
          <a:lstStyle/>
          <a:p>
            <a:pPr>
              <a:lnSpc>
                <a:spcPct val="80000"/>
              </a:lnSpc>
            </a:pPr>
            <a:r>
              <a:rPr lang="en-US" sz="3600" b="1"/>
              <a:t>Matthew 15:7-9 Doctrine of Men</a:t>
            </a:r>
          </a:p>
          <a:p>
            <a:pPr>
              <a:lnSpc>
                <a:spcPct val="80000"/>
              </a:lnSpc>
            </a:pPr>
            <a:r>
              <a:rPr lang="en-US" sz="3600" b="1"/>
              <a:t>2Tim.3:1-5; Jude 4 Immoral Conduct</a:t>
            </a:r>
          </a:p>
          <a:p>
            <a:pPr>
              <a:lnSpc>
                <a:spcPct val="80000"/>
              </a:lnSpc>
            </a:pPr>
            <a:r>
              <a:rPr lang="en-US" sz="3600" b="1"/>
              <a:t>2 Cor. 11:2-4          Another Jesus</a:t>
            </a:r>
          </a:p>
          <a:p>
            <a:pPr>
              <a:lnSpc>
                <a:spcPct val="80000"/>
              </a:lnSpc>
            </a:pPr>
            <a:r>
              <a:rPr lang="en-US" sz="3600" b="1"/>
              <a:t>Colossians 2:8 Men’s  Philosophy</a:t>
            </a:r>
          </a:p>
          <a:p>
            <a:pPr>
              <a:buFontTx/>
              <a:buNone/>
            </a:pPr>
            <a:endParaRPr lang="en-US" sz="3200" b="1"/>
          </a:p>
          <a:p>
            <a:endParaRPr lang="en-US" sz="3200" b="1"/>
          </a:p>
          <a:p>
            <a:pPr>
              <a:buFontTx/>
              <a:buNone/>
            </a:pPr>
            <a:endParaRPr lang="en-US" sz="3200" b="1"/>
          </a:p>
        </p:txBody>
      </p:sp>
      <p:sp>
        <p:nvSpPr>
          <p:cNvPr id="77828" name="Text Box 4"/>
          <p:cNvSpPr txBox="1">
            <a:spLocks noChangeArrowheads="1"/>
          </p:cNvSpPr>
          <p:nvPr/>
        </p:nvSpPr>
        <p:spPr bwMode="auto">
          <a:xfrm>
            <a:off x="457200" y="1676400"/>
            <a:ext cx="3352800" cy="701675"/>
          </a:xfrm>
          <a:prstGeom prst="rect">
            <a:avLst/>
          </a:prstGeom>
          <a:noFill/>
          <a:ln w="9525">
            <a:noFill/>
            <a:miter lim="800000"/>
            <a:headEnd/>
            <a:tailEnd/>
          </a:ln>
          <a:effectLst/>
        </p:spPr>
        <p:txBody>
          <a:bodyPr>
            <a:spAutoFit/>
          </a:bodyPr>
          <a:lstStyle/>
          <a:p>
            <a:pPr>
              <a:spcBef>
                <a:spcPct val="50000"/>
              </a:spcBef>
            </a:pPr>
            <a:r>
              <a:rPr lang="en-US" sz="4000" b="1" u="sng"/>
              <a:t>NOT-GODLY</a:t>
            </a:r>
          </a:p>
        </p:txBody>
      </p:sp>
      <p:sp>
        <p:nvSpPr>
          <p:cNvPr id="77829" name="Text Box 5"/>
          <p:cNvSpPr txBox="1">
            <a:spLocks noChangeArrowheads="1"/>
          </p:cNvSpPr>
          <p:nvPr/>
        </p:nvSpPr>
        <p:spPr bwMode="auto">
          <a:xfrm>
            <a:off x="5638800" y="1676400"/>
            <a:ext cx="2819400" cy="701675"/>
          </a:xfrm>
          <a:prstGeom prst="rect">
            <a:avLst/>
          </a:prstGeom>
          <a:noFill/>
          <a:ln w="9525">
            <a:noFill/>
            <a:miter lim="800000"/>
            <a:headEnd/>
            <a:tailEnd/>
          </a:ln>
          <a:effectLst/>
        </p:spPr>
        <p:txBody>
          <a:bodyPr>
            <a:spAutoFit/>
          </a:bodyPr>
          <a:lstStyle/>
          <a:p>
            <a:pPr>
              <a:spcBef>
                <a:spcPct val="50000"/>
              </a:spcBef>
            </a:pPr>
            <a:r>
              <a:rPr lang="en-US" sz="4000" b="1" u="sng"/>
              <a:t>GODLY</a:t>
            </a:r>
          </a:p>
        </p:txBody>
      </p:sp>
      <p:sp>
        <p:nvSpPr>
          <p:cNvPr id="77830" name="Rectangle 6"/>
          <p:cNvSpPr>
            <a:spLocks noGrp="1" noChangeArrowheads="1"/>
          </p:cNvSpPr>
          <p:nvPr>
            <p:ph type="body" sz="half" idx="2"/>
          </p:nvPr>
        </p:nvSpPr>
        <p:spPr>
          <a:xfrm>
            <a:off x="4652963" y="1600200"/>
            <a:ext cx="4033837" cy="4525963"/>
          </a:xfrm>
        </p:spPr>
        <p:txBody>
          <a:bodyPr/>
          <a:lstStyle/>
          <a:p>
            <a:endParaRPr lang="en-US"/>
          </a:p>
        </p:txBody>
      </p:sp>
      <p:pic>
        <p:nvPicPr>
          <p:cNvPr id="77832" name="Picture 8"/>
          <p:cNvPicPr>
            <a:picLocks noChangeAspect="1" noChangeArrowheads="1"/>
          </p:cNvPicPr>
          <p:nvPr/>
        </p:nvPicPr>
        <p:blipFill>
          <a:blip r:embed="rId2"/>
          <a:srcRect/>
          <a:stretch>
            <a:fillRect/>
          </a:stretch>
        </p:blipFill>
        <p:spPr bwMode="auto">
          <a:xfrm>
            <a:off x="0" y="0"/>
            <a:ext cx="9144000" cy="1863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ipe(left)">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wipe(left)">
                                      <p:cBhvr>
                                        <p:cTn id="12" dur="500"/>
                                        <p:tgtEl>
                                          <p:spTgt spid="778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7">
                                            <p:txEl>
                                              <p:pRg st="0" end="0"/>
                                            </p:txEl>
                                          </p:spTgt>
                                        </p:tgtEl>
                                        <p:attrNameLst>
                                          <p:attrName>style.visibility</p:attrName>
                                        </p:attrNameLst>
                                      </p:cBhvr>
                                      <p:to>
                                        <p:strVal val="visible"/>
                                      </p:to>
                                    </p:set>
                                    <p:anim calcmode="lin" valueType="num">
                                      <p:cBhvr additive="base">
                                        <p:cTn id="1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7827">
                                            <p:txEl>
                                              <p:pRg st="1" end="1"/>
                                            </p:txEl>
                                          </p:spTgt>
                                        </p:tgtEl>
                                        <p:attrNameLst>
                                          <p:attrName>style.visibility</p:attrName>
                                        </p:attrNameLst>
                                      </p:cBhvr>
                                      <p:to>
                                        <p:strVal val="visible"/>
                                      </p:to>
                                    </p:set>
                                    <p:anim calcmode="lin" valueType="num">
                                      <p:cBhvr additive="base">
                                        <p:cTn id="2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7827">
                                            <p:txEl>
                                              <p:pRg st="2" end="2"/>
                                            </p:txEl>
                                          </p:spTgt>
                                        </p:tgtEl>
                                        <p:attrNameLst>
                                          <p:attrName>style.visibility</p:attrName>
                                        </p:attrNameLst>
                                      </p:cBhvr>
                                      <p:to>
                                        <p:strVal val="visible"/>
                                      </p:to>
                                    </p:set>
                                    <p:anim calcmode="lin" valueType="num">
                                      <p:cBhvr additive="base">
                                        <p:cTn id="29"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7827">
                                            <p:txEl>
                                              <p:pRg st="3" end="3"/>
                                            </p:txEl>
                                          </p:spTgt>
                                        </p:tgtEl>
                                        <p:attrNameLst>
                                          <p:attrName>style.visibility</p:attrName>
                                        </p:attrNameLst>
                                      </p:cBhvr>
                                      <p:to>
                                        <p:strVal val="visible"/>
                                      </p:to>
                                    </p:set>
                                    <p:anim calcmode="lin" valueType="num">
                                      <p:cBhvr additive="base">
                                        <p:cTn id="35"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28" grpId="0" autoUpdateAnimBg="0"/>
      <p:bldP spid="7782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762000" y="2133600"/>
            <a:ext cx="7772400" cy="4114800"/>
          </a:xfrm>
        </p:spPr>
        <p:txBody>
          <a:bodyPr/>
          <a:lstStyle/>
          <a:p>
            <a:r>
              <a:rPr lang="en-US" sz="3600" b="1"/>
              <a:t>“Supposing that godliness is a way of gain” – I Timothy 6:5</a:t>
            </a:r>
          </a:p>
          <a:p>
            <a:r>
              <a:rPr lang="en-US" sz="3600" b="1"/>
              <a:t>Some love preeminence  - 3 John 9, Jude 16</a:t>
            </a:r>
          </a:p>
          <a:p>
            <a:r>
              <a:rPr lang="en-US" sz="3600" b="1"/>
              <a:t>Some love “the praise of men more than the praise of God” – John 12:43</a:t>
            </a:r>
          </a:p>
          <a:p>
            <a:endParaRPr lang="en-US" sz="3600" b="1"/>
          </a:p>
        </p:txBody>
      </p:sp>
      <p:pic>
        <p:nvPicPr>
          <p:cNvPr id="78853" name="Picture 5"/>
          <p:cNvPicPr>
            <a:picLocks noChangeAspect="1" noChangeArrowheads="1"/>
          </p:cNvPicPr>
          <p:nvPr/>
        </p:nvPicPr>
        <p:blipFill>
          <a:blip r:embed="rId2"/>
          <a:srcRect/>
          <a:stretch>
            <a:fillRect/>
          </a:stretch>
        </p:blipFill>
        <p:spPr bwMode="auto">
          <a:xfrm>
            <a:off x="0" y="0"/>
            <a:ext cx="9144000" cy="20939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81000"/>
            <a:ext cx="7772400" cy="1143000"/>
          </a:xfrm>
        </p:spPr>
        <p:txBody>
          <a:bodyPr/>
          <a:lstStyle/>
          <a:p>
            <a:r>
              <a:rPr lang="en-US" b="1"/>
              <a:t>Bible Reveals 2 Kinds of Religion</a:t>
            </a:r>
            <a:r>
              <a:rPr lang="en-US"/>
              <a:t> </a:t>
            </a:r>
          </a:p>
        </p:txBody>
      </p:sp>
      <p:sp>
        <p:nvSpPr>
          <p:cNvPr id="79875" name="Rectangle 3"/>
          <p:cNvSpPr>
            <a:spLocks noGrp="1" noChangeArrowheads="1"/>
          </p:cNvSpPr>
          <p:nvPr>
            <p:ph type="body" sz="half" idx="1"/>
          </p:nvPr>
        </p:nvSpPr>
        <p:spPr>
          <a:xfrm>
            <a:off x="0" y="2438400"/>
            <a:ext cx="4724400" cy="4419600"/>
          </a:xfrm>
        </p:spPr>
        <p:txBody>
          <a:bodyPr/>
          <a:lstStyle/>
          <a:p>
            <a:pPr>
              <a:lnSpc>
                <a:spcPct val="80000"/>
              </a:lnSpc>
            </a:pPr>
            <a:r>
              <a:rPr lang="en-US" sz="3600" b="1"/>
              <a:t>Matthew 15:7-9 Doctrine of Men</a:t>
            </a:r>
          </a:p>
          <a:p>
            <a:pPr>
              <a:lnSpc>
                <a:spcPct val="80000"/>
              </a:lnSpc>
            </a:pPr>
            <a:r>
              <a:rPr lang="en-US" sz="3600" b="1"/>
              <a:t>2Tim.3:1-5; Jude 4 Immoral Conduct</a:t>
            </a:r>
          </a:p>
          <a:p>
            <a:pPr>
              <a:lnSpc>
                <a:spcPct val="80000"/>
              </a:lnSpc>
            </a:pPr>
            <a:r>
              <a:rPr lang="en-US" sz="3600" b="1"/>
              <a:t>2 Cor. 11:2-4          Another Jesus</a:t>
            </a:r>
          </a:p>
          <a:p>
            <a:pPr>
              <a:lnSpc>
                <a:spcPct val="80000"/>
              </a:lnSpc>
            </a:pPr>
            <a:r>
              <a:rPr lang="en-US" sz="3600" b="1"/>
              <a:t>Colossians 2:8 Men’s  Philosophy</a:t>
            </a:r>
          </a:p>
          <a:p>
            <a:pPr>
              <a:buFontTx/>
              <a:buNone/>
            </a:pPr>
            <a:endParaRPr lang="en-US" sz="3200" b="1"/>
          </a:p>
          <a:p>
            <a:endParaRPr lang="en-US" sz="3200" b="1"/>
          </a:p>
          <a:p>
            <a:pPr>
              <a:buFontTx/>
              <a:buNone/>
            </a:pPr>
            <a:endParaRPr lang="en-US" sz="3200" b="1"/>
          </a:p>
        </p:txBody>
      </p:sp>
      <p:sp>
        <p:nvSpPr>
          <p:cNvPr id="79876" name="Rectangle 4"/>
          <p:cNvSpPr>
            <a:spLocks noGrp="1" noChangeArrowheads="1"/>
          </p:cNvSpPr>
          <p:nvPr>
            <p:ph type="body" sz="half" idx="2"/>
          </p:nvPr>
        </p:nvSpPr>
        <p:spPr>
          <a:xfrm>
            <a:off x="4495800" y="2362200"/>
            <a:ext cx="4648200" cy="4495800"/>
          </a:xfrm>
        </p:spPr>
        <p:txBody>
          <a:bodyPr/>
          <a:lstStyle/>
          <a:p>
            <a:pPr>
              <a:lnSpc>
                <a:spcPct val="90000"/>
              </a:lnSpc>
            </a:pPr>
            <a:r>
              <a:rPr lang="en-US" sz="3600" b="1"/>
              <a:t>2 Tim. 3:16 - 4:4 Scripture</a:t>
            </a:r>
          </a:p>
          <a:p>
            <a:pPr>
              <a:lnSpc>
                <a:spcPct val="90000"/>
              </a:lnSpc>
            </a:pPr>
            <a:r>
              <a:rPr lang="en-US" sz="3600" b="1"/>
              <a:t>Titus 2:11-12  Deny Ungodliness</a:t>
            </a:r>
          </a:p>
          <a:p>
            <a:pPr>
              <a:lnSpc>
                <a:spcPct val="90000"/>
              </a:lnSpc>
            </a:pPr>
            <a:r>
              <a:rPr lang="en-US" sz="3600" b="1"/>
              <a:t>1 Tim. 3:16 – 4:2 Myst. of Godliness</a:t>
            </a:r>
          </a:p>
          <a:p>
            <a:pPr>
              <a:lnSpc>
                <a:spcPct val="90000"/>
              </a:lnSpc>
            </a:pPr>
            <a:r>
              <a:rPr lang="en-US" sz="3600" b="1"/>
              <a:t>Colossians 2:9-10</a:t>
            </a:r>
          </a:p>
        </p:txBody>
      </p:sp>
      <p:sp>
        <p:nvSpPr>
          <p:cNvPr id="79877" name="Text Box 5"/>
          <p:cNvSpPr txBox="1">
            <a:spLocks noChangeArrowheads="1"/>
          </p:cNvSpPr>
          <p:nvPr/>
        </p:nvSpPr>
        <p:spPr bwMode="auto">
          <a:xfrm>
            <a:off x="457200" y="1676400"/>
            <a:ext cx="3352800" cy="701675"/>
          </a:xfrm>
          <a:prstGeom prst="rect">
            <a:avLst/>
          </a:prstGeom>
          <a:noFill/>
          <a:ln w="9525">
            <a:noFill/>
            <a:miter lim="800000"/>
            <a:headEnd/>
            <a:tailEnd/>
          </a:ln>
          <a:effectLst/>
        </p:spPr>
        <p:txBody>
          <a:bodyPr>
            <a:spAutoFit/>
          </a:bodyPr>
          <a:lstStyle/>
          <a:p>
            <a:pPr>
              <a:spcBef>
                <a:spcPct val="50000"/>
              </a:spcBef>
            </a:pPr>
            <a:r>
              <a:rPr lang="en-US" sz="4000" b="1" u="sng"/>
              <a:t>NOT-GODLY</a:t>
            </a:r>
          </a:p>
        </p:txBody>
      </p:sp>
      <p:sp>
        <p:nvSpPr>
          <p:cNvPr id="79878" name="Text Box 6"/>
          <p:cNvSpPr txBox="1">
            <a:spLocks noChangeArrowheads="1"/>
          </p:cNvSpPr>
          <p:nvPr/>
        </p:nvSpPr>
        <p:spPr bwMode="auto">
          <a:xfrm>
            <a:off x="5638800" y="1676400"/>
            <a:ext cx="2819400" cy="701675"/>
          </a:xfrm>
          <a:prstGeom prst="rect">
            <a:avLst/>
          </a:prstGeom>
          <a:noFill/>
          <a:ln w="9525">
            <a:noFill/>
            <a:miter lim="800000"/>
            <a:headEnd/>
            <a:tailEnd/>
          </a:ln>
          <a:effectLst/>
        </p:spPr>
        <p:txBody>
          <a:bodyPr>
            <a:spAutoFit/>
          </a:bodyPr>
          <a:lstStyle/>
          <a:p>
            <a:pPr>
              <a:spcBef>
                <a:spcPct val="50000"/>
              </a:spcBef>
            </a:pPr>
            <a:r>
              <a:rPr lang="en-US" sz="4000" b="1" u="sng"/>
              <a:t>GODLY</a:t>
            </a:r>
          </a:p>
        </p:txBody>
      </p:sp>
      <p:sp>
        <p:nvSpPr>
          <p:cNvPr id="79879" name="Line 7"/>
          <p:cNvSpPr>
            <a:spLocks noChangeShapeType="1"/>
          </p:cNvSpPr>
          <p:nvPr/>
        </p:nvSpPr>
        <p:spPr bwMode="auto">
          <a:xfrm flipH="1">
            <a:off x="4495800" y="2362200"/>
            <a:ext cx="0" cy="4038600"/>
          </a:xfrm>
          <a:prstGeom prst="line">
            <a:avLst/>
          </a:prstGeom>
          <a:noFill/>
          <a:ln w="57150">
            <a:solidFill>
              <a:schemeClr val="tx2"/>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wipe(up)">
                                      <p:cBhvr>
                                        <p:cTn id="7" dur="500"/>
                                        <p:tgtEl>
                                          <p:spTgt spid="798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9876">
                                            <p:txEl>
                                              <p:pRg st="0" end="0"/>
                                            </p:txEl>
                                          </p:spTgt>
                                        </p:tgtEl>
                                        <p:attrNameLst>
                                          <p:attrName>style.visibility</p:attrName>
                                        </p:attrNameLst>
                                      </p:cBhvr>
                                      <p:to>
                                        <p:strVal val="visible"/>
                                      </p:to>
                                    </p:set>
                                    <p:anim calcmode="lin" valueType="num">
                                      <p:cBhvr additive="base">
                                        <p:cTn id="12" dur="500" fill="hold"/>
                                        <p:tgtEl>
                                          <p:spTgt spid="7987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98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9876">
                                            <p:txEl>
                                              <p:pRg st="1" end="1"/>
                                            </p:txEl>
                                          </p:spTgt>
                                        </p:tgtEl>
                                        <p:attrNameLst>
                                          <p:attrName>style.visibility</p:attrName>
                                        </p:attrNameLst>
                                      </p:cBhvr>
                                      <p:to>
                                        <p:strVal val="visible"/>
                                      </p:to>
                                    </p:set>
                                    <p:anim calcmode="lin" valueType="num">
                                      <p:cBhvr additive="base">
                                        <p:cTn id="18" dur="500" fill="hold"/>
                                        <p:tgtEl>
                                          <p:spTgt spid="79876">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98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9876">
                                            <p:txEl>
                                              <p:pRg st="2" end="2"/>
                                            </p:txEl>
                                          </p:spTgt>
                                        </p:tgtEl>
                                        <p:attrNameLst>
                                          <p:attrName>style.visibility</p:attrName>
                                        </p:attrNameLst>
                                      </p:cBhvr>
                                      <p:to>
                                        <p:strVal val="visible"/>
                                      </p:to>
                                    </p:set>
                                    <p:anim calcmode="lin" valueType="num">
                                      <p:cBhvr additive="base">
                                        <p:cTn id="24" dur="500" fill="hold"/>
                                        <p:tgtEl>
                                          <p:spTgt spid="7987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798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79876">
                                            <p:txEl>
                                              <p:pRg st="3" end="3"/>
                                            </p:txEl>
                                          </p:spTgt>
                                        </p:tgtEl>
                                        <p:attrNameLst>
                                          <p:attrName>style.visibility</p:attrName>
                                        </p:attrNameLst>
                                      </p:cBhvr>
                                      <p:to>
                                        <p:strVal val="visible"/>
                                      </p:to>
                                    </p:set>
                                    <p:anim calcmode="lin" valueType="num">
                                      <p:cBhvr additive="base">
                                        <p:cTn id="30" dur="500" fill="hold"/>
                                        <p:tgtEl>
                                          <p:spTgt spid="79876">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7987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autoUpdateAnimBg="0"/>
      <p:bldP spid="7987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7930</TotalTime>
  <Words>1183</Words>
  <Application>Microsoft PowerPoint</Application>
  <PresentationFormat>On-screen Show (4:3)</PresentationFormat>
  <Paragraphs>175</Paragraphs>
  <Slides>26</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Footlight MT Light</vt:lpstr>
      <vt:lpstr>Times New Roman</vt:lpstr>
      <vt:lpstr>Wingdings 2</vt:lpstr>
      <vt:lpstr>Maiandra GD</vt:lpstr>
      <vt:lpstr>Berlin Sans FB Demi</vt:lpstr>
      <vt:lpstr>Monotype Sorts</vt:lpstr>
      <vt:lpstr>Default Design</vt:lpstr>
      <vt:lpstr>1_Default Design</vt:lpstr>
      <vt:lpstr>Slide 1</vt:lpstr>
      <vt:lpstr>Slide 2</vt:lpstr>
      <vt:lpstr>Slide 3</vt:lpstr>
      <vt:lpstr>Slide 4</vt:lpstr>
      <vt:lpstr>Slide 5</vt:lpstr>
      <vt:lpstr>Slide 6</vt:lpstr>
      <vt:lpstr>Slide 7</vt:lpstr>
      <vt:lpstr>Slide 8</vt:lpstr>
      <vt:lpstr>Bible Reveals 2 Kinds of Religion </vt:lpstr>
      <vt:lpstr>What Kind of CHURCH will be Preferred by the --  </vt:lpstr>
      <vt:lpstr>The Social Gospel</vt:lpstr>
      <vt:lpstr>What Kind of Church are You Seeking?</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Ungodly Vs. Godly Religion </vt:lpstr>
      <vt:lpstr>Slide 26</vt:lpstr>
    </vt:vector>
  </TitlesOfParts>
  <Company>Self Employed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14</cp:revision>
  <dcterms:created xsi:type="dcterms:W3CDTF">2007-07-20T16:35:05Z</dcterms:created>
  <dcterms:modified xsi:type="dcterms:W3CDTF">2007-07-30T17:26:51Z</dcterms:modified>
</cp:coreProperties>
</file>