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76" r:id="rId4"/>
    <p:sldId id="262" r:id="rId5"/>
    <p:sldId id="272" r:id="rId6"/>
    <p:sldId id="273" r:id="rId7"/>
    <p:sldId id="274" r:id="rId8"/>
    <p:sldId id="275" r:id="rId9"/>
    <p:sldId id="271" r:id="rId10"/>
    <p:sldId id="267" r:id="rId11"/>
    <p:sldId id="277" r:id="rId12"/>
    <p:sldId id="278" r:id="rId13"/>
    <p:sldId id="279" r:id="rId14"/>
    <p:sldId id="269" r:id="rId15"/>
    <p:sldId id="28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7ACEC-DA7C-43CF-A453-B09C1A1152BF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650E-7556-42B8-8266-58011AE16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5A79F-F2C1-4441-AFA9-BFFA16ED2F4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72A2-C390-439C-B0C2-14A67BD1FA9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5A79F-F2C1-4441-AFA9-BFFA16ED2F4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8650E-7556-42B8-8266-58011AE1650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72A2-C390-439C-B0C2-14A67BD1FA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72A2-C390-439C-B0C2-14A67BD1FA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72A2-C390-439C-B0C2-14A67BD1FA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72A2-C390-439C-B0C2-14A67BD1FA9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72A2-C390-439C-B0C2-14A67BD1FA9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72A2-C390-439C-B0C2-14A67BD1FA9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72A2-C390-439C-B0C2-14A67BD1FA9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72A2-C390-439C-B0C2-14A67BD1FA9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old Refraction Seamless Background Fi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849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53200"/>
            <a:ext cx="4572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0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fld id="{75D47F79-7A3C-4364-8A76-26B2E021BE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5146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b="0" i="1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24400" y="6553200"/>
            <a:ext cx="44196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 b="0" i="1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600" b="0" i="1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fld id="{F33ED38B-F6D0-4C0F-97E7-A0B98E8D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untrybible.net/blog/wp-content/uploads/2009/02/rich-in-christ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046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134612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chie" pitchFamily="2" charset="0"/>
              </a:rPr>
              <a:t>“Be Strong In The Lord And In The Power Of His Might”</a:t>
            </a:r>
            <a:endParaRPr lang="en-US" sz="7200" b="1" dirty="0">
              <a:ln w="11430"/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chi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6172201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Ephesians 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6:10-24</a:t>
            </a:r>
            <a:endParaRPr lang="en-US" sz="4000" b="1" dirty="0">
              <a:ln w="11430"/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ristianmyspace.org/images/AO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 Diagonal Corner Rectangle 2"/>
          <p:cNvSpPr/>
          <p:nvPr/>
        </p:nvSpPr>
        <p:spPr>
          <a:xfrm>
            <a:off x="4343400" y="2743200"/>
            <a:ext cx="4572000" cy="3810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2819400"/>
            <a:ext cx="4419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“Above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all, taking the shield of faith with which you will be able to quench all the fiery darts of the wicked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one” (15) </a:t>
            </a:r>
          </a:p>
          <a:p>
            <a:pPr marL="465138" indent="-465138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“And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take the helmet of salvation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,” (17)</a:t>
            </a:r>
          </a:p>
          <a:p>
            <a:pPr marL="465138" indent="-465138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“Take . . . the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sword of the Spirit, which is the word of God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 (17)</a:t>
            </a:r>
            <a:endParaRPr lang="en-US" sz="24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nhardMod BT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6576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Stand therefore,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ristianmyspace.org/images/AO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 Diagonal Corner Rectangle 2"/>
          <p:cNvSpPr/>
          <p:nvPr/>
        </p:nvSpPr>
        <p:spPr>
          <a:xfrm>
            <a:off x="4343400" y="2743200"/>
            <a:ext cx="4572000" cy="3810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2819400"/>
            <a:ext cx="44196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“Praying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always with all prayer and supplication in the Spirit, being watchful to this end with all perseverance and supplication for all the saints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” (18-20) </a:t>
            </a:r>
          </a:p>
          <a:p>
            <a:pPr marL="465138" indent="-465138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Necessary in putting on the armor – Expresses our dependence upon God.</a:t>
            </a:r>
            <a:endParaRPr lang="en-US" sz="24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nhardMod BT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6576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Stand therefore,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Pythagoras" pitchFamily="2" charset="0"/>
              </a:rPr>
              <a:t>“Be Strong In The Lord And In The Power Of His Might”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1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971800" y="2133600"/>
            <a:ext cx="5943600" cy="4495800"/>
          </a:xfrm>
          <a:prstGeom prst="round2Diag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362200"/>
            <a:ext cx="5867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5E00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Our strength is found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only in the Lord</a:t>
            </a:r>
            <a:endParaRPr lang="en-US" sz="2400" dirty="0" smtClean="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457200">
              <a:spcAft>
                <a:spcPts val="600"/>
              </a:spcAft>
              <a:buClr>
                <a:srgbClr val="9E5E00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Lord provides us with what we need to stand</a:t>
            </a:r>
            <a:endParaRPr lang="en-US" sz="2400" dirty="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457200">
              <a:spcAft>
                <a:spcPts val="600"/>
              </a:spcAft>
              <a:buClr>
                <a:srgbClr val="9E5E00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We must put on the whole armor of God if we are going to be able to stand</a:t>
            </a:r>
            <a:endParaRPr lang="en-US" sz="2400" dirty="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457200">
              <a:spcAft>
                <a:spcPts val="600"/>
              </a:spcAft>
              <a:buClr>
                <a:srgbClr val="9E5E00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We face an enemy that we cannot defeat with our own power </a:t>
            </a:r>
          </a:p>
          <a:p>
            <a:pPr marL="457200" indent="-457200">
              <a:spcAft>
                <a:spcPts val="600"/>
              </a:spcAft>
              <a:buClr>
                <a:srgbClr val="9E5E00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We need to understand the desperation of our warfare</a:t>
            </a:r>
            <a:endParaRPr lang="en-US" sz="2400" dirty="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ristianmyspace.org/images/AO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048000"/>
            <a:ext cx="40623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Spiritual Reality –</a:t>
            </a:r>
          </a:p>
          <a:p>
            <a:pPr marL="457200" indent="-457200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Moral Uprightness –</a:t>
            </a:r>
          </a:p>
          <a:p>
            <a:pPr marL="457200" indent="-457200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Preparedness –</a:t>
            </a:r>
          </a:p>
          <a:p>
            <a:pPr marL="457200" indent="-457200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Absolute Trust</a:t>
            </a:r>
          </a:p>
          <a:p>
            <a:pPr marL="457200" indent="-457200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Assurance of Hope –</a:t>
            </a:r>
          </a:p>
          <a:p>
            <a:pPr marL="457200" indent="-457200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The Word of God –</a:t>
            </a:r>
          </a:p>
          <a:p>
            <a:pPr marL="457200" indent="-457200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Dependency Upon God -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untrybible.net/blog/wp-content/uploads/2009/02/rich-in-christ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046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134612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chie" pitchFamily="2" charset="0"/>
              </a:rPr>
              <a:t>“Be Strong In The Lord And In The Power Of His Might”</a:t>
            </a:r>
            <a:endParaRPr lang="en-US" sz="7200" b="1" dirty="0">
              <a:ln w="11430"/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chi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6172201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Ephesians 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6:10-24</a:t>
            </a:r>
            <a:endParaRPr lang="en-US" sz="4000" b="1" dirty="0">
              <a:ln w="11430"/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0286"/>
            <a:ext cx="4648201" cy="580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Pythagoras" pitchFamily="2" charset="0"/>
              </a:rPr>
              <a:t>“Be Strong In The Lord And In The Power Of His Might”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581400" y="1828800"/>
            <a:ext cx="5334000" cy="4495800"/>
          </a:xfrm>
          <a:prstGeom prst="round2DiagRect">
            <a:avLst/>
          </a:prstGeom>
          <a:gradFill rotWithShape="1">
            <a:gsLst>
              <a:gs pos="20000">
                <a:srgbClr val="FFCC99">
                  <a:tint val="9000"/>
                </a:srgbClr>
              </a:gs>
              <a:gs pos="100000">
                <a:srgbClr val="FFCC99">
                  <a:tint val="70000"/>
                  <a:satMod val="100000"/>
                </a:srgbClr>
              </a:gs>
            </a:gsLst>
            <a:path path="circle">
              <a:fillToRect l="-15000" t="-15000" r="115000" b="115000"/>
            </a:path>
          </a:gradFill>
          <a:ln w="9525" cap="flat" cmpd="sng" algn="ctr">
            <a:solidFill>
              <a:srgbClr val="FFCC99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905000"/>
            <a:ext cx="5257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932968">
                        <a:shade val="20000"/>
                        <a:satMod val="200000"/>
                      </a:srgbClr>
                    </a:gs>
                    <a:gs pos="78000">
                      <a:srgbClr val="93296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3296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rlin Sans FB Demi" pitchFamily="34" charset="0"/>
              </a:rPr>
              <a:t>We Are At War: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BE3C1">
                  <a:lumMod val="50000"/>
                </a:srgbClr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 Demi" pitchFamily="34" charset="0"/>
              </a:rPr>
              <a:t>A Spiritual  war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A battle that is waged in the minds of men! -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BE3C1">
                  <a:lumMod val="50000"/>
                </a:srgbClr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 Demi" pitchFamily="34" charset="0"/>
              </a:rPr>
              <a:t>Internally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the war with sin, self deception, pride, selfishness,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doubt, discouragement, etc.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BE3C1">
                  <a:lumMod val="50000"/>
                </a:srgbClr>
              </a:buClr>
              <a:buSzTx/>
              <a:buFont typeface="Wingdings 2" pitchFamily="18" charset="2"/>
              <a:buChar char="è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 Demi" pitchFamily="34" charset="0"/>
              </a:rPr>
              <a:t>Externally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we are at war with false doctrine, false religion,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ungodliness, immorality, negativity, etc.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70104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Pythagoras" pitchFamily="2" charset="0"/>
              </a:rPr>
              <a:t>The Weapons Of Our Warfare</a:t>
            </a:r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600199"/>
            <a:ext cx="3048001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1219200"/>
            <a:ext cx="5257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Ephesians 6:10-20 (NKJV)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3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Finally, my brethren, be strong in the Lord and in the power of His might.  </a:t>
            </a:r>
            <a:r>
              <a:rPr lang="en-US" sz="23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11 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Put on the whole armor of God, that you may be able to stand against the wiles of the devil.  </a:t>
            </a:r>
            <a:r>
              <a:rPr lang="en-US" sz="23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12 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we do not wrestle against flesh and blood, but against principalities, against powers, against the rulers of the darkness of this age, against spiritual </a:t>
            </a:r>
            <a:r>
              <a:rPr lang="en-US" sz="23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hosts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of wickedness in the heavenly </a:t>
            </a:r>
            <a:r>
              <a:rPr lang="en-US" sz="23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places.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en-US" sz="23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70104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Pythagoras" pitchFamily="2" charset="0"/>
              </a:rPr>
              <a:t>The Weapons Of Our Warfare</a:t>
            </a:r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600199"/>
            <a:ext cx="3048001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1219200"/>
            <a:ext cx="525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Ephesians 6:10-20 (NKJV)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13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Therefore take up the whole armor of God, that you may be able to withstand in the evil day, and having done all, to stand. 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14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Stand therefore, having girded your waist with truth, having put on the breastplate of righteousness, 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15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having shod your feet with the preparation of the gospel of peace; </a:t>
            </a:r>
            <a:endParaRPr lang="en-US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70104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Pythagoras" pitchFamily="2" charset="0"/>
              </a:rPr>
              <a:t>The Weapons Of Our Warfare</a:t>
            </a:r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600199"/>
            <a:ext cx="3048001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1219200"/>
            <a:ext cx="5257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Ephesians 6:10-20 (NKJV)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3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16 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above all, taking the shield of faith with which you will be able to quench all the fiery darts of the wicked one.  </a:t>
            </a:r>
            <a:r>
              <a:rPr lang="en-US" sz="23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take the helmet of salvation, and the sword of the Spirit, which is the word of God;  </a:t>
            </a:r>
            <a:r>
              <a:rPr lang="en-US" sz="23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18 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praying always with all prayer and supplication in the Spirit, being watchful to this end with all perseverance and supplication for all the saints--</a:t>
            </a:r>
            <a:endParaRPr lang="en-US" sz="23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70104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Pythagoras" pitchFamily="2" charset="0"/>
              </a:rPr>
              <a:t>The Weapons Of Our Warfare</a:t>
            </a:r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600199"/>
            <a:ext cx="3048001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1219200"/>
            <a:ext cx="5257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Ephesians 6:10-20 (NKJV)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19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for me, that utterance may be given to me, that I may open my mouth boldly to make known the mystery of the gospel,  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20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which I am an ambassador in chains; that in it I may speak boldly, as I ought to speak. </a:t>
            </a:r>
            <a:endParaRPr lang="en-US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Don McClain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W. 65th St. church of Christ / November 15,2009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7F79-7A3C-4364-8A76-26B2E021BEB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Pythagoras" pitchFamily="2" charset="0"/>
              </a:rPr>
              <a:t>“Be Strong In The Lord And In The Power Of His Might”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1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971800" y="2133600"/>
            <a:ext cx="5943600" cy="4495800"/>
          </a:xfrm>
          <a:prstGeom prst="round2Diag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362200"/>
            <a:ext cx="58674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5E00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Where true strength is found – </a:t>
            </a:r>
            <a:r>
              <a:rPr lang="en-US" sz="24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(In the Lord)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– </a:t>
            </a:r>
            <a:r>
              <a:rPr lang="en-US" sz="24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Eph.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6:10; cf.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Phili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4:13</a:t>
            </a:r>
          </a:p>
          <a:p>
            <a:pPr marL="457200" indent="-457200">
              <a:spcAft>
                <a:spcPts val="600"/>
              </a:spcAft>
              <a:buClr>
                <a:srgbClr val="9E5E00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source of strength – </a:t>
            </a:r>
            <a:r>
              <a:rPr lang="en-US" sz="24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(The power of His might)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– Eph 6:10; 2 Cor. 12:9-10</a:t>
            </a:r>
            <a:endParaRPr lang="en-US" sz="2400" dirty="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457200">
              <a:spcAft>
                <a:spcPts val="600"/>
              </a:spcAft>
              <a:buClr>
                <a:srgbClr val="9E5E00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Our responsibility in acquiring this strength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– </a:t>
            </a:r>
            <a:r>
              <a:rPr lang="en-US" sz="24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(Put on the whole armor of God)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– </a:t>
            </a:r>
            <a:r>
              <a:rPr lang="en-US" sz="24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Eph.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6:11; Rom. 13:12</a:t>
            </a:r>
            <a:endParaRPr lang="en-US" sz="2400" dirty="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457200">
              <a:spcAft>
                <a:spcPts val="600"/>
              </a:spcAft>
              <a:buClr>
                <a:srgbClr val="9E5E00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Why we need God’s strength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4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(We do not wrestle against flesh and blood . . . )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- Eph</a:t>
            </a:r>
            <a:r>
              <a:rPr lang="en-US" sz="24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6:12-13; 2 Cor. 2:11; John 8:44</a:t>
            </a:r>
            <a:endParaRPr lang="en-US" sz="2400" dirty="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ristianmyspace.org/images/AO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10000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2 Cor. 10:4 (NKJV)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aseline="30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4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the weapons of our warfare </a:t>
            </a:r>
            <a:r>
              <a:rPr lang="en-US" sz="28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are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not carnal but mighty in God for pulling down strongholds,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ristianmyspace.org/images/AO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 Diagonal Corner Rectangle 2"/>
          <p:cNvSpPr/>
          <p:nvPr/>
        </p:nvSpPr>
        <p:spPr>
          <a:xfrm>
            <a:off x="4343400" y="2743200"/>
            <a:ext cx="4572000" cy="3810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2819400"/>
            <a:ext cx="441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“Having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girded your waist with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truth” (14)</a:t>
            </a:r>
          </a:p>
          <a:p>
            <a:pPr marL="465138" indent="-465138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“Having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put on the breastplate of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righteousness” (14)</a:t>
            </a:r>
            <a:endParaRPr lang="en-US" sz="28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nhardMod BT" pitchFamily="18" charset="0"/>
            </a:endParaRPr>
          </a:p>
          <a:p>
            <a:pPr marL="465138" indent="-465138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“Having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shod your feet with the preparation of the gospel of peace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hardMod BT" pitchFamily="18" charset="0"/>
              </a:rPr>
              <a:t>;” (15) </a:t>
            </a:r>
            <a:endParaRPr lang="en-US" sz="28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nhardMod BT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38B-F6D0-4C0F-97E7-A0B98E8DF0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St. church of Christ / November 15,2009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6576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Stand therefore,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Custom 4">
      <a:dk1>
        <a:srgbClr val="000000"/>
      </a:dk1>
      <a:lt1>
        <a:sysClr val="window" lastClr="FFFFFF"/>
      </a:lt1>
      <a:dk2>
        <a:srgbClr val="FFF0D1"/>
      </a:dk2>
      <a:lt2>
        <a:srgbClr val="EBE3C1"/>
      </a:lt2>
      <a:accent1>
        <a:srgbClr val="FFCC99"/>
      </a:accent1>
      <a:accent2>
        <a:srgbClr val="FFCC99"/>
      </a:accent2>
      <a:accent3>
        <a:srgbClr val="6BB1C9"/>
      </a:accent3>
      <a:accent4>
        <a:srgbClr val="6585CF"/>
      </a:accent4>
      <a:accent5>
        <a:srgbClr val="7E6BC9"/>
      </a:accent5>
      <a:accent6>
        <a:srgbClr val="932968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733</Words>
  <Application>Microsoft Office PowerPoint</Application>
  <PresentationFormat>On-screen Show (4:3)</PresentationFormat>
  <Paragraphs>104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Don McClain</dc:creator>
  <cp:lastModifiedBy> Don McClain</cp:lastModifiedBy>
  <cp:revision>6</cp:revision>
  <dcterms:created xsi:type="dcterms:W3CDTF">2009-11-13T15:57:11Z</dcterms:created>
  <dcterms:modified xsi:type="dcterms:W3CDTF">2009-11-16T14:08:48Z</dcterms:modified>
</cp:coreProperties>
</file>