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84" r:id="rId5"/>
    <p:sldId id="285" r:id="rId6"/>
    <p:sldId id="289" r:id="rId7"/>
    <p:sldId id="290" r:id="rId8"/>
    <p:sldId id="291" r:id="rId9"/>
    <p:sldId id="304" r:id="rId10"/>
    <p:sldId id="305" r:id="rId11"/>
    <p:sldId id="306" r:id="rId12"/>
    <p:sldId id="307" r:id="rId13"/>
    <p:sldId id="308" r:id="rId14"/>
    <p:sldId id="295" r:id="rId15"/>
    <p:sldId id="297" r:id="rId16"/>
    <p:sldId id="296" r:id="rId17"/>
    <p:sldId id="309" r:id="rId18"/>
    <p:sldId id="31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9C690F-DB2C-44B7-8A1A-5EAD58F9776E}" type="datetimeFigureOut">
              <a:rPr lang="en-US" smtClean="0"/>
              <a:pPr/>
              <a:t>10/17/2008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4BA6B2-20EE-4B39-898A-C7A1F121E5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598082AE-ABCA-4148-84D2-5BAD7FD928FE}" type="slidenum">
              <a:rPr lang="en-US" sz="1200" kern="1200">
                <a:solidFill>
                  <a:prstClr val="black"/>
                </a:solidFill>
                <a:latin typeface="Calibri"/>
                <a:ea typeface="+mn-ea"/>
                <a:cs typeface="+mn-cs"/>
              </a:rPr>
              <a:pPr algn="r" rtl="0"/>
              <a:t>1</a:t>
            </a:fld>
            <a:endParaRPr lang="en-US" sz="1200" kern="1200">
              <a:solidFill>
                <a:prstClr val="black"/>
              </a:solidFill>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2575" marR="0" indent="-282575" algn="l" defTabSz="914400" rtl="0" eaLnBrk="0" fontAlgn="auto" latinLnBrk="0" hangingPunct="0">
              <a:lnSpc>
                <a:spcPct val="90000"/>
              </a:lnSpc>
              <a:spcBef>
                <a:spcPct val="20000"/>
              </a:spcBef>
              <a:spcAft>
                <a:spcPts val="0"/>
              </a:spcAft>
              <a:buClrTx/>
              <a:buSzPct val="100000"/>
              <a:buFontTx/>
              <a:buNone/>
              <a:tabLst/>
              <a:defRPr/>
            </a:pPr>
            <a:r>
              <a:rPr lang="en-US" sz="1050" b="0" dirty="0" smtClean="0">
                <a:solidFill>
                  <a:srgbClr val="FFFFFF"/>
                </a:solidFill>
                <a:effectLst>
                  <a:outerShdw blurRad="38100" dist="38100" dir="2700000" algn="tl">
                    <a:srgbClr val="000000"/>
                  </a:outerShdw>
                </a:effectLst>
                <a:latin typeface="Humanst521 BT" pitchFamily="34" charset="0"/>
              </a:rPr>
              <a:t>Don’t think that if God had spoken in nothing but direct statements or commands that unity would exist - </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Baptism – Mark 16:16; Acts 2:38; 1 Peter 3:21</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There is but one body, one faith – Ep. 4:4,5</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Women to keep silent in the church – 1 Cor. 14:34; 1 Tim. 2:11,12</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Fellowship halls (eating and entertainment halls)? 1 </a:t>
            </a:r>
            <a:r>
              <a:rPr lang="en-US" sz="1050" b="0" dirty="0" err="1" smtClean="0">
                <a:latin typeface="Tempus Sans ITC" pitchFamily="82" charset="0"/>
              </a:rPr>
              <a:t>Cor</a:t>
            </a:r>
            <a:r>
              <a:rPr lang="en-US" sz="1050" b="0" dirty="0" smtClean="0">
                <a:latin typeface="Tempus Sans ITC" pitchFamily="82" charset="0"/>
              </a:rPr>
              <a:t> 11:22,34</a:t>
            </a:r>
          </a:p>
          <a:p>
            <a:pPr marL="282575" indent="-282575" eaLnBrk="0" hangingPunct="0">
              <a:lnSpc>
                <a:spcPct val="90000"/>
              </a:lnSpc>
              <a:spcBef>
                <a:spcPct val="20000"/>
              </a:spcBef>
              <a:buSzPct val="100000"/>
              <a:buFontTx/>
              <a:buNone/>
            </a:pPr>
            <a:endParaRPr lang="en-US" sz="1050" dirty="0" smtClean="0">
              <a:solidFill>
                <a:srgbClr val="FFFF00"/>
              </a:solidFill>
            </a:endParaRPr>
          </a:p>
        </p:txBody>
      </p:sp>
      <p:sp>
        <p:nvSpPr>
          <p:cNvPr id="4" name="Slide Number Placeholder 3"/>
          <p:cNvSpPr>
            <a:spLocks noGrp="1"/>
          </p:cNvSpPr>
          <p:nvPr>
            <p:ph type="sldNum" sz="quarter" idx="10"/>
          </p:nvPr>
        </p:nvSpPr>
        <p:spPr/>
        <p:txBody>
          <a:bodyPr/>
          <a:lstStyle/>
          <a:p>
            <a:fld id="{A4B6940F-5F79-4DD1-A12F-1A94196A2C0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2575" marR="0" indent="-282575" algn="l" defTabSz="914400" rtl="0" eaLnBrk="0" fontAlgn="auto" latinLnBrk="0" hangingPunct="0">
              <a:lnSpc>
                <a:spcPct val="90000"/>
              </a:lnSpc>
              <a:spcBef>
                <a:spcPct val="20000"/>
              </a:spcBef>
              <a:spcAft>
                <a:spcPts val="0"/>
              </a:spcAft>
              <a:buClrTx/>
              <a:buSzPct val="100000"/>
              <a:buFontTx/>
              <a:buNone/>
              <a:tabLst/>
              <a:defRPr/>
            </a:pPr>
            <a:r>
              <a:rPr lang="en-US" sz="1050" b="0" dirty="0" smtClean="0">
                <a:solidFill>
                  <a:srgbClr val="FFFFFF"/>
                </a:solidFill>
                <a:effectLst>
                  <a:outerShdw blurRad="38100" dist="38100" dir="2700000" algn="tl">
                    <a:srgbClr val="000000"/>
                  </a:outerShdw>
                </a:effectLst>
                <a:latin typeface="Humanst521 BT" pitchFamily="34" charset="0"/>
              </a:rPr>
              <a:t>Don’t think that if God had spoken in nothing but direct statements or commands that unity would exist - </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Baptism – Mark 16:16; Acts 2:38; 1 Peter 3:21</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There is but one body, one faith – Ep. 4:4,5</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Women to keep silent in the church – 1 Cor. 14:34; 1 Tim. 2:11,12</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Fellowship halls (eating and entertainment halls)? 1 </a:t>
            </a:r>
            <a:r>
              <a:rPr lang="en-US" sz="1050" b="0" dirty="0" err="1" smtClean="0">
                <a:latin typeface="Tempus Sans ITC" pitchFamily="82" charset="0"/>
              </a:rPr>
              <a:t>Cor</a:t>
            </a:r>
            <a:r>
              <a:rPr lang="en-US" sz="1050" b="0" dirty="0" smtClean="0">
                <a:latin typeface="Tempus Sans ITC" pitchFamily="82" charset="0"/>
              </a:rPr>
              <a:t> 11:22,34</a:t>
            </a:r>
          </a:p>
          <a:p>
            <a:pPr marL="282575" indent="-282575" eaLnBrk="0" hangingPunct="0">
              <a:lnSpc>
                <a:spcPct val="90000"/>
              </a:lnSpc>
              <a:spcBef>
                <a:spcPct val="20000"/>
              </a:spcBef>
              <a:buSzPct val="100000"/>
              <a:buFontTx/>
              <a:buNone/>
            </a:pPr>
            <a:endParaRPr lang="en-US" sz="1050" dirty="0" smtClean="0">
              <a:solidFill>
                <a:srgbClr val="FFFF00"/>
              </a:solidFill>
            </a:endParaRPr>
          </a:p>
        </p:txBody>
      </p:sp>
      <p:sp>
        <p:nvSpPr>
          <p:cNvPr id="4" name="Slide Number Placeholder 3"/>
          <p:cNvSpPr>
            <a:spLocks noGrp="1"/>
          </p:cNvSpPr>
          <p:nvPr>
            <p:ph type="sldNum" sz="quarter" idx="10"/>
          </p:nvPr>
        </p:nvSpPr>
        <p:spPr/>
        <p:txBody>
          <a:bodyPr/>
          <a:lstStyle/>
          <a:p>
            <a:fld id="{A4B6940F-5F79-4DD1-A12F-1A94196A2C0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2575" marR="0" indent="-282575" algn="l" defTabSz="914400" rtl="0" eaLnBrk="0" fontAlgn="auto" latinLnBrk="0" hangingPunct="0">
              <a:lnSpc>
                <a:spcPct val="90000"/>
              </a:lnSpc>
              <a:spcBef>
                <a:spcPct val="20000"/>
              </a:spcBef>
              <a:spcAft>
                <a:spcPts val="0"/>
              </a:spcAft>
              <a:buClrTx/>
              <a:buSzPct val="100000"/>
              <a:buFontTx/>
              <a:buNone/>
              <a:tabLst/>
              <a:defRPr/>
            </a:pPr>
            <a:r>
              <a:rPr lang="en-US" sz="1050" b="0" dirty="0" smtClean="0">
                <a:solidFill>
                  <a:srgbClr val="FFFFFF"/>
                </a:solidFill>
                <a:effectLst>
                  <a:outerShdw blurRad="38100" dist="38100" dir="2700000" algn="tl">
                    <a:srgbClr val="000000"/>
                  </a:outerShdw>
                </a:effectLst>
                <a:latin typeface="Humanst521 BT" pitchFamily="34" charset="0"/>
              </a:rPr>
              <a:t>Don’t think that if God had spoken in nothing but direct statements or commands that unity would exist - </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Baptism – Mark 16:16; Acts 2:38; 1 Peter 3:21</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There is but one body, one faith – Ep. 4:4,5</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Women to keep silent in the church – 1 Cor. 14:34; 1 Tim. 2:11,12</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Fellowship halls (eating and entertainment halls)? 1 </a:t>
            </a:r>
            <a:r>
              <a:rPr lang="en-US" sz="1050" b="0" dirty="0" err="1" smtClean="0">
                <a:latin typeface="Tempus Sans ITC" pitchFamily="82" charset="0"/>
              </a:rPr>
              <a:t>Cor</a:t>
            </a:r>
            <a:r>
              <a:rPr lang="en-US" sz="1050" b="0" dirty="0" smtClean="0">
                <a:latin typeface="Tempus Sans ITC" pitchFamily="82" charset="0"/>
              </a:rPr>
              <a:t> 11:22,34</a:t>
            </a:r>
          </a:p>
          <a:p>
            <a:pPr marL="282575" indent="-282575" eaLnBrk="0" hangingPunct="0">
              <a:lnSpc>
                <a:spcPct val="90000"/>
              </a:lnSpc>
              <a:spcBef>
                <a:spcPct val="20000"/>
              </a:spcBef>
              <a:buSzPct val="100000"/>
              <a:buFontTx/>
              <a:buNone/>
            </a:pPr>
            <a:endParaRPr lang="en-US" sz="1050" dirty="0" smtClean="0">
              <a:solidFill>
                <a:srgbClr val="FFFF00"/>
              </a:solidFill>
            </a:endParaRPr>
          </a:p>
        </p:txBody>
      </p:sp>
      <p:sp>
        <p:nvSpPr>
          <p:cNvPr id="4" name="Slide Number Placeholder 3"/>
          <p:cNvSpPr>
            <a:spLocks noGrp="1"/>
          </p:cNvSpPr>
          <p:nvPr>
            <p:ph type="sldNum" sz="quarter" idx="10"/>
          </p:nvPr>
        </p:nvSpPr>
        <p:spPr/>
        <p:txBody>
          <a:bodyPr/>
          <a:lstStyle/>
          <a:p>
            <a:fld id="{A4B6940F-5F79-4DD1-A12F-1A94196A2C0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2575" marR="0" indent="-282575" algn="l" defTabSz="914400" rtl="0" eaLnBrk="0" fontAlgn="auto" latinLnBrk="0" hangingPunct="0">
              <a:lnSpc>
                <a:spcPct val="90000"/>
              </a:lnSpc>
              <a:spcBef>
                <a:spcPct val="20000"/>
              </a:spcBef>
              <a:spcAft>
                <a:spcPts val="0"/>
              </a:spcAft>
              <a:buClrTx/>
              <a:buSzPct val="100000"/>
              <a:buFontTx/>
              <a:buNone/>
              <a:tabLst/>
              <a:defRPr/>
            </a:pPr>
            <a:r>
              <a:rPr lang="en-US" sz="1050" b="0" dirty="0" smtClean="0">
                <a:solidFill>
                  <a:srgbClr val="FFFFFF"/>
                </a:solidFill>
                <a:effectLst>
                  <a:outerShdw blurRad="38100" dist="38100" dir="2700000" algn="tl">
                    <a:srgbClr val="000000"/>
                  </a:outerShdw>
                </a:effectLst>
                <a:latin typeface="Humanst521 BT" pitchFamily="34" charset="0"/>
              </a:rPr>
              <a:t>Don’t think that if God had spoken in nothing but direct statements or commands that unity would exist - </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Baptism – Mark 16:16; Acts 2:38; 1 Peter 3:21</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There is but one body, one faith – Ep. 4:4,5</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Women to keep silent in the church – 1 Cor. 14:34; 1 Tim. 2:11,12</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Fellowship halls (eating and entertainment halls)? 1 </a:t>
            </a:r>
            <a:r>
              <a:rPr lang="en-US" sz="1050" b="0" dirty="0" err="1" smtClean="0">
                <a:latin typeface="Tempus Sans ITC" pitchFamily="82" charset="0"/>
              </a:rPr>
              <a:t>Cor</a:t>
            </a:r>
            <a:r>
              <a:rPr lang="en-US" sz="1050" b="0" dirty="0" smtClean="0">
                <a:latin typeface="Tempus Sans ITC" pitchFamily="82" charset="0"/>
              </a:rPr>
              <a:t> 11:22,34</a:t>
            </a:r>
          </a:p>
          <a:p>
            <a:pPr marL="282575" indent="-282575" eaLnBrk="0" hangingPunct="0">
              <a:lnSpc>
                <a:spcPct val="90000"/>
              </a:lnSpc>
              <a:spcBef>
                <a:spcPct val="20000"/>
              </a:spcBef>
              <a:buSzPct val="100000"/>
              <a:buFontTx/>
              <a:buNone/>
            </a:pPr>
            <a:endParaRPr lang="en-US" sz="1050" dirty="0" smtClean="0">
              <a:solidFill>
                <a:srgbClr val="FFFF00"/>
              </a:solidFill>
            </a:endParaRPr>
          </a:p>
        </p:txBody>
      </p:sp>
      <p:sp>
        <p:nvSpPr>
          <p:cNvPr id="4" name="Slide Number Placeholder 3"/>
          <p:cNvSpPr>
            <a:spLocks noGrp="1"/>
          </p:cNvSpPr>
          <p:nvPr>
            <p:ph type="sldNum" sz="quarter" idx="10"/>
          </p:nvPr>
        </p:nvSpPr>
        <p:spPr/>
        <p:txBody>
          <a:bodyPr/>
          <a:lstStyle/>
          <a:p>
            <a:fld id="{A4B6940F-5F79-4DD1-A12F-1A94196A2C0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2575" marR="0" indent="-282575" algn="l" defTabSz="914400" rtl="0" eaLnBrk="0" fontAlgn="auto" latinLnBrk="0" hangingPunct="0">
              <a:lnSpc>
                <a:spcPct val="90000"/>
              </a:lnSpc>
              <a:spcBef>
                <a:spcPct val="20000"/>
              </a:spcBef>
              <a:spcAft>
                <a:spcPts val="0"/>
              </a:spcAft>
              <a:buClrTx/>
              <a:buSzPct val="100000"/>
              <a:buFontTx/>
              <a:buNone/>
              <a:tabLst/>
              <a:defRPr/>
            </a:pPr>
            <a:r>
              <a:rPr lang="en-US" sz="1050" b="0" dirty="0" smtClean="0">
                <a:solidFill>
                  <a:srgbClr val="FFFFFF"/>
                </a:solidFill>
                <a:effectLst>
                  <a:outerShdw blurRad="38100" dist="38100" dir="2700000" algn="tl">
                    <a:srgbClr val="000000"/>
                  </a:outerShdw>
                </a:effectLst>
                <a:latin typeface="Humanst521 BT" pitchFamily="34" charset="0"/>
              </a:rPr>
              <a:t>Don’t think that if God had spoken in nothing but direct statements or commands that unity would exist - </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Baptism – Mark 16:16; Acts 2:38; 1 Peter 3:21</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There is but one body, one faith – Ep. 4:4,5</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Women to keep silent in the church – 1 Cor. 14:34; 1 Tim. 2:11,12</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Fellowship halls (eating and entertainment halls)? 1 </a:t>
            </a:r>
            <a:r>
              <a:rPr lang="en-US" sz="1050" b="0" dirty="0" err="1" smtClean="0">
                <a:latin typeface="Tempus Sans ITC" pitchFamily="82" charset="0"/>
              </a:rPr>
              <a:t>Cor</a:t>
            </a:r>
            <a:r>
              <a:rPr lang="en-US" sz="1050" b="0" dirty="0" smtClean="0">
                <a:latin typeface="Tempus Sans ITC" pitchFamily="82" charset="0"/>
              </a:rPr>
              <a:t> 11:22,34</a:t>
            </a:r>
          </a:p>
          <a:p>
            <a:pPr marL="282575" indent="-282575" eaLnBrk="0" hangingPunct="0">
              <a:lnSpc>
                <a:spcPct val="90000"/>
              </a:lnSpc>
              <a:spcBef>
                <a:spcPct val="20000"/>
              </a:spcBef>
              <a:buSzPct val="100000"/>
              <a:buFontTx/>
              <a:buNone/>
            </a:pPr>
            <a:endParaRPr lang="en-US" sz="1050" dirty="0" smtClean="0">
              <a:solidFill>
                <a:srgbClr val="FFFF00"/>
              </a:solidFill>
            </a:endParaRPr>
          </a:p>
        </p:txBody>
      </p:sp>
      <p:sp>
        <p:nvSpPr>
          <p:cNvPr id="4" name="Slide Number Placeholder 3"/>
          <p:cNvSpPr>
            <a:spLocks noGrp="1"/>
          </p:cNvSpPr>
          <p:nvPr>
            <p:ph type="sldNum" sz="quarter" idx="10"/>
          </p:nvPr>
        </p:nvSpPr>
        <p:spPr/>
        <p:txBody>
          <a:bodyPr/>
          <a:lstStyle/>
          <a:p>
            <a:fld id="{A4B6940F-5F79-4DD1-A12F-1A94196A2C0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2575" marR="0" indent="-282575" algn="l" defTabSz="914400" rtl="0" eaLnBrk="0" fontAlgn="auto" latinLnBrk="0" hangingPunct="0">
              <a:lnSpc>
                <a:spcPct val="90000"/>
              </a:lnSpc>
              <a:spcBef>
                <a:spcPct val="20000"/>
              </a:spcBef>
              <a:spcAft>
                <a:spcPts val="0"/>
              </a:spcAft>
              <a:buClrTx/>
              <a:buSzPct val="100000"/>
              <a:buFontTx/>
              <a:buNone/>
              <a:tabLst/>
              <a:defRPr/>
            </a:pPr>
            <a:r>
              <a:rPr lang="en-US" sz="1050" b="0" dirty="0" smtClean="0">
                <a:solidFill>
                  <a:srgbClr val="FFFFFF"/>
                </a:solidFill>
                <a:effectLst>
                  <a:outerShdw blurRad="38100" dist="38100" dir="2700000" algn="tl">
                    <a:srgbClr val="000000"/>
                  </a:outerShdw>
                </a:effectLst>
                <a:latin typeface="Humanst521 BT" pitchFamily="34" charset="0"/>
              </a:rPr>
              <a:t>Don’t think that if God had spoken in nothing but direct statements or commands that unity would exist - </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Baptism – Mark 16:16; Acts 2:38; 1 Peter 3:21</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There is but one body, one faith – Ep. 4:4,5</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Women to keep silent in the church – 1 Cor. 14:34; 1 Tim. 2:11,12</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Fellowship halls (eating and entertainment halls)? 1 </a:t>
            </a:r>
            <a:r>
              <a:rPr lang="en-US" sz="1050" b="0" dirty="0" err="1" smtClean="0">
                <a:latin typeface="Tempus Sans ITC" pitchFamily="82" charset="0"/>
              </a:rPr>
              <a:t>Cor</a:t>
            </a:r>
            <a:r>
              <a:rPr lang="en-US" sz="1050" b="0" dirty="0" smtClean="0">
                <a:latin typeface="Tempus Sans ITC" pitchFamily="82" charset="0"/>
              </a:rPr>
              <a:t> 11:22,34</a:t>
            </a:r>
          </a:p>
          <a:p>
            <a:pPr marL="282575" indent="-282575" eaLnBrk="0" hangingPunct="0">
              <a:lnSpc>
                <a:spcPct val="90000"/>
              </a:lnSpc>
              <a:spcBef>
                <a:spcPct val="20000"/>
              </a:spcBef>
              <a:buSzPct val="100000"/>
              <a:buFontTx/>
              <a:buNone/>
            </a:pPr>
            <a:endParaRPr lang="en-US" sz="1050" dirty="0" smtClean="0">
              <a:solidFill>
                <a:srgbClr val="FFFF00"/>
              </a:solidFill>
            </a:endParaRPr>
          </a:p>
        </p:txBody>
      </p:sp>
      <p:sp>
        <p:nvSpPr>
          <p:cNvPr id="4" name="Slide Number Placeholder 3"/>
          <p:cNvSpPr>
            <a:spLocks noGrp="1"/>
          </p:cNvSpPr>
          <p:nvPr>
            <p:ph type="sldNum" sz="quarter" idx="10"/>
          </p:nvPr>
        </p:nvSpPr>
        <p:spPr/>
        <p:txBody>
          <a:bodyPr/>
          <a:lstStyle/>
          <a:p>
            <a:fld id="{A4B6940F-5F79-4DD1-A12F-1A94196A2C0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2575" marR="0" indent="-282575" algn="l" defTabSz="914400" rtl="0" eaLnBrk="0" fontAlgn="auto" latinLnBrk="0" hangingPunct="0">
              <a:lnSpc>
                <a:spcPct val="90000"/>
              </a:lnSpc>
              <a:spcBef>
                <a:spcPct val="20000"/>
              </a:spcBef>
              <a:spcAft>
                <a:spcPts val="0"/>
              </a:spcAft>
              <a:buClrTx/>
              <a:buSzPct val="100000"/>
              <a:buFontTx/>
              <a:buNone/>
              <a:tabLst/>
              <a:defRPr/>
            </a:pPr>
            <a:r>
              <a:rPr lang="en-US" sz="1050" b="0" dirty="0" smtClean="0">
                <a:solidFill>
                  <a:srgbClr val="FFFFFF"/>
                </a:solidFill>
                <a:effectLst>
                  <a:outerShdw blurRad="38100" dist="38100" dir="2700000" algn="tl">
                    <a:srgbClr val="000000"/>
                  </a:outerShdw>
                </a:effectLst>
                <a:latin typeface="Humanst521 BT" pitchFamily="34" charset="0"/>
              </a:rPr>
              <a:t>Don’t think that if God had spoken in nothing but direct statements or commands that unity would exist - </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Baptism – Mark 16:16; Acts 2:38; 1 Peter 3:21</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There is but one body, one faith – Ep. 4:4,5</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Women to keep silent in the church – 1 Cor. 14:34; 1 Tim. 2:11,12</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Fellowship halls (eating and entertainment halls)? 1 </a:t>
            </a:r>
            <a:r>
              <a:rPr lang="en-US" sz="1050" b="0" dirty="0" err="1" smtClean="0">
                <a:latin typeface="Tempus Sans ITC" pitchFamily="82" charset="0"/>
              </a:rPr>
              <a:t>Cor</a:t>
            </a:r>
            <a:r>
              <a:rPr lang="en-US" sz="1050" b="0" dirty="0" smtClean="0">
                <a:latin typeface="Tempus Sans ITC" pitchFamily="82" charset="0"/>
              </a:rPr>
              <a:t> 11:22,34</a:t>
            </a:r>
          </a:p>
          <a:p>
            <a:pPr marL="282575" indent="-282575" eaLnBrk="0" hangingPunct="0">
              <a:lnSpc>
                <a:spcPct val="90000"/>
              </a:lnSpc>
              <a:spcBef>
                <a:spcPct val="20000"/>
              </a:spcBef>
              <a:buSzPct val="100000"/>
              <a:buFontTx/>
              <a:buNone/>
            </a:pPr>
            <a:endParaRPr lang="en-US" sz="1050" dirty="0" smtClean="0">
              <a:solidFill>
                <a:srgbClr val="FFFF00"/>
              </a:solidFill>
            </a:endParaRPr>
          </a:p>
        </p:txBody>
      </p:sp>
      <p:sp>
        <p:nvSpPr>
          <p:cNvPr id="4" name="Slide Number Placeholder 3"/>
          <p:cNvSpPr>
            <a:spLocks noGrp="1"/>
          </p:cNvSpPr>
          <p:nvPr>
            <p:ph type="sldNum" sz="quarter" idx="10"/>
          </p:nvPr>
        </p:nvSpPr>
        <p:spPr/>
        <p:txBody>
          <a:bodyPr/>
          <a:lstStyle/>
          <a:p>
            <a:fld id="{A4B6940F-5F79-4DD1-A12F-1A94196A2C0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ct val="30000"/>
              </a:spcBef>
              <a:buClr>
                <a:srgbClr val="FF0000"/>
              </a:buClr>
              <a:buFont typeface="Monotype Sorts" pitchFamily="2" charset="2"/>
              <a:buChar char="*"/>
            </a:pPr>
            <a:r>
              <a:rPr lang="en-US" sz="1200" dirty="0" smtClean="0">
                <a:latin typeface="Humanst521 BT" pitchFamily="34" charset="0"/>
              </a:rPr>
              <a:t>We must recognize the importance of establishing Divine authority for ALL we do!!</a:t>
            </a:r>
          </a:p>
          <a:p>
            <a:pPr marL="342900" indent="-342900">
              <a:spcBef>
                <a:spcPct val="30000"/>
              </a:spcBef>
              <a:buClr>
                <a:srgbClr val="FF0000"/>
              </a:buClr>
              <a:buFont typeface="Monotype Sorts" pitchFamily="2" charset="2"/>
              <a:buChar char="*"/>
            </a:pPr>
            <a:r>
              <a:rPr lang="en-US" sz="1200" dirty="0" smtClean="0">
                <a:latin typeface="Humanst521 BT" pitchFamily="34" charset="0"/>
              </a:rPr>
              <a:t>The Bible – (specifically the NT), is the ONLY source from whence Divine authority can be established</a:t>
            </a:r>
          </a:p>
          <a:p>
            <a:pPr marL="342900" indent="-342900">
              <a:spcBef>
                <a:spcPct val="30000"/>
              </a:spcBef>
              <a:buClr>
                <a:srgbClr val="FF0000"/>
              </a:buClr>
              <a:buFont typeface="Monotype Sorts" pitchFamily="2" charset="2"/>
              <a:buChar char="*"/>
            </a:pPr>
            <a:r>
              <a:rPr lang="en-US" sz="1200" dirty="0" smtClean="0">
                <a:latin typeface="Humanst521 BT" pitchFamily="34" charset="0"/>
              </a:rPr>
              <a:t>By compiling all references to the subject under consideration and by using the basic laws of communication, including contextual considerations, then the true meaning and the current application can be arrived at.</a:t>
            </a:r>
          </a:p>
          <a:p>
            <a:pPr marL="342900" indent="-342900">
              <a:spcBef>
                <a:spcPct val="30000"/>
              </a:spcBef>
              <a:buClr>
                <a:srgbClr val="FF0000"/>
              </a:buClr>
              <a:buFont typeface="Monotype Sorts" pitchFamily="2" charset="2"/>
              <a:buChar char="*"/>
            </a:pPr>
            <a:r>
              <a:rPr lang="en-US" sz="1200" dirty="0" smtClean="0">
                <a:latin typeface="Humanst521 BT" pitchFamily="34" charset="0"/>
              </a:rPr>
              <a:t>What is your attitude towards the need to establish authority for all that you do? </a:t>
            </a:r>
            <a:endParaRPr lang="en-US" sz="1200" dirty="0">
              <a:latin typeface="Humanst521 BT" pitchFamily="34" charset="0"/>
            </a:endParaRPr>
          </a:p>
        </p:txBody>
      </p:sp>
      <p:sp>
        <p:nvSpPr>
          <p:cNvPr id="4" name="Slide Number Placeholder 3"/>
          <p:cNvSpPr>
            <a:spLocks noGrp="1"/>
          </p:cNvSpPr>
          <p:nvPr>
            <p:ph type="sldNum" sz="quarter" idx="10"/>
          </p:nvPr>
        </p:nvSpPr>
        <p:spPr/>
        <p:txBody>
          <a:bodyPr/>
          <a:lstStyle/>
          <a:p>
            <a:fld id="{A4B6940F-5F79-4DD1-A12F-1A94196A2C0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4BA6B2-20EE-4B39-898A-C7A1F121E5F2}"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CE7B7CB3-6B06-4F3B-AE5D-21BE6FB9D58C}" type="slidenum">
              <a:rPr lang="en-US" sz="1200" kern="1200">
                <a:solidFill>
                  <a:prstClr val="black"/>
                </a:solidFill>
                <a:latin typeface="Calibri"/>
                <a:ea typeface="+mn-ea"/>
                <a:cs typeface="+mn-cs"/>
              </a:rPr>
              <a:pPr algn="r" rtl="0"/>
              <a:t>2</a:t>
            </a:fld>
            <a:endParaRPr lang="en-US" sz="1200" kern="1200">
              <a:solidFill>
                <a:prstClr val="black"/>
              </a:solidFill>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 John 4:4-6 (NKJV) </a:t>
            </a:r>
            <a:r>
              <a:rPr lang="en-US" dirty="0" smtClean="0"/>
              <a:t/>
            </a:r>
            <a:br>
              <a:rPr lang="en-US" dirty="0" smtClean="0"/>
            </a:br>
            <a:r>
              <a:rPr lang="en-US" baseline="30000" dirty="0" smtClean="0"/>
              <a:t>4 </a:t>
            </a:r>
            <a:r>
              <a:rPr lang="en-US" dirty="0" smtClean="0"/>
              <a:t>You are of God, little children, and have overcome them, because He who is in you is greater than he who is in the world. </a:t>
            </a:r>
            <a:br>
              <a:rPr lang="en-US" dirty="0" smtClean="0"/>
            </a:br>
            <a:r>
              <a:rPr lang="en-US" baseline="30000" dirty="0" smtClean="0"/>
              <a:t>5 </a:t>
            </a:r>
            <a:r>
              <a:rPr lang="en-US" dirty="0" smtClean="0"/>
              <a:t>They are of the world. Therefore they speak </a:t>
            </a:r>
            <a:r>
              <a:rPr lang="en-US" i="1" dirty="0" smtClean="0"/>
              <a:t>as</a:t>
            </a:r>
            <a:r>
              <a:rPr lang="en-US" dirty="0" smtClean="0"/>
              <a:t> of the world, and the world hears them. </a:t>
            </a:r>
            <a:br>
              <a:rPr lang="en-US" dirty="0" smtClean="0"/>
            </a:br>
            <a:r>
              <a:rPr lang="en-US" baseline="30000" dirty="0" smtClean="0"/>
              <a:t>6 </a:t>
            </a:r>
            <a:r>
              <a:rPr lang="en-US" dirty="0" smtClean="0"/>
              <a:t>We are of God. He who knows God hears us; he who is not of God does not hear us. By this we know the spirit of truth and the spirit of error.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lgn="r" rtl="0"/>
            <a:fld id="{7B1D7152-87F3-4390-B92A-97CADA95AE2E}" type="slidenum">
              <a:rPr lang="en-US" sz="1200" kern="1200">
                <a:solidFill>
                  <a:prstClr val="black"/>
                </a:solidFill>
                <a:latin typeface="Calibri"/>
                <a:ea typeface="+mn-ea"/>
                <a:cs typeface="+mn-cs"/>
              </a:rPr>
              <a:pPr algn="r" rtl="0"/>
              <a:t>3</a:t>
            </a:fld>
            <a:endParaRPr lang="en-US" sz="1200" kern="1200">
              <a:solidFill>
                <a:prstClr val="black"/>
              </a:solidFill>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7B1D7152-87F3-4390-B92A-97CADA95AE2E}" type="slidenum">
              <a:rPr lang="en-US" sz="1200" kern="1200">
                <a:solidFill>
                  <a:prstClr val="black"/>
                </a:solidFill>
                <a:latin typeface="Calibri"/>
                <a:ea typeface="+mn-ea"/>
                <a:cs typeface="+mn-cs"/>
              </a:rPr>
              <a:pPr algn="r" rtl="0"/>
              <a:t>4</a:t>
            </a:fld>
            <a:endParaRPr lang="en-US" sz="1200" kern="1200">
              <a:solidFill>
                <a:prstClr val="black"/>
              </a:solidFill>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hlink"/>
                </a:solidFill>
                <a:latin typeface="Pepita MT" pitchFamily="66" charset="0"/>
              </a:rPr>
              <a:t>Hermeneutics – The Science of Interpretation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00"/>
                </a:solidFill>
              </a:rPr>
              <a:t>The Inductive Method</a:t>
            </a:r>
            <a:endParaRPr lang="en-US" sz="1050" dirty="0" smtClean="0">
              <a:solidFill>
                <a:srgbClr val="FFFF00"/>
              </a:solidFill>
            </a:endParaRPr>
          </a:p>
        </p:txBody>
      </p:sp>
      <p:sp>
        <p:nvSpPr>
          <p:cNvPr id="4" name="Slide Number Placeholder 3"/>
          <p:cNvSpPr>
            <a:spLocks noGrp="1"/>
          </p:cNvSpPr>
          <p:nvPr>
            <p:ph type="sldNum" sz="quarter" idx="10"/>
          </p:nvPr>
        </p:nvSpPr>
        <p:spPr/>
        <p:txBody>
          <a:bodyPr/>
          <a:lstStyle/>
          <a:p>
            <a:fld id="{A4B6940F-5F79-4DD1-A12F-1A94196A2C0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hlink"/>
                </a:solidFill>
                <a:latin typeface="Pepita MT" pitchFamily="66" charset="0"/>
              </a:rPr>
              <a:t>Hermeneutics – The Science of Interpretation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00"/>
                </a:solidFill>
              </a:rPr>
              <a:t>The Inductive Method</a:t>
            </a:r>
            <a:endParaRPr lang="en-US" sz="1050" dirty="0" smtClean="0">
              <a:solidFill>
                <a:srgbClr val="FFFF00"/>
              </a:solidFill>
            </a:endParaRPr>
          </a:p>
        </p:txBody>
      </p:sp>
      <p:sp>
        <p:nvSpPr>
          <p:cNvPr id="4" name="Slide Number Placeholder 3"/>
          <p:cNvSpPr>
            <a:spLocks noGrp="1"/>
          </p:cNvSpPr>
          <p:nvPr>
            <p:ph type="sldNum" sz="quarter" idx="10"/>
          </p:nvPr>
        </p:nvSpPr>
        <p:spPr/>
        <p:txBody>
          <a:bodyPr/>
          <a:lstStyle/>
          <a:p>
            <a:fld id="{A4B6940F-5F79-4DD1-A12F-1A94196A2C0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hlink"/>
                </a:solidFill>
                <a:latin typeface="Pepita MT" pitchFamily="66" charset="0"/>
              </a:rPr>
              <a:t>Hermeneutics – The Science of Interpretation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00"/>
                </a:solidFill>
              </a:rPr>
              <a:t>The Inductive Method</a:t>
            </a:r>
            <a:endParaRPr lang="en-US" sz="1050" dirty="0" smtClean="0">
              <a:solidFill>
                <a:srgbClr val="FFFF00"/>
              </a:solidFill>
            </a:endParaRPr>
          </a:p>
        </p:txBody>
      </p:sp>
      <p:sp>
        <p:nvSpPr>
          <p:cNvPr id="4" name="Slide Number Placeholder 3"/>
          <p:cNvSpPr>
            <a:spLocks noGrp="1"/>
          </p:cNvSpPr>
          <p:nvPr>
            <p:ph type="sldNum" sz="quarter" idx="10"/>
          </p:nvPr>
        </p:nvSpPr>
        <p:spPr/>
        <p:txBody>
          <a:bodyPr/>
          <a:lstStyle/>
          <a:p>
            <a:fld id="{A4B6940F-5F79-4DD1-A12F-1A94196A2C0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2575" marR="0" indent="-282575" algn="l" defTabSz="914400" rtl="0" eaLnBrk="0" fontAlgn="auto" latinLnBrk="0" hangingPunct="0">
              <a:lnSpc>
                <a:spcPct val="90000"/>
              </a:lnSpc>
              <a:spcBef>
                <a:spcPct val="20000"/>
              </a:spcBef>
              <a:spcAft>
                <a:spcPts val="0"/>
              </a:spcAft>
              <a:buClrTx/>
              <a:buSzPct val="100000"/>
              <a:buFontTx/>
              <a:buNone/>
              <a:tabLst/>
              <a:defRPr/>
            </a:pPr>
            <a:r>
              <a:rPr lang="en-US" sz="1050" b="0" dirty="0" smtClean="0">
                <a:solidFill>
                  <a:srgbClr val="FFFFFF"/>
                </a:solidFill>
                <a:effectLst>
                  <a:outerShdw blurRad="38100" dist="38100" dir="2700000" algn="tl">
                    <a:srgbClr val="000000"/>
                  </a:outerShdw>
                </a:effectLst>
                <a:latin typeface="Humanst521 BT" pitchFamily="34" charset="0"/>
              </a:rPr>
              <a:t>Don’t think that if God had spoken in nothing but direct statements or commands that unity would exist - </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Baptism – Mark 16:16; Acts 2:38; 1 Peter 3:21</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There is but one body, one faith – Ep. 4:4,5</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Women to keep silent in the church – 1 Cor. 14:34; 1 Tim. 2:11,12</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Fellowship halls (eating and entertainment halls)? 1 </a:t>
            </a:r>
            <a:r>
              <a:rPr lang="en-US" sz="1050" b="0" dirty="0" err="1" smtClean="0">
                <a:latin typeface="Tempus Sans ITC" pitchFamily="82" charset="0"/>
              </a:rPr>
              <a:t>Cor</a:t>
            </a:r>
            <a:r>
              <a:rPr lang="en-US" sz="1050" b="0" dirty="0" smtClean="0">
                <a:latin typeface="Tempus Sans ITC" pitchFamily="82" charset="0"/>
              </a:rPr>
              <a:t> 11:22,34</a:t>
            </a:r>
          </a:p>
          <a:p>
            <a:pPr marL="282575" indent="-282575" eaLnBrk="0" hangingPunct="0">
              <a:lnSpc>
                <a:spcPct val="90000"/>
              </a:lnSpc>
              <a:spcBef>
                <a:spcPct val="20000"/>
              </a:spcBef>
              <a:buSzPct val="100000"/>
              <a:buFontTx/>
              <a:buNone/>
            </a:pPr>
            <a:endParaRPr lang="en-US" sz="1050" dirty="0" smtClean="0">
              <a:solidFill>
                <a:srgbClr val="FFFF00"/>
              </a:solidFill>
            </a:endParaRPr>
          </a:p>
        </p:txBody>
      </p:sp>
      <p:sp>
        <p:nvSpPr>
          <p:cNvPr id="4" name="Slide Number Placeholder 3"/>
          <p:cNvSpPr>
            <a:spLocks noGrp="1"/>
          </p:cNvSpPr>
          <p:nvPr>
            <p:ph type="sldNum" sz="quarter" idx="10"/>
          </p:nvPr>
        </p:nvSpPr>
        <p:spPr/>
        <p:txBody>
          <a:bodyPr/>
          <a:lstStyle/>
          <a:p>
            <a:fld id="{A4B6940F-5F79-4DD1-A12F-1A94196A2C0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2575" marR="0" indent="-282575" algn="l" defTabSz="914400" rtl="0" eaLnBrk="0" fontAlgn="auto" latinLnBrk="0" hangingPunct="0">
              <a:lnSpc>
                <a:spcPct val="90000"/>
              </a:lnSpc>
              <a:spcBef>
                <a:spcPct val="20000"/>
              </a:spcBef>
              <a:spcAft>
                <a:spcPts val="0"/>
              </a:spcAft>
              <a:buClrTx/>
              <a:buSzPct val="100000"/>
              <a:buFontTx/>
              <a:buNone/>
              <a:tabLst/>
              <a:defRPr/>
            </a:pPr>
            <a:r>
              <a:rPr lang="en-US" sz="1050" b="0" dirty="0" smtClean="0">
                <a:solidFill>
                  <a:srgbClr val="FFFFFF"/>
                </a:solidFill>
                <a:effectLst>
                  <a:outerShdw blurRad="38100" dist="38100" dir="2700000" algn="tl">
                    <a:srgbClr val="000000"/>
                  </a:outerShdw>
                </a:effectLst>
                <a:latin typeface="Humanst521 BT" pitchFamily="34" charset="0"/>
              </a:rPr>
              <a:t>Don’t think that if God had spoken in nothing but direct statements or commands that unity would exist - </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Baptism – Mark 16:16; Acts 2:38; 1 Peter 3:21</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There is but one body, one faith – Ep. 4:4,5</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Women to keep silent in the church – 1 Cor. 14:34; 1 Tim. 2:11,12</a:t>
            </a:r>
          </a:p>
          <a:p>
            <a:pPr marL="465138" indent="-465138">
              <a:spcBef>
                <a:spcPct val="25000"/>
              </a:spcBef>
              <a:buClr>
                <a:schemeClr val="hlink"/>
              </a:buClr>
              <a:buFont typeface="Wingdings" pitchFamily="2" charset="2"/>
              <a:buChar char="q"/>
            </a:pPr>
            <a:r>
              <a:rPr lang="en-US" sz="1050" b="0" dirty="0" smtClean="0">
                <a:latin typeface="Tempus Sans ITC" pitchFamily="82" charset="0"/>
              </a:rPr>
              <a:t>Fellowship halls (eating and entertainment halls)? 1 </a:t>
            </a:r>
            <a:r>
              <a:rPr lang="en-US" sz="1050" b="0" dirty="0" err="1" smtClean="0">
                <a:latin typeface="Tempus Sans ITC" pitchFamily="82" charset="0"/>
              </a:rPr>
              <a:t>Cor</a:t>
            </a:r>
            <a:r>
              <a:rPr lang="en-US" sz="1050" b="0" dirty="0" smtClean="0">
                <a:latin typeface="Tempus Sans ITC" pitchFamily="82" charset="0"/>
              </a:rPr>
              <a:t> 11:22,34</a:t>
            </a:r>
          </a:p>
          <a:p>
            <a:pPr marL="282575" indent="-282575" eaLnBrk="0" hangingPunct="0">
              <a:lnSpc>
                <a:spcPct val="90000"/>
              </a:lnSpc>
              <a:spcBef>
                <a:spcPct val="20000"/>
              </a:spcBef>
              <a:buSzPct val="100000"/>
              <a:buFontTx/>
              <a:buNone/>
            </a:pPr>
            <a:endParaRPr lang="en-US" sz="1050" dirty="0" smtClean="0">
              <a:solidFill>
                <a:srgbClr val="FFFF00"/>
              </a:solidFill>
            </a:endParaRPr>
          </a:p>
        </p:txBody>
      </p:sp>
      <p:sp>
        <p:nvSpPr>
          <p:cNvPr id="4" name="Slide Number Placeholder 3"/>
          <p:cNvSpPr>
            <a:spLocks noGrp="1"/>
          </p:cNvSpPr>
          <p:nvPr>
            <p:ph type="sldNum" sz="quarter" idx="10"/>
          </p:nvPr>
        </p:nvSpPr>
        <p:spPr/>
        <p:txBody>
          <a:bodyPr/>
          <a:lstStyle/>
          <a:p>
            <a:fld id="{A4B6940F-5F79-4DD1-A12F-1A94196A2C0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5" name="Footer Placeholder 4"/>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6" name="Slide Number Placeholder 5"/>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a:t>
            </a:fld>
            <a:endParaRPr lang="en-US" sz="1200" kern="1200">
              <a:solidFill>
                <a:prstClr val="black">
                  <a:tint val="75000"/>
                </a:prstClr>
              </a:solidFill>
              <a:latin typeface="Berlin Sans FB Demi"/>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5" name="Footer Placeholder 4"/>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6" name="Slide Number Placeholder 5"/>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a:t>
            </a:fld>
            <a:endParaRPr lang="en-US" sz="1200" kern="1200">
              <a:solidFill>
                <a:prstClr val="black">
                  <a:tint val="75000"/>
                </a:prstClr>
              </a:solidFill>
              <a:latin typeface="Berlin Sans FB Demi"/>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5" name="Footer Placeholder 4"/>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6" name="Slide Number Placeholder 5"/>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a:t>
            </a:fld>
            <a:endParaRPr lang="en-US" sz="1200" kern="1200">
              <a:solidFill>
                <a:prstClr val="black">
                  <a:tint val="75000"/>
                </a:prstClr>
              </a:solidFill>
              <a:latin typeface="Berlin Sans FB Demi"/>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5" name="Footer Placeholder 4"/>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6" name="Slide Number Placeholder 5"/>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a:t>
            </a:fld>
            <a:endParaRPr lang="en-US" sz="1200" kern="1200">
              <a:solidFill>
                <a:prstClr val="black">
                  <a:tint val="75000"/>
                </a:prstClr>
              </a:solidFill>
              <a:latin typeface="Berlin Sans FB Demi"/>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5" name="Footer Placeholder 4"/>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6" name="Slide Number Placeholder 5"/>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a:t>
            </a:fld>
            <a:endParaRPr lang="en-US" sz="1200" kern="1200">
              <a:solidFill>
                <a:prstClr val="black">
                  <a:tint val="75000"/>
                </a:prstClr>
              </a:solidFill>
              <a:latin typeface="Berlin Sans FB Demi"/>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6" name="Footer Placeholder 5"/>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7" name="Slide Number Placeholder 6"/>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a:t>
            </a:fld>
            <a:endParaRPr lang="en-US" sz="1200" kern="1200">
              <a:solidFill>
                <a:prstClr val="black">
                  <a:tint val="75000"/>
                </a:prstClr>
              </a:solidFill>
              <a:latin typeface="Berlin Sans FB Demi"/>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8" name="Footer Placeholder 7"/>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9" name="Slide Number Placeholder 8"/>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a:t>
            </a:fld>
            <a:endParaRPr lang="en-US" sz="1200" kern="1200">
              <a:solidFill>
                <a:prstClr val="black">
                  <a:tint val="75000"/>
                </a:prstClr>
              </a:solidFill>
              <a:latin typeface="Berlin Sans FB Demi"/>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4" name="Footer Placeholder 3"/>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5" name="Slide Number Placeholder 4"/>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a:t>
            </a:fld>
            <a:endParaRPr lang="en-US" sz="1200" kern="1200">
              <a:solidFill>
                <a:prstClr val="black">
                  <a:tint val="75000"/>
                </a:prstClr>
              </a:solidFill>
              <a:latin typeface="Berlin Sans FB Demi"/>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3" name="Footer Placeholder 2"/>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4" name="Slide Number Placeholder 3"/>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a:t>
            </a:fld>
            <a:endParaRPr lang="en-US" sz="1200" kern="1200">
              <a:solidFill>
                <a:prstClr val="black">
                  <a:tint val="75000"/>
                </a:prstClr>
              </a:solidFill>
              <a:latin typeface="Berlin Sans FB Demi"/>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6" name="Footer Placeholder 5"/>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7" name="Slide Number Placeholder 6"/>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a:t>
            </a:fld>
            <a:endParaRPr lang="en-US" sz="1200" kern="1200">
              <a:solidFill>
                <a:prstClr val="black">
                  <a:tint val="75000"/>
                </a:prstClr>
              </a:solidFill>
              <a:latin typeface="Berlin Sans FB Demi"/>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6" name="Footer Placeholder 5"/>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7" name="Slide Number Placeholder 6"/>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a:t>
            </a:fld>
            <a:endParaRPr lang="en-US" sz="1200" kern="1200">
              <a:solidFill>
                <a:prstClr val="black">
                  <a:tint val="75000"/>
                </a:prstClr>
              </a:solidFill>
              <a:latin typeface="Berlin Sans FB Demi"/>
              <a:ea typeface="+mn-ea"/>
              <a:cs typeface="+mn-cs"/>
            </a:endParaRP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410" name="Picture 2"/>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6629400"/>
            <a:ext cx="28956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US" kern="1200" smtClean="0">
                <a:solidFill>
                  <a:prstClr val="black">
                    <a:tint val="75000"/>
                  </a:prstClr>
                </a:solidFill>
                <a:latin typeface="Berlin Sans FB Demi"/>
                <a:ea typeface="+mn-ea"/>
                <a:cs typeface="+mn-cs"/>
              </a:rPr>
              <a:t>Don McClain</a:t>
            </a:r>
            <a:endParaRPr lang="en-US" kern="1200">
              <a:solidFill>
                <a:prstClr val="black">
                  <a:tint val="75000"/>
                </a:prstClr>
              </a:solidFill>
              <a:latin typeface="Berlin Sans FB Demi"/>
              <a:ea typeface="+mn-ea"/>
              <a:cs typeface="+mn-cs"/>
            </a:endParaRPr>
          </a:p>
        </p:txBody>
      </p:sp>
      <p:sp>
        <p:nvSpPr>
          <p:cNvPr id="5" name="Footer Placeholder 4"/>
          <p:cNvSpPr>
            <a:spLocks noGrp="1"/>
          </p:cNvSpPr>
          <p:nvPr>
            <p:ph type="ftr" sz="quarter" idx="3"/>
          </p:nvPr>
        </p:nvSpPr>
        <p:spPr>
          <a:xfrm>
            <a:off x="4495800" y="6629400"/>
            <a:ext cx="4648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en-US" kern="1200" smtClean="0">
                <a:solidFill>
                  <a:prstClr val="black">
                    <a:tint val="75000"/>
                  </a:prstClr>
                </a:solidFill>
                <a:latin typeface="Berlin Sans FB Demi"/>
                <a:ea typeface="+mn-ea"/>
                <a:cs typeface="+mn-cs"/>
              </a:rPr>
              <a:t>W 65th St church of Christ / October 19, 2008</a:t>
            </a:r>
            <a:endParaRPr lang="en-US" kern="1200" dirty="0">
              <a:solidFill>
                <a:prstClr val="black">
                  <a:tint val="75000"/>
                </a:prstClr>
              </a:solidFill>
              <a:latin typeface="Berlin Sans FB Demi"/>
              <a:ea typeface="+mn-ea"/>
              <a:cs typeface="+mn-cs"/>
            </a:endParaRPr>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E5D5AC0-09D5-4341-BCE5-045C5F80C202}" type="slidenum">
              <a:rPr lang="en-US" kern="1200" smtClean="0">
                <a:solidFill>
                  <a:prstClr val="black">
                    <a:tint val="75000"/>
                  </a:prstClr>
                </a:solidFill>
                <a:latin typeface="Berlin Sans FB Demi"/>
                <a:ea typeface="+mn-ea"/>
                <a:cs typeface="+mn-cs"/>
              </a:rPr>
              <a:pPr rtl="0"/>
              <a:t>‹#›</a:t>
            </a:fld>
            <a:endParaRPr lang="en-US" kern="1200">
              <a:solidFill>
                <a:prstClr val="black">
                  <a:tint val="75000"/>
                </a:prstClr>
              </a:solidFill>
              <a:latin typeface="Berlin Sans FB Demi"/>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5" name="Footer Placeholder 4"/>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6" name="Slide Number Placeholder 5"/>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1</a:t>
            </a:fld>
            <a:endParaRPr lang="en-US" sz="1200" kern="1200">
              <a:solidFill>
                <a:prstClr val="black">
                  <a:tint val="75000"/>
                </a:prstClr>
              </a:solidFill>
              <a:latin typeface="Berlin Sans FB Demi"/>
              <a:ea typeface="+mn-ea"/>
              <a:cs typeface="+mn-cs"/>
            </a:endParaRPr>
          </a:p>
        </p:txBody>
      </p:sp>
      <p:pic>
        <p:nvPicPr>
          <p:cNvPr id="65538" name="Picture 2"/>
          <p:cNvPicPr>
            <a:picLocks noChangeAspect="1" noChangeArrowheads="1"/>
          </p:cNvPicPr>
          <p:nvPr/>
        </p:nvPicPr>
        <p:blipFill>
          <a:blip r:embed="rId3"/>
          <a:srcRect/>
          <a:stretch>
            <a:fillRect/>
          </a:stretch>
        </p:blipFill>
        <p:spPr bwMode="auto">
          <a:xfrm>
            <a:off x="-1" y="304801"/>
            <a:ext cx="4943869" cy="6553200"/>
          </a:xfrm>
          <a:prstGeom prst="rect">
            <a:avLst/>
          </a:prstGeom>
          <a:noFill/>
          <a:ln w="9525">
            <a:noFill/>
            <a:miter lim="800000"/>
            <a:headEnd/>
            <a:tailEnd/>
          </a:ln>
          <a:effectLst/>
        </p:spPr>
      </p:pic>
      <p:sp>
        <p:nvSpPr>
          <p:cNvPr id="8" name="TextBox 7"/>
          <p:cNvSpPr txBox="1"/>
          <p:nvPr/>
        </p:nvSpPr>
        <p:spPr>
          <a:xfrm>
            <a:off x="4190999" y="76200"/>
            <a:ext cx="4953001" cy="4524315"/>
          </a:xfrm>
          <a:prstGeom prst="rect">
            <a:avLst/>
          </a:prstGeom>
          <a:noFill/>
        </p:spPr>
        <p:txBody>
          <a:bodyPr wrap="square" rtlCol="0">
            <a:spAutoFit/>
          </a:bodyPr>
          <a:lstStyle/>
          <a:p>
            <a:pPr algn="ctr" rtl="0"/>
            <a:r>
              <a:rPr lang="en-US" sz="9600" b="1" kern="1200" dirty="0">
                <a:ln w="9000" cmpd="sng">
                  <a:solidFill>
                    <a:srgbClr val="8064A2">
                      <a:shade val="50000"/>
                      <a:satMod val="120000"/>
                    </a:srgbClr>
                  </a:solidFill>
                  <a:prstDash val="solid"/>
                </a:ln>
                <a:solidFill>
                  <a:srgbClr val="C00000"/>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Berlin Sans FB Demi"/>
                <a:ea typeface="+mn-ea"/>
                <a:cs typeface="+mn-cs"/>
              </a:rPr>
              <a:t>Walking By  Faith</a:t>
            </a:r>
          </a:p>
        </p:txBody>
      </p:sp>
      <p:sp>
        <p:nvSpPr>
          <p:cNvPr id="9" name="TextBox 8"/>
          <p:cNvSpPr txBox="1"/>
          <p:nvPr/>
        </p:nvSpPr>
        <p:spPr>
          <a:xfrm>
            <a:off x="3810000" y="5200471"/>
            <a:ext cx="5159000" cy="1200329"/>
          </a:xfrm>
          <a:prstGeom prst="rect">
            <a:avLst/>
          </a:prstGeom>
          <a:noFill/>
        </p:spPr>
        <p:txBody>
          <a:bodyPr wrap="square" rtlCol="0">
            <a:spAutoFit/>
          </a:bodyPr>
          <a:lstStyle/>
          <a:p>
            <a:pPr algn="l" rtl="0"/>
            <a:r>
              <a:rPr lang="en-US" sz="7200" kern="1200" dirty="0">
                <a:solidFill>
                  <a:prstClr val="black"/>
                </a:solidFill>
                <a:effectLst>
                  <a:outerShdw blurRad="60007" dist="310007" dir="7680000" sy="30000" kx="1300200" algn="ctr" rotWithShape="0">
                    <a:prstClr val="black">
                      <a:alpha val="32000"/>
                    </a:prstClr>
                  </a:outerShdw>
                </a:effectLst>
                <a:latin typeface="Berlin" pitchFamily="2" charset="0"/>
                <a:ea typeface="+mn-ea"/>
                <a:cs typeface="+mn-cs"/>
              </a:rPr>
              <a:t>2 Corinthians 5:7</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304800" y="1905000"/>
            <a:ext cx="2895600" cy="43434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Date Placeholder 15"/>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1" name="Footer Placeholder 1"/>
          <p:cNvSpPr>
            <a:spLocks noGrp="1"/>
          </p:cNvSpPr>
          <p:nvPr>
            <p:ph type="ftr" sz="quarter" idx="11"/>
          </p:nvPr>
        </p:nvSpPr>
        <p:spPr/>
        <p:txBody>
          <a:bodyPr/>
          <a:lstStyle/>
          <a:p>
            <a:r>
              <a:rPr lang="en-US" smtClean="0"/>
              <a:t>W 65th St church of Christ / October 19, 2008</a:t>
            </a:r>
            <a:endParaRPr lang="en-US"/>
          </a:p>
        </p:txBody>
      </p:sp>
      <p:sp>
        <p:nvSpPr>
          <p:cNvPr id="12" name="Slide Number Placeholder 2"/>
          <p:cNvSpPr>
            <a:spLocks noGrp="1"/>
          </p:cNvSpPr>
          <p:nvPr>
            <p:ph type="sldNum" sz="quarter" idx="12"/>
          </p:nvPr>
        </p:nvSpPr>
        <p:spPr/>
        <p:txBody>
          <a:bodyPr/>
          <a:lstStyle/>
          <a:p>
            <a:fld id="{DB5BD462-116D-4E79-8117-53CB0BC53E01}" type="slidenum">
              <a:rPr lang="en-US">
                <a:solidFill>
                  <a:schemeClr val="tx1"/>
                </a:solidFill>
              </a:rPr>
              <a:pPr/>
              <a:t>10</a:t>
            </a:fld>
            <a:endParaRPr lang="en-US">
              <a:solidFill>
                <a:schemeClr val="tx1"/>
              </a:solidFill>
            </a:endParaRPr>
          </a:p>
        </p:txBody>
      </p:sp>
      <p:sp>
        <p:nvSpPr>
          <p:cNvPr id="53257" name="Text Box 9"/>
          <p:cNvSpPr txBox="1">
            <a:spLocks noChangeArrowheads="1"/>
          </p:cNvSpPr>
          <p:nvPr/>
        </p:nvSpPr>
        <p:spPr bwMode="auto">
          <a:xfrm>
            <a:off x="4175125" y="4151313"/>
            <a:ext cx="4435475" cy="366712"/>
          </a:xfrm>
          <a:prstGeom prst="rect">
            <a:avLst/>
          </a:prstGeom>
          <a:noFill/>
          <a:ln w="9525">
            <a:noFill/>
            <a:miter lim="800000"/>
            <a:headEnd/>
            <a:tailEnd/>
          </a:ln>
          <a:effectLst/>
        </p:spPr>
        <p:txBody>
          <a:bodyPr>
            <a:spAutoFit/>
          </a:bodyPr>
          <a:lstStyle/>
          <a:p>
            <a:endParaRPr lang="en-US" sz="1800">
              <a:latin typeface="Arial" charset="0"/>
            </a:endParaRPr>
          </a:p>
        </p:txBody>
      </p:sp>
      <p:sp>
        <p:nvSpPr>
          <p:cNvPr id="13" name="Rectangle 12"/>
          <p:cNvSpPr/>
          <p:nvPr/>
        </p:nvSpPr>
        <p:spPr>
          <a:xfrm>
            <a:off x="0" y="6858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Establishing Our Faith</a:t>
            </a:r>
            <a:endParaRPr lang="en-US" sz="44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4" name="TextBox 13"/>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9" name="TextBox 8"/>
          <p:cNvSpPr txBox="1"/>
          <p:nvPr/>
        </p:nvSpPr>
        <p:spPr>
          <a:xfrm>
            <a:off x="304800" y="2057400"/>
            <a:ext cx="2895600" cy="39703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rPr>
              <a:t>Understanding Approved Examples Essential to Understanding and Abiding in God’s Divine Will.</a:t>
            </a:r>
          </a:p>
        </p:txBody>
      </p:sp>
      <p:pic>
        <p:nvPicPr>
          <p:cNvPr id="15" name="Picture 14"/>
          <p:cNvPicPr>
            <a:picLocks noChangeAspect="1" noChangeArrowheads="1"/>
          </p:cNvPicPr>
          <p:nvPr/>
        </p:nvPicPr>
        <p:blipFill>
          <a:blip r:embed="rId3"/>
          <a:srcRect/>
          <a:stretch>
            <a:fillRect/>
          </a:stretch>
        </p:blipFill>
        <p:spPr bwMode="auto">
          <a:xfrm>
            <a:off x="3581401" y="1905000"/>
            <a:ext cx="5562599" cy="4953000"/>
          </a:xfrm>
          <a:prstGeom prst="rect">
            <a:avLst/>
          </a:prstGeom>
          <a:noFill/>
          <a:ln w="9525">
            <a:noFill/>
            <a:miter lim="800000"/>
            <a:headEnd/>
            <a:tailEnd/>
          </a:ln>
          <a:effectLst/>
        </p:spPr>
      </p:pic>
      <p:sp>
        <p:nvSpPr>
          <p:cNvPr id="19" name="Rectangle 18"/>
          <p:cNvSpPr/>
          <p:nvPr/>
        </p:nvSpPr>
        <p:spPr>
          <a:xfrm>
            <a:off x="4343400" y="2514600"/>
            <a:ext cx="4038600" cy="2739211"/>
          </a:xfrm>
          <a:prstGeom prst="rect">
            <a:avLst/>
          </a:prstGeom>
        </p:spPr>
        <p:txBody>
          <a:bodyPr wrap="square">
            <a:spAutoFit/>
          </a:bodyPr>
          <a:lstStyle/>
          <a:p>
            <a:pPr algn="ctr"/>
            <a:r>
              <a:rPr lang="en-US" sz="3200" b="1" dirty="0" smtClean="0"/>
              <a:t>1 Corinthians 11:1 (NKJV) </a:t>
            </a:r>
            <a:r>
              <a:rPr lang="en-US" sz="3200" dirty="0" smtClean="0"/>
              <a:t/>
            </a:r>
            <a:br>
              <a:rPr lang="en-US" sz="3200" dirty="0" smtClean="0"/>
            </a:br>
            <a:r>
              <a:rPr lang="en-US" sz="3600" baseline="30000" dirty="0" smtClean="0">
                <a:latin typeface="+mj-lt"/>
              </a:rPr>
              <a:t>1 </a:t>
            </a:r>
            <a:r>
              <a:rPr lang="en-US" sz="3600" dirty="0" smtClean="0">
                <a:latin typeface="+mj-lt"/>
              </a:rPr>
              <a:t>Imitate me, just as I also </a:t>
            </a:r>
            <a:r>
              <a:rPr lang="en-US" sz="3600" i="1" dirty="0" smtClean="0">
                <a:latin typeface="+mj-lt"/>
              </a:rPr>
              <a:t>imitate</a:t>
            </a:r>
            <a:r>
              <a:rPr lang="en-US" sz="3600" dirty="0" smtClean="0">
                <a:latin typeface="+mj-lt"/>
              </a:rPr>
              <a:t> Christ. </a:t>
            </a:r>
            <a:endParaRPr lang="en-US" sz="3600" dirty="0">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0" dur="1000" fill="hold"/>
                                        <p:tgtEl>
                                          <p:spTgt spid="1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304800" y="1905000"/>
            <a:ext cx="2895600" cy="43434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Date Placeholder 15"/>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1" name="Footer Placeholder 1"/>
          <p:cNvSpPr>
            <a:spLocks noGrp="1"/>
          </p:cNvSpPr>
          <p:nvPr>
            <p:ph type="ftr" sz="quarter" idx="11"/>
          </p:nvPr>
        </p:nvSpPr>
        <p:spPr/>
        <p:txBody>
          <a:bodyPr/>
          <a:lstStyle/>
          <a:p>
            <a:r>
              <a:rPr lang="en-US" smtClean="0"/>
              <a:t>W 65th St church of Christ / October 19, 2008</a:t>
            </a:r>
            <a:endParaRPr lang="en-US"/>
          </a:p>
        </p:txBody>
      </p:sp>
      <p:sp>
        <p:nvSpPr>
          <p:cNvPr id="12" name="Slide Number Placeholder 2"/>
          <p:cNvSpPr>
            <a:spLocks noGrp="1"/>
          </p:cNvSpPr>
          <p:nvPr>
            <p:ph type="sldNum" sz="quarter" idx="12"/>
          </p:nvPr>
        </p:nvSpPr>
        <p:spPr/>
        <p:txBody>
          <a:bodyPr/>
          <a:lstStyle/>
          <a:p>
            <a:fld id="{DB5BD462-116D-4E79-8117-53CB0BC53E01}" type="slidenum">
              <a:rPr lang="en-US">
                <a:solidFill>
                  <a:schemeClr val="tx1"/>
                </a:solidFill>
              </a:rPr>
              <a:pPr/>
              <a:t>11</a:t>
            </a:fld>
            <a:endParaRPr lang="en-US">
              <a:solidFill>
                <a:schemeClr val="tx1"/>
              </a:solidFill>
            </a:endParaRPr>
          </a:p>
        </p:txBody>
      </p:sp>
      <p:sp>
        <p:nvSpPr>
          <p:cNvPr id="53257" name="Text Box 9"/>
          <p:cNvSpPr txBox="1">
            <a:spLocks noChangeArrowheads="1"/>
          </p:cNvSpPr>
          <p:nvPr/>
        </p:nvSpPr>
        <p:spPr bwMode="auto">
          <a:xfrm>
            <a:off x="4175125" y="4151313"/>
            <a:ext cx="4435475" cy="366712"/>
          </a:xfrm>
          <a:prstGeom prst="rect">
            <a:avLst/>
          </a:prstGeom>
          <a:noFill/>
          <a:ln w="9525">
            <a:noFill/>
            <a:miter lim="800000"/>
            <a:headEnd/>
            <a:tailEnd/>
          </a:ln>
          <a:effectLst/>
        </p:spPr>
        <p:txBody>
          <a:bodyPr>
            <a:spAutoFit/>
          </a:bodyPr>
          <a:lstStyle/>
          <a:p>
            <a:endParaRPr lang="en-US" sz="1800">
              <a:latin typeface="Arial" charset="0"/>
            </a:endParaRPr>
          </a:p>
        </p:txBody>
      </p:sp>
      <p:sp>
        <p:nvSpPr>
          <p:cNvPr id="13" name="Rectangle 12"/>
          <p:cNvSpPr/>
          <p:nvPr/>
        </p:nvSpPr>
        <p:spPr>
          <a:xfrm>
            <a:off x="0" y="6858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Establishing Our Faith</a:t>
            </a:r>
            <a:endParaRPr lang="en-US" sz="44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4" name="TextBox 13"/>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9" name="TextBox 8"/>
          <p:cNvSpPr txBox="1"/>
          <p:nvPr/>
        </p:nvSpPr>
        <p:spPr>
          <a:xfrm>
            <a:off x="304800" y="2057400"/>
            <a:ext cx="2895600" cy="39703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rPr>
              <a:t>Understanding Approved Examples Essential to Understanding and Abiding in God’s Divine Will.</a:t>
            </a:r>
          </a:p>
        </p:txBody>
      </p:sp>
      <p:pic>
        <p:nvPicPr>
          <p:cNvPr id="15" name="Picture 14"/>
          <p:cNvPicPr>
            <a:picLocks noChangeAspect="1" noChangeArrowheads="1"/>
          </p:cNvPicPr>
          <p:nvPr/>
        </p:nvPicPr>
        <p:blipFill>
          <a:blip r:embed="rId3"/>
          <a:srcRect/>
          <a:stretch>
            <a:fillRect/>
          </a:stretch>
        </p:blipFill>
        <p:spPr bwMode="auto">
          <a:xfrm>
            <a:off x="3581401" y="1905000"/>
            <a:ext cx="5562599" cy="4953000"/>
          </a:xfrm>
          <a:prstGeom prst="rect">
            <a:avLst/>
          </a:prstGeom>
          <a:noFill/>
          <a:ln w="9525">
            <a:noFill/>
            <a:miter lim="800000"/>
            <a:headEnd/>
            <a:tailEnd/>
          </a:ln>
          <a:effectLst/>
        </p:spPr>
      </p:pic>
      <p:sp>
        <p:nvSpPr>
          <p:cNvPr id="19" name="Rectangle 18"/>
          <p:cNvSpPr/>
          <p:nvPr/>
        </p:nvSpPr>
        <p:spPr>
          <a:xfrm>
            <a:off x="4343400" y="2286000"/>
            <a:ext cx="3962400" cy="3231654"/>
          </a:xfrm>
          <a:prstGeom prst="rect">
            <a:avLst/>
          </a:prstGeom>
        </p:spPr>
        <p:txBody>
          <a:bodyPr wrap="square">
            <a:spAutoFit/>
          </a:bodyPr>
          <a:lstStyle/>
          <a:p>
            <a:pPr algn="ctr"/>
            <a:r>
              <a:rPr lang="en-US" sz="3200" b="1" dirty="0" smtClean="0"/>
              <a:t>Philippians 3:17 (NKJV) </a:t>
            </a:r>
            <a:r>
              <a:rPr lang="en-US" sz="3200" dirty="0" smtClean="0"/>
              <a:t/>
            </a:r>
            <a:br>
              <a:rPr lang="en-US" sz="3200" dirty="0" smtClean="0"/>
            </a:br>
            <a:r>
              <a:rPr lang="en-US" sz="2800" baseline="30000" dirty="0" smtClean="0">
                <a:latin typeface="+mj-lt"/>
              </a:rPr>
              <a:t>17 </a:t>
            </a:r>
            <a:r>
              <a:rPr lang="en-US" sz="2800" dirty="0" smtClean="0">
                <a:latin typeface="+mj-lt"/>
              </a:rPr>
              <a:t>Brethren, join in following my example, and note those who so walk, as you have us for a pattern. </a:t>
            </a:r>
            <a:endParaRPr lang="en-US" sz="2800" dirty="0">
              <a:latin typeface="+mj-lt"/>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304800" y="1905000"/>
            <a:ext cx="2895600" cy="43434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Date Placeholder 15"/>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1" name="Footer Placeholder 1"/>
          <p:cNvSpPr>
            <a:spLocks noGrp="1"/>
          </p:cNvSpPr>
          <p:nvPr>
            <p:ph type="ftr" sz="quarter" idx="11"/>
          </p:nvPr>
        </p:nvSpPr>
        <p:spPr/>
        <p:txBody>
          <a:bodyPr/>
          <a:lstStyle/>
          <a:p>
            <a:r>
              <a:rPr lang="en-US" smtClean="0"/>
              <a:t>W 65th St church of Christ / October 19, 2008</a:t>
            </a:r>
            <a:endParaRPr lang="en-US"/>
          </a:p>
        </p:txBody>
      </p:sp>
      <p:sp>
        <p:nvSpPr>
          <p:cNvPr id="12" name="Slide Number Placeholder 2"/>
          <p:cNvSpPr>
            <a:spLocks noGrp="1"/>
          </p:cNvSpPr>
          <p:nvPr>
            <p:ph type="sldNum" sz="quarter" idx="12"/>
          </p:nvPr>
        </p:nvSpPr>
        <p:spPr/>
        <p:txBody>
          <a:bodyPr/>
          <a:lstStyle/>
          <a:p>
            <a:fld id="{DB5BD462-116D-4E79-8117-53CB0BC53E01}" type="slidenum">
              <a:rPr lang="en-US">
                <a:solidFill>
                  <a:schemeClr val="tx1"/>
                </a:solidFill>
              </a:rPr>
              <a:pPr/>
              <a:t>12</a:t>
            </a:fld>
            <a:endParaRPr lang="en-US">
              <a:solidFill>
                <a:schemeClr val="tx1"/>
              </a:solidFill>
            </a:endParaRPr>
          </a:p>
        </p:txBody>
      </p:sp>
      <p:sp>
        <p:nvSpPr>
          <p:cNvPr id="53257" name="Text Box 9"/>
          <p:cNvSpPr txBox="1">
            <a:spLocks noChangeArrowheads="1"/>
          </p:cNvSpPr>
          <p:nvPr/>
        </p:nvSpPr>
        <p:spPr bwMode="auto">
          <a:xfrm>
            <a:off x="4175125" y="4151313"/>
            <a:ext cx="4435475" cy="366712"/>
          </a:xfrm>
          <a:prstGeom prst="rect">
            <a:avLst/>
          </a:prstGeom>
          <a:noFill/>
          <a:ln w="9525">
            <a:noFill/>
            <a:miter lim="800000"/>
            <a:headEnd/>
            <a:tailEnd/>
          </a:ln>
          <a:effectLst/>
        </p:spPr>
        <p:txBody>
          <a:bodyPr>
            <a:spAutoFit/>
          </a:bodyPr>
          <a:lstStyle/>
          <a:p>
            <a:endParaRPr lang="en-US" sz="1800">
              <a:latin typeface="Arial" charset="0"/>
            </a:endParaRPr>
          </a:p>
        </p:txBody>
      </p:sp>
      <p:sp>
        <p:nvSpPr>
          <p:cNvPr id="13" name="Rectangle 12"/>
          <p:cNvSpPr/>
          <p:nvPr/>
        </p:nvSpPr>
        <p:spPr>
          <a:xfrm>
            <a:off x="0" y="6858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Establishing Our Faith</a:t>
            </a:r>
            <a:endParaRPr lang="en-US" sz="44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4" name="TextBox 13"/>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9" name="TextBox 8"/>
          <p:cNvSpPr txBox="1"/>
          <p:nvPr/>
        </p:nvSpPr>
        <p:spPr>
          <a:xfrm>
            <a:off x="304800" y="2057400"/>
            <a:ext cx="2895600" cy="39703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rPr>
              <a:t>Understanding Approved Examples Essential to Understanding and Abiding in God’s Divine Will.</a:t>
            </a:r>
          </a:p>
        </p:txBody>
      </p:sp>
      <p:pic>
        <p:nvPicPr>
          <p:cNvPr id="15" name="Picture 14"/>
          <p:cNvPicPr>
            <a:picLocks noChangeAspect="1" noChangeArrowheads="1"/>
          </p:cNvPicPr>
          <p:nvPr/>
        </p:nvPicPr>
        <p:blipFill>
          <a:blip r:embed="rId3"/>
          <a:srcRect/>
          <a:stretch>
            <a:fillRect/>
          </a:stretch>
        </p:blipFill>
        <p:spPr bwMode="auto">
          <a:xfrm>
            <a:off x="3581401" y="1905000"/>
            <a:ext cx="5562599" cy="4953000"/>
          </a:xfrm>
          <a:prstGeom prst="rect">
            <a:avLst/>
          </a:prstGeom>
          <a:noFill/>
          <a:ln w="9525">
            <a:noFill/>
            <a:miter lim="800000"/>
            <a:headEnd/>
            <a:tailEnd/>
          </a:ln>
          <a:effectLst/>
        </p:spPr>
      </p:pic>
      <p:sp>
        <p:nvSpPr>
          <p:cNvPr id="19" name="Rectangle 18"/>
          <p:cNvSpPr/>
          <p:nvPr/>
        </p:nvSpPr>
        <p:spPr>
          <a:xfrm>
            <a:off x="4343400" y="2286000"/>
            <a:ext cx="3962400" cy="3077766"/>
          </a:xfrm>
          <a:prstGeom prst="rect">
            <a:avLst/>
          </a:prstGeom>
        </p:spPr>
        <p:txBody>
          <a:bodyPr wrap="square">
            <a:spAutoFit/>
          </a:bodyPr>
          <a:lstStyle/>
          <a:p>
            <a:pPr algn="ctr"/>
            <a:r>
              <a:rPr lang="en-US" sz="3200" b="1" dirty="0" smtClean="0"/>
              <a:t>Philippians 4:9 (NKJV) </a:t>
            </a:r>
            <a:r>
              <a:rPr lang="en-US" sz="3200" dirty="0" smtClean="0"/>
              <a:t/>
            </a:r>
            <a:br>
              <a:rPr lang="en-US" sz="3200" dirty="0" smtClean="0"/>
            </a:br>
            <a:r>
              <a:rPr lang="en-US" sz="2600" baseline="30000" dirty="0" smtClean="0">
                <a:latin typeface="+mj-lt"/>
              </a:rPr>
              <a:t>9 </a:t>
            </a:r>
            <a:r>
              <a:rPr lang="en-US" sz="2600" dirty="0" smtClean="0">
                <a:latin typeface="+mj-lt"/>
              </a:rPr>
              <a:t>The things which you learned and received and heard and saw in me, these do, and the God of peace will be with you. </a:t>
            </a:r>
            <a:endParaRPr lang="en-US" sz="2600" dirty="0">
              <a:latin typeface="+mj-lt"/>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Diagonal Corner Rectangle 16"/>
          <p:cNvSpPr/>
          <p:nvPr/>
        </p:nvSpPr>
        <p:spPr>
          <a:xfrm>
            <a:off x="2362200" y="1905000"/>
            <a:ext cx="6553200" cy="4343400"/>
          </a:xfrm>
          <a:prstGeom prst="round2Diag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ound Diagonal Corner Rectangle 9"/>
          <p:cNvSpPr/>
          <p:nvPr/>
        </p:nvSpPr>
        <p:spPr>
          <a:xfrm>
            <a:off x="304800" y="1905000"/>
            <a:ext cx="2895600" cy="43434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1" name="Footer Placeholder 1"/>
          <p:cNvSpPr>
            <a:spLocks noGrp="1"/>
          </p:cNvSpPr>
          <p:nvPr>
            <p:ph type="ftr" sz="quarter" idx="11"/>
          </p:nvPr>
        </p:nvSpPr>
        <p:spPr/>
        <p:txBody>
          <a:bodyPr/>
          <a:lstStyle/>
          <a:p>
            <a:r>
              <a:rPr lang="en-US" smtClean="0"/>
              <a:t>W 65th St church of Christ / October 19, 2008</a:t>
            </a:r>
            <a:endParaRPr lang="en-US"/>
          </a:p>
        </p:txBody>
      </p:sp>
      <p:sp>
        <p:nvSpPr>
          <p:cNvPr id="12" name="Slide Number Placeholder 2"/>
          <p:cNvSpPr>
            <a:spLocks noGrp="1"/>
          </p:cNvSpPr>
          <p:nvPr>
            <p:ph type="sldNum" sz="quarter" idx="12"/>
          </p:nvPr>
        </p:nvSpPr>
        <p:spPr/>
        <p:txBody>
          <a:bodyPr/>
          <a:lstStyle/>
          <a:p>
            <a:fld id="{DB5BD462-116D-4E79-8117-53CB0BC53E01}" type="slidenum">
              <a:rPr lang="en-US">
                <a:solidFill>
                  <a:schemeClr val="tx1"/>
                </a:solidFill>
              </a:rPr>
              <a:pPr/>
              <a:t>13</a:t>
            </a:fld>
            <a:endParaRPr lang="en-US">
              <a:solidFill>
                <a:schemeClr val="tx1"/>
              </a:solidFill>
            </a:endParaRPr>
          </a:p>
        </p:txBody>
      </p:sp>
      <p:sp>
        <p:nvSpPr>
          <p:cNvPr id="53257" name="Text Box 9"/>
          <p:cNvSpPr txBox="1">
            <a:spLocks noChangeArrowheads="1"/>
          </p:cNvSpPr>
          <p:nvPr/>
        </p:nvSpPr>
        <p:spPr bwMode="auto">
          <a:xfrm>
            <a:off x="4175125" y="4151313"/>
            <a:ext cx="4435475" cy="366712"/>
          </a:xfrm>
          <a:prstGeom prst="rect">
            <a:avLst/>
          </a:prstGeom>
          <a:noFill/>
          <a:ln w="9525">
            <a:noFill/>
            <a:miter lim="800000"/>
            <a:headEnd/>
            <a:tailEnd/>
          </a:ln>
          <a:effectLst/>
        </p:spPr>
        <p:txBody>
          <a:bodyPr>
            <a:spAutoFit/>
          </a:bodyPr>
          <a:lstStyle/>
          <a:p>
            <a:endParaRPr lang="en-US" sz="1800">
              <a:latin typeface="Arial" charset="0"/>
            </a:endParaRPr>
          </a:p>
        </p:txBody>
      </p:sp>
      <p:sp>
        <p:nvSpPr>
          <p:cNvPr id="13" name="Rectangle 12"/>
          <p:cNvSpPr/>
          <p:nvPr/>
        </p:nvSpPr>
        <p:spPr>
          <a:xfrm>
            <a:off x="0" y="6858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Establishing Our Faith</a:t>
            </a:r>
            <a:endParaRPr lang="en-US" sz="44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4" name="TextBox 13"/>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9" name="TextBox 8"/>
          <p:cNvSpPr txBox="1"/>
          <p:nvPr/>
        </p:nvSpPr>
        <p:spPr>
          <a:xfrm>
            <a:off x="304800" y="2057400"/>
            <a:ext cx="2895600" cy="39703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rPr>
              <a:t>Direct statements often contain unavoidable conclusions although not directly stated.</a:t>
            </a:r>
          </a:p>
        </p:txBody>
      </p:sp>
      <p:sp>
        <p:nvSpPr>
          <p:cNvPr id="16" name="Rectangle 15"/>
          <p:cNvSpPr/>
          <p:nvPr/>
        </p:nvSpPr>
        <p:spPr>
          <a:xfrm>
            <a:off x="3200400" y="2188726"/>
            <a:ext cx="5791200" cy="3754874"/>
          </a:xfrm>
          <a:prstGeom prst="rect">
            <a:avLst/>
          </a:prstGeom>
        </p:spPr>
        <p:txBody>
          <a:bodyPr wrap="square">
            <a:spAutoFit/>
          </a:bodyPr>
          <a:lstStyle/>
          <a:p>
            <a:pPr marL="465138" indent="-465138">
              <a:spcAft>
                <a:spcPts val="1200"/>
              </a:spcAft>
              <a:buClr>
                <a:schemeClr val="accent2"/>
              </a:buClr>
              <a:buFont typeface="Wingdings 2" pitchFamily="18" charset="2"/>
              <a:buChar char="è"/>
            </a:pPr>
            <a:r>
              <a:rPr lang="en-US" sz="2600" dirty="0" smtClean="0">
                <a:effectLst>
                  <a:outerShdw blurRad="60007" dist="310007" dir="7680000" sy="30000" kx="1300200" algn="ctr" rotWithShape="0">
                    <a:prstClr val="black">
                      <a:alpha val="32000"/>
                    </a:prstClr>
                  </a:outerShdw>
                </a:effectLst>
              </a:rPr>
              <a:t>Jesus in reassuring John the Baptist - </a:t>
            </a:r>
            <a:r>
              <a:rPr lang="en-US" sz="2600" i="1" dirty="0" smtClean="0">
                <a:effectLst>
                  <a:outerShdw blurRad="60007" dist="310007" dir="7680000" sy="30000" kx="1300200" algn="ctr" rotWithShape="0">
                    <a:prstClr val="black">
                      <a:alpha val="32000"/>
                    </a:prstClr>
                  </a:outerShdw>
                </a:effectLst>
                <a:latin typeface="+mj-lt"/>
              </a:rPr>
              <a:t>(Mt. 11:3-5)</a:t>
            </a:r>
          </a:p>
          <a:p>
            <a:pPr marL="465138" indent="-465138">
              <a:spcAft>
                <a:spcPts val="1200"/>
              </a:spcAft>
              <a:buClr>
                <a:schemeClr val="accent2"/>
              </a:buClr>
              <a:buFont typeface="Wingdings 2" pitchFamily="18" charset="2"/>
              <a:buChar char="è"/>
            </a:pPr>
            <a:r>
              <a:rPr lang="en-US" sz="2600" dirty="0" smtClean="0">
                <a:effectLst>
                  <a:outerShdw blurRad="60007" dist="310007" dir="7680000" sy="30000" kx="1300200" algn="ctr" rotWithShape="0">
                    <a:prstClr val="black">
                      <a:alpha val="32000"/>
                    </a:prstClr>
                  </a:outerShdw>
                </a:effectLst>
              </a:rPr>
              <a:t>Jesus and the resurrection of the dead </a:t>
            </a:r>
            <a:r>
              <a:rPr lang="en-US" sz="2600" i="1" dirty="0" smtClean="0">
                <a:effectLst>
                  <a:outerShdw blurRad="60007" dist="310007" dir="7680000" sy="30000" kx="1300200" algn="ctr" rotWithShape="0">
                    <a:prstClr val="black">
                      <a:alpha val="32000"/>
                    </a:prstClr>
                  </a:outerShdw>
                </a:effectLst>
                <a:latin typeface="+mj-lt"/>
              </a:rPr>
              <a:t>- (Mt. 22:31-33; </a:t>
            </a:r>
            <a:r>
              <a:rPr lang="en-US" sz="2600" i="1" dirty="0" err="1" smtClean="0">
                <a:effectLst>
                  <a:outerShdw blurRad="60007" dist="310007" dir="7680000" sy="30000" kx="1300200" algn="ctr" rotWithShape="0">
                    <a:prstClr val="black">
                      <a:alpha val="32000"/>
                    </a:prstClr>
                  </a:outerShdw>
                </a:effectLst>
                <a:latin typeface="+mj-lt"/>
              </a:rPr>
              <a:t>Lk</a:t>
            </a:r>
            <a:r>
              <a:rPr lang="en-US" sz="2600" i="1" dirty="0" smtClean="0">
                <a:effectLst>
                  <a:outerShdw blurRad="60007" dist="310007" dir="7680000" sy="30000" kx="1300200" algn="ctr" rotWithShape="0">
                    <a:prstClr val="black">
                      <a:alpha val="32000"/>
                    </a:prstClr>
                  </a:outerShdw>
                </a:effectLst>
                <a:latin typeface="+mj-lt"/>
              </a:rPr>
              <a:t>. 20:37-40)</a:t>
            </a:r>
          </a:p>
          <a:p>
            <a:pPr marL="465138" indent="-465138">
              <a:spcAft>
                <a:spcPts val="1200"/>
              </a:spcAft>
              <a:buClr>
                <a:schemeClr val="accent2"/>
              </a:buClr>
              <a:buFont typeface="Wingdings 2" pitchFamily="18" charset="2"/>
              <a:buChar char="è"/>
            </a:pPr>
            <a:r>
              <a:rPr lang="en-US" sz="2600" dirty="0" smtClean="0">
                <a:effectLst>
                  <a:outerShdw blurRad="60007" dist="310007" dir="7680000" sy="30000" kx="1300200" algn="ctr" rotWithShape="0">
                    <a:prstClr val="black">
                      <a:alpha val="32000"/>
                    </a:prstClr>
                  </a:outerShdw>
                </a:effectLst>
              </a:rPr>
              <a:t>Jesus about the humanity and deity of the Messiah </a:t>
            </a:r>
            <a:r>
              <a:rPr lang="en-US" sz="2600" i="1" dirty="0" smtClean="0">
                <a:effectLst>
                  <a:outerShdw blurRad="60007" dist="310007" dir="7680000" sy="30000" kx="1300200" algn="ctr" rotWithShape="0">
                    <a:prstClr val="black">
                      <a:alpha val="32000"/>
                    </a:prstClr>
                  </a:outerShdw>
                </a:effectLst>
                <a:latin typeface="+mj-lt"/>
              </a:rPr>
              <a:t>-(Mt. 22:41-46)</a:t>
            </a:r>
          </a:p>
          <a:p>
            <a:pPr marL="465138" indent="-465138">
              <a:spcAft>
                <a:spcPts val="1200"/>
              </a:spcAft>
              <a:buClr>
                <a:schemeClr val="accent2"/>
              </a:buClr>
              <a:buFont typeface="Wingdings 2" pitchFamily="18" charset="2"/>
              <a:buChar char="è"/>
            </a:pPr>
            <a:r>
              <a:rPr lang="en-US" sz="2600" dirty="0" smtClean="0">
                <a:effectLst>
                  <a:outerShdw blurRad="60007" dist="310007" dir="7680000" sy="30000" kx="1300200" algn="ctr" rotWithShape="0">
                    <a:prstClr val="black">
                      <a:alpha val="32000"/>
                    </a:prstClr>
                  </a:outerShdw>
                </a:effectLst>
              </a:rPr>
              <a:t>Preaching the man involves preaching the plan - </a:t>
            </a:r>
            <a:r>
              <a:rPr lang="en-US" sz="2600" i="1" dirty="0" smtClean="0">
                <a:effectLst>
                  <a:outerShdw blurRad="60007" dist="310007" dir="7680000" sy="30000" kx="1300200" algn="ctr" rotWithShape="0">
                    <a:prstClr val="black">
                      <a:alpha val="32000"/>
                    </a:prstClr>
                  </a:outerShdw>
                </a:effectLst>
                <a:latin typeface="+mj-lt"/>
              </a:rPr>
              <a:t>(Acts 8:35-36)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1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http://www.christianimageresource.org/images/communion-original330.jpg"/>
          <p:cNvPicPr>
            <a:picLocks noChangeAspect="1" noChangeArrowheads="1"/>
          </p:cNvPicPr>
          <p:nvPr/>
        </p:nvPicPr>
        <p:blipFill>
          <a:blip r:embed="rId3"/>
          <a:srcRect/>
          <a:stretch>
            <a:fillRect/>
          </a:stretch>
        </p:blipFill>
        <p:spPr bwMode="auto">
          <a:xfrm>
            <a:off x="-1" y="1981200"/>
            <a:ext cx="4265839" cy="4343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7" name="Round Diagonal Corner Rectangle 16"/>
          <p:cNvSpPr/>
          <p:nvPr/>
        </p:nvSpPr>
        <p:spPr>
          <a:xfrm>
            <a:off x="3048000" y="1905000"/>
            <a:ext cx="5867400" cy="4343400"/>
          </a:xfrm>
          <a:prstGeom prst="round2Diag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Date Placeholder 9"/>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1" name="Footer Placeholder 1"/>
          <p:cNvSpPr>
            <a:spLocks noGrp="1"/>
          </p:cNvSpPr>
          <p:nvPr>
            <p:ph type="ftr" sz="quarter" idx="11"/>
          </p:nvPr>
        </p:nvSpPr>
        <p:spPr/>
        <p:txBody>
          <a:bodyPr/>
          <a:lstStyle/>
          <a:p>
            <a:r>
              <a:rPr lang="en-US" smtClean="0"/>
              <a:t>W 65th St church of Christ / October 19, 2008</a:t>
            </a:r>
            <a:endParaRPr lang="en-US"/>
          </a:p>
        </p:txBody>
      </p:sp>
      <p:sp>
        <p:nvSpPr>
          <p:cNvPr id="12" name="Slide Number Placeholder 2"/>
          <p:cNvSpPr>
            <a:spLocks noGrp="1"/>
          </p:cNvSpPr>
          <p:nvPr>
            <p:ph type="sldNum" sz="quarter" idx="12"/>
          </p:nvPr>
        </p:nvSpPr>
        <p:spPr/>
        <p:txBody>
          <a:bodyPr/>
          <a:lstStyle/>
          <a:p>
            <a:fld id="{DB5BD462-116D-4E79-8117-53CB0BC53E01}" type="slidenum">
              <a:rPr lang="en-US">
                <a:solidFill>
                  <a:schemeClr val="tx1"/>
                </a:solidFill>
              </a:rPr>
              <a:pPr/>
              <a:t>14</a:t>
            </a:fld>
            <a:endParaRPr lang="en-US">
              <a:solidFill>
                <a:schemeClr val="tx1"/>
              </a:solidFill>
            </a:endParaRPr>
          </a:p>
        </p:txBody>
      </p:sp>
      <p:sp>
        <p:nvSpPr>
          <p:cNvPr id="53257" name="Text Box 9"/>
          <p:cNvSpPr txBox="1">
            <a:spLocks noChangeArrowheads="1"/>
          </p:cNvSpPr>
          <p:nvPr/>
        </p:nvSpPr>
        <p:spPr bwMode="auto">
          <a:xfrm>
            <a:off x="4175125" y="4151313"/>
            <a:ext cx="4435475" cy="366712"/>
          </a:xfrm>
          <a:prstGeom prst="rect">
            <a:avLst/>
          </a:prstGeom>
          <a:noFill/>
          <a:ln w="9525">
            <a:noFill/>
            <a:miter lim="800000"/>
            <a:headEnd/>
            <a:tailEnd/>
          </a:ln>
          <a:effectLst/>
        </p:spPr>
        <p:txBody>
          <a:bodyPr>
            <a:spAutoFit/>
          </a:bodyPr>
          <a:lstStyle/>
          <a:p>
            <a:endParaRPr lang="en-US" sz="1800">
              <a:latin typeface="Arial" charset="0"/>
            </a:endParaRPr>
          </a:p>
        </p:txBody>
      </p:sp>
      <p:sp>
        <p:nvSpPr>
          <p:cNvPr id="13" name="Rectangle 12"/>
          <p:cNvSpPr/>
          <p:nvPr/>
        </p:nvSpPr>
        <p:spPr>
          <a:xfrm>
            <a:off x="0" y="6858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Establishing Our Faith</a:t>
            </a:r>
            <a:endParaRPr lang="en-US" sz="44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4" name="TextBox 13"/>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16" name="Rectangle 15"/>
          <p:cNvSpPr/>
          <p:nvPr/>
        </p:nvSpPr>
        <p:spPr>
          <a:xfrm>
            <a:off x="3352800" y="1981200"/>
            <a:ext cx="5486400" cy="4308872"/>
          </a:xfrm>
          <a:prstGeom prst="rect">
            <a:avLst/>
          </a:prstGeom>
        </p:spPr>
        <p:txBody>
          <a:bodyPr wrap="square">
            <a:spAutoFit/>
          </a:bodyPr>
          <a:lstStyle/>
          <a:p>
            <a:pPr marL="465138" indent="-465138">
              <a:spcAft>
                <a:spcPts val="600"/>
              </a:spcAft>
              <a:buClr>
                <a:schemeClr val="accent2"/>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Direct Statement – </a:t>
            </a:r>
            <a:r>
              <a:rPr lang="en-US" sz="2400" i="1" dirty="0" smtClean="0">
                <a:effectLst>
                  <a:outerShdw blurRad="60007" dist="310007" dir="7680000" sy="30000" kx="1300200" algn="ctr" rotWithShape="0">
                    <a:prstClr val="black">
                      <a:alpha val="32000"/>
                    </a:prstClr>
                  </a:outerShdw>
                </a:effectLst>
                <a:latin typeface="+mj-lt"/>
              </a:rPr>
              <a:t>The elements of the Lord’s Supper –  Jesus took bread, . . .  27Then He took the cup,   (Luke 22:18 Fruit of the vine)</a:t>
            </a:r>
          </a:p>
          <a:p>
            <a:pPr marL="465138" indent="-465138">
              <a:spcAft>
                <a:spcPts val="600"/>
              </a:spcAft>
              <a:buClr>
                <a:schemeClr val="accent2"/>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Example – </a:t>
            </a:r>
            <a:r>
              <a:rPr lang="en-US" sz="2400" i="1" dirty="0" smtClean="0">
                <a:effectLst>
                  <a:outerShdw blurRad="60007" dist="310007" dir="7680000" sy="30000" kx="1300200" algn="ctr" rotWithShape="0">
                    <a:prstClr val="black">
                      <a:alpha val="32000"/>
                    </a:prstClr>
                  </a:outerShdw>
                </a:effectLst>
                <a:latin typeface="+mj-lt"/>
              </a:rPr>
              <a:t>When to observe the Lord’s supper - Upon the first day of the week - Acts 20:7</a:t>
            </a:r>
          </a:p>
          <a:p>
            <a:pPr marL="465138" indent="-465138">
              <a:spcAft>
                <a:spcPts val="600"/>
              </a:spcAft>
              <a:buClr>
                <a:schemeClr val="accent2"/>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Implication – </a:t>
            </a:r>
            <a:r>
              <a:rPr lang="en-US" sz="2400" i="1" dirty="0" smtClean="0">
                <a:effectLst>
                  <a:outerShdw blurRad="60007" dist="310007" dir="7680000" sy="30000" kx="1300200" algn="ctr" rotWithShape="0">
                    <a:prstClr val="black">
                      <a:alpha val="32000"/>
                    </a:prstClr>
                  </a:outerShdw>
                </a:effectLst>
                <a:latin typeface="+mj-lt"/>
              </a:rPr>
              <a:t>Frequency of observance – Every first day – “When the disciples came together to break bread” – Acts 20:7; (Ex 20:10)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Diagonal Corner Rectangle 16"/>
          <p:cNvSpPr/>
          <p:nvPr/>
        </p:nvSpPr>
        <p:spPr>
          <a:xfrm>
            <a:off x="3505200" y="2895600"/>
            <a:ext cx="5334000" cy="3810000"/>
          </a:xfrm>
          <a:prstGeom prst="round2Diag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Date Placeholder 14"/>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1" name="Footer Placeholder 1"/>
          <p:cNvSpPr>
            <a:spLocks noGrp="1"/>
          </p:cNvSpPr>
          <p:nvPr>
            <p:ph type="ftr" sz="quarter" idx="11"/>
          </p:nvPr>
        </p:nvSpPr>
        <p:spPr/>
        <p:txBody>
          <a:bodyPr/>
          <a:lstStyle/>
          <a:p>
            <a:r>
              <a:rPr lang="en-US" smtClean="0"/>
              <a:t>W 65th St church of Christ / October 19, 2008</a:t>
            </a:r>
            <a:endParaRPr lang="en-US"/>
          </a:p>
        </p:txBody>
      </p:sp>
      <p:sp>
        <p:nvSpPr>
          <p:cNvPr id="12" name="Slide Number Placeholder 2"/>
          <p:cNvSpPr>
            <a:spLocks noGrp="1"/>
          </p:cNvSpPr>
          <p:nvPr>
            <p:ph type="sldNum" sz="quarter" idx="12"/>
          </p:nvPr>
        </p:nvSpPr>
        <p:spPr/>
        <p:txBody>
          <a:bodyPr/>
          <a:lstStyle/>
          <a:p>
            <a:fld id="{DB5BD462-116D-4E79-8117-53CB0BC53E01}" type="slidenum">
              <a:rPr lang="en-US">
                <a:solidFill>
                  <a:schemeClr val="tx1"/>
                </a:solidFill>
              </a:rPr>
              <a:pPr/>
              <a:t>15</a:t>
            </a:fld>
            <a:endParaRPr lang="en-US">
              <a:solidFill>
                <a:schemeClr val="tx1"/>
              </a:solidFill>
            </a:endParaRPr>
          </a:p>
        </p:txBody>
      </p:sp>
      <p:sp>
        <p:nvSpPr>
          <p:cNvPr id="53257" name="Text Box 9"/>
          <p:cNvSpPr txBox="1">
            <a:spLocks noChangeArrowheads="1"/>
          </p:cNvSpPr>
          <p:nvPr/>
        </p:nvSpPr>
        <p:spPr bwMode="auto">
          <a:xfrm>
            <a:off x="4022725" y="4151313"/>
            <a:ext cx="4435475" cy="366712"/>
          </a:xfrm>
          <a:prstGeom prst="rect">
            <a:avLst/>
          </a:prstGeom>
          <a:noFill/>
          <a:ln w="9525">
            <a:noFill/>
            <a:miter lim="800000"/>
            <a:headEnd/>
            <a:tailEnd/>
          </a:ln>
          <a:effectLst/>
        </p:spPr>
        <p:txBody>
          <a:bodyPr>
            <a:spAutoFit/>
          </a:bodyPr>
          <a:lstStyle/>
          <a:p>
            <a:endParaRPr lang="en-US" sz="1800">
              <a:latin typeface="Arial" charset="0"/>
            </a:endParaRPr>
          </a:p>
        </p:txBody>
      </p:sp>
      <p:sp>
        <p:nvSpPr>
          <p:cNvPr id="13" name="Rectangle 12"/>
          <p:cNvSpPr/>
          <p:nvPr/>
        </p:nvSpPr>
        <p:spPr>
          <a:xfrm>
            <a:off x="0" y="6858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Establishing Our Faith</a:t>
            </a:r>
            <a:endParaRPr lang="en-US" sz="44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4" name="TextBox 13"/>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16" name="Rectangle 15"/>
          <p:cNvSpPr/>
          <p:nvPr/>
        </p:nvSpPr>
        <p:spPr>
          <a:xfrm>
            <a:off x="3733800" y="3048000"/>
            <a:ext cx="5029200" cy="3570208"/>
          </a:xfrm>
          <a:prstGeom prst="rect">
            <a:avLst/>
          </a:prstGeom>
        </p:spPr>
        <p:txBody>
          <a:bodyPr wrap="square">
            <a:spAutoFit/>
          </a:bodyPr>
          <a:lstStyle/>
          <a:p>
            <a:pPr marL="465138" indent="-465138">
              <a:spcAft>
                <a:spcPts val="600"/>
              </a:spcAft>
              <a:buClr>
                <a:schemeClr val="accent2"/>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Example </a:t>
            </a:r>
            <a:r>
              <a:rPr lang="en-US" sz="2400" dirty="0" smtClean="0">
                <a:effectLst>
                  <a:outerShdw blurRad="60007" dist="310007" dir="7680000" sy="30000" kx="1300200" algn="ctr" rotWithShape="0">
                    <a:prstClr val="black">
                      <a:alpha val="32000"/>
                    </a:prstClr>
                  </a:outerShdw>
                </a:effectLst>
                <a:latin typeface="+mj-lt"/>
              </a:rPr>
              <a:t>– </a:t>
            </a:r>
            <a:r>
              <a:rPr lang="en-US" sz="2400" i="1" dirty="0" smtClean="0">
                <a:effectLst>
                  <a:outerShdw blurRad="60007" dist="310007" dir="7680000" sy="30000" kx="1300200" algn="ctr" rotWithShape="0">
                    <a:prstClr val="black">
                      <a:alpha val="32000"/>
                    </a:prstClr>
                  </a:outerShdw>
                </a:effectLst>
                <a:latin typeface="+mj-lt"/>
              </a:rPr>
              <a:t>Made them male and female - (Gen. 1:27)</a:t>
            </a:r>
          </a:p>
          <a:p>
            <a:pPr marL="465138" indent="-465138">
              <a:spcAft>
                <a:spcPts val="600"/>
              </a:spcAft>
              <a:buClr>
                <a:schemeClr val="accent2"/>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Direct statement </a:t>
            </a:r>
            <a:r>
              <a:rPr lang="en-US" sz="2400" i="1" dirty="0" smtClean="0">
                <a:effectLst>
                  <a:outerShdw blurRad="60007" dist="310007" dir="7680000" sy="30000" kx="1300200" algn="ctr" rotWithShape="0">
                    <a:prstClr val="black">
                      <a:alpha val="32000"/>
                    </a:prstClr>
                  </a:outerShdw>
                </a:effectLst>
                <a:latin typeface="+mj-lt"/>
              </a:rPr>
              <a:t>– Man shall leave and cleave &amp; be one flesh – (Gen. 2:24)</a:t>
            </a:r>
          </a:p>
          <a:p>
            <a:pPr marL="465138" indent="-465138">
              <a:spcAft>
                <a:spcPts val="600"/>
              </a:spcAft>
              <a:buClr>
                <a:schemeClr val="accent2"/>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Implication – God joined – </a:t>
            </a:r>
            <a:r>
              <a:rPr lang="en-US" sz="2400" i="1" dirty="0" smtClean="0">
                <a:effectLst>
                  <a:outerShdw blurRad="60007" dist="310007" dir="7680000" sy="30000" kx="1300200" algn="ctr" rotWithShape="0">
                    <a:prstClr val="black">
                      <a:alpha val="32000"/>
                    </a:prstClr>
                  </a:outerShdw>
                </a:effectLst>
                <a:latin typeface="+mj-lt"/>
              </a:rPr>
              <a:t>(</a:t>
            </a:r>
            <a:r>
              <a:rPr lang="en-US" sz="2400" i="1" dirty="0" err="1" smtClean="0">
                <a:effectLst>
                  <a:outerShdw blurRad="60007" dist="310007" dir="7680000" sy="30000" kx="1300200" algn="ctr" rotWithShape="0">
                    <a:prstClr val="black">
                      <a:alpha val="32000"/>
                    </a:prstClr>
                  </a:outerShdw>
                </a:effectLst>
                <a:latin typeface="+mj-lt"/>
              </a:rPr>
              <a:t>cf</a:t>
            </a:r>
            <a:r>
              <a:rPr lang="en-US" sz="2400" i="1" dirty="0" smtClean="0">
                <a:effectLst>
                  <a:outerShdw blurRad="60007" dist="310007" dir="7680000" sy="30000" kx="1300200" algn="ctr" rotWithShape="0">
                    <a:prstClr val="black">
                      <a:alpha val="32000"/>
                    </a:prstClr>
                  </a:outerShdw>
                </a:effectLst>
                <a:latin typeface="+mj-lt"/>
              </a:rPr>
              <a:t> Mal 2:14) </a:t>
            </a:r>
            <a:r>
              <a:rPr lang="en-US" sz="2400" dirty="0" smtClean="0">
                <a:effectLst>
                  <a:outerShdw blurRad="60007" dist="310007" dir="7680000" sy="30000" kx="1300200" algn="ctr" rotWithShape="0">
                    <a:prstClr val="black">
                      <a:alpha val="32000"/>
                    </a:prstClr>
                  </a:outerShdw>
                </a:effectLst>
              </a:rPr>
              <a:t>Necessary Inference - </a:t>
            </a:r>
            <a:r>
              <a:rPr lang="en-US" sz="2400" i="1" dirty="0" smtClean="0">
                <a:effectLst>
                  <a:outerShdw blurRad="60007" dist="310007" dir="7680000" sy="30000" kx="1300200" algn="ctr" rotWithShape="0">
                    <a:prstClr val="black">
                      <a:alpha val="32000"/>
                    </a:prstClr>
                  </a:outerShdw>
                </a:effectLst>
                <a:latin typeface="+mj-lt"/>
              </a:rPr>
              <a:t>What God has joined together, let not man separate!” (Mat. 19:6)</a:t>
            </a:r>
          </a:p>
        </p:txBody>
      </p:sp>
      <p:sp>
        <p:nvSpPr>
          <p:cNvPr id="10" name="Rectangle 9"/>
          <p:cNvSpPr/>
          <p:nvPr/>
        </p:nvSpPr>
        <p:spPr>
          <a:xfrm>
            <a:off x="2819400" y="1447800"/>
            <a:ext cx="6248400" cy="138499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effectLst>
                  <a:outerShdw blurRad="50800" dist="39000" dir="5460000" algn="tl">
                    <a:srgbClr val="000000">
                      <a:alpha val="38000"/>
                    </a:srgbClr>
                  </a:outerShdw>
                </a:effectLst>
              </a:rPr>
              <a:t>Jesus used these principles to establish His teachings as authoritative on the subject of divorce – Mat. 19:4-6</a:t>
            </a:r>
          </a:p>
        </p:txBody>
      </p:sp>
      <p:pic>
        <p:nvPicPr>
          <p:cNvPr id="90114" name="Picture 2"/>
          <p:cNvPicPr>
            <a:picLocks noChangeAspect="1" noChangeArrowheads="1"/>
          </p:cNvPicPr>
          <p:nvPr/>
        </p:nvPicPr>
        <p:blipFill>
          <a:blip r:embed="rId3"/>
          <a:srcRect/>
          <a:stretch>
            <a:fillRect/>
          </a:stretch>
        </p:blipFill>
        <p:spPr bwMode="auto">
          <a:xfrm>
            <a:off x="0" y="2133600"/>
            <a:ext cx="3352800" cy="4419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srcRect/>
          <a:stretch>
            <a:fillRect/>
          </a:stretch>
        </p:blipFill>
        <p:spPr bwMode="auto">
          <a:xfrm>
            <a:off x="1" y="1752600"/>
            <a:ext cx="4069521" cy="5105400"/>
          </a:xfrm>
          <a:prstGeom prst="rect">
            <a:avLst/>
          </a:prstGeom>
          <a:noFill/>
          <a:ln w="9525">
            <a:noFill/>
            <a:miter lim="800000"/>
            <a:headEnd/>
            <a:tailEnd/>
          </a:ln>
          <a:effectLst/>
        </p:spPr>
      </p:pic>
      <p:sp>
        <p:nvSpPr>
          <p:cNvPr id="17" name="Round Diagonal Corner Rectangle 16"/>
          <p:cNvSpPr/>
          <p:nvPr/>
        </p:nvSpPr>
        <p:spPr>
          <a:xfrm>
            <a:off x="4191000" y="3276600"/>
            <a:ext cx="4572000" cy="3200400"/>
          </a:xfrm>
          <a:prstGeom prst="round2Diag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Date Placeholder 14"/>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1" name="Footer Placeholder 1"/>
          <p:cNvSpPr>
            <a:spLocks noGrp="1"/>
          </p:cNvSpPr>
          <p:nvPr>
            <p:ph type="ftr" sz="quarter" idx="11"/>
          </p:nvPr>
        </p:nvSpPr>
        <p:spPr/>
        <p:txBody>
          <a:bodyPr/>
          <a:lstStyle/>
          <a:p>
            <a:r>
              <a:rPr lang="en-US" smtClean="0"/>
              <a:t>W 65th St church of Christ / October 19, 2008</a:t>
            </a:r>
            <a:endParaRPr lang="en-US"/>
          </a:p>
        </p:txBody>
      </p:sp>
      <p:sp>
        <p:nvSpPr>
          <p:cNvPr id="12" name="Slide Number Placeholder 2"/>
          <p:cNvSpPr>
            <a:spLocks noGrp="1"/>
          </p:cNvSpPr>
          <p:nvPr>
            <p:ph type="sldNum" sz="quarter" idx="12"/>
          </p:nvPr>
        </p:nvSpPr>
        <p:spPr/>
        <p:txBody>
          <a:bodyPr/>
          <a:lstStyle/>
          <a:p>
            <a:fld id="{DB5BD462-116D-4E79-8117-53CB0BC53E01}" type="slidenum">
              <a:rPr lang="en-US">
                <a:solidFill>
                  <a:schemeClr val="tx1"/>
                </a:solidFill>
              </a:rPr>
              <a:pPr/>
              <a:t>16</a:t>
            </a:fld>
            <a:endParaRPr lang="en-US">
              <a:solidFill>
                <a:schemeClr val="tx1"/>
              </a:solidFill>
            </a:endParaRPr>
          </a:p>
        </p:txBody>
      </p:sp>
      <p:sp>
        <p:nvSpPr>
          <p:cNvPr id="53257" name="Text Box 9"/>
          <p:cNvSpPr txBox="1">
            <a:spLocks noChangeArrowheads="1"/>
          </p:cNvSpPr>
          <p:nvPr/>
        </p:nvSpPr>
        <p:spPr bwMode="auto">
          <a:xfrm>
            <a:off x="4175125" y="4151313"/>
            <a:ext cx="4435475" cy="366712"/>
          </a:xfrm>
          <a:prstGeom prst="rect">
            <a:avLst/>
          </a:prstGeom>
          <a:noFill/>
          <a:ln w="9525">
            <a:noFill/>
            <a:miter lim="800000"/>
            <a:headEnd/>
            <a:tailEnd/>
          </a:ln>
          <a:effectLst/>
        </p:spPr>
        <p:txBody>
          <a:bodyPr>
            <a:spAutoFit/>
          </a:bodyPr>
          <a:lstStyle/>
          <a:p>
            <a:endParaRPr lang="en-US" sz="1800">
              <a:latin typeface="Arial" charset="0"/>
            </a:endParaRPr>
          </a:p>
        </p:txBody>
      </p:sp>
      <p:sp>
        <p:nvSpPr>
          <p:cNvPr id="13" name="Rectangle 12"/>
          <p:cNvSpPr/>
          <p:nvPr/>
        </p:nvSpPr>
        <p:spPr>
          <a:xfrm>
            <a:off x="0" y="6858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Establishing Our Faith</a:t>
            </a:r>
            <a:endParaRPr lang="en-US" sz="44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4" name="TextBox 13"/>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16" name="Rectangle 15"/>
          <p:cNvSpPr/>
          <p:nvPr/>
        </p:nvSpPr>
        <p:spPr>
          <a:xfrm>
            <a:off x="4343400" y="3505200"/>
            <a:ext cx="4572000" cy="2831544"/>
          </a:xfrm>
          <a:prstGeom prst="rect">
            <a:avLst/>
          </a:prstGeom>
        </p:spPr>
        <p:txBody>
          <a:bodyPr wrap="square">
            <a:spAutoFit/>
          </a:bodyPr>
          <a:lstStyle/>
          <a:p>
            <a:pPr marL="465138" indent="-465138">
              <a:spcAft>
                <a:spcPts val="600"/>
              </a:spcAft>
              <a:buClr>
                <a:schemeClr val="accent2"/>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James - </a:t>
            </a:r>
            <a:r>
              <a:rPr lang="en-US" sz="2400" dirty="0" smtClean="0">
                <a:effectLst>
                  <a:outerShdw blurRad="60007" dist="310007" dir="7680000" sy="30000" kx="1300200" algn="ctr" rotWithShape="0">
                    <a:prstClr val="black">
                      <a:alpha val="32000"/>
                    </a:prstClr>
                  </a:outerShdw>
                </a:effectLst>
                <a:latin typeface="+mj-lt"/>
              </a:rPr>
              <a:t>appealed to direct statements. vs. 14-19</a:t>
            </a:r>
          </a:p>
          <a:p>
            <a:pPr marL="465138" indent="-465138">
              <a:spcAft>
                <a:spcPts val="600"/>
              </a:spcAft>
              <a:buClr>
                <a:schemeClr val="accent2"/>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Paul</a:t>
            </a:r>
            <a:r>
              <a:rPr lang="en-US" sz="2400" dirty="0" smtClean="0">
                <a:effectLst>
                  <a:outerShdw blurRad="60007" dist="310007" dir="7680000" sy="30000" kx="1300200" algn="ctr" rotWithShape="0">
                    <a:prstClr val="black">
                      <a:alpha val="32000"/>
                    </a:prstClr>
                  </a:outerShdw>
                </a:effectLst>
                <a:latin typeface="+mj-lt"/>
              </a:rPr>
              <a:t> - referenced how God exemplified His will. v. 12</a:t>
            </a:r>
          </a:p>
          <a:p>
            <a:pPr marL="465138" indent="-465138">
              <a:spcAft>
                <a:spcPts val="600"/>
              </a:spcAft>
              <a:buClr>
                <a:schemeClr val="accent2"/>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Peter</a:t>
            </a:r>
            <a:r>
              <a:rPr lang="en-US" sz="2400" dirty="0" smtClean="0">
                <a:effectLst>
                  <a:outerShdw blurRad="60007" dist="310007" dir="7680000" sy="30000" kx="1300200" algn="ctr" rotWithShape="0">
                    <a:prstClr val="black">
                      <a:alpha val="32000"/>
                    </a:prstClr>
                  </a:outerShdw>
                </a:effectLst>
                <a:latin typeface="+mj-lt"/>
              </a:rPr>
              <a:t> - argued by the implications of what God did. vs. 7-11; (cf. Acts 10,11)</a:t>
            </a:r>
          </a:p>
        </p:txBody>
      </p:sp>
      <p:sp>
        <p:nvSpPr>
          <p:cNvPr id="10" name="Rectangle 9"/>
          <p:cNvSpPr/>
          <p:nvPr/>
        </p:nvSpPr>
        <p:spPr>
          <a:xfrm>
            <a:off x="3886200" y="1600200"/>
            <a:ext cx="5181600" cy="163121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effectLst>
                  <a:outerShdw blurRad="50800" dist="39000" dir="5460000" algn="tl">
                    <a:srgbClr val="000000">
                      <a:alpha val="38000"/>
                    </a:srgbClr>
                  </a:outerShdw>
                </a:effectLst>
              </a:rPr>
              <a:t>The apostles used these principles to establish the truth on the subject of circumcision – </a:t>
            </a:r>
            <a:r>
              <a:rPr lang="en-US" sz="1600" b="1" i="1" dirty="0" smtClean="0">
                <a:ln w="11430"/>
                <a:effectLst>
                  <a:outerShdw blurRad="50800" dist="39000" dir="5460000" algn="tl">
                    <a:srgbClr val="000000">
                      <a:alpha val="38000"/>
                    </a:srgbClr>
                  </a:outerShdw>
                </a:effectLst>
              </a:rPr>
              <a:t>(Acts 15:7-19)</a:t>
            </a:r>
            <a:endParaRPr lang="en-US" sz="2800" b="1" i="1" dirty="0">
              <a:ln w="11430"/>
              <a:effectLst>
                <a:outerShdw blurRad="50800" dist="39000" dir="5460000" algn="tl">
                  <a:srgbClr val="000000">
                    <a:alpha val="38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Diagonal Corner Rectangle 16"/>
          <p:cNvSpPr/>
          <p:nvPr/>
        </p:nvSpPr>
        <p:spPr>
          <a:xfrm>
            <a:off x="2362200" y="1905000"/>
            <a:ext cx="6553200" cy="4343400"/>
          </a:xfrm>
          <a:prstGeom prst="round2Diag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ound Diagonal Corner Rectangle 9"/>
          <p:cNvSpPr/>
          <p:nvPr/>
        </p:nvSpPr>
        <p:spPr>
          <a:xfrm>
            <a:off x="304800" y="1905000"/>
            <a:ext cx="2895600" cy="43434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1" name="Footer Placeholder 1"/>
          <p:cNvSpPr>
            <a:spLocks noGrp="1"/>
          </p:cNvSpPr>
          <p:nvPr>
            <p:ph type="ftr" sz="quarter" idx="11"/>
          </p:nvPr>
        </p:nvSpPr>
        <p:spPr/>
        <p:txBody>
          <a:bodyPr/>
          <a:lstStyle/>
          <a:p>
            <a:r>
              <a:rPr lang="en-US" smtClean="0"/>
              <a:t>W 65th St church of Christ / October 19, 2008</a:t>
            </a:r>
            <a:endParaRPr lang="en-US"/>
          </a:p>
        </p:txBody>
      </p:sp>
      <p:sp>
        <p:nvSpPr>
          <p:cNvPr id="12" name="Slide Number Placeholder 2"/>
          <p:cNvSpPr>
            <a:spLocks noGrp="1"/>
          </p:cNvSpPr>
          <p:nvPr>
            <p:ph type="sldNum" sz="quarter" idx="12"/>
          </p:nvPr>
        </p:nvSpPr>
        <p:spPr/>
        <p:txBody>
          <a:bodyPr/>
          <a:lstStyle/>
          <a:p>
            <a:fld id="{DB5BD462-116D-4E79-8117-53CB0BC53E01}" type="slidenum">
              <a:rPr lang="en-US">
                <a:solidFill>
                  <a:schemeClr val="tx1"/>
                </a:solidFill>
              </a:rPr>
              <a:pPr/>
              <a:t>17</a:t>
            </a:fld>
            <a:endParaRPr lang="en-US">
              <a:solidFill>
                <a:schemeClr val="tx1"/>
              </a:solidFill>
            </a:endParaRPr>
          </a:p>
        </p:txBody>
      </p:sp>
      <p:sp>
        <p:nvSpPr>
          <p:cNvPr id="53257" name="Text Box 9"/>
          <p:cNvSpPr txBox="1">
            <a:spLocks noChangeArrowheads="1"/>
          </p:cNvSpPr>
          <p:nvPr/>
        </p:nvSpPr>
        <p:spPr bwMode="auto">
          <a:xfrm>
            <a:off x="4175125" y="4151313"/>
            <a:ext cx="4435475" cy="366712"/>
          </a:xfrm>
          <a:prstGeom prst="rect">
            <a:avLst/>
          </a:prstGeom>
          <a:noFill/>
          <a:ln w="9525">
            <a:noFill/>
            <a:miter lim="800000"/>
            <a:headEnd/>
            <a:tailEnd/>
          </a:ln>
          <a:effectLst/>
        </p:spPr>
        <p:txBody>
          <a:bodyPr>
            <a:spAutoFit/>
          </a:bodyPr>
          <a:lstStyle/>
          <a:p>
            <a:endParaRPr lang="en-US" sz="1800">
              <a:latin typeface="Arial" charset="0"/>
            </a:endParaRPr>
          </a:p>
        </p:txBody>
      </p:sp>
      <p:sp>
        <p:nvSpPr>
          <p:cNvPr id="13" name="Rectangle 12"/>
          <p:cNvSpPr/>
          <p:nvPr/>
        </p:nvSpPr>
        <p:spPr>
          <a:xfrm>
            <a:off x="0" y="6858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Establishing Our Faith</a:t>
            </a:r>
            <a:endParaRPr lang="en-US" sz="44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4" name="TextBox 13"/>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9" name="TextBox 8"/>
          <p:cNvSpPr txBox="1"/>
          <p:nvPr/>
        </p:nvSpPr>
        <p:spPr>
          <a:xfrm>
            <a:off x="304800" y="2133600"/>
            <a:ext cx="2819399" cy="378565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rPr>
              <a:t>God has used the basic laws of communication to reveal His will to us.</a:t>
            </a:r>
            <a:endParaRPr lang="en-US" sz="4000" b="1" dirty="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endParaRPr>
          </a:p>
        </p:txBody>
      </p:sp>
      <p:sp>
        <p:nvSpPr>
          <p:cNvPr id="16" name="Rectangle 15"/>
          <p:cNvSpPr/>
          <p:nvPr/>
        </p:nvSpPr>
        <p:spPr>
          <a:xfrm>
            <a:off x="3352800" y="1938040"/>
            <a:ext cx="5562600" cy="4462760"/>
          </a:xfrm>
          <a:prstGeom prst="rect">
            <a:avLst/>
          </a:prstGeom>
        </p:spPr>
        <p:txBody>
          <a:bodyPr wrap="square">
            <a:spAutoFit/>
          </a:bodyPr>
          <a:lstStyle/>
          <a:p>
            <a:pPr marL="465138" indent="-465138">
              <a:spcAft>
                <a:spcPts val="600"/>
              </a:spcAft>
              <a:buClr>
                <a:schemeClr val="accent2"/>
              </a:buClr>
              <a:buFont typeface="Wingdings 2" pitchFamily="18" charset="2"/>
              <a:buChar char="è"/>
            </a:pPr>
            <a:r>
              <a:rPr lang="en-US" sz="2300" dirty="0" smtClean="0">
                <a:effectLst>
                  <a:outerShdw blurRad="60007" dist="310007" dir="7680000" sy="30000" kx="1300200" algn="ctr" rotWithShape="0">
                    <a:prstClr val="black">
                      <a:alpha val="32000"/>
                    </a:prstClr>
                  </a:outerShdw>
                </a:effectLst>
                <a:latin typeface="+mj-lt"/>
              </a:rPr>
              <a:t>The importance of establishing Divine authority for ALL we do!!</a:t>
            </a:r>
          </a:p>
          <a:p>
            <a:pPr marL="465138" indent="-465138">
              <a:spcAft>
                <a:spcPts val="600"/>
              </a:spcAft>
              <a:buClr>
                <a:schemeClr val="accent2"/>
              </a:buClr>
              <a:buFont typeface="Wingdings 2" pitchFamily="18" charset="2"/>
              <a:buChar char="è"/>
            </a:pPr>
            <a:r>
              <a:rPr lang="en-US" sz="2300" dirty="0" smtClean="0">
                <a:effectLst>
                  <a:outerShdw blurRad="60007" dist="310007" dir="7680000" sy="30000" kx="1300200" algn="ctr" rotWithShape="0">
                    <a:prstClr val="black">
                      <a:alpha val="32000"/>
                    </a:prstClr>
                  </a:outerShdw>
                </a:effectLst>
                <a:latin typeface="+mj-lt"/>
              </a:rPr>
              <a:t>The NT is the ONLY source of Divine authority -</a:t>
            </a:r>
          </a:p>
          <a:p>
            <a:pPr marL="465138" indent="-465138">
              <a:spcAft>
                <a:spcPts val="600"/>
              </a:spcAft>
              <a:buClr>
                <a:schemeClr val="accent2"/>
              </a:buClr>
              <a:buFont typeface="Wingdings 2" pitchFamily="18" charset="2"/>
              <a:buChar char="è"/>
            </a:pPr>
            <a:r>
              <a:rPr lang="en-US" sz="2300" dirty="0" smtClean="0">
                <a:effectLst>
                  <a:outerShdw blurRad="60007" dist="310007" dir="7680000" sy="30000" kx="1300200" algn="ctr" rotWithShape="0">
                    <a:prstClr val="black">
                      <a:alpha val="32000"/>
                    </a:prstClr>
                  </a:outerShdw>
                </a:effectLst>
                <a:latin typeface="+mj-lt"/>
              </a:rPr>
              <a:t>Must follow the inductive method of Bible study -</a:t>
            </a:r>
          </a:p>
          <a:p>
            <a:pPr marL="465138" indent="-465138">
              <a:spcAft>
                <a:spcPts val="600"/>
              </a:spcAft>
              <a:buClr>
                <a:schemeClr val="accent2"/>
              </a:buClr>
              <a:buFont typeface="Wingdings 2" pitchFamily="18" charset="2"/>
              <a:buChar char="è"/>
            </a:pPr>
            <a:r>
              <a:rPr lang="en-US" sz="2300" dirty="0" smtClean="0">
                <a:effectLst>
                  <a:outerShdw blurRad="60007" dist="310007" dir="7680000" sy="30000" kx="1300200" algn="ctr" rotWithShape="0">
                    <a:prstClr val="black">
                      <a:alpha val="32000"/>
                    </a:prstClr>
                  </a:outerShdw>
                </a:effectLst>
                <a:latin typeface="+mj-lt"/>
              </a:rPr>
              <a:t>What is your attitude towards the need to establish authority for all that you do? </a:t>
            </a:r>
          </a:p>
          <a:p>
            <a:pPr marL="465138" indent="-465138">
              <a:spcAft>
                <a:spcPts val="600"/>
              </a:spcAft>
              <a:buClr>
                <a:schemeClr val="accent2"/>
              </a:buClr>
              <a:buFont typeface="Wingdings 2" pitchFamily="18" charset="2"/>
              <a:buChar char="è"/>
            </a:pPr>
            <a:r>
              <a:rPr lang="en-US" sz="2300" dirty="0" smtClean="0">
                <a:effectLst>
                  <a:outerShdw blurRad="60007" dist="310007" dir="7680000" sy="30000" kx="1300200" algn="ctr" rotWithShape="0">
                    <a:prstClr val="black">
                      <a:alpha val="32000"/>
                    </a:prstClr>
                  </a:outerShdw>
                </a:effectLst>
                <a:latin typeface="+mj-lt"/>
              </a:rPr>
              <a:t>Do you desire to study the Word of God and follow it?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2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3" name="Footer Placeholder 2"/>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4" name="Slide Number Placeholder 3"/>
          <p:cNvSpPr>
            <a:spLocks noGrp="1"/>
          </p:cNvSpPr>
          <p:nvPr>
            <p:ph type="sldNum" sz="quarter" idx="12"/>
          </p:nvPr>
        </p:nvSpPr>
        <p:spPr/>
        <p:txBody>
          <a:bodyPr/>
          <a:lstStyle/>
          <a:p>
            <a:pPr algn="r" rtl="0"/>
            <a:fld id="{BE5D5AC0-09D5-4341-BCE5-045C5F80C202}" type="slidenum">
              <a:rPr lang="en-US" sz="1200" kern="1200" smtClean="0">
                <a:solidFill>
                  <a:prstClr val="black">
                    <a:tint val="75000"/>
                  </a:prstClr>
                </a:solidFill>
                <a:latin typeface="Berlin Sans FB Demi"/>
                <a:ea typeface="+mn-ea"/>
                <a:cs typeface="+mn-cs"/>
              </a:rPr>
              <a:pPr algn="r" rtl="0"/>
              <a:t>18</a:t>
            </a:fld>
            <a:endParaRPr lang="en-US" sz="1200" kern="1200">
              <a:solidFill>
                <a:prstClr val="black">
                  <a:tint val="75000"/>
                </a:prstClr>
              </a:solidFill>
              <a:latin typeface="Berlin Sans FB Demi"/>
              <a:ea typeface="+mn-ea"/>
              <a:cs typeface="+mn-cs"/>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5" name="Footer Placeholder 1"/>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6" name="Slide Number Placeholder 2"/>
          <p:cNvSpPr>
            <a:spLocks noGrp="1"/>
          </p:cNvSpPr>
          <p:nvPr>
            <p:ph type="sldNum" sz="quarter" idx="12"/>
          </p:nvPr>
        </p:nvSpPr>
        <p:spPr/>
        <p:txBody>
          <a:bodyPr/>
          <a:lstStyle/>
          <a:p>
            <a:pPr algn="r" rtl="0"/>
            <a:fld id="{2BE4C839-3109-434D-B571-FAD1B98F0CF4}" type="slidenum">
              <a:rPr lang="en-US" sz="1200" kern="1200">
                <a:solidFill>
                  <a:prstClr val="black">
                    <a:tint val="75000"/>
                  </a:prstClr>
                </a:solidFill>
                <a:latin typeface="Berlin Sans FB Demi"/>
                <a:ea typeface="+mn-ea"/>
                <a:cs typeface="+mn-cs"/>
              </a:rPr>
              <a:pPr algn="r" rtl="0"/>
              <a:t>2</a:t>
            </a:fld>
            <a:endParaRPr lang="en-US" sz="1200" kern="1200">
              <a:solidFill>
                <a:prstClr val="black">
                  <a:tint val="75000"/>
                </a:prstClr>
              </a:solidFill>
              <a:latin typeface="Berlin Sans FB Demi"/>
              <a:ea typeface="+mn-ea"/>
              <a:cs typeface="+mn-cs"/>
            </a:endParaRPr>
          </a:p>
        </p:txBody>
      </p:sp>
      <p:pic>
        <p:nvPicPr>
          <p:cNvPr id="123906" name="Picture 2"/>
          <p:cNvPicPr>
            <a:picLocks noChangeAspect="1" noChangeArrowheads="1"/>
          </p:cNvPicPr>
          <p:nvPr/>
        </p:nvPicPr>
        <p:blipFill>
          <a:blip r:embed="rId3"/>
          <a:srcRect/>
          <a:stretch>
            <a:fillRect/>
          </a:stretch>
        </p:blipFill>
        <p:spPr bwMode="auto">
          <a:xfrm>
            <a:off x="4379913" y="0"/>
            <a:ext cx="4764087" cy="6477000"/>
          </a:xfrm>
          <a:prstGeom prst="rect">
            <a:avLst/>
          </a:prstGeom>
          <a:noFill/>
          <a:ln w="9525">
            <a:noFill/>
            <a:miter lim="800000"/>
            <a:headEnd/>
            <a:tailEnd/>
          </a:ln>
          <a:effectLst/>
        </p:spPr>
      </p:pic>
      <p:sp>
        <p:nvSpPr>
          <p:cNvPr id="7" name="Rectangle 6"/>
          <p:cNvSpPr/>
          <p:nvPr/>
        </p:nvSpPr>
        <p:spPr>
          <a:xfrm>
            <a:off x="0" y="838200"/>
            <a:ext cx="4876800" cy="550920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88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How To Establish Our Faith</a:t>
            </a:r>
            <a:endParaRPr lang="en-US" sz="88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0" name="TextBox 9"/>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Diagonal Corner Rectangle 11"/>
          <p:cNvSpPr/>
          <p:nvPr/>
        </p:nvSpPr>
        <p:spPr>
          <a:xfrm>
            <a:off x="152400" y="3124200"/>
            <a:ext cx="2819400" cy="35052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0"/>
            <a:endParaRPr lang="en-US" kern="1200">
              <a:solidFill>
                <a:prstClr val="black"/>
              </a:solidFill>
              <a:latin typeface="Berlin Sans FB Demi"/>
              <a:ea typeface="+mn-ea"/>
              <a:cs typeface="+mn-cs"/>
            </a:endParaRPr>
          </a:p>
        </p:txBody>
      </p:sp>
      <p:sp>
        <p:nvSpPr>
          <p:cNvPr id="13" name="Round Diagonal Corner Rectangle 12"/>
          <p:cNvSpPr/>
          <p:nvPr/>
        </p:nvSpPr>
        <p:spPr>
          <a:xfrm flipH="1">
            <a:off x="6172200" y="3124200"/>
            <a:ext cx="2819400" cy="35052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0"/>
            <a:endParaRPr lang="en-US" kern="1200">
              <a:solidFill>
                <a:prstClr val="black"/>
              </a:solidFill>
              <a:latin typeface="Berlin Sans FB Demi"/>
              <a:ea typeface="+mn-ea"/>
              <a:cs typeface="+mn-cs"/>
            </a:endParaRPr>
          </a:p>
        </p:txBody>
      </p:sp>
      <p:sp>
        <p:nvSpPr>
          <p:cNvPr id="2" name="TextBox 1"/>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3" name="TextBox 2"/>
          <p:cNvSpPr txBox="1"/>
          <p:nvPr/>
        </p:nvSpPr>
        <p:spPr>
          <a:xfrm>
            <a:off x="0" y="533400"/>
            <a:ext cx="91440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6600" b="1" kern="1200" dirty="0">
                <a:ln w="11430"/>
                <a:solidFill>
                  <a:srgbClr val="F79646">
                    <a:lumMod val="75000"/>
                  </a:srgbClr>
                </a:solidFill>
                <a:effectLst>
                  <a:outerShdw blurRad="203200" dist="101600" dir="2700000" algn="tl" rotWithShape="0">
                    <a:prstClr val="black">
                      <a:alpha val="40000"/>
                    </a:prstClr>
                  </a:outerShdw>
                </a:effectLst>
                <a:latin typeface="Berlin Sans FB Demi"/>
                <a:ea typeface="+mn-ea"/>
                <a:cs typeface="+mn-cs"/>
              </a:rPr>
              <a:t>From Heaven or Men?</a:t>
            </a:r>
          </a:p>
        </p:txBody>
      </p:sp>
      <p:sp>
        <p:nvSpPr>
          <p:cNvPr id="4" name="Rectangle 3"/>
          <p:cNvSpPr/>
          <p:nvPr/>
        </p:nvSpPr>
        <p:spPr>
          <a:xfrm>
            <a:off x="2971800" y="2255794"/>
            <a:ext cx="3200400" cy="406880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6350" lvl="1" algn="ctr" rtl="0" eaLnBrk="0" hangingPunct="0">
              <a:spcBef>
                <a:spcPct val="20000"/>
              </a:spcBef>
              <a:buSzPct val="100000"/>
            </a:pPr>
            <a:r>
              <a:rPr lang="en-US" sz="2000" b="1" i="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165100" dist="139700" dir="2700000" algn="tl" rotWithShape="0">
                    <a:prstClr val="black">
                      <a:alpha val="40000"/>
                    </a:prstClr>
                  </a:outerShdw>
                </a:effectLst>
                <a:latin typeface="Book Antiqua"/>
                <a:ea typeface="+mn-ea"/>
                <a:cs typeface="+mn-cs"/>
              </a:rPr>
              <a:t>Matthew 21:25-26</a:t>
            </a:r>
            <a:endParaRPr lang="en-US" sz="1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165100" dist="139700" dir="2700000" algn="tl" rotWithShape="0">
                  <a:prstClr val="black">
                    <a:alpha val="40000"/>
                  </a:prstClr>
                </a:outerShdw>
              </a:effectLst>
              <a:latin typeface="Book Antiqua"/>
              <a:ea typeface="+mn-ea"/>
              <a:cs typeface="+mn-cs"/>
            </a:endParaRPr>
          </a:p>
          <a:p>
            <a:pPr marL="6350" lvl="1" algn="ctr" rtl="0" eaLnBrk="0" hangingPunct="0">
              <a:spcBef>
                <a:spcPct val="20000"/>
              </a:spcBef>
              <a:buSzPct val="100000"/>
            </a:pPr>
            <a:r>
              <a:rPr lang="en-US" sz="7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165100" dist="139700" dir="2700000" algn="tl" rotWithShape="0">
                    <a:prstClr val="black">
                      <a:alpha val="40000"/>
                    </a:prstClr>
                  </a:outerShdw>
                </a:effectLst>
                <a:latin typeface="Agency FB" pitchFamily="34" charset="0"/>
                <a:ea typeface="+mn-ea"/>
                <a:cs typeface="+mn-cs"/>
              </a:rPr>
              <a:t>Only Two Possible Sources</a:t>
            </a:r>
          </a:p>
        </p:txBody>
      </p:sp>
      <p:pic>
        <p:nvPicPr>
          <p:cNvPr id="27650" name="Picture 2" descr="http://exposingsatanism.com/images/jewish/Pharisees.jpg"/>
          <p:cNvPicPr>
            <a:picLocks noChangeAspect="1" noChangeArrowheads="1"/>
          </p:cNvPicPr>
          <p:nvPr/>
        </p:nvPicPr>
        <p:blipFill>
          <a:blip r:embed="rId3"/>
          <a:srcRect/>
          <a:stretch>
            <a:fillRect/>
          </a:stretch>
        </p:blipFill>
        <p:spPr bwMode="auto">
          <a:xfrm>
            <a:off x="6762207" y="1524000"/>
            <a:ext cx="1772193" cy="1676400"/>
          </a:xfrm>
          <a:prstGeom prst="ellipse">
            <a:avLst/>
          </a:prstGeom>
          <a:ln w="190500" cap="rnd">
            <a:noFill/>
            <a:prstDash val="soli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7" name="Picture 2"/>
          <p:cNvPicPr>
            <a:picLocks noChangeAspect="1" noChangeArrowheads="1"/>
          </p:cNvPicPr>
          <p:nvPr/>
        </p:nvPicPr>
        <p:blipFill>
          <a:blip r:embed="rId4" cstate="print"/>
          <a:srcRect/>
          <a:stretch>
            <a:fillRect/>
          </a:stretch>
        </p:blipFill>
        <p:spPr bwMode="auto">
          <a:xfrm>
            <a:off x="0" y="1676400"/>
            <a:ext cx="2133600" cy="1468967"/>
          </a:xfrm>
          <a:prstGeom prst="rect">
            <a:avLst/>
          </a:prstGeom>
          <a:noFill/>
          <a:ln w="9525">
            <a:noFill/>
            <a:miter lim="800000"/>
            <a:headEnd/>
            <a:tailEnd/>
          </a:ln>
          <a:effectLst/>
        </p:spPr>
      </p:pic>
      <p:sp>
        <p:nvSpPr>
          <p:cNvPr id="8" name="Rectangle 7"/>
          <p:cNvSpPr/>
          <p:nvPr/>
        </p:nvSpPr>
        <p:spPr>
          <a:xfrm>
            <a:off x="6248400" y="3124200"/>
            <a:ext cx="2743200" cy="3539430"/>
          </a:xfrm>
          <a:prstGeom prst="rect">
            <a:avLst/>
          </a:prstGeom>
        </p:spPr>
        <p:txBody>
          <a:bodyPr wrap="square">
            <a:spAutoFit/>
          </a:bodyPr>
          <a:lstStyle/>
          <a:p>
            <a:pPr marL="342900" indent="-342900" algn="ctr" rtl="0">
              <a:spcBef>
                <a:spcPct val="20000"/>
              </a:spcBef>
            </a:pPr>
            <a:r>
              <a:rPr lang="en-US" sz="3200" b="1" u="sng" kern="12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Berlin Sans FB Demi"/>
                <a:ea typeface="+mn-ea"/>
                <a:cs typeface="+mn-cs"/>
              </a:rPr>
              <a:t>From Men</a:t>
            </a:r>
            <a:endParaRPr lang="en-US" sz="3200" b="1" kern="12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Berlin Sans FB Demi"/>
              <a:ea typeface="+mn-ea"/>
              <a:cs typeface="+mn-cs"/>
            </a:endParaRPr>
          </a:p>
          <a:p>
            <a:pPr marL="342900" indent="-342900" algn="ctr" rtl="0">
              <a:spcBef>
                <a:spcPct val="20000"/>
              </a:spcBef>
            </a:pPr>
            <a:r>
              <a:rPr lang="en-US" sz="3200" kern="1200" dirty="0">
                <a:solidFill>
                  <a:prstClr val="black"/>
                </a:solidFill>
                <a:latin typeface="Berlin Sans FB Demi"/>
                <a:ea typeface="+mn-ea"/>
                <a:cs typeface="+mn-cs"/>
              </a:rPr>
              <a:t>Mt. 15:1-9</a:t>
            </a:r>
          </a:p>
          <a:p>
            <a:pPr marL="342900" indent="-342900" algn="ctr" rtl="0">
              <a:spcBef>
                <a:spcPct val="20000"/>
              </a:spcBef>
            </a:pPr>
            <a:r>
              <a:rPr lang="en-US" sz="3200" kern="1200" dirty="0">
                <a:solidFill>
                  <a:prstClr val="black"/>
                </a:solidFill>
                <a:latin typeface="Berlin Sans FB Demi"/>
                <a:ea typeface="+mn-ea"/>
                <a:cs typeface="+mn-cs"/>
              </a:rPr>
              <a:t>1 Cor. 4:6</a:t>
            </a:r>
          </a:p>
          <a:p>
            <a:pPr marL="342900" indent="-342900" algn="ctr" rtl="0">
              <a:spcBef>
                <a:spcPct val="20000"/>
              </a:spcBef>
            </a:pPr>
            <a:r>
              <a:rPr lang="en-US" sz="3200" kern="1200" dirty="0">
                <a:solidFill>
                  <a:prstClr val="black"/>
                </a:solidFill>
                <a:latin typeface="Berlin Sans FB Demi"/>
                <a:ea typeface="+mn-ea"/>
                <a:cs typeface="+mn-cs"/>
              </a:rPr>
              <a:t>Gal. 1:10-17</a:t>
            </a:r>
          </a:p>
          <a:p>
            <a:pPr marL="342900" indent="-342900" algn="ctr" rtl="0">
              <a:spcBef>
                <a:spcPct val="20000"/>
              </a:spcBef>
            </a:pPr>
            <a:r>
              <a:rPr lang="en-US" sz="3200" kern="1200" dirty="0">
                <a:solidFill>
                  <a:prstClr val="black"/>
                </a:solidFill>
                <a:latin typeface="Berlin Sans FB Demi"/>
                <a:ea typeface="+mn-ea"/>
                <a:cs typeface="+mn-cs"/>
              </a:rPr>
              <a:t>Col. 2:8</a:t>
            </a:r>
          </a:p>
          <a:p>
            <a:pPr marL="342900" indent="-342900" algn="ctr" rtl="0">
              <a:spcBef>
                <a:spcPct val="20000"/>
              </a:spcBef>
            </a:pPr>
            <a:r>
              <a:rPr lang="en-US" sz="3200" kern="1200" dirty="0">
                <a:solidFill>
                  <a:prstClr val="black"/>
                </a:solidFill>
                <a:latin typeface="Berlin Sans FB Demi"/>
                <a:ea typeface="+mn-ea"/>
                <a:cs typeface="+mn-cs"/>
              </a:rPr>
              <a:t>2 Thess. 2:2-4</a:t>
            </a:r>
          </a:p>
        </p:txBody>
      </p:sp>
      <p:sp>
        <p:nvSpPr>
          <p:cNvPr id="9" name="Rectangle 8"/>
          <p:cNvSpPr/>
          <p:nvPr/>
        </p:nvSpPr>
        <p:spPr>
          <a:xfrm>
            <a:off x="0" y="3124200"/>
            <a:ext cx="3124200" cy="3539430"/>
          </a:xfrm>
          <a:prstGeom prst="rect">
            <a:avLst/>
          </a:prstGeom>
        </p:spPr>
        <p:txBody>
          <a:bodyPr wrap="square">
            <a:spAutoFit/>
          </a:bodyPr>
          <a:lstStyle/>
          <a:p>
            <a:pPr marL="342900" indent="-342900" algn="ctr" rtl="0">
              <a:spcBef>
                <a:spcPct val="20000"/>
              </a:spcBef>
            </a:pPr>
            <a:r>
              <a:rPr lang="en-US" sz="3200" b="1" u="sng" kern="12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Berlin Sans FB Demi"/>
                <a:ea typeface="+mn-ea"/>
                <a:cs typeface="+mn-cs"/>
              </a:rPr>
              <a:t>From Heaven</a:t>
            </a:r>
            <a:endParaRPr lang="en-US" sz="3600" b="1" u="sng" kern="12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Berlin Sans FB Demi"/>
              <a:ea typeface="+mn-ea"/>
              <a:cs typeface="+mn-cs"/>
            </a:endParaRPr>
          </a:p>
          <a:p>
            <a:pPr marL="342900" indent="-342900" algn="ctr" rtl="0">
              <a:spcBef>
                <a:spcPct val="20000"/>
              </a:spcBef>
            </a:pPr>
            <a:r>
              <a:rPr lang="en-US" sz="3200" kern="1200" dirty="0">
                <a:solidFill>
                  <a:prstClr val="black"/>
                </a:solidFill>
                <a:latin typeface="Berlin Sans FB Demi"/>
                <a:ea typeface="+mn-ea"/>
                <a:cs typeface="+mn-cs"/>
              </a:rPr>
              <a:t>Mt. 21:23-27</a:t>
            </a:r>
          </a:p>
          <a:p>
            <a:pPr marL="342900" indent="-342900" algn="ctr" rtl="0">
              <a:spcBef>
                <a:spcPct val="20000"/>
              </a:spcBef>
            </a:pPr>
            <a:r>
              <a:rPr lang="en-US" sz="3200" kern="1200" dirty="0">
                <a:solidFill>
                  <a:prstClr val="black"/>
                </a:solidFill>
                <a:latin typeface="Berlin Sans FB Demi"/>
                <a:ea typeface="+mn-ea"/>
                <a:cs typeface="+mn-cs"/>
              </a:rPr>
              <a:t>1 John 4:4-6</a:t>
            </a:r>
          </a:p>
          <a:p>
            <a:pPr marL="342900" indent="-342900" algn="ctr" rtl="0">
              <a:spcBef>
                <a:spcPct val="20000"/>
              </a:spcBef>
            </a:pPr>
            <a:r>
              <a:rPr lang="en-US" sz="3200" kern="1200" dirty="0">
                <a:solidFill>
                  <a:prstClr val="black"/>
                </a:solidFill>
                <a:latin typeface="Berlin Sans FB Demi"/>
                <a:ea typeface="+mn-ea"/>
                <a:cs typeface="+mn-cs"/>
              </a:rPr>
              <a:t>Gal. 1:6-9</a:t>
            </a:r>
          </a:p>
          <a:p>
            <a:pPr marL="342900" indent="-342900" algn="ctr" rtl="0">
              <a:spcBef>
                <a:spcPct val="20000"/>
              </a:spcBef>
            </a:pPr>
            <a:r>
              <a:rPr lang="en-US" sz="3200" kern="1200" dirty="0">
                <a:solidFill>
                  <a:prstClr val="black"/>
                </a:solidFill>
                <a:latin typeface="Berlin Sans FB Demi"/>
                <a:ea typeface="+mn-ea"/>
                <a:cs typeface="+mn-cs"/>
              </a:rPr>
              <a:t>Col. 2:6-10</a:t>
            </a:r>
          </a:p>
          <a:p>
            <a:pPr marL="342900" indent="-342900" algn="ctr" rtl="0">
              <a:spcBef>
                <a:spcPct val="20000"/>
              </a:spcBef>
            </a:pPr>
            <a:r>
              <a:rPr lang="en-US" sz="3200" kern="1200" dirty="0">
                <a:solidFill>
                  <a:prstClr val="black"/>
                </a:solidFill>
                <a:latin typeface="Berlin Sans FB Demi"/>
                <a:ea typeface="+mn-ea"/>
                <a:cs typeface="+mn-cs"/>
              </a:rPr>
              <a:t>2 Thess. 2:15</a:t>
            </a:r>
            <a:endParaRPr lang="en-US" sz="2800" kern="1200" dirty="0">
              <a:solidFill>
                <a:prstClr val="black"/>
              </a:solidFill>
              <a:latin typeface="Berlin Sans FB Demi"/>
              <a:ea typeface="+mn-ea"/>
              <a:cs typeface="+mn-cs"/>
            </a:endParaRPr>
          </a:p>
        </p:txBody>
      </p:sp>
      <p:pic>
        <p:nvPicPr>
          <p:cNvPr id="14" name="Picture 5"/>
          <p:cNvPicPr>
            <a:picLocks noChangeAspect="1" noChangeArrowheads="1"/>
          </p:cNvPicPr>
          <p:nvPr/>
        </p:nvPicPr>
        <p:blipFill>
          <a:blip r:embed="rId5"/>
          <a:srcRect/>
          <a:stretch>
            <a:fillRect/>
          </a:stretch>
        </p:blipFill>
        <p:spPr bwMode="auto">
          <a:xfrm rot="4429752">
            <a:off x="5689260" y="1888150"/>
            <a:ext cx="1015805" cy="1398918"/>
          </a:xfrm>
          <a:prstGeom prst="rect">
            <a:avLst/>
          </a:prstGeom>
          <a:noFill/>
          <a:ln w="9525">
            <a:noFill/>
            <a:miter lim="800000"/>
            <a:headEnd/>
            <a:tailEnd/>
          </a:ln>
          <a:effectLst/>
        </p:spPr>
      </p:pic>
      <p:pic>
        <p:nvPicPr>
          <p:cNvPr id="15" name="Picture 6"/>
          <p:cNvPicPr>
            <a:picLocks noChangeAspect="1" noChangeArrowheads="1"/>
          </p:cNvPicPr>
          <p:nvPr/>
        </p:nvPicPr>
        <p:blipFill>
          <a:blip r:embed="rId6"/>
          <a:srcRect/>
          <a:stretch>
            <a:fillRect/>
          </a:stretch>
        </p:blipFill>
        <p:spPr bwMode="auto">
          <a:xfrm rot="17186021">
            <a:off x="2318240" y="1960170"/>
            <a:ext cx="1160920" cy="1398917"/>
          </a:xfrm>
          <a:prstGeom prst="rect">
            <a:avLst/>
          </a:prstGeom>
          <a:noFill/>
          <a:ln w="9525">
            <a:noFill/>
            <a:miter lim="800000"/>
            <a:headEnd/>
            <a:tailEnd/>
          </a:ln>
          <a:effectLst/>
        </p:spPr>
      </p:pic>
      <p:sp>
        <p:nvSpPr>
          <p:cNvPr id="16" name="Date Placeholder 15"/>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8" name="Footer Placeholder 17"/>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17" name="Slide Number Placeholder 16"/>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3</a:t>
            </a:fld>
            <a:endParaRPr lang="en-US" sz="1200" kern="1200">
              <a:solidFill>
                <a:prstClr val="black">
                  <a:tint val="75000"/>
                </a:prstClr>
              </a:solidFill>
              <a:latin typeface="Berlin Sans FB Demi"/>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p:cTn id="1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p:cTn id="2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p:cTn id="31"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 calcmode="lin" valueType="num">
                                      <p:cBhvr>
                                        <p:cTn id="38"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9">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p:cTn id="45"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0" fill="hold" nodeType="with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 calcmode="lin" valueType="num">
                                      <p:cBhvr>
                                        <p:cTn id="5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8">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8">
                                            <p:txEl>
                                              <p:pRg st="1" end="1"/>
                                            </p:txEl>
                                          </p:spTgt>
                                        </p:tgtEl>
                                        <p:attrNameLst>
                                          <p:attrName>style.visibility</p:attrName>
                                        </p:attrNameLst>
                                      </p:cBhvr>
                                      <p:to>
                                        <p:strVal val="visible"/>
                                      </p:to>
                                    </p:set>
                                    <p:anim calcmode="lin" valueType="num">
                                      <p:cBhvr>
                                        <p:cTn id="6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6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66" dur="500"/>
                                        <p:tgtEl>
                                          <p:spTgt spid="8">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8">
                                            <p:txEl>
                                              <p:pRg st="2" end="2"/>
                                            </p:txEl>
                                          </p:spTgt>
                                        </p:tgtEl>
                                        <p:attrNameLst>
                                          <p:attrName>style.visibility</p:attrName>
                                        </p:attrNameLst>
                                      </p:cBhvr>
                                      <p:to>
                                        <p:strVal val="visible"/>
                                      </p:to>
                                    </p:set>
                                    <p:anim calcmode="lin" valueType="num">
                                      <p:cBhvr>
                                        <p:cTn id="7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7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73" dur="500"/>
                                        <p:tgtEl>
                                          <p:spTgt spid="8">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8">
                                            <p:txEl>
                                              <p:pRg st="3" end="3"/>
                                            </p:txEl>
                                          </p:spTgt>
                                        </p:tgtEl>
                                        <p:attrNameLst>
                                          <p:attrName>style.visibility</p:attrName>
                                        </p:attrNameLst>
                                      </p:cBhvr>
                                      <p:to>
                                        <p:strVal val="visible"/>
                                      </p:to>
                                    </p:set>
                                    <p:anim calcmode="lin" valueType="num">
                                      <p:cBhvr>
                                        <p:cTn id="7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7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80" dur="500"/>
                                        <p:tgtEl>
                                          <p:spTgt spid="8">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nodeType="clickEffect">
                                  <p:stCondLst>
                                    <p:cond delay="0"/>
                                  </p:stCondLst>
                                  <p:childTnLst>
                                    <p:set>
                                      <p:cBhvr>
                                        <p:cTn id="84" dur="1" fill="hold">
                                          <p:stCondLst>
                                            <p:cond delay="0"/>
                                          </p:stCondLst>
                                        </p:cTn>
                                        <p:tgtEl>
                                          <p:spTgt spid="8">
                                            <p:txEl>
                                              <p:pRg st="4" end="4"/>
                                            </p:txEl>
                                          </p:spTgt>
                                        </p:tgtEl>
                                        <p:attrNameLst>
                                          <p:attrName>style.visibility</p:attrName>
                                        </p:attrNameLst>
                                      </p:cBhvr>
                                      <p:to>
                                        <p:strVal val="visible"/>
                                      </p:to>
                                    </p:set>
                                    <p:anim calcmode="lin" valueType="num">
                                      <p:cBhvr>
                                        <p:cTn id="8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87" dur="500"/>
                                        <p:tgtEl>
                                          <p:spTgt spid="8">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nodeType="clickEffect">
                                  <p:stCondLst>
                                    <p:cond delay="0"/>
                                  </p:stCondLst>
                                  <p:childTnLst>
                                    <p:set>
                                      <p:cBhvr>
                                        <p:cTn id="91" dur="1" fill="hold">
                                          <p:stCondLst>
                                            <p:cond delay="0"/>
                                          </p:stCondLst>
                                        </p:cTn>
                                        <p:tgtEl>
                                          <p:spTgt spid="8">
                                            <p:txEl>
                                              <p:pRg st="5" end="5"/>
                                            </p:txEl>
                                          </p:spTgt>
                                        </p:tgtEl>
                                        <p:attrNameLst>
                                          <p:attrName>style.visibility</p:attrName>
                                        </p:attrNameLst>
                                      </p:cBhvr>
                                      <p:to>
                                        <p:strVal val="visible"/>
                                      </p:to>
                                    </p:set>
                                    <p:anim calcmode="lin" valueType="num">
                                      <p:cBhvr>
                                        <p:cTn id="9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9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9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flipH="1">
            <a:off x="3429000" y="1828800"/>
            <a:ext cx="5562600" cy="48006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0"/>
            <a:endParaRPr lang="en-US" kern="1200">
              <a:solidFill>
                <a:prstClr val="black"/>
              </a:solidFill>
              <a:latin typeface="Berlin Sans FB Demi"/>
              <a:ea typeface="+mn-ea"/>
              <a:cs typeface="+mn-cs"/>
            </a:endParaRPr>
          </a:p>
        </p:txBody>
      </p:sp>
      <p:sp>
        <p:nvSpPr>
          <p:cNvPr id="2" name="TextBox 1"/>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3" name="TextBox 2"/>
          <p:cNvSpPr txBox="1"/>
          <p:nvPr/>
        </p:nvSpPr>
        <p:spPr>
          <a:xfrm>
            <a:off x="0" y="533400"/>
            <a:ext cx="91440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6600" b="1" kern="1200" dirty="0">
                <a:ln w="11430"/>
                <a:solidFill>
                  <a:srgbClr val="F79646">
                    <a:lumMod val="75000"/>
                  </a:srgbClr>
                </a:solidFill>
                <a:effectLst>
                  <a:outerShdw blurRad="203200" dist="101600" dir="2700000" algn="tl" rotWithShape="0">
                    <a:prstClr val="black">
                      <a:alpha val="40000"/>
                    </a:prstClr>
                  </a:outerShdw>
                </a:effectLst>
                <a:latin typeface="Berlin Sans FB Demi"/>
                <a:ea typeface="+mn-ea"/>
                <a:cs typeface="+mn-cs"/>
              </a:rPr>
              <a:t>From Heaven or Men?</a:t>
            </a:r>
          </a:p>
        </p:txBody>
      </p:sp>
      <p:sp>
        <p:nvSpPr>
          <p:cNvPr id="10" name="Date Placeholder 9"/>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8" name="Footer Placeholder 17"/>
          <p:cNvSpPr>
            <a:spLocks noGrp="1"/>
          </p:cNvSpPr>
          <p:nvPr>
            <p:ph type="ftr" sz="quarter" idx="11"/>
          </p:nvPr>
        </p:nvSpPr>
        <p:spPr/>
        <p:txBody>
          <a:bodyPr/>
          <a:lstStyle/>
          <a:p>
            <a:pPr algn="r" rtl="0"/>
            <a:r>
              <a:rPr lang="en-US" sz="1200" kern="1200" smtClean="0">
                <a:solidFill>
                  <a:prstClr val="black">
                    <a:tint val="75000"/>
                  </a:prstClr>
                </a:solidFill>
                <a:latin typeface="Berlin Sans FB Demi"/>
                <a:ea typeface="+mn-ea"/>
                <a:cs typeface="+mn-cs"/>
              </a:rPr>
              <a:t>W 65th St church of Christ / October 19, 2008</a:t>
            </a:r>
            <a:endParaRPr lang="en-US" sz="1200" kern="1200">
              <a:solidFill>
                <a:prstClr val="black">
                  <a:tint val="75000"/>
                </a:prstClr>
              </a:solidFill>
              <a:latin typeface="Berlin Sans FB Demi"/>
              <a:ea typeface="+mn-ea"/>
              <a:cs typeface="+mn-cs"/>
            </a:endParaRPr>
          </a:p>
        </p:txBody>
      </p:sp>
      <p:sp>
        <p:nvSpPr>
          <p:cNvPr id="17" name="Slide Number Placeholder 16"/>
          <p:cNvSpPr>
            <a:spLocks noGrp="1"/>
          </p:cNvSpPr>
          <p:nvPr>
            <p:ph type="sldNum" sz="quarter" idx="12"/>
          </p:nvPr>
        </p:nvSpPr>
        <p:spPr/>
        <p:txBody>
          <a:bodyPr/>
          <a:lstStyle/>
          <a:p>
            <a:pPr algn="r" rtl="0"/>
            <a:fld id="{BE5D5AC0-09D5-4341-BCE5-045C5F80C202}" type="slidenum">
              <a:rPr lang="en-US" sz="1200" kern="1200">
                <a:solidFill>
                  <a:prstClr val="black">
                    <a:tint val="75000"/>
                  </a:prstClr>
                </a:solidFill>
                <a:latin typeface="Berlin Sans FB Demi"/>
                <a:ea typeface="+mn-ea"/>
                <a:cs typeface="+mn-cs"/>
              </a:rPr>
              <a:pPr algn="r" rtl="0"/>
              <a:t>4</a:t>
            </a:fld>
            <a:endParaRPr lang="en-US" sz="1200" kern="1200">
              <a:solidFill>
                <a:prstClr val="black">
                  <a:tint val="75000"/>
                </a:prstClr>
              </a:solidFill>
              <a:latin typeface="Berlin Sans FB Demi"/>
              <a:ea typeface="+mn-ea"/>
              <a:cs typeface="+mn-cs"/>
            </a:endParaRPr>
          </a:p>
        </p:txBody>
      </p:sp>
      <p:sp>
        <p:nvSpPr>
          <p:cNvPr id="19" name="Rectangle 18"/>
          <p:cNvSpPr/>
          <p:nvPr/>
        </p:nvSpPr>
        <p:spPr>
          <a:xfrm>
            <a:off x="3505200" y="1981200"/>
            <a:ext cx="5410200" cy="4585871"/>
          </a:xfrm>
          <a:prstGeom prst="rect">
            <a:avLst/>
          </a:prstGeom>
        </p:spPr>
        <p:txBody>
          <a:bodyPr wrap="square">
            <a:spAutoFit/>
          </a:bodyPr>
          <a:lstStyle/>
          <a:p>
            <a:pPr algn="ctr">
              <a:spcAft>
                <a:spcPts val="600"/>
              </a:spcAft>
              <a:buClr>
                <a:schemeClr val="accent6">
                  <a:lumMod val="75000"/>
                </a:schemeClr>
              </a:buClr>
            </a:pPr>
            <a:r>
              <a:rPr lang="en-US" sz="2800" dirty="0" smtClean="0">
                <a:effectLst>
                  <a:outerShdw blurRad="60007" dist="310007" dir="7680000" sy="30000" kx="1300200" algn="ctr" rotWithShape="0">
                    <a:prstClr val="black">
                      <a:alpha val="32000"/>
                    </a:prstClr>
                  </a:outerShdw>
                </a:effectLst>
              </a:rPr>
              <a:t>The Comprehensive Nature of The New Testament Scriptures </a:t>
            </a:r>
          </a:p>
          <a:p>
            <a:pPr marL="465138" indent="-465138">
              <a:spcAft>
                <a:spcPts val="600"/>
              </a:spcAft>
              <a:buClr>
                <a:schemeClr val="accent6">
                  <a:lumMod val="75000"/>
                </a:schemeClr>
              </a:buClr>
              <a:buFont typeface="Wingdings 2" pitchFamily="18" charset="2"/>
              <a:buChar char=""/>
            </a:pPr>
            <a:r>
              <a:rPr lang="en-US" sz="2400" dirty="0" smtClean="0">
                <a:effectLst>
                  <a:outerShdw blurRad="60007" dist="310007" dir="7680000" sy="30000" kx="1300200" algn="ctr" rotWithShape="0">
                    <a:prstClr val="black">
                      <a:alpha val="32000"/>
                    </a:prstClr>
                  </a:outerShdw>
                </a:effectLst>
                <a:latin typeface="+mj-lt"/>
              </a:rPr>
              <a:t>Understandable – Eph 3:3-5</a:t>
            </a:r>
          </a:p>
          <a:p>
            <a:pPr marL="465138" indent="-465138">
              <a:spcAft>
                <a:spcPts val="600"/>
              </a:spcAft>
              <a:buClr>
                <a:schemeClr val="accent6">
                  <a:lumMod val="75000"/>
                </a:schemeClr>
              </a:buClr>
              <a:buFont typeface="Wingdings 2" pitchFamily="18" charset="2"/>
              <a:buChar char=""/>
            </a:pPr>
            <a:r>
              <a:rPr lang="en-US" sz="2400" dirty="0" smtClean="0">
                <a:effectLst>
                  <a:outerShdw blurRad="60007" dist="310007" dir="7680000" sy="30000" kx="1300200" algn="ctr" rotWithShape="0">
                    <a:prstClr val="black">
                      <a:alpha val="32000"/>
                    </a:prstClr>
                  </a:outerShdw>
                </a:effectLst>
                <a:latin typeface="+mj-lt"/>
              </a:rPr>
              <a:t>Sufficiently Instructs - 2 Tim 3:16,17</a:t>
            </a:r>
          </a:p>
          <a:p>
            <a:pPr marL="465138" indent="-465138">
              <a:spcAft>
                <a:spcPts val="600"/>
              </a:spcAft>
              <a:buClr>
                <a:schemeClr val="accent6">
                  <a:lumMod val="75000"/>
                </a:schemeClr>
              </a:buClr>
              <a:buFont typeface="Wingdings 2" pitchFamily="18" charset="2"/>
              <a:buChar char=""/>
            </a:pPr>
            <a:r>
              <a:rPr lang="en-US" sz="2400" dirty="0" smtClean="0">
                <a:effectLst>
                  <a:outerShdw blurRad="60007" dist="310007" dir="7680000" sy="30000" kx="1300200" algn="ctr" rotWithShape="0">
                    <a:prstClr val="black">
                      <a:alpha val="32000"/>
                    </a:prstClr>
                  </a:outerShdw>
                </a:effectLst>
                <a:latin typeface="+mj-lt"/>
              </a:rPr>
              <a:t>Cannot Be Transgressed – 2 John 9</a:t>
            </a:r>
          </a:p>
          <a:p>
            <a:pPr marL="465138" indent="-465138">
              <a:spcAft>
                <a:spcPts val="600"/>
              </a:spcAft>
              <a:buClr>
                <a:schemeClr val="accent6">
                  <a:lumMod val="75000"/>
                </a:schemeClr>
              </a:buClr>
              <a:buFont typeface="Wingdings 2" pitchFamily="18" charset="2"/>
              <a:buChar char=""/>
            </a:pPr>
            <a:r>
              <a:rPr lang="en-US" sz="2400" dirty="0" smtClean="0">
                <a:effectLst>
                  <a:outerShdw blurRad="60007" dist="310007" dir="7680000" sy="30000" kx="1300200" algn="ctr" rotWithShape="0">
                    <a:prstClr val="black">
                      <a:alpha val="32000"/>
                    </a:prstClr>
                  </a:outerShdw>
                </a:effectLst>
                <a:latin typeface="+mj-lt"/>
              </a:rPr>
              <a:t>The totality of information revealed regarding any act of righteousness forms the pattern for that act – 2 Tim 1:13; 3:16,17; 2 Pet 1:3;</a:t>
            </a:r>
            <a:endParaRPr lang="en-US" sz="2400" dirty="0">
              <a:effectLst>
                <a:outerShdw blurRad="60007" dist="310007" dir="7680000" sy="30000" kx="1300200" algn="ctr" rotWithShape="0">
                  <a:prstClr val="black">
                    <a:alpha val="32000"/>
                  </a:prstClr>
                </a:outerShdw>
              </a:effectLst>
              <a:latin typeface="+mj-lt"/>
            </a:endParaRPr>
          </a:p>
        </p:txBody>
      </p:sp>
      <p:pic>
        <p:nvPicPr>
          <p:cNvPr id="20" name="Picture 3" descr="bible1"/>
          <p:cNvPicPr>
            <a:picLocks noChangeAspect="1" noChangeArrowheads="1"/>
          </p:cNvPicPr>
          <p:nvPr/>
        </p:nvPicPr>
        <p:blipFill>
          <a:blip r:embed="rId3"/>
          <a:srcRect/>
          <a:stretch>
            <a:fillRect/>
          </a:stretch>
        </p:blipFill>
        <p:spPr bwMode="auto">
          <a:xfrm>
            <a:off x="58449" y="1981200"/>
            <a:ext cx="2913351" cy="3429000"/>
          </a:xfrm>
          <a:prstGeom prst="rect">
            <a:avLst/>
          </a:prstGeom>
          <a:noFill/>
        </p:spPr>
      </p:pic>
      <p:sp>
        <p:nvSpPr>
          <p:cNvPr id="21" name="Rectangle 20"/>
          <p:cNvSpPr/>
          <p:nvPr/>
        </p:nvSpPr>
        <p:spPr>
          <a:xfrm>
            <a:off x="0" y="5638800"/>
            <a:ext cx="3048000" cy="584775"/>
          </a:xfrm>
          <a:prstGeom prst="rect">
            <a:avLst/>
          </a:prstGeom>
        </p:spPr>
        <p:txBody>
          <a:bodyPr wrap="square">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Agency FB" pitchFamily="34" charset="0"/>
              </a:rPr>
              <a:t>Matthew 21:23-27</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0" fill="hold" nodeType="with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 calcmode="lin" valueType="num">
                                      <p:cBhvr>
                                        <p:cTn id="1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p:cTn id="19"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 calcmode="lin" valueType="num">
                                      <p:cBhvr>
                                        <p:cTn id="26"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 calcmode="lin" valueType="num">
                                      <p:cBhvr>
                                        <p:cTn id="33"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9">
                                            <p:txEl>
                                              <p:pRg st="4" end="4"/>
                                            </p:txEl>
                                          </p:spTgt>
                                        </p:tgtEl>
                                        <p:attrNameLst>
                                          <p:attrName>style.visibility</p:attrName>
                                        </p:attrNameLst>
                                      </p:cBhvr>
                                      <p:to>
                                        <p:strVal val="visible"/>
                                      </p:to>
                                    </p:set>
                                    <p:anim calcmode="lin" valueType="num">
                                      <p:cBhvr>
                                        <p:cTn id="40"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19">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Diagonal Corner Rectangle 16"/>
          <p:cNvSpPr/>
          <p:nvPr/>
        </p:nvSpPr>
        <p:spPr>
          <a:xfrm>
            <a:off x="2362200" y="1905000"/>
            <a:ext cx="6553200" cy="4343400"/>
          </a:xfrm>
          <a:prstGeom prst="round2Diag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ound Diagonal Corner Rectangle 9"/>
          <p:cNvSpPr/>
          <p:nvPr/>
        </p:nvSpPr>
        <p:spPr>
          <a:xfrm>
            <a:off x="304800" y="1905000"/>
            <a:ext cx="2895600" cy="43434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1" name="Footer Placeholder 1"/>
          <p:cNvSpPr>
            <a:spLocks noGrp="1"/>
          </p:cNvSpPr>
          <p:nvPr>
            <p:ph type="ftr" sz="quarter" idx="11"/>
          </p:nvPr>
        </p:nvSpPr>
        <p:spPr/>
        <p:txBody>
          <a:bodyPr/>
          <a:lstStyle/>
          <a:p>
            <a:r>
              <a:rPr lang="en-US" smtClean="0"/>
              <a:t>W 65th St church of Christ / October 19, 2008</a:t>
            </a:r>
            <a:endParaRPr lang="en-US"/>
          </a:p>
        </p:txBody>
      </p:sp>
      <p:sp>
        <p:nvSpPr>
          <p:cNvPr id="12" name="Slide Number Placeholder 2"/>
          <p:cNvSpPr>
            <a:spLocks noGrp="1"/>
          </p:cNvSpPr>
          <p:nvPr>
            <p:ph type="sldNum" sz="quarter" idx="12"/>
          </p:nvPr>
        </p:nvSpPr>
        <p:spPr/>
        <p:txBody>
          <a:bodyPr/>
          <a:lstStyle/>
          <a:p>
            <a:fld id="{DB5BD462-116D-4E79-8117-53CB0BC53E01}" type="slidenum">
              <a:rPr lang="en-US">
                <a:solidFill>
                  <a:schemeClr val="tx1"/>
                </a:solidFill>
              </a:rPr>
              <a:pPr/>
              <a:t>5</a:t>
            </a:fld>
            <a:endParaRPr lang="en-US">
              <a:solidFill>
                <a:schemeClr val="tx1"/>
              </a:solidFill>
            </a:endParaRPr>
          </a:p>
        </p:txBody>
      </p:sp>
      <p:sp>
        <p:nvSpPr>
          <p:cNvPr id="53257" name="Text Box 9"/>
          <p:cNvSpPr txBox="1">
            <a:spLocks noChangeArrowheads="1"/>
          </p:cNvSpPr>
          <p:nvPr/>
        </p:nvSpPr>
        <p:spPr bwMode="auto">
          <a:xfrm>
            <a:off x="4175125" y="4151313"/>
            <a:ext cx="4435475" cy="366712"/>
          </a:xfrm>
          <a:prstGeom prst="rect">
            <a:avLst/>
          </a:prstGeom>
          <a:noFill/>
          <a:ln w="9525">
            <a:noFill/>
            <a:miter lim="800000"/>
            <a:headEnd/>
            <a:tailEnd/>
          </a:ln>
          <a:effectLst/>
        </p:spPr>
        <p:txBody>
          <a:bodyPr>
            <a:spAutoFit/>
          </a:bodyPr>
          <a:lstStyle/>
          <a:p>
            <a:endParaRPr lang="en-US" sz="1800">
              <a:latin typeface="Arial" charset="0"/>
            </a:endParaRPr>
          </a:p>
        </p:txBody>
      </p:sp>
      <p:sp>
        <p:nvSpPr>
          <p:cNvPr id="13" name="Rectangle 12"/>
          <p:cNvSpPr/>
          <p:nvPr/>
        </p:nvSpPr>
        <p:spPr>
          <a:xfrm>
            <a:off x="0" y="6858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Establishing Our Faith</a:t>
            </a:r>
            <a:endParaRPr lang="en-US" sz="44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4" name="TextBox 13"/>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9" name="TextBox 8"/>
          <p:cNvSpPr txBox="1"/>
          <p:nvPr/>
        </p:nvSpPr>
        <p:spPr>
          <a:xfrm>
            <a:off x="304800" y="2133600"/>
            <a:ext cx="2819399" cy="378565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rPr>
              <a:t>God has used the basic laws of communication to reveal His will to us.</a:t>
            </a:r>
            <a:endParaRPr lang="en-US" sz="4000" b="1" dirty="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endParaRPr>
          </a:p>
        </p:txBody>
      </p:sp>
      <p:sp>
        <p:nvSpPr>
          <p:cNvPr id="16" name="Rectangle 15"/>
          <p:cNvSpPr/>
          <p:nvPr/>
        </p:nvSpPr>
        <p:spPr>
          <a:xfrm>
            <a:off x="3505200" y="1981200"/>
            <a:ext cx="5410200" cy="4231928"/>
          </a:xfrm>
          <a:prstGeom prst="rect">
            <a:avLst/>
          </a:prstGeom>
        </p:spPr>
        <p:txBody>
          <a:bodyPr wrap="square">
            <a:spAutoFit/>
          </a:bodyPr>
          <a:lstStyle/>
          <a:p>
            <a:pPr marL="465138" indent="-465138">
              <a:spcAft>
                <a:spcPts val="600"/>
              </a:spcAft>
              <a:buClr>
                <a:schemeClr val="accent2"/>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mj-lt"/>
              </a:rPr>
              <a:t>The compilation of all references to the subject under consideration, including direct statements, approved actions, and necessary implications. </a:t>
            </a:r>
          </a:p>
          <a:p>
            <a:pPr marL="465138" indent="-465138">
              <a:spcAft>
                <a:spcPts val="600"/>
              </a:spcAft>
              <a:buClr>
                <a:schemeClr val="accent2"/>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mj-lt"/>
              </a:rPr>
              <a:t>When all the evidence is compiled and sifted through using the laws of communication, including contextual considerations, then the true meaning and the current application can be arrived at.</a:t>
            </a:r>
            <a:endParaRPr lang="en-US" sz="2400" dirty="0">
              <a:effectLst>
                <a:outerShdw blurRad="60007" dist="310007" dir="7680000" sy="30000" kx="1300200" algn="ctr" rotWithShape="0">
                  <a:prstClr val="black">
                    <a:alpha val="32000"/>
                  </a:prstClr>
                </a:outerShdw>
              </a:effectLst>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wipe(left)">
                                      <p:cBhvr>
                                        <p:cTn id="10" dur="500"/>
                                        <p:tgtEl>
                                          <p:spTgt spid="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5"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Diagonal Corner Rectangle 16"/>
          <p:cNvSpPr/>
          <p:nvPr/>
        </p:nvSpPr>
        <p:spPr>
          <a:xfrm>
            <a:off x="2362200" y="1905000"/>
            <a:ext cx="6553200" cy="4343400"/>
          </a:xfrm>
          <a:prstGeom prst="round2Diag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ound Diagonal Corner Rectangle 9"/>
          <p:cNvSpPr/>
          <p:nvPr/>
        </p:nvSpPr>
        <p:spPr>
          <a:xfrm>
            <a:off x="304800" y="1905000"/>
            <a:ext cx="2895600" cy="43434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Date Placeholder 17"/>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1" name="Footer Placeholder 1"/>
          <p:cNvSpPr>
            <a:spLocks noGrp="1"/>
          </p:cNvSpPr>
          <p:nvPr>
            <p:ph type="ftr" sz="quarter" idx="11"/>
          </p:nvPr>
        </p:nvSpPr>
        <p:spPr/>
        <p:txBody>
          <a:bodyPr/>
          <a:lstStyle/>
          <a:p>
            <a:r>
              <a:rPr lang="en-US" smtClean="0"/>
              <a:t>W 65th St church of Christ / October 19, 2008</a:t>
            </a:r>
            <a:endParaRPr lang="en-US"/>
          </a:p>
        </p:txBody>
      </p:sp>
      <p:sp>
        <p:nvSpPr>
          <p:cNvPr id="12" name="Slide Number Placeholder 2"/>
          <p:cNvSpPr>
            <a:spLocks noGrp="1"/>
          </p:cNvSpPr>
          <p:nvPr>
            <p:ph type="sldNum" sz="quarter" idx="12"/>
          </p:nvPr>
        </p:nvSpPr>
        <p:spPr/>
        <p:txBody>
          <a:bodyPr/>
          <a:lstStyle/>
          <a:p>
            <a:fld id="{DB5BD462-116D-4E79-8117-53CB0BC53E01}" type="slidenum">
              <a:rPr lang="en-US">
                <a:solidFill>
                  <a:schemeClr val="tx1"/>
                </a:solidFill>
              </a:rPr>
              <a:pPr/>
              <a:t>6</a:t>
            </a:fld>
            <a:endParaRPr lang="en-US">
              <a:solidFill>
                <a:schemeClr val="tx1"/>
              </a:solidFill>
            </a:endParaRPr>
          </a:p>
        </p:txBody>
      </p:sp>
      <p:sp>
        <p:nvSpPr>
          <p:cNvPr id="53257" name="Text Box 9"/>
          <p:cNvSpPr txBox="1">
            <a:spLocks noChangeArrowheads="1"/>
          </p:cNvSpPr>
          <p:nvPr/>
        </p:nvSpPr>
        <p:spPr bwMode="auto">
          <a:xfrm>
            <a:off x="4175125" y="4151313"/>
            <a:ext cx="4435475" cy="366712"/>
          </a:xfrm>
          <a:prstGeom prst="rect">
            <a:avLst/>
          </a:prstGeom>
          <a:noFill/>
          <a:ln w="9525">
            <a:noFill/>
            <a:miter lim="800000"/>
            <a:headEnd/>
            <a:tailEnd/>
          </a:ln>
          <a:effectLst/>
        </p:spPr>
        <p:txBody>
          <a:bodyPr>
            <a:spAutoFit/>
          </a:bodyPr>
          <a:lstStyle/>
          <a:p>
            <a:endParaRPr lang="en-US" sz="1800">
              <a:latin typeface="Arial" charset="0"/>
            </a:endParaRPr>
          </a:p>
        </p:txBody>
      </p:sp>
      <p:sp>
        <p:nvSpPr>
          <p:cNvPr id="13" name="Rectangle 12"/>
          <p:cNvSpPr/>
          <p:nvPr/>
        </p:nvSpPr>
        <p:spPr>
          <a:xfrm>
            <a:off x="0" y="6858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Establishing Our Faith</a:t>
            </a:r>
            <a:endParaRPr lang="en-US" sz="44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4" name="TextBox 13"/>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9" name="TextBox 8"/>
          <p:cNvSpPr txBox="1"/>
          <p:nvPr/>
        </p:nvSpPr>
        <p:spPr>
          <a:xfrm>
            <a:off x="304800" y="2133600"/>
            <a:ext cx="2819399" cy="378565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rPr>
              <a:t>God has used the basic laws of communication to reveal His will to us.</a:t>
            </a:r>
            <a:endParaRPr lang="en-US" sz="4000" b="1" dirty="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endParaRPr>
          </a:p>
        </p:txBody>
      </p:sp>
      <p:sp>
        <p:nvSpPr>
          <p:cNvPr id="16" name="Rectangle 15"/>
          <p:cNvSpPr/>
          <p:nvPr/>
        </p:nvSpPr>
        <p:spPr>
          <a:xfrm>
            <a:off x="3505200" y="1981200"/>
            <a:ext cx="3657600" cy="4170372"/>
          </a:xfrm>
          <a:prstGeom prst="rect">
            <a:avLst/>
          </a:prstGeom>
        </p:spPr>
        <p:txBody>
          <a:bodyPr wrap="square">
            <a:spAutoFit/>
          </a:bodyPr>
          <a:lstStyle/>
          <a:p>
            <a:pPr marL="465138" indent="-465138">
              <a:spcAft>
                <a:spcPts val="600"/>
              </a:spcAft>
              <a:buClr>
                <a:schemeClr val="accent2"/>
              </a:buClr>
              <a:buFont typeface="Wingdings 2" pitchFamily="18" charset="2"/>
              <a:buChar char="è"/>
            </a:pPr>
            <a:r>
              <a:rPr lang="en-US" sz="3000" dirty="0" smtClean="0">
                <a:effectLst>
                  <a:outerShdw blurRad="60007" dist="310007" dir="7680000" sy="30000" kx="1300200" algn="ctr" rotWithShape="0">
                    <a:prstClr val="black">
                      <a:alpha val="32000"/>
                    </a:prstClr>
                  </a:outerShdw>
                </a:effectLst>
                <a:latin typeface="+mj-lt"/>
              </a:rPr>
              <a:t>Biography’s -</a:t>
            </a:r>
          </a:p>
          <a:p>
            <a:pPr marL="465138" indent="-465138">
              <a:spcAft>
                <a:spcPts val="600"/>
              </a:spcAft>
              <a:buClr>
                <a:schemeClr val="accent2"/>
              </a:buClr>
              <a:buFont typeface="Wingdings 2" pitchFamily="18" charset="2"/>
              <a:buChar char="è"/>
            </a:pPr>
            <a:r>
              <a:rPr lang="en-US" sz="3000" dirty="0" smtClean="0">
                <a:effectLst>
                  <a:outerShdw blurRad="60007" dist="310007" dir="7680000" sy="30000" kx="1300200" algn="ctr" rotWithShape="0">
                    <a:prstClr val="black">
                      <a:alpha val="32000"/>
                    </a:prstClr>
                  </a:outerShdw>
                </a:effectLst>
                <a:latin typeface="+mj-lt"/>
              </a:rPr>
              <a:t>Novels -</a:t>
            </a:r>
          </a:p>
          <a:p>
            <a:pPr marL="465138" indent="-465138">
              <a:spcAft>
                <a:spcPts val="600"/>
              </a:spcAft>
              <a:buClr>
                <a:schemeClr val="accent2"/>
              </a:buClr>
              <a:buFont typeface="Wingdings 2" pitchFamily="18" charset="2"/>
              <a:buChar char="è"/>
            </a:pPr>
            <a:r>
              <a:rPr lang="en-US" sz="3000" dirty="0" smtClean="0">
                <a:effectLst>
                  <a:outerShdw blurRad="60007" dist="310007" dir="7680000" sy="30000" kx="1300200" algn="ctr" rotWithShape="0">
                    <a:prstClr val="black">
                      <a:alpha val="32000"/>
                    </a:prstClr>
                  </a:outerShdw>
                </a:effectLst>
                <a:latin typeface="+mj-lt"/>
              </a:rPr>
              <a:t>Rules of a game – </a:t>
            </a:r>
          </a:p>
          <a:p>
            <a:pPr marL="465138" indent="-465138">
              <a:spcAft>
                <a:spcPts val="600"/>
              </a:spcAft>
              <a:buClr>
                <a:schemeClr val="accent2"/>
              </a:buClr>
              <a:buFont typeface="Wingdings 2" pitchFamily="18" charset="2"/>
              <a:buChar char="è"/>
            </a:pPr>
            <a:r>
              <a:rPr lang="en-US" sz="3000" dirty="0" smtClean="0">
                <a:effectLst>
                  <a:outerShdw blurRad="60007" dist="310007" dir="7680000" sy="30000" kx="1300200" algn="ctr" rotWithShape="0">
                    <a:prstClr val="black">
                      <a:alpha val="32000"/>
                    </a:prstClr>
                  </a:outerShdw>
                </a:effectLst>
                <a:latin typeface="+mj-lt"/>
              </a:rPr>
              <a:t>Establishing Legal precedent – </a:t>
            </a:r>
          </a:p>
          <a:p>
            <a:pPr marL="465138" indent="-465138">
              <a:spcAft>
                <a:spcPts val="600"/>
              </a:spcAft>
              <a:buClr>
                <a:schemeClr val="accent2"/>
              </a:buClr>
              <a:buFont typeface="Wingdings 2" pitchFamily="18" charset="2"/>
              <a:buChar char="è"/>
            </a:pPr>
            <a:r>
              <a:rPr lang="en-US" sz="3000" dirty="0" smtClean="0">
                <a:effectLst>
                  <a:outerShdw blurRad="60007" dist="310007" dir="7680000" sy="30000" kx="1300200" algn="ctr" rotWithShape="0">
                    <a:prstClr val="black">
                      <a:alpha val="32000"/>
                    </a:prstClr>
                  </a:outerShdw>
                </a:effectLst>
                <a:latin typeface="+mj-lt"/>
              </a:rPr>
              <a:t>Blue Prints in Construction – </a:t>
            </a:r>
          </a:p>
          <a:p>
            <a:pPr marL="465138" indent="-465138">
              <a:spcAft>
                <a:spcPts val="600"/>
              </a:spcAft>
              <a:buClr>
                <a:schemeClr val="accent2"/>
              </a:buClr>
              <a:buFont typeface="Wingdings 2" pitchFamily="18" charset="2"/>
              <a:buChar char="è"/>
            </a:pPr>
            <a:r>
              <a:rPr lang="en-US" sz="3000" dirty="0" smtClean="0">
                <a:effectLst>
                  <a:outerShdw blurRad="60007" dist="310007" dir="7680000" sy="30000" kx="1300200" algn="ctr" rotWithShape="0">
                    <a:prstClr val="black">
                      <a:alpha val="32000"/>
                    </a:prstClr>
                  </a:outerShdw>
                </a:effectLst>
                <a:latin typeface="+mj-lt"/>
              </a:rPr>
              <a:t>Text Books –</a:t>
            </a:r>
          </a:p>
        </p:txBody>
      </p:sp>
      <p:pic>
        <p:nvPicPr>
          <p:cNvPr id="15" name="Picture 6"/>
          <p:cNvPicPr>
            <a:picLocks noChangeAspect="1" noChangeArrowheads="1"/>
          </p:cNvPicPr>
          <p:nvPr/>
        </p:nvPicPr>
        <p:blipFill>
          <a:blip r:embed="rId3"/>
          <a:srcRect/>
          <a:stretch>
            <a:fillRect/>
          </a:stretch>
        </p:blipFill>
        <p:spPr bwMode="auto">
          <a:xfrm>
            <a:off x="6697662" y="3124200"/>
            <a:ext cx="2446338" cy="3505200"/>
          </a:xfrm>
          <a:prstGeom prst="rect">
            <a:avLst/>
          </a:prstGeom>
          <a:noFill/>
          <a:ln w="9525">
            <a:noFill/>
            <a:miter lim="800000"/>
            <a:headEnd/>
            <a:tailEnd/>
          </a:ln>
          <a:effectLst/>
          <a:scene3d>
            <a:camera prst="perspectiveHeroicExtremeLeftFacing">
              <a:rot lat="21201738" lon="1451536" rev="38225"/>
            </a:camera>
            <a:lightRig rig="threePt" dir="t"/>
          </a:scene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2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Diagonal Corner Rectangle 16"/>
          <p:cNvSpPr/>
          <p:nvPr/>
        </p:nvSpPr>
        <p:spPr>
          <a:xfrm>
            <a:off x="2362200" y="1905000"/>
            <a:ext cx="6553200" cy="4343400"/>
          </a:xfrm>
          <a:prstGeom prst="round2Diag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ound Diagonal Corner Rectangle 9"/>
          <p:cNvSpPr/>
          <p:nvPr/>
        </p:nvSpPr>
        <p:spPr>
          <a:xfrm>
            <a:off x="304800" y="1905000"/>
            <a:ext cx="2895600" cy="43434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Date Placeholder 15"/>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1" name="Footer Placeholder 1"/>
          <p:cNvSpPr>
            <a:spLocks noGrp="1"/>
          </p:cNvSpPr>
          <p:nvPr>
            <p:ph type="ftr" sz="quarter" idx="11"/>
          </p:nvPr>
        </p:nvSpPr>
        <p:spPr/>
        <p:txBody>
          <a:bodyPr/>
          <a:lstStyle/>
          <a:p>
            <a:r>
              <a:rPr lang="en-US" smtClean="0"/>
              <a:t>W 65th St church of Christ / October 19, 2008</a:t>
            </a:r>
            <a:endParaRPr lang="en-US"/>
          </a:p>
        </p:txBody>
      </p:sp>
      <p:sp>
        <p:nvSpPr>
          <p:cNvPr id="12" name="Slide Number Placeholder 2"/>
          <p:cNvSpPr>
            <a:spLocks noGrp="1"/>
          </p:cNvSpPr>
          <p:nvPr>
            <p:ph type="sldNum" sz="quarter" idx="12"/>
          </p:nvPr>
        </p:nvSpPr>
        <p:spPr/>
        <p:txBody>
          <a:bodyPr/>
          <a:lstStyle/>
          <a:p>
            <a:fld id="{DB5BD462-116D-4E79-8117-53CB0BC53E01}" type="slidenum">
              <a:rPr lang="en-US">
                <a:solidFill>
                  <a:schemeClr val="tx1"/>
                </a:solidFill>
              </a:rPr>
              <a:pPr/>
              <a:t>7</a:t>
            </a:fld>
            <a:endParaRPr lang="en-US">
              <a:solidFill>
                <a:schemeClr val="tx1"/>
              </a:solidFill>
            </a:endParaRPr>
          </a:p>
        </p:txBody>
      </p:sp>
      <p:sp>
        <p:nvSpPr>
          <p:cNvPr id="53257" name="Text Box 9"/>
          <p:cNvSpPr txBox="1">
            <a:spLocks noChangeArrowheads="1"/>
          </p:cNvSpPr>
          <p:nvPr/>
        </p:nvSpPr>
        <p:spPr bwMode="auto">
          <a:xfrm>
            <a:off x="4175125" y="4151313"/>
            <a:ext cx="4435475" cy="366712"/>
          </a:xfrm>
          <a:prstGeom prst="rect">
            <a:avLst/>
          </a:prstGeom>
          <a:noFill/>
          <a:ln w="9525">
            <a:noFill/>
            <a:miter lim="800000"/>
            <a:headEnd/>
            <a:tailEnd/>
          </a:ln>
          <a:effectLst/>
        </p:spPr>
        <p:txBody>
          <a:bodyPr>
            <a:spAutoFit/>
          </a:bodyPr>
          <a:lstStyle/>
          <a:p>
            <a:endParaRPr lang="en-US" sz="1800">
              <a:latin typeface="Arial" charset="0"/>
            </a:endParaRPr>
          </a:p>
        </p:txBody>
      </p:sp>
      <p:sp>
        <p:nvSpPr>
          <p:cNvPr id="13" name="Rectangle 12"/>
          <p:cNvSpPr/>
          <p:nvPr/>
        </p:nvSpPr>
        <p:spPr>
          <a:xfrm>
            <a:off x="0" y="6858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Establishing Our Faith</a:t>
            </a:r>
            <a:endParaRPr lang="en-US" sz="44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4" name="TextBox 13"/>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9" name="TextBox 8"/>
          <p:cNvSpPr txBox="1"/>
          <p:nvPr/>
        </p:nvSpPr>
        <p:spPr>
          <a:xfrm>
            <a:off x="304800" y="2133600"/>
            <a:ext cx="2819399" cy="378565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rPr>
              <a:t>God has used the basic laws of communication to reveal His will to us.</a:t>
            </a:r>
            <a:endParaRPr lang="en-US" sz="4000" b="1" dirty="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endParaRPr>
          </a:p>
        </p:txBody>
      </p:sp>
      <p:pic>
        <p:nvPicPr>
          <p:cNvPr id="15" name="Picture 6"/>
          <p:cNvPicPr>
            <a:picLocks noChangeAspect="1" noChangeArrowheads="1"/>
          </p:cNvPicPr>
          <p:nvPr/>
        </p:nvPicPr>
        <p:blipFill>
          <a:blip r:embed="rId3"/>
          <a:srcRect/>
          <a:stretch>
            <a:fillRect/>
          </a:stretch>
        </p:blipFill>
        <p:spPr bwMode="auto">
          <a:xfrm>
            <a:off x="6697662" y="3124200"/>
            <a:ext cx="2446338" cy="3505200"/>
          </a:xfrm>
          <a:prstGeom prst="rect">
            <a:avLst/>
          </a:prstGeom>
          <a:noFill/>
          <a:ln w="9525">
            <a:noFill/>
            <a:miter lim="800000"/>
            <a:headEnd/>
            <a:tailEnd/>
          </a:ln>
          <a:effectLst/>
          <a:scene3d>
            <a:camera prst="perspectiveHeroicExtremeLeftFacing">
              <a:rot lat="21201738" lon="1451536" rev="38225"/>
            </a:camera>
            <a:lightRig rig="threePt" dir="t"/>
          </a:scene3d>
        </p:spPr>
      </p:pic>
      <p:sp>
        <p:nvSpPr>
          <p:cNvPr id="18" name="Rectangle 17"/>
          <p:cNvSpPr/>
          <p:nvPr/>
        </p:nvSpPr>
        <p:spPr>
          <a:xfrm>
            <a:off x="3200400" y="2057400"/>
            <a:ext cx="3886200" cy="4093428"/>
          </a:xfrm>
          <a:prstGeom prst="rect">
            <a:avLst/>
          </a:prstGeom>
        </p:spPr>
        <p:txBody>
          <a:bodyPr wrap="square">
            <a:spAutoFit/>
          </a:bodyPr>
          <a:lstStyle/>
          <a:p>
            <a:pPr algn="ctr"/>
            <a:r>
              <a:rPr lang="en-US" sz="2400" dirty="0" smtClean="0">
                <a:latin typeface="+mj-lt"/>
              </a:rPr>
              <a:t>“The reader who comes to terms with an author and grasps his propositions and reasoning shares the author’s mind. In fact, the whole process of interpretation is directed toward a meeting of minds through the medium of language.” </a:t>
            </a:r>
            <a:r>
              <a:rPr lang="en-US" sz="2000" i="1" dirty="0" smtClean="0">
                <a:latin typeface="+mj-lt"/>
              </a:rPr>
              <a:t>(How To Read A Book; Adler &amp; Van </a:t>
            </a:r>
            <a:r>
              <a:rPr lang="en-US" sz="2000" i="1" dirty="0" err="1" smtClean="0">
                <a:latin typeface="+mj-lt"/>
              </a:rPr>
              <a:t>Doren</a:t>
            </a:r>
            <a:r>
              <a:rPr lang="en-US" sz="2000" i="1" dirty="0" smtClean="0">
                <a:latin typeface="+mj-lt"/>
              </a:rPr>
              <a:t>, Pg 153)</a:t>
            </a:r>
            <a:endParaRPr lang="en-US" sz="2000" i="1" dirty="0">
              <a:latin typeface="+mj-lt"/>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Diagonal Corner Rectangle 16"/>
          <p:cNvSpPr/>
          <p:nvPr/>
        </p:nvSpPr>
        <p:spPr>
          <a:xfrm>
            <a:off x="2362200" y="1905000"/>
            <a:ext cx="6553200" cy="4343400"/>
          </a:xfrm>
          <a:prstGeom prst="round2Diag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ound Diagonal Corner Rectangle 9"/>
          <p:cNvSpPr/>
          <p:nvPr/>
        </p:nvSpPr>
        <p:spPr>
          <a:xfrm>
            <a:off x="304800" y="1905000"/>
            <a:ext cx="2895600" cy="43434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1" name="Footer Placeholder 1"/>
          <p:cNvSpPr>
            <a:spLocks noGrp="1"/>
          </p:cNvSpPr>
          <p:nvPr>
            <p:ph type="ftr" sz="quarter" idx="11"/>
          </p:nvPr>
        </p:nvSpPr>
        <p:spPr/>
        <p:txBody>
          <a:bodyPr/>
          <a:lstStyle/>
          <a:p>
            <a:r>
              <a:rPr lang="en-US" smtClean="0"/>
              <a:t>W 65th St church of Christ / October 19, 2008</a:t>
            </a:r>
            <a:endParaRPr lang="en-US"/>
          </a:p>
        </p:txBody>
      </p:sp>
      <p:sp>
        <p:nvSpPr>
          <p:cNvPr id="12" name="Slide Number Placeholder 2"/>
          <p:cNvSpPr>
            <a:spLocks noGrp="1"/>
          </p:cNvSpPr>
          <p:nvPr>
            <p:ph type="sldNum" sz="quarter" idx="12"/>
          </p:nvPr>
        </p:nvSpPr>
        <p:spPr/>
        <p:txBody>
          <a:bodyPr/>
          <a:lstStyle/>
          <a:p>
            <a:fld id="{DB5BD462-116D-4E79-8117-53CB0BC53E01}" type="slidenum">
              <a:rPr lang="en-US">
                <a:solidFill>
                  <a:schemeClr val="tx1"/>
                </a:solidFill>
              </a:rPr>
              <a:pPr/>
              <a:t>8</a:t>
            </a:fld>
            <a:endParaRPr lang="en-US">
              <a:solidFill>
                <a:schemeClr val="tx1"/>
              </a:solidFill>
            </a:endParaRPr>
          </a:p>
        </p:txBody>
      </p:sp>
      <p:sp>
        <p:nvSpPr>
          <p:cNvPr id="53257" name="Text Box 9"/>
          <p:cNvSpPr txBox="1">
            <a:spLocks noChangeArrowheads="1"/>
          </p:cNvSpPr>
          <p:nvPr/>
        </p:nvSpPr>
        <p:spPr bwMode="auto">
          <a:xfrm>
            <a:off x="4175125" y="4151313"/>
            <a:ext cx="4435475" cy="366712"/>
          </a:xfrm>
          <a:prstGeom prst="rect">
            <a:avLst/>
          </a:prstGeom>
          <a:noFill/>
          <a:ln w="9525">
            <a:noFill/>
            <a:miter lim="800000"/>
            <a:headEnd/>
            <a:tailEnd/>
          </a:ln>
          <a:effectLst/>
        </p:spPr>
        <p:txBody>
          <a:bodyPr>
            <a:spAutoFit/>
          </a:bodyPr>
          <a:lstStyle/>
          <a:p>
            <a:endParaRPr lang="en-US" sz="1800">
              <a:latin typeface="Arial" charset="0"/>
            </a:endParaRPr>
          </a:p>
        </p:txBody>
      </p:sp>
      <p:sp>
        <p:nvSpPr>
          <p:cNvPr id="13" name="Rectangle 12"/>
          <p:cNvSpPr/>
          <p:nvPr/>
        </p:nvSpPr>
        <p:spPr>
          <a:xfrm>
            <a:off x="0" y="6858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Establishing Our Faith</a:t>
            </a:r>
            <a:endParaRPr lang="en-US" sz="44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4" name="TextBox 13"/>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9" name="TextBox 8"/>
          <p:cNvSpPr txBox="1"/>
          <p:nvPr/>
        </p:nvSpPr>
        <p:spPr>
          <a:xfrm>
            <a:off x="304800" y="2133600"/>
            <a:ext cx="2819399" cy="378565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rPr>
              <a:t>God has used the basic laws of communication to reveal His will to us.</a:t>
            </a:r>
            <a:endParaRPr lang="en-US" sz="4000" b="1" dirty="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endParaRPr>
          </a:p>
        </p:txBody>
      </p:sp>
      <p:sp>
        <p:nvSpPr>
          <p:cNvPr id="16" name="Rectangle 15"/>
          <p:cNvSpPr/>
          <p:nvPr/>
        </p:nvSpPr>
        <p:spPr>
          <a:xfrm>
            <a:off x="3352800" y="2127171"/>
            <a:ext cx="5486400" cy="3816429"/>
          </a:xfrm>
          <a:prstGeom prst="rect">
            <a:avLst/>
          </a:prstGeom>
        </p:spPr>
        <p:txBody>
          <a:bodyPr wrap="square">
            <a:spAutoFit/>
          </a:bodyPr>
          <a:lstStyle/>
          <a:p>
            <a:pPr marL="465138" indent="-465138">
              <a:spcAft>
                <a:spcPts val="600"/>
              </a:spcAft>
              <a:buClr>
                <a:schemeClr val="accent2"/>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Direct Command or Statement. </a:t>
            </a:r>
            <a:r>
              <a:rPr lang="en-US" sz="2400" dirty="0" smtClean="0">
                <a:effectLst>
                  <a:outerShdw blurRad="60007" dist="310007" dir="7680000" sy="30000" kx="1300200" algn="ctr" rotWithShape="0">
                    <a:prstClr val="black">
                      <a:alpha val="32000"/>
                    </a:prstClr>
                  </a:outerShdw>
                </a:effectLst>
                <a:latin typeface="+mj-lt"/>
              </a:rPr>
              <a:t>(</a:t>
            </a:r>
            <a:r>
              <a:rPr lang="en-US" sz="2400" i="1" dirty="0" smtClean="0">
                <a:effectLst>
                  <a:outerShdw blurRad="60007" dist="310007" dir="7680000" sy="30000" kx="1300200" algn="ctr" rotWithShape="0">
                    <a:prstClr val="black">
                      <a:alpha val="32000"/>
                    </a:prstClr>
                  </a:outerShdw>
                </a:effectLst>
                <a:latin typeface="+mj-lt"/>
              </a:rPr>
              <a:t>Must Examine Context</a:t>
            </a:r>
            <a:r>
              <a:rPr lang="en-US" sz="2400" dirty="0" smtClean="0">
                <a:effectLst>
                  <a:outerShdw blurRad="60007" dist="310007" dir="7680000" sy="30000" kx="1300200" algn="ctr" rotWithShape="0">
                    <a:prstClr val="black">
                      <a:alpha val="32000"/>
                    </a:prstClr>
                  </a:outerShdw>
                </a:effectLst>
                <a:latin typeface="+mj-lt"/>
              </a:rPr>
              <a:t>)</a:t>
            </a:r>
            <a:endParaRPr lang="en-US" sz="2800" dirty="0" smtClean="0">
              <a:effectLst>
                <a:outerShdw blurRad="60007" dist="310007" dir="7680000" sy="30000" kx="1300200" algn="ctr" rotWithShape="0">
                  <a:prstClr val="black">
                    <a:alpha val="32000"/>
                  </a:prstClr>
                </a:outerShdw>
              </a:effectLst>
              <a:latin typeface="+mj-lt"/>
            </a:endParaRPr>
          </a:p>
          <a:p>
            <a:pPr marL="465138" indent="-465138">
              <a:spcAft>
                <a:spcPts val="600"/>
              </a:spcAft>
              <a:buClr>
                <a:schemeClr val="accent2"/>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Approved Apostolic Example. </a:t>
            </a:r>
            <a:r>
              <a:rPr lang="en-US" sz="2400" dirty="0" smtClean="0">
                <a:effectLst>
                  <a:outerShdw blurRad="60007" dist="310007" dir="7680000" sy="30000" kx="1300200" algn="ctr" rotWithShape="0">
                    <a:prstClr val="black">
                      <a:alpha val="32000"/>
                    </a:prstClr>
                  </a:outerShdw>
                </a:effectLst>
                <a:latin typeface="+mj-lt"/>
              </a:rPr>
              <a:t>(</a:t>
            </a:r>
            <a:r>
              <a:rPr lang="en-US" sz="2400" i="1" dirty="0" smtClean="0">
                <a:effectLst>
                  <a:outerShdw blurRad="60007" dist="310007" dir="7680000" sy="30000" kx="1300200" algn="ctr" rotWithShape="0">
                    <a:prstClr val="black">
                      <a:alpha val="32000"/>
                    </a:prstClr>
                  </a:outerShdw>
                </a:effectLst>
                <a:latin typeface="+mj-lt"/>
              </a:rPr>
              <a:t>Observation of Approved Activity of first Century Christians</a:t>
            </a:r>
            <a:r>
              <a:rPr lang="en-US" sz="2400" dirty="0" smtClean="0">
                <a:effectLst>
                  <a:outerShdw blurRad="60007" dist="310007" dir="7680000" sy="30000" kx="1300200" algn="ctr" rotWithShape="0">
                    <a:prstClr val="black">
                      <a:alpha val="32000"/>
                    </a:prstClr>
                  </a:outerShdw>
                </a:effectLst>
                <a:latin typeface="+mj-lt"/>
              </a:rPr>
              <a:t>).</a:t>
            </a:r>
            <a:endParaRPr lang="en-US" sz="2800" dirty="0" smtClean="0">
              <a:effectLst>
                <a:outerShdw blurRad="60007" dist="310007" dir="7680000" sy="30000" kx="1300200" algn="ctr" rotWithShape="0">
                  <a:prstClr val="black">
                    <a:alpha val="32000"/>
                  </a:prstClr>
                </a:outerShdw>
              </a:effectLst>
              <a:latin typeface="+mj-lt"/>
            </a:endParaRPr>
          </a:p>
          <a:p>
            <a:pPr marL="465138" indent="-465138">
              <a:spcAft>
                <a:spcPts val="600"/>
              </a:spcAft>
              <a:buClr>
                <a:schemeClr val="accent2"/>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Necessary Implication. </a:t>
            </a:r>
            <a:r>
              <a:rPr lang="en-US" sz="2400" dirty="0" smtClean="0">
                <a:effectLst>
                  <a:outerShdw blurRad="60007" dist="310007" dir="7680000" sy="30000" kx="1300200" algn="ctr" rotWithShape="0">
                    <a:prstClr val="black">
                      <a:alpha val="32000"/>
                    </a:prstClr>
                  </a:outerShdw>
                </a:effectLst>
                <a:latin typeface="+mj-lt"/>
              </a:rPr>
              <a:t>(</a:t>
            </a:r>
            <a:r>
              <a:rPr lang="en-US" sz="2400" i="1" dirty="0" smtClean="0">
                <a:effectLst>
                  <a:outerShdw blurRad="60007" dist="310007" dir="7680000" sy="30000" kx="1300200" algn="ctr" rotWithShape="0">
                    <a:prstClr val="black">
                      <a:alpha val="32000"/>
                    </a:prstClr>
                  </a:outerShdw>
                </a:effectLst>
                <a:latin typeface="+mj-lt"/>
              </a:rPr>
              <a:t>a logical and unavoidable conclusion drawn from statements or propositions</a:t>
            </a:r>
            <a:r>
              <a:rPr lang="en-US" sz="2400" dirty="0" smtClean="0">
                <a:effectLst>
                  <a:outerShdw blurRad="60007" dist="310007" dir="7680000" sy="30000" kx="1300200" algn="ctr" rotWithShape="0">
                    <a:prstClr val="black">
                      <a:alpha val="32000"/>
                    </a:prstClr>
                  </a:outerShdw>
                </a:effectLst>
                <a:latin typeface="+mj-lt"/>
              </a:rPr>
              <a:t>).</a:t>
            </a:r>
            <a:endParaRPr lang="en-US" sz="2800" dirty="0" smtClean="0">
              <a:effectLst>
                <a:outerShdw blurRad="60007" dist="310007" dir="7680000" sy="30000" kx="1300200" algn="ctr" rotWithShape="0">
                  <a:prstClr val="black">
                    <a:alpha val="32000"/>
                  </a:prstClr>
                </a:outerShdw>
              </a:effectLst>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1000"/>
                                        <p:tgtEl>
                                          <p:spTgt spid="16">
                                            <p:txEl>
                                              <p:pRg st="1" end="1"/>
                                            </p:txEl>
                                          </p:spTgt>
                                        </p:tgtEl>
                                      </p:cBhvr>
                                    </p:animEffect>
                                    <p:anim calcmode="lin" valueType="num">
                                      <p:cBhvr>
                                        <p:cTn id="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Diagonal Corner Rectangle 16"/>
          <p:cNvSpPr/>
          <p:nvPr/>
        </p:nvSpPr>
        <p:spPr>
          <a:xfrm>
            <a:off x="2362200" y="1905000"/>
            <a:ext cx="6553200" cy="4343400"/>
          </a:xfrm>
          <a:prstGeom prst="round2Diag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ound Diagonal Corner Rectangle 9"/>
          <p:cNvSpPr/>
          <p:nvPr/>
        </p:nvSpPr>
        <p:spPr>
          <a:xfrm>
            <a:off x="304800" y="1905000"/>
            <a:ext cx="2895600" cy="43434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pPr algn="l" rtl="0"/>
            <a:r>
              <a:rPr lang="en-US" sz="1200" kern="1200" smtClean="0">
                <a:solidFill>
                  <a:prstClr val="black">
                    <a:tint val="75000"/>
                  </a:prstClr>
                </a:solidFill>
                <a:latin typeface="Berlin Sans FB Demi"/>
                <a:ea typeface="+mn-ea"/>
                <a:cs typeface="+mn-cs"/>
              </a:rPr>
              <a:t>Don McClain</a:t>
            </a:r>
            <a:endParaRPr lang="en-US" sz="1200" kern="1200">
              <a:solidFill>
                <a:prstClr val="black">
                  <a:tint val="75000"/>
                </a:prstClr>
              </a:solidFill>
              <a:latin typeface="Berlin Sans FB Demi"/>
              <a:ea typeface="+mn-ea"/>
              <a:cs typeface="+mn-cs"/>
            </a:endParaRPr>
          </a:p>
        </p:txBody>
      </p:sp>
      <p:sp>
        <p:nvSpPr>
          <p:cNvPr id="11" name="Footer Placeholder 1"/>
          <p:cNvSpPr>
            <a:spLocks noGrp="1"/>
          </p:cNvSpPr>
          <p:nvPr>
            <p:ph type="ftr" sz="quarter" idx="11"/>
          </p:nvPr>
        </p:nvSpPr>
        <p:spPr/>
        <p:txBody>
          <a:bodyPr/>
          <a:lstStyle/>
          <a:p>
            <a:r>
              <a:rPr lang="en-US" smtClean="0"/>
              <a:t>W 65th St church of Christ / October 19, 2008</a:t>
            </a:r>
            <a:endParaRPr lang="en-US"/>
          </a:p>
        </p:txBody>
      </p:sp>
      <p:sp>
        <p:nvSpPr>
          <p:cNvPr id="12" name="Slide Number Placeholder 2"/>
          <p:cNvSpPr>
            <a:spLocks noGrp="1"/>
          </p:cNvSpPr>
          <p:nvPr>
            <p:ph type="sldNum" sz="quarter" idx="12"/>
          </p:nvPr>
        </p:nvSpPr>
        <p:spPr/>
        <p:txBody>
          <a:bodyPr/>
          <a:lstStyle/>
          <a:p>
            <a:fld id="{DB5BD462-116D-4E79-8117-53CB0BC53E01}" type="slidenum">
              <a:rPr lang="en-US">
                <a:solidFill>
                  <a:schemeClr val="tx1"/>
                </a:solidFill>
              </a:rPr>
              <a:pPr/>
              <a:t>9</a:t>
            </a:fld>
            <a:endParaRPr lang="en-US">
              <a:solidFill>
                <a:schemeClr val="tx1"/>
              </a:solidFill>
            </a:endParaRPr>
          </a:p>
        </p:txBody>
      </p:sp>
      <p:sp>
        <p:nvSpPr>
          <p:cNvPr id="53257" name="Text Box 9"/>
          <p:cNvSpPr txBox="1">
            <a:spLocks noChangeArrowheads="1"/>
          </p:cNvSpPr>
          <p:nvPr/>
        </p:nvSpPr>
        <p:spPr bwMode="auto">
          <a:xfrm>
            <a:off x="4175125" y="4151313"/>
            <a:ext cx="4435475" cy="366712"/>
          </a:xfrm>
          <a:prstGeom prst="rect">
            <a:avLst/>
          </a:prstGeom>
          <a:noFill/>
          <a:ln w="9525">
            <a:noFill/>
            <a:miter lim="800000"/>
            <a:headEnd/>
            <a:tailEnd/>
          </a:ln>
          <a:effectLst/>
        </p:spPr>
        <p:txBody>
          <a:bodyPr>
            <a:spAutoFit/>
          </a:bodyPr>
          <a:lstStyle/>
          <a:p>
            <a:endParaRPr lang="en-US" sz="1800">
              <a:latin typeface="Arial" charset="0"/>
            </a:endParaRPr>
          </a:p>
        </p:txBody>
      </p:sp>
      <p:sp>
        <p:nvSpPr>
          <p:cNvPr id="13" name="Rectangle 12"/>
          <p:cNvSpPr/>
          <p:nvPr/>
        </p:nvSpPr>
        <p:spPr>
          <a:xfrm>
            <a:off x="0" y="68580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rPr>
              <a:t>Establishing Our Faith</a:t>
            </a:r>
            <a:endParaRPr lang="en-US" sz="4400" b="1" kern="1200" dirty="0">
              <a:ln w="11430"/>
              <a:solidFill>
                <a:srgbClr val="C0504D">
                  <a:lumMod val="75000"/>
                </a:srgbClr>
              </a:solidFill>
              <a:effectLst>
                <a:outerShdw blurRad="203200" dist="152400" dir="2700000" algn="tl" rotWithShape="0">
                  <a:prstClr val="black">
                    <a:alpha val="40000"/>
                  </a:prstClr>
                </a:outerShdw>
              </a:effectLst>
              <a:latin typeface="Pythagoras" pitchFamily="2" charset="0"/>
              <a:ea typeface="+mn-ea"/>
              <a:cs typeface="+mn-cs"/>
            </a:endParaRPr>
          </a:p>
        </p:txBody>
      </p:sp>
      <p:sp>
        <p:nvSpPr>
          <p:cNvPr id="14" name="TextBox 13"/>
          <p:cNvSpPr txBox="1"/>
          <p:nvPr/>
        </p:nvSpPr>
        <p:spPr>
          <a:xfrm>
            <a:off x="0" y="0"/>
            <a:ext cx="8915401"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200" b="1" kern="12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Berlin" pitchFamily="2" charset="0"/>
                <a:ea typeface="+mn-ea"/>
                <a:cs typeface="+mn-cs"/>
              </a:rPr>
              <a:t>Walking By Faith</a:t>
            </a:r>
          </a:p>
        </p:txBody>
      </p:sp>
      <p:sp>
        <p:nvSpPr>
          <p:cNvPr id="9" name="TextBox 8"/>
          <p:cNvSpPr txBox="1"/>
          <p:nvPr/>
        </p:nvSpPr>
        <p:spPr>
          <a:xfrm>
            <a:off x="304800" y="2057400"/>
            <a:ext cx="2895600" cy="39703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6">
                    <a:lumMod val="40000"/>
                    <a:lumOff val="60000"/>
                  </a:schemeClr>
                </a:solidFill>
                <a:effectLst>
                  <a:outerShdw blurRad="50800" dist="39000" dir="5460000" algn="tl">
                    <a:srgbClr val="000000">
                      <a:alpha val="38000"/>
                    </a:srgbClr>
                  </a:outerShdw>
                </a:effectLst>
                <a:latin typeface="Agency FB" pitchFamily="34" charset="0"/>
              </a:rPr>
              <a:t>Don’t think that if God had spoken in nothing but direct statements or commands that unity would exist </a:t>
            </a:r>
          </a:p>
        </p:txBody>
      </p:sp>
      <p:sp>
        <p:nvSpPr>
          <p:cNvPr id="16" name="Rectangle 15"/>
          <p:cNvSpPr/>
          <p:nvPr/>
        </p:nvSpPr>
        <p:spPr>
          <a:xfrm>
            <a:off x="3200400" y="2057400"/>
            <a:ext cx="5334000" cy="4016484"/>
          </a:xfrm>
          <a:prstGeom prst="rect">
            <a:avLst/>
          </a:prstGeom>
        </p:spPr>
        <p:txBody>
          <a:bodyPr wrap="square">
            <a:spAutoFit/>
          </a:bodyPr>
          <a:lstStyle/>
          <a:p>
            <a:pPr marL="465138" indent="-465138">
              <a:spcAft>
                <a:spcPts val="600"/>
              </a:spcAft>
              <a:buClr>
                <a:schemeClr val="accent2"/>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Baptism</a:t>
            </a:r>
            <a:r>
              <a:rPr lang="en-US" sz="2400" dirty="0" smtClean="0">
                <a:effectLst>
                  <a:outerShdw blurRad="60007" dist="310007" dir="7680000" sy="30000" kx="1300200" algn="ctr" rotWithShape="0">
                    <a:prstClr val="black">
                      <a:alpha val="32000"/>
                    </a:prstClr>
                  </a:outerShdw>
                </a:effectLst>
              </a:rPr>
              <a:t> – </a:t>
            </a:r>
            <a:r>
              <a:rPr lang="en-US" sz="2400" i="1" dirty="0" smtClean="0">
                <a:effectLst>
                  <a:outerShdw blurRad="60007" dist="310007" dir="7680000" sy="30000" kx="1300200" algn="ctr" rotWithShape="0">
                    <a:prstClr val="black">
                      <a:alpha val="32000"/>
                    </a:prstClr>
                  </a:outerShdw>
                </a:effectLst>
                <a:latin typeface="+mj-lt"/>
              </a:rPr>
              <a:t>Mark 16:16; Acts 2:38; 1 Peter 3:21</a:t>
            </a:r>
          </a:p>
          <a:p>
            <a:pPr marL="465138" indent="-465138">
              <a:spcAft>
                <a:spcPts val="600"/>
              </a:spcAft>
              <a:buClr>
                <a:schemeClr val="accent2"/>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There is but one body, one faith </a:t>
            </a:r>
            <a:r>
              <a:rPr lang="en-US" sz="2400" dirty="0" smtClean="0">
                <a:effectLst>
                  <a:outerShdw blurRad="60007" dist="310007" dir="7680000" sy="30000" kx="1300200" algn="ctr" rotWithShape="0">
                    <a:prstClr val="black">
                      <a:alpha val="32000"/>
                    </a:prstClr>
                  </a:outerShdw>
                </a:effectLst>
              </a:rPr>
              <a:t>– </a:t>
            </a:r>
            <a:r>
              <a:rPr lang="en-US" sz="2400" i="1" dirty="0" smtClean="0">
                <a:effectLst>
                  <a:outerShdw blurRad="60007" dist="310007" dir="7680000" sy="30000" kx="1300200" algn="ctr" rotWithShape="0">
                    <a:prstClr val="black">
                      <a:alpha val="32000"/>
                    </a:prstClr>
                  </a:outerShdw>
                </a:effectLst>
                <a:latin typeface="+mj-lt"/>
              </a:rPr>
              <a:t>Ep. 4:4,5</a:t>
            </a:r>
          </a:p>
          <a:p>
            <a:pPr marL="465138" indent="-465138">
              <a:spcAft>
                <a:spcPts val="600"/>
              </a:spcAft>
              <a:buClr>
                <a:schemeClr val="accent2"/>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Women to keep silent in the church </a:t>
            </a:r>
            <a:r>
              <a:rPr lang="en-US" sz="2400" dirty="0" smtClean="0">
                <a:effectLst>
                  <a:outerShdw blurRad="60007" dist="310007" dir="7680000" sy="30000" kx="1300200" algn="ctr" rotWithShape="0">
                    <a:prstClr val="black">
                      <a:alpha val="32000"/>
                    </a:prstClr>
                  </a:outerShdw>
                </a:effectLst>
              </a:rPr>
              <a:t>– </a:t>
            </a:r>
            <a:r>
              <a:rPr lang="en-US" sz="2400" i="1" dirty="0" smtClean="0">
                <a:effectLst>
                  <a:outerShdw blurRad="60007" dist="310007" dir="7680000" sy="30000" kx="1300200" algn="ctr" rotWithShape="0">
                    <a:prstClr val="black">
                      <a:alpha val="32000"/>
                    </a:prstClr>
                  </a:outerShdw>
                </a:effectLst>
                <a:latin typeface="+mj-lt"/>
              </a:rPr>
              <a:t>1 Cor. 14:34; 1 Tim. 2:11,12</a:t>
            </a:r>
          </a:p>
          <a:p>
            <a:pPr marL="465138" indent="-465138">
              <a:spcAft>
                <a:spcPts val="600"/>
              </a:spcAft>
              <a:buClr>
                <a:schemeClr val="accent2"/>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Fellowship halls </a:t>
            </a:r>
            <a:r>
              <a:rPr lang="en-US" sz="2400" i="1" dirty="0" smtClean="0">
                <a:effectLst>
                  <a:outerShdw blurRad="60007" dist="310007" dir="7680000" sy="30000" kx="1300200" algn="ctr" rotWithShape="0">
                    <a:prstClr val="black">
                      <a:alpha val="32000"/>
                    </a:prstClr>
                  </a:outerShdw>
                </a:effectLst>
                <a:latin typeface="+mj-lt"/>
              </a:rPr>
              <a:t>(recreation and entertainment halls)? 1 </a:t>
            </a:r>
            <a:r>
              <a:rPr lang="en-US" sz="2400" i="1" dirty="0" err="1" smtClean="0">
                <a:effectLst>
                  <a:outerShdw blurRad="60007" dist="310007" dir="7680000" sy="30000" kx="1300200" algn="ctr" rotWithShape="0">
                    <a:prstClr val="black">
                      <a:alpha val="32000"/>
                    </a:prstClr>
                  </a:outerShdw>
                </a:effectLst>
                <a:latin typeface="+mj-lt"/>
              </a:rPr>
              <a:t>Cor</a:t>
            </a:r>
            <a:r>
              <a:rPr lang="en-US" sz="2400" i="1" dirty="0" smtClean="0">
                <a:effectLst>
                  <a:outerShdw blurRad="60007" dist="310007" dir="7680000" sy="30000" kx="1300200" algn="ctr" rotWithShape="0">
                    <a:prstClr val="black">
                      <a:alpha val="32000"/>
                    </a:prstClr>
                  </a:outerShdw>
                </a:effectLst>
                <a:latin typeface="+mj-lt"/>
              </a:rPr>
              <a:t> 11:22,34</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0" fill="hold" nodeType="with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9" dur="500"/>
                                        <p:tgtEl>
                                          <p:spTgt spid="1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24" dur="500"/>
                                        <p:tgtEl>
                                          <p:spTgt spid="1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29"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ook Antiqua"/>
        <a:ea typeface=""/>
        <a:cs typeface=""/>
      </a:majorFont>
      <a:minorFont>
        <a:latin typeface="Berlin Sans FB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3689</TotalTime>
  <Words>1936</Words>
  <Application>Microsoft Office PowerPoint</Application>
  <PresentationFormat>On-screen Show (4:3)</PresentationFormat>
  <Paragraphs>234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Don McClain</cp:lastModifiedBy>
  <cp:revision>78</cp:revision>
  <dcterms:created xsi:type="dcterms:W3CDTF">2008-09-09T18:52:00Z</dcterms:created>
  <dcterms:modified xsi:type="dcterms:W3CDTF">2008-10-19T12:59:30Z</dcterms:modified>
</cp:coreProperties>
</file>