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C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80EE7-F46E-437A-BD65-F94B35A87CA3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C0B96-2F1A-406C-A623-687FF7053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from Gerald </a:t>
            </a:r>
            <a:r>
              <a:rPr lang="en-US" smtClean="0"/>
              <a:t>Sutton Email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C0B96-2F1A-406C-A623-687FF70532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EC1426-5E16-45DF-BF76-9085C4C68F08}" type="datetimeFigureOut">
              <a:rPr lang="en-US" smtClean="0"/>
              <a:pPr/>
              <a:t>1/10/2009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E3FB7A-25C9-460B-B2A9-784243E35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9" y="1652666"/>
            <a:ext cx="3810001" cy="52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Ask Not . . .</a:t>
            </a:r>
            <a:endParaRPr lang="en-US" sz="115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“Ask not what your country can do for you. Ask what you can do for your country.”</a:t>
            </a:r>
            <a:endParaRPr lang="en-US" sz="4000" b="1" i="1" dirty="0">
              <a:ln w="11430"/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0739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John F.  Kennedy Inaugural </a:t>
            </a:r>
            <a:r>
              <a:rPr lang="en-US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speech - January </a:t>
            </a:r>
            <a:r>
              <a:rPr lang="en-US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20, 1961</a:t>
            </a:r>
            <a:r>
              <a:rPr lang="en-US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  <a:endParaRPr lang="en-US" sz="2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200400" y="2438400"/>
            <a:ext cx="5562600" cy="40386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Ask Not...Regarding the Gospel</a:t>
            </a:r>
            <a:endParaRPr lang="en-US" sz="4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  <a:solidFill>
            <a:srgbClr val="CC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Ask - "What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Can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I Do For The Gospel?”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590800"/>
            <a:ext cx="54864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Believe &amp; obey it!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Mark 16:16;  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Preach it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Mark 16:15; Acts 8:4; 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9:16; Eph 6:19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NOT hinder it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Luke 11:52; 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9:12;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1:27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Preserve its purity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Gal 1:6-9; 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Must defend it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1:17; Jude 1:3; 1 The 2:2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Suffer for it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2 Tim 1:8;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Phile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1:13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91144"/>
            <a:ext cx="2819400" cy="506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9718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Ask Not...Regarding the </a:t>
            </a:r>
            <a:r>
              <a:rPr lang="en-US" sz="4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Church</a:t>
            </a:r>
            <a:endParaRPr lang="en-US" sz="4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769441"/>
          </a:xfrm>
          <a:prstGeom prst="rect">
            <a:avLst/>
          </a:prstGeom>
          <a:solidFill>
            <a:srgbClr val="CC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"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What Can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The Church Do For Me?”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715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To provide edification, support, encouragement, discipline,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Eph 4:11-15; Heb 10:24; 2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3:6-15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however  expect the church to provide:</a:t>
            </a:r>
          </a:p>
          <a:p>
            <a:pPr marL="914400" lvl="1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Entertainment –</a:t>
            </a:r>
          </a:p>
          <a:p>
            <a:pPr marL="914400" lvl="1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Recreation –</a:t>
            </a:r>
          </a:p>
          <a:p>
            <a:pPr marL="914400" lvl="1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Child care -</a:t>
            </a:r>
          </a:p>
          <a:p>
            <a:pPr marL="914400" lvl="1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Relief for social ills –</a:t>
            </a:r>
          </a:p>
          <a:p>
            <a:pPr marL="914400" lvl="1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Constant attention to ME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819400"/>
            <a:ext cx="3516419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 descr="http://thinklings.org/b2/images/WorshipBan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2627416" cy="4495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971800" y="2286000"/>
            <a:ext cx="5867400" cy="4343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Ask Not...Regarding the </a:t>
            </a:r>
            <a:r>
              <a:rPr lang="en-US" sz="4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Church</a:t>
            </a:r>
            <a:endParaRPr lang="en-US" sz="4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  <a:solidFill>
            <a:srgbClr val="CC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Ask "What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Can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I Do For The Church?”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715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Give what you can give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16:1,2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Provide what you can supply,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(praying, leading, teaching, serving, etc.) - Eph 4:16; 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12:14-27; Rom 12:4-8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Let your light shine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Mat 5:13-16;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2:15-16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Not hindering by murmuring, complaining, gossiping and ungodly living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2:17; 1 Tim 6:1; Tit 6:1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35842" name="Picture 2" descr="http://wwwdelivery.superstock.com/WI/223/1589/PreviewComp/SuperStock_1589R-52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2626505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505200" y="2438400"/>
            <a:ext cx="5486400" cy="3962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2555081"/>
            <a:ext cx="5410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What God can do for you – but what you can do for God</a:t>
            </a:r>
            <a:endParaRPr lang="en-US" sz="28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What the gospel can do for you – but what you can do for the gospel -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What the church can do for you – but what you can do for the church</a:t>
            </a:r>
            <a:endParaRPr lang="en-US" sz="28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Ask Not . . .</a:t>
            </a:r>
            <a:endParaRPr lang="en-US" sz="115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873726"/>
            <a:ext cx="3505201" cy="498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505200" y="2438400"/>
            <a:ext cx="5486400" cy="3962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2555081"/>
            <a:ext cx="5410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NOT – BUT – construction . . .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Jn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6:27; Mat 6:19,20; 1 Pet 3:3,4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We should be aware of – receptive of – and grateful for the many blessings various relationships provide us!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But it is MORE blessed to give than to receive! –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Acts 20:35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Ask Not . . .</a:t>
            </a:r>
            <a:endParaRPr lang="en-US" sz="115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873726"/>
            <a:ext cx="3505201" cy="498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Ask Not . . .</a:t>
            </a:r>
            <a:endParaRPr lang="en-US" sz="80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80151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00200" y="1676400"/>
            <a:ext cx="586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Matthew 16:24-25 (NKJV)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/>
            </a:r>
            <a:b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</a:br>
            <a:r>
              <a:rPr lang="en-US" sz="28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24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Then Jesus said to His disciples, "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If anyone desires to come after Me, let him deny himself, and take up his cross, and follow Me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. </a:t>
            </a:r>
            <a:b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</a:br>
            <a:r>
              <a:rPr lang="en-US" sz="28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25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For whoever desires to save his life will lose it, but whoever loses his life for My sake will find it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. 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Ask Not . . .</a:t>
            </a:r>
            <a:endParaRPr lang="en-US" sz="80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80151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00200" y="1676400"/>
            <a:ext cx="5867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Galatians 2:20 (NKJV) </a:t>
            </a:r>
            <a:br>
              <a:rPr lang="en-US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</a:br>
            <a:r>
              <a:rPr lang="en-US" sz="3000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20</a:t>
            </a:r>
            <a:r>
              <a:rPr lang="en-US" sz="3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I have been crucified with Christ; it is no longer I who live, but Christ lives in me; and the life which I now live in the flesh I live by faith in the Son of God, who loved me and gave Himself for me.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Ask Not . . .</a:t>
            </a:r>
            <a:endParaRPr lang="en-US" sz="80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19200"/>
            <a:ext cx="80151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1600200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1 Corinthians 13:4-8 (NKJV) </a:t>
            </a:r>
            <a:r>
              <a:rPr lang="en-US" sz="2400" dirty="0" smtClean="0">
                <a:latin typeface="Book Antiqua" pitchFamily="18" charset="0"/>
              </a:rPr>
              <a:t/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baseline="30000" dirty="0" smtClean="0">
                <a:latin typeface="Book Antiqua" pitchFamily="18" charset="0"/>
              </a:rPr>
              <a:t>4 </a:t>
            </a:r>
            <a:r>
              <a:rPr lang="en-US" sz="2400" dirty="0" smtClean="0">
                <a:latin typeface="Book Antiqua" pitchFamily="18" charset="0"/>
              </a:rPr>
              <a:t>Love suffers long </a:t>
            </a:r>
            <a:r>
              <a:rPr lang="en-US" sz="2400" i="1" dirty="0" smtClean="0">
                <a:latin typeface="Book Antiqua" pitchFamily="18" charset="0"/>
              </a:rPr>
              <a:t>and</a:t>
            </a:r>
            <a:r>
              <a:rPr lang="en-US" sz="2400" dirty="0" smtClean="0">
                <a:latin typeface="Book Antiqua" pitchFamily="18" charset="0"/>
              </a:rPr>
              <a:t> is kind; love does not envy; love does not parade itself, is not puffed up;  </a:t>
            </a:r>
            <a:r>
              <a:rPr lang="en-US" sz="2400" baseline="30000" dirty="0" smtClean="0">
                <a:latin typeface="Book Antiqua" pitchFamily="18" charset="0"/>
              </a:rPr>
              <a:t>5 </a:t>
            </a:r>
            <a:r>
              <a:rPr lang="en-US" sz="2400" dirty="0" smtClean="0">
                <a:latin typeface="Book Antiqua" pitchFamily="18" charset="0"/>
              </a:rPr>
              <a:t>does not behave rudely, does not seek its own, is not provoked, thinks no evil;  </a:t>
            </a:r>
            <a:r>
              <a:rPr lang="en-US" sz="2400" baseline="30000" dirty="0" smtClean="0">
                <a:latin typeface="Book Antiqua" pitchFamily="18" charset="0"/>
              </a:rPr>
              <a:t>6 </a:t>
            </a:r>
            <a:r>
              <a:rPr lang="en-US" sz="2400" dirty="0" smtClean="0">
                <a:latin typeface="Book Antiqua" pitchFamily="18" charset="0"/>
              </a:rPr>
              <a:t>does not rejoice in iniquity, but rejoices in the truth;  </a:t>
            </a:r>
            <a:r>
              <a:rPr lang="en-US" sz="2400" baseline="30000" dirty="0" smtClean="0">
                <a:latin typeface="Book Antiqua" pitchFamily="18" charset="0"/>
              </a:rPr>
              <a:t>7 </a:t>
            </a:r>
            <a:r>
              <a:rPr lang="en-US" sz="2400" dirty="0" smtClean="0">
                <a:latin typeface="Book Antiqua" pitchFamily="18" charset="0"/>
              </a:rPr>
              <a:t>bears all things, believes all things, hopes all things, endures all things. </a:t>
            </a:r>
            <a:r>
              <a:rPr lang="en-US" sz="2400" baseline="30000" dirty="0" smtClean="0">
                <a:latin typeface="Book Antiqua" pitchFamily="18" charset="0"/>
              </a:rPr>
              <a:t>8 </a:t>
            </a:r>
            <a:r>
              <a:rPr lang="en-US" sz="2400" dirty="0" smtClean="0">
                <a:latin typeface="Book Antiqua" pitchFamily="18" charset="0"/>
              </a:rPr>
              <a:t>Love never fails. </a:t>
            </a:r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Ask Not . . .</a:t>
            </a:r>
            <a:endParaRPr lang="en-US" sz="80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80151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00200" y="1524000"/>
            <a:ext cx="5943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Book Antiqua" pitchFamily="18" charset="0"/>
              </a:rPr>
              <a:t>Philippians 2:1-4 (NKJV) </a:t>
            </a:r>
            <a:r>
              <a:rPr lang="en-US" sz="2200" dirty="0" smtClean="0">
                <a:latin typeface="Book Antiqua" pitchFamily="18" charset="0"/>
              </a:rPr>
              <a:t/>
            </a:r>
            <a:br>
              <a:rPr lang="en-US" sz="2200" dirty="0" smtClean="0">
                <a:latin typeface="Book Antiqua" pitchFamily="18" charset="0"/>
              </a:rPr>
            </a:br>
            <a:r>
              <a:rPr lang="en-US" sz="2200" baseline="30000" dirty="0" smtClean="0">
                <a:latin typeface="Book Antiqua" pitchFamily="18" charset="0"/>
              </a:rPr>
              <a:t>1 </a:t>
            </a:r>
            <a:r>
              <a:rPr lang="en-US" sz="2200" dirty="0" smtClean="0">
                <a:latin typeface="Book Antiqua" pitchFamily="18" charset="0"/>
              </a:rPr>
              <a:t>Therefore if </a:t>
            </a:r>
            <a:r>
              <a:rPr lang="en-US" sz="2200" i="1" dirty="0" smtClean="0">
                <a:latin typeface="Book Antiqua" pitchFamily="18" charset="0"/>
              </a:rPr>
              <a:t>there is</a:t>
            </a:r>
            <a:r>
              <a:rPr lang="en-US" sz="2200" dirty="0" smtClean="0">
                <a:latin typeface="Book Antiqua" pitchFamily="18" charset="0"/>
              </a:rPr>
              <a:t> any consolation in Christ, if any comfort of love, if any fellowship of the Spirit, if any affection and mercy,  </a:t>
            </a:r>
            <a:r>
              <a:rPr lang="en-US" sz="2200" baseline="30000" dirty="0" smtClean="0">
                <a:latin typeface="Book Antiqua" pitchFamily="18" charset="0"/>
              </a:rPr>
              <a:t>2 </a:t>
            </a:r>
            <a:r>
              <a:rPr lang="en-US" sz="2200" dirty="0" smtClean="0">
                <a:latin typeface="Book Antiqua" pitchFamily="18" charset="0"/>
              </a:rPr>
              <a:t>fulfill my joy by being like-minded, having the same love, </a:t>
            </a:r>
            <a:r>
              <a:rPr lang="en-US" sz="2200" i="1" dirty="0" smtClean="0">
                <a:latin typeface="Book Antiqua" pitchFamily="18" charset="0"/>
              </a:rPr>
              <a:t>being</a:t>
            </a:r>
            <a:r>
              <a:rPr lang="en-US" sz="2200" dirty="0" smtClean="0">
                <a:latin typeface="Book Antiqua" pitchFamily="18" charset="0"/>
              </a:rPr>
              <a:t> of one accord, of one mind.  </a:t>
            </a:r>
            <a:r>
              <a:rPr lang="en-US" sz="2200" baseline="30000" dirty="0" smtClean="0">
                <a:latin typeface="Book Antiqua" pitchFamily="18" charset="0"/>
              </a:rPr>
              <a:t>3 </a:t>
            </a:r>
            <a:r>
              <a:rPr lang="en-US" sz="2200" i="1" dirty="0" smtClean="0">
                <a:latin typeface="Book Antiqua" pitchFamily="18" charset="0"/>
              </a:rPr>
              <a:t>Let</a:t>
            </a:r>
            <a:r>
              <a:rPr lang="en-US" sz="2200" dirty="0" smtClean="0">
                <a:latin typeface="Book Antiqua" pitchFamily="18" charset="0"/>
              </a:rPr>
              <a:t> nothing </a:t>
            </a:r>
            <a:r>
              <a:rPr lang="en-US" sz="2200" i="1" dirty="0" smtClean="0">
                <a:latin typeface="Book Antiqua" pitchFamily="18" charset="0"/>
              </a:rPr>
              <a:t>be done</a:t>
            </a:r>
            <a:r>
              <a:rPr lang="en-US" sz="2200" dirty="0" smtClean="0">
                <a:latin typeface="Book Antiqua" pitchFamily="18" charset="0"/>
              </a:rPr>
              <a:t> through selfish ambition or conceit, but in lowliness of mind let each esteem others better than himself.  </a:t>
            </a:r>
            <a:r>
              <a:rPr lang="en-US" sz="2200" baseline="30000" dirty="0" smtClean="0">
                <a:latin typeface="Book Antiqua" pitchFamily="18" charset="0"/>
              </a:rPr>
              <a:t>4 </a:t>
            </a:r>
            <a:r>
              <a:rPr lang="en-US" sz="2200" dirty="0" smtClean="0">
                <a:latin typeface="Book Antiqua" pitchFamily="18" charset="0"/>
              </a:rPr>
              <a:t>Let each of you look out not only for his own interests, but also for the interests of others.</a:t>
            </a:r>
            <a:endParaRPr lang="en-US" sz="22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810000" y="2514600"/>
            <a:ext cx="4953000" cy="3962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Ask Not . . . Regarding God</a:t>
            </a:r>
            <a:endParaRPr lang="en-US" sz="5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830997"/>
          </a:xfrm>
          <a:prstGeom prst="rect">
            <a:avLst/>
          </a:prstGeom>
          <a:solidFill>
            <a:srgbClr val="CC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"What can God do for “ME?”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2590800"/>
            <a:ext cx="472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God, to many, is like a Santa Claus or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genie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. 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God is many people's ultimate emergency plan.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Many ONLY think of God when they are in need of something from Him.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79528"/>
            <a:ext cx="3429000" cy="457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895600" y="2514600"/>
            <a:ext cx="5867400" cy="39624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Ask Not . . . Regarding God</a:t>
            </a:r>
            <a:endParaRPr lang="en-US" sz="54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830997"/>
          </a:xfrm>
          <a:prstGeom prst="rect">
            <a:avLst/>
          </a:prstGeom>
          <a:solidFill>
            <a:srgbClr val="CC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ASK - "What Can I Do For God?”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2590800"/>
            <a:ext cx="5867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Because of who God is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Acts 17:24-31; 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Because of what God has done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Jn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3:16;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Rom 5:8, 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Jn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4:9,10,19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Because of who I am and what I have done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Ps. 8:4; Rom 3:23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Because of what God requires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Ecc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. 12:13;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Jn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4:24; 8:24; 14:21; Rom. 12:1-3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Because of what God will do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Ecc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12:14; 2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5:10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26469"/>
            <a:ext cx="2590800" cy="47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895600" y="2362200"/>
            <a:ext cx="5867400" cy="41910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Pythagoras" pitchFamily="2" charset="0"/>
              </a:rPr>
              <a:t>Ask Not...Regarding the Gospel</a:t>
            </a:r>
            <a:endParaRPr lang="en-US" sz="4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769441"/>
          </a:xfrm>
          <a:prstGeom prst="rect">
            <a:avLst/>
          </a:prstGeom>
          <a:solidFill>
            <a:srgbClr val="CC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"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What Can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The Gospel Do For Me?”</a:t>
            </a: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2514600"/>
            <a:ext cx="58674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Gospel brings us the message of peace we can have with God and the spiritual blessings we can have in Christ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Rom. 10:15; Eph 3:6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POWER of God unto salvation!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Rom.  1:16; 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4:15 </a:t>
            </a: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Many abuse the gospel as a means of gain 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 Tim 6:5; 2 Pet 2:3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457200" indent="-392113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With all blessings come great responsibility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Ps. 8:4; Rom 3:23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2972408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http://www.mp3royale.com/images/bestli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2275878"/>
            <a:ext cx="2743200" cy="4153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Custom 3">
      <a:dk1>
        <a:srgbClr val="000000"/>
      </a:dk1>
      <a:lt1>
        <a:srgbClr val="000000"/>
      </a:lt1>
      <a:dk2>
        <a:srgbClr val="FFCC99"/>
      </a:dk2>
      <a:lt2>
        <a:srgbClr val="C9C2D1"/>
      </a:lt2>
      <a:accent1>
        <a:srgbClr val="CEB966"/>
      </a:accent1>
      <a:accent2>
        <a:srgbClr val="EBE3C1"/>
      </a:accent2>
      <a:accent3>
        <a:srgbClr val="746425"/>
      </a:accent3>
      <a:accent4>
        <a:srgbClr val="491434"/>
      </a:accent4>
      <a:accent5>
        <a:srgbClr val="FFC000"/>
      </a:accent5>
      <a:accent6>
        <a:srgbClr val="A379BB"/>
      </a:accent6>
      <a:hlink>
        <a:srgbClr val="410082"/>
      </a:hlink>
      <a:folHlink>
        <a:srgbClr val="932968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928</TotalTime>
  <Words>664</Words>
  <Application>Microsoft Office PowerPoint</Application>
  <PresentationFormat>On-screen Show (4:3)</PresentationFormat>
  <Paragraphs>74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Deluxe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Don McClain</cp:lastModifiedBy>
  <cp:revision>24</cp:revision>
  <dcterms:created xsi:type="dcterms:W3CDTF">2009-01-08T20:56:50Z</dcterms:created>
  <dcterms:modified xsi:type="dcterms:W3CDTF">2009-01-11T00:53:56Z</dcterms:modified>
</cp:coreProperties>
</file>