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56" r:id="rId2"/>
    <p:sldId id="259" r:id="rId3"/>
    <p:sldId id="258" r:id="rId4"/>
    <p:sldId id="265" r:id="rId5"/>
    <p:sldId id="269" r:id="rId6"/>
    <p:sldId id="262" r:id="rId7"/>
    <p:sldId id="263" r:id="rId8"/>
    <p:sldId id="261" r:id="rId9"/>
    <p:sldId id="264" r:id="rId10"/>
    <p:sldId id="266" r:id="rId11"/>
    <p:sldId id="267" r:id="rId12"/>
    <p:sldId id="268" r:id="rId13"/>
    <p:sldId id="270" r:id="rId14"/>
    <p:sldId id="25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8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8" d="100"/>
          <a:sy n="58" d="100"/>
        </p:scale>
        <p:origin x="-20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B5E848D-AED9-4FDA-9B68-06EC3A953341}" type="datetimeFigureOut">
              <a:rPr lang="en-US" smtClean="0"/>
              <a:pPr/>
              <a:t>2/5/2009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A1816BD-83FE-4ADA-9EE6-8E2DD64C285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3CEC96-7AEE-4FBD-A5BD-C3A50376DE65}" type="datetimeFigureOut">
              <a:rPr lang="en-US" smtClean="0"/>
              <a:pPr/>
              <a:t>2/5/2009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A7A2FB-FA40-4173-AA67-67B300A8B41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A7A2FB-FA40-4173-AA67-67B300A8B41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A7A2FB-FA40-4173-AA67-67B300A8B41B}"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A7A2FB-FA40-4173-AA67-67B300A8B41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A7A2FB-FA40-4173-AA67-67B300A8B41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A7A2FB-FA40-4173-AA67-67B300A8B41B}"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A7A2FB-FA40-4173-AA67-67B300A8B41B}"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A7A2FB-FA40-4173-AA67-67B300A8B41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A7A2FB-FA40-4173-AA67-67B300A8B41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A7A2FB-FA40-4173-AA67-67B300A8B41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A7A2FB-FA40-4173-AA67-67B300A8B41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A7A2FB-FA40-4173-AA67-67B300A8B41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A7A2FB-FA40-4173-AA67-67B300A8B41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A7A2FB-FA40-4173-AA67-67B300A8B41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A7A2FB-FA40-4173-AA67-67B300A8B41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a:xfrm>
            <a:off x="0" y="6553200"/>
            <a:ext cx="2362200" cy="304800"/>
          </a:xfrm>
          <a:prstGeom prst="rect">
            <a:avLst/>
          </a:prstGeom>
        </p:spPr>
        <p:txBody>
          <a:bodyPr/>
          <a:lstStyle>
            <a:lvl1pPr>
              <a:defRPr sz="1600" i="1">
                <a:solidFill>
                  <a:schemeClr val="bg1"/>
                </a:solidFill>
                <a:effectLst>
                  <a:outerShdw blurRad="60007" dist="310007" dir="7680000" sy="30000" kx="1300200" algn="ctr" rotWithShape="0">
                    <a:prstClr val="black">
                      <a:alpha val="32000"/>
                    </a:prstClr>
                  </a:outerShdw>
                </a:effectLst>
              </a:defRPr>
            </a:lvl1pPr>
          </a:lstStyle>
          <a:p>
            <a:r>
              <a:rPr lang="en-US" smtClean="0"/>
              <a:t>Don McClain</a:t>
            </a:r>
            <a:endParaRPr lang="en-US"/>
          </a:p>
        </p:txBody>
      </p:sp>
      <p:sp>
        <p:nvSpPr>
          <p:cNvPr id="17" name="Footer Placeholder 16"/>
          <p:cNvSpPr>
            <a:spLocks noGrp="1"/>
          </p:cNvSpPr>
          <p:nvPr>
            <p:ph type="ftr" sz="quarter" idx="11"/>
          </p:nvPr>
        </p:nvSpPr>
        <p:spPr>
          <a:xfrm>
            <a:off x="4876800" y="6553200"/>
            <a:ext cx="4267200" cy="304800"/>
          </a:xfrm>
          <a:prstGeom prst="rect">
            <a:avLst/>
          </a:prstGeom>
        </p:spPr>
        <p:txBody>
          <a:bodyPr/>
          <a:lstStyle>
            <a:lvl1pPr algn="r">
              <a:defRPr sz="1600" i="1">
                <a:solidFill>
                  <a:schemeClr val="bg1"/>
                </a:solidFill>
                <a:effectLst>
                  <a:outerShdw blurRad="60007" dist="310007" dir="7680000" sy="30000" kx="1300200" algn="ctr" rotWithShape="0">
                    <a:prstClr val="black">
                      <a:alpha val="32000"/>
                    </a:prstClr>
                  </a:outerShdw>
                </a:effectLst>
              </a:defRPr>
            </a:lvl1pPr>
          </a:lstStyle>
          <a:p>
            <a:r>
              <a:rPr lang="en-US" smtClean="0"/>
              <a:t>W. 65th St church of Christ / February 8, 2009</a:t>
            </a:r>
            <a:endParaRPr lang="en-US"/>
          </a:p>
        </p:txBody>
      </p:sp>
      <p:sp>
        <p:nvSpPr>
          <p:cNvPr id="29" name="Slide Number Placeholder 28"/>
          <p:cNvSpPr>
            <a:spLocks noGrp="1"/>
          </p:cNvSpPr>
          <p:nvPr>
            <p:ph type="sldNum" sz="quarter" idx="12"/>
          </p:nvPr>
        </p:nvSpPr>
        <p:spPr>
          <a:xfrm>
            <a:off x="8382000" y="0"/>
            <a:ext cx="762000" cy="365125"/>
          </a:xfrm>
          <a:prstGeom prst="rect">
            <a:avLst/>
          </a:prstGeom>
        </p:spPr>
        <p:txBody>
          <a:bodyPr/>
          <a:lstStyle>
            <a:lvl1pPr>
              <a:defRPr sz="1600" i="1">
                <a:solidFill>
                  <a:schemeClr val="bg1"/>
                </a:solidFill>
                <a:effectLst>
                  <a:outerShdw blurRad="60007" dist="310007" dir="7680000" sy="30000" kx="1300200" algn="ctr" rotWithShape="0">
                    <a:prstClr val="black">
                      <a:alpha val="32000"/>
                    </a:prstClr>
                  </a:outerShdw>
                </a:effectLst>
              </a:defRPr>
            </a:lvl1pPr>
          </a:lstStyle>
          <a:p>
            <a:fld id="{ABA62195-2B03-4EB1-9716-1C6B911839A4}"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p:dissolv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477001"/>
            <a:ext cx="2743200" cy="381000"/>
          </a:xfrm>
          <a:prstGeom prst="rect">
            <a:avLst/>
          </a:prstGeom>
        </p:spPr>
        <p:txBody>
          <a:bodyPr/>
          <a:lstStyle/>
          <a:p>
            <a:r>
              <a:rPr lang="en-US" smtClean="0"/>
              <a:t>Don McClain</a:t>
            </a:r>
            <a:endParaRPr lang="en-US"/>
          </a:p>
        </p:txBody>
      </p:sp>
      <p:sp>
        <p:nvSpPr>
          <p:cNvPr id="3" name="Footer Placeholder 2"/>
          <p:cNvSpPr>
            <a:spLocks noGrp="1"/>
          </p:cNvSpPr>
          <p:nvPr>
            <p:ph type="ftr" sz="quarter" idx="11"/>
          </p:nvPr>
        </p:nvSpPr>
        <p:spPr>
          <a:xfrm>
            <a:off x="4876800" y="6477001"/>
            <a:ext cx="4267200" cy="381000"/>
          </a:xfrm>
          <a:prstGeom prst="rect">
            <a:avLst/>
          </a:prstGeom>
        </p:spPr>
        <p:txBody>
          <a:bodyPr/>
          <a:lstStyle/>
          <a:p>
            <a:r>
              <a:rPr lang="en-US" dirty="0" smtClean="0"/>
              <a:t>W. 65th St church of Christ / February 8, 2009</a:t>
            </a:r>
            <a:endParaRPr lang="en-US" dirty="0"/>
          </a:p>
        </p:txBody>
      </p:sp>
      <p:sp>
        <p:nvSpPr>
          <p:cNvPr id="4" name="Slide Number Placeholder 3"/>
          <p:cNvSpPr>
            <a:spLocks noGrp="1"/>
          </p:cNvSpPr>
          <p:nvPr>
            <p:ph type="sldNum" sz="quarter" idx="12"/>
          </p:nvPr>
        </p:nvSpPr>
        <p:spPr>
          <a:xfrm>
            <a:off x="8382000" y="0"/>
            <a:ext cx="762000" cy="365125"/>
          </a:xfrm>
          <a:prstGeom prst="rect">
            <a:avLst/>
          </a:prstGeom>
        </p:spPr>
        <p:txBody>
          <a:bodyPr/>
          <a:lstStyle/>
          <a:p>
            <a:fld id="{ABA62195-2B03-4EB1-9716-1C6B911839A4}"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0" y="6492875"/>
            <a:ext cx="2133600" cy="365125"/>
          </a:xfrm>
          <a:prstGeom prst="rect">
            <a:avLst/>
          </a:prstGeom>
        </p:spPr>
        <p:txBody>
          <a:bodyPr/>
          <a:lstStyle/>
          <a:p>
            <a:r>
              <a:rPr lang="en-US" smtClean="0"/>
              <a:t>Don McClain</a:t>
            </a:r>
            <a:endParaRPr lang="en-US"/>
          </a:p>
        </p:txBody>
      </p:sp>
      <p:sp>
        <p:nvSpPr>
          <p:cNvPr id="6" name="Footer Placeholder 5"/>
          <p:cNvSpPr>
            <a:spLocks noGrp="1"/>
          </p:cNvSpPr>
          <p:nvPr>
            <p:ph type="ftr" sz="quarter" idx="11"/>
          </p:nvPr>
        </p:nvSpPr>
        <p:spPr>
          <a:xfrm>
            <a:off x="4876800" y="6477001"/>
            <a:ext cx="4267200" cy="381000"/>
          </a:xfrm>
          <a:prstGeom prst="rect">
            <a:avLst/>
          </a:prstGeom>
        </p:spPr>
        <p:txBody>
          <a:bodyPr/>
          <a:lstStyle/>
          <a:p>
            <a:r>
              <a:rPr lang="en-US" dirty="0" smtClean="0"/>
              <a:t>W. 65th St church of Christ / February 8, 2009</a:t>
            </a:r>
            <a:endParaRPr lang="en-US" dirty="0"/>
          </a:p>
        </p:txBody>
      </p:sp>
      <p:sp>
        <p:nvSpPr>
          <p:cNvPr id="7" name="Slide Number Placeholder 6"/>
          <p:cNvSpPr>
            <a:spLocks noGrp="1"/>
          </p:cNvSpPr>
          <p:nvPr>
            <p:ph type="sldNum" sz="quarter" idx="12"/>
          </p:nvPr>
        </p:nvSpPr>
        <p:spPr>
          <a:xfrm>
            <a:off x="8382000" y="0"/>
            <a:ext cx="762000" cy="365125"/>
          </a:xfrm>
          <a:prstGeom prst="rect">
            <a:avLst/>
          </a:prstGeom>
        </p:spPr>
        <p:txBody>
          <a:bodyPr/>
          <a:lstStyle/>
          <a:p>
            <a:fld id="{ABA62195-2B03-4EB1-9716-1C6B911839A4}"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0" y="6477001"/>
            <a:ext cx="2895600" cy="381000"/>
          </a:xfrm>
          <a:prstGeom prst="rect">
            <a:avLst/>
          </a:prstGeom>
        </p:spPr>
        <p:txBody>
          <a:bodyPr/>
          <a:lstStyle/>
          <a:p>
            <a:r>
              <a:rPr lang="en-US" smtClean="0"/>
              <a:t>Don McClain</a:t>
            </a:r>
            <a:endParaRPr lang="en-US"/>
          </a:p>
        </p:txBody>
      </p:sp>
      <p:sp>
        <p:nvSpPr>
          <p:cNvPr id="5" name="Footer Placeholder 4"/>
          <p:cNvSpPr>
            <a:spLocks noGrp="1"/>
          </p:cNvSpPr>
          <p:nvPr>
            <p:ph type="ftr" sz="quarter" idx="11"/>
          </p:nvPr>
        </p:nvSpPr>
        <p:spPr>
          <a:xfrm>
            <a:off x="4876800" y="6477001"/>
            <a:ext cx="4267200" cy="381000"/>
          </a:xfrm>
          <a:prstGeom prst="rect">
            <a:avLst/>
          </a:prstGeom>
        </p:spPr>
        <p:txBody>
          <a:bodyPr/>
          <a:lstStyle/>
          <a:p>
            <a:r>
              <a:rPr lang="en-US" smtClean="0"/>
              <a:t>W. 65th St church of Christ / February 8, 2009</a:t>
            </a:r>
            <a:endParaRPr lang="en-US"/>
          </a:p>
        </p:txBody>
      </p:sp>
      <p:sp>
        <p:nvSpPr>
          <p:cNvPr id="6" name="Slide Number Placeholder 5"/>
          <p:cNvSpPr>
            <a:spLocks noGrp="1"/>
          </p:cNvSpPr>
          <p:nvPr>
            <p:ph type="sldNum" sz="quarter" idx="12"/>
          </p:nvPr>
        </p:nvSpPr>
        <p:spPr>
          <a:xfrm>
            <a:off x="8382000" y="0"/>
            <a:ext cx="762000" cy="365125"/>
          </a:xfrm>
          <a:prstGeom prst="rect">
            <a:avLst/>
          </a:prstGeom>
        </p:spPr>
        <p:txBody>
          <a:bodyPr/>
          <a:lstStyle/>
          <a:p>
            <a:fld id="{ABA62195-2B03-4EB1-9716-1C6B911839A4}"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16675"/>
            <a:ext cx="2133600" cy="365125"/>
          </a:xfrm>
          <a:prstGeom prst="rect">
            <a:avLst/>
          </a:prstGeom>
        </p:spPr>
        <p:txBody>
          <a:bodyPr/>
          <a:lstStyle/>
          <a:p>
            <a:r>
              <a:rPr lang="en-US" smtClean="0"/>
              <a:t>Don McClain</a:t>
            </a:r>
            <a:endParaRPr lang="en-US"/>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r>
              <a:rPr lang="en-US" smtClean="0"/>
              <a:t>W. 65th St church of Christ / February 8, 2009</a:t>
            </a:r>
            <a:endParaRPr lang="en-US"/>
          </a:p>
        </p:txBody>
      </p:sp>
      <p:sp>
        <p:nvSpPr>
          <p:cNvPr id="6" name="Slide Number Placeholder 5"/>
          <p:cNvSpPr>
            <a:spLocks noGrp="1"/>
          </p:cNvSpPr>
          <p:nvPr>
            <p:ph type="sldNum" sz="quarter" idx="12"/>
          </p:nvPr>
        </p:nvSpPr>
        <p:spPr>
          <a:xfrm>
            <a:off x="7924800" y="6416675"/>
            <a:ext cx="762000" cy="365125"/>
          </a:xfrm>
          <a:prstGeom prst="rect">
            <a:avLst/>
          </a:prstGeom>
        </p:spPr>
        <p:txBody>
          <a:bodyPr/>
          <a:lstStyle/>
          <a:p>
            <a:fld id="{ABA62195-2B03-4EB1-9716-1C6B911839A4}"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0" y="6553200"/>
            <a:ext cx="2362200" cy="304800"/>
          </a:xfrm>
          <a:prstGeom prst="rect">
            <a:avLst/>
          </a:prstGeom>
        </p:spPr>
        <p:txBody>
          <a:bodyPr/>
          <a:lstStyle/>
          <a:p>
            <a:r>
              <a:rPr lang="en-US" smtClean="0"/>
              <a:t>Don McClain</a:t>
            </a:r>
            <a:endParaRPr lang="en-US"/>
          </a:p>
        </p:txBody>
      </p:sp>
      <p:sp>
        <p:nvSpPr>
          <p:cNvPr id="4" name="Footer Placeholder 3"/>
          <p:cNvSpPr>
            <a:spLocks noGrp="1"/>
          </p:cNvSpPr>
          <p:nvPr>
            <p:ph type="ftr" sz="quarter" idx="11"/>
          </p:nvPr>
        </p:nvSpPr>
        <p:spPr>
          <a:xfrm>
            <a:off x="4876800" y="6553200"/>
            <a:ext cx="4267200" cy="304800"/>
          </a:xfrm>
          <a:prstGeom prst="rect">
            <a:avLst/>
          </a:prstGeom>
        </p:spPr>
        <p:txBody>
          <a:bodyPr/>
          <a:lstStyle/>
          <a:p>
            <a:r>
              <a:rPr lang="en-US" smtClean="0"/>
              <a:t>W. 65th St church of Christ / February 8, 2009</a:t>
            </a:r>
            <a:endParaRPr lang="en-US"/>
          </a:p>
        </p:txBody>
      </p:sp>
      <p:sp>
        <p:nvSpPr>
          <p:cNvPr id="5" name="Slide Number Placeholder 4"/>
          <p:cNvSpPr>
            <a:spLocks noGrp="1"/>
          </p:cNvSpPr>
          <p:nvPr>
            <p:ph type="sldNum" sz="quarter" idx="12"/>
          </p:nvPr>
        </p:nvSpPr>
        <p:spPr>
          <a:xfrm>
            <a:off x="8382000" y="0"/>
            <a:ext cx="762000" cy="365125"/>
          </a:xfrm>
          <a:prstGeom prst="rect">
            <a:avLst/>
          </a:prstGeom>
        </p:spPr>
        <p:txBody>
          <a:bodyPr/>
          <a:lstStyle/>
          <a:p>
            <a:fld id="{ABA62195-2B03-4EB1-9716-1C6B911839A4}"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8"/>
          <a:srcRect/>
          <a:stretch>
            <a:fillRect/>
          </a:stretch>
        </p:blipFill>
        <p:spPr bwMode="auto">
          <a:xfrm>
            <a:off x="0" y="0"/>
            <a:ext cx="9144000" cy="6858000"/>
          </a:xfrm>
          <a:prstGeom prst="rect">
            <a:avLst/>
          </a:prstGeom>
          <a:noFill/>
          <a:ln w="9525">
            <a:noFill/>
            <a:miter lim="800000"/>
            <a:headEnd/>
            <a:tailEnd/>
          </a:ln>
          <a:effectLst/>
        </p:spPr>
      </p:pic>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0" y="6553200"/>
            <a:ext cx="2743200" cy="304800"/>
          </a:xfrm>
          <a:prstGeom prst="rect">
            <a:avLst/>
          </a:prstGeom>
        </p:spPr>
        <p:txBody>
          <a:bodyPr vert="horz" lIns="91440" tIns="45720" rIns="91440" bIns="45720" rtlCol="0" anchor="ctr"/>
          <a:lstStyle>
            <a:lvl1pPr algn="l">
              <a:defRPr sz="1400" i="1">
                <a:solidFill>
                  <a:schemeClr val="bg1"/>
                </a:solidFill>
                <a:effectLst>
                  <a:outerShdw blurRad="60007" dist="310007" dir="7680000" sy="30000" kx="1300200" algn="ctr" rotWithShape="0">
                    <a:prstClr val="black">
                      <a:alpha val="32000"/>
                    </a:prstClr>
                  </a:outerShdw>
                </a:effectLst>
              </a:defRPr>
            </a:lvl1pPr>
          </a:lstStyle>
          <a:p>
            <a:r>
              <a:rPr lang="en-US" smtClean="0"/>
              <a:t>Don McClain</a:t>
            </a:r>
            <a:endParaRPr lang="en-US"/>
          </a:p>
        </p:txBody>
      </p:sp>
      <p:sp>
        <p:nvSpPr>
          <p:cNvPr id="12" name="Footer Placeholder 11"/>
          <p:cNvSpPr>
            <a:spLocks noGrp="1"/>
          </p:cNvSpPr>
          <p:nvPr>
            <p:ph type="ftr" sz="quarter" idx="3"/>
          </p:nvPr>
        </p:nvSpPr>
        <p:spPr>
          <a:xfrm>
            <a:off x="4800600" y="6553200"/>
            <a:ext cx="4343400" cy="304800"/>
          </a:xfrm>
          <a:prstGeom prst="rect">
            <a:avLst/>
          </a:prstGeom>
        </p:spPr>
        <p:txBody>
          <a:bodyPr vert="horz" lIns="91440" tIns="45720" rIns="91440" bIns="45720" rtlCol="0" anchor="ctr"/>
          <a:lstStyle>
            <a:lvl1pPr algn="r">
              <a:defRPr sz="1400" i="1">
                <a:solidFill>
                  <a:schemeClr val="bg1"/>
                </a:solidFill>
                <a:effectLst>
                  <a:outerShdw blurRad="60007" dist="310007" dir="7680000" sy="30000" kx="1300200" algn="ctr" rotWithShape="0">
                    <a:prstClr val="black">
                      <a:alpha val="32000"/>
                    </a:prstClr>
                  </a:outerShdw>
                </a:effectLst>
              </a:defRPr>
            </a:lvl1pPr>
          </a:lstStyle>
          <a:p>
            <a:r>
              <a:rPr lang="en-US" smtClean="0"/>
              <a:t>W. 65th St church of Christ / February 8, 2009</a:t>
            </a:r>
            <a:endParaRPr lang="en-US" dirty="0"/>
          </a:p>
        </p:txBody>
      </p:sp>
      <p:sp>
        <p:nvSpPr>
          <p:cNvPr id="15" name="Slide Number Placeholder 14"/>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a:defRPr sz="1400" i="1">
                <a:solidFill>
                  <a:schemeClr val="bg1"/>
                </a:solidFill>
                <a:effectLst>
                  <a:outerShdw blurRad="60007" dist="310007" dir="7680000" sy="30000" kx="1300200" algn="ctr" rotWithShape="0">
                    <a:prstClr val="black">
                      <a:alpha val="32000"/>
                    </a:prstClr>
                  </a:outerShdw>
                </a:effectLst>
              </a:defRPr>
            </a:lvl1pPr>
          </a:lstStyle>
          <a:p>
            <a:fld id="{8D8545DC-155F-4126-81AC-0688A78AAC6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7" r:id="rId2"/>
    <p:sldLayoutId id="2147483669" r:id="rId3"/>
    <p:sldLayoutId id="2147483670" r:id="rId4"/>
    <p:sldLayoutId id="2147483671" r:id="rId5"/>
    <p:sldLayoutId id="2147483672" r:id="rId6"/>
  </p:sldLayoutIdLst>
  <p:transition>
    <p:dissolve/>
  </p:transition>
  <p:timing>
    <p:tnLst>
      <p:par>
        <p:cTn id="1" dur="indefinite" restart="never" nodeType="tmRoot"/>
      </p:par>
    </p:tnLst>
  </p:timing>
  <p:hf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0" y="-57715"/>
            <a:ext cx="5410200" cy="6915716"/>
          </a:xfrm>
          <a:prstGeom prst="rect">
            <a:avLst/>
          </a:prstGeom>
          <a:noFill/>
          <a:ln w="9525">
            <a:noFill/>
            <a:miter lim="800000"/>
            <a:headEnd/>
            <a:tailEnd/>
          </a:ln>
          <a:effectLst/>
        </p:spPr>
      </p:pic>
      <p:sp>
        <p:nvSpPr>
          <p:cNvPr id="4" name="Rectangle 3"/>
          <p:cNvSpPr/>
          <p:nvPr/>
        </p:nvSpPr>
        <p:spPr>
          <a:xfrm>
            <a:off x="5105400" y="179487"/>
            <a:ext cx="4038600" cy="507831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bg1">
                      <a:alpha val="40000"/>
                    </a:schemeClr>
                  </a:glow>
                  <a:outerShdw blurRad="50800" dist="39000" dir="5460000" algn="tl">
                    <a:srgbClr val="000000">
                      <a:alpha val="38000"/>
                    </a:srgbClr>
                  </a:outerShdw>
                </a:effectLst>
                <a:latin typeface="Pythagoras" pitchFamily="2" charset="0"/>
              </a:rPr>
              <a:t>“The Lord has chosen you to build a house for the sanctuary” </a:t>
            </a:r>
          </a:p>
        </p:txBody>
      </p:sp>
      <p:sp>
        <p:nvSpPr>
          <p:cNvPr id="5" name="TextBox 4"/>
          <p:cNvSpPr txBox="1"/>
          <p:nvPr/>
        </p:nvSpPr>
        <p:spPr>
          <a:xfrm>
            <a:off x="5029200" y="5707559"/>
            <a:ext cx="41148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chemeClr val="tx2">
                    <a:lumMod val="25000"/>
                  </a:schemeClr>
                </a:solidFill>
                <a:effectLst>
                  <a:outerShdw blurRad="50800" dist="39000" dir="5460000" algn="tl">
                    <a:srgbClr val="000000">
                      <a:alpha val="38000"/>
                    </a:srgbClr>
                  </a:outerShdw>
                </a:effectLst>
                <a:latin typeface="Rage Italic" pitchFamily="66" charset="0"/>
              </a:rPr>
              <a:t>1 Chronicles 28:1-10</a:t>
            </a:r>
          </a:p>
        </p:txBody>
      </p:sp>
      <p:sp>
        <p:nvSpPr>
          <p:cNvPr id="9" name="Date Placeholder 8"/>
          <p:cNvSpPr>
            <a:spLocks noGrp="1"/>
          </p:cNvSpPr>
          <p:nvPr>
            <p:ph type="dt" sz="half" idx="10"/>
          </p:nvPr>
        </p:nvSpPr>
        <p:spPr/>
        <p:txBody>
          <a:bodyPr/>
          <a:lstStyle/>
          <a:p>
            <a:r>
              <a:rPr lang="en-US" smtClean="0"/>
              <a:t>Don McClain</a:t>
            </a:r>
            <a:endParaRPr lang="en-US"/>
          </a:p>
        </p:txBody>
      </p:sp>
      <p:sp>
        <p:nvSpPr>
          <p:cNvPr id="10" name="Slide Number Placeholder 9"/>
          <p:cNvSpPr>
            <a:spLocks noGrp="1"/>
          </p:cNvSpPr>
          <p:nvPr>
            <p:ph type="sldNum" sz="quarter" idx="12"/>
          </p:nvPr>
        </p:nvSpPr>
        <p:spPr/>
        <p:txBody>
          <a:bodyPr/>
          <a:lstStyle/>
          <a:p>
            <a:fld id="{ABA62195-2B03-4EB1-9716-1C6B911839A4}" type="slidenum">
              <a:rPr lang="en-US" smtClean="0"/>
              <a:pPr/>
              <a:t>1</a:t>
            </a:fld>
            <a:endParaRPr lang="en-US"/>
          </a:p>
        </p:txBody>
      </p:sp>
      <p:sp>
        <p:nvSpPr>
          <p:cNvPr id="11" name="Footer Placeholder 10"/>
          <p:cNvSpPr>
            <a:spLocks noGrp="1"/>
          </p:cNvSpPr>
          <p:nvPr>
            <p:ph type="ftr" sz="quarter" idx="11"/>
          </p:nvPr>
        </p:nvSpPr>
        <p:spPr/>
        <p:txBody>
          <a:bodyPr/>
          <a:lstStyle/>
          <a:p>
            <a:r>
              <a:rPr lang="en-US" smtClean="0"/>
              <a:t>W. 65th St church of Christ / February 8, 2009</a:t>
            </a:r>
            <a:endParaRPr lang="en-US"/>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rved Up Ribbon 10"/>
          <p:cNvSpPr/>
          <p:nvPr/>
        </p:nvSpPr>
        <p:spPr>
          <a:xfrm>
            <a:off x="0" y="685800"/>
            <a:ext cx="9144000" cy="1447800"/>
          </a:xfrm>
          <a:prstGeom prst="ellipseRibbon2">
            <a:avLst>
              <a:gd name="adj1" fmla="val 25000"/>
              <a:gd name="adj2" fmla="val 100000"/>
              <a:gd name="adj3" fmla="val 12500"/>
            </a:avLst>
          </a:prstGeom>
          <a:effectLst>
            <a:innerShdw blurRad="63500" dist="50800" dir="8100000">
              <a:prstClr val="black">
                <a:alpha val="50000"/>
              </a:prstClr>
            </a:innerShdw>
            <a:reflection blurRad="6350" stA="52000" endA="300" endPos="35000" dir="5400000" sy="-100000" algn="bl" rotWithShape="0"/>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 name="Round Diagonal Corner Rectangle 8"/>
          <p:cNvSpPr/>
          <p:nvPr/>
        </p:nvSpPr>
        <p:spPr>
          <a:xfrm>
            <a:off x="4191000" y="2133600"/>
            <a:ext cx="4724400" cy="4419600"/>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TextBox 5"/>
          <p:cNvSpPr txBox="1"/>
          <p:nvPr/>
        </p:nvSpPr>
        <p:spPr>
          <a:xfrm>
            <a:off x="4419600" y="2286000"/>
            <a:ext cx="4419600" cy="4124206"/>
          </a:xfrm>
          <a:prstGeom prst="rect">
            <a:avLst/>
          </a:prstGeom>
          <a:noFill/>
        </p:spPr>
        <p:txBody>
          <a:bodyPr wrap="square" rtlCol="0">
            <a:spAutoFit/>
          </a:bodyPr>
          <a:lstStyle/>
          <a:p>
            <a:pPr marL="457200" indent="-457200">
              <a:spcAft>
                <a:spcPts val="600"/>
              </a:spcAft>
              <a:buClr>
                <a:schemeClr val="accent1">
                  <a:lumMod val="50000"/>
                </a:schemeClr>
              </a:buClr>
              <a:buFont typeface="Wingdings 2" pitchFamily="18" charset="2"/>
              <a:buChar char="ö"/>
            </a:pPr>
            <a:r>
              <a:rPr lang="en-US" sz="2800" dirty="0" smtClean="0">
                <a:solidFill>
                  <a:schemeClr val="bg1"/>
                </a:solidFill>
                <a:effectLst>
                  <a:outerShdw blurRad="60007" dist="310007" dir="7680000" sy="30000" kx="1300200" algn="ctr" rotWithShape="0">
                    <a:prstClr val="black">
                      <a:alpha val="32000"/>
                    </a:prstClr>
                  </a:outerShdw>
                </a:effectLst>
                <a:latin typeface="Berlin Sans FB Demi" pitchFamily="34" charset="0"/>
              </a:rPr>
              <a:t>Cannot have divided loyalties</a:t>
            </a:r>
            <a:r>
              <a:rPr lang="en-US" sz="2800" dirty="0" smtClean="0">
                <a:solidFill>
                  <a:schemeClr val="bg1"/>
                </a:solidFill>
                <a:effectLst>
                  <a:outerShdw blurRad="60007" dist="310007" dir="7680000" sy="30000" kx="1300200" algn="ctr" rotWithShape="0">
                    <a:prstClr val="black">
                      <a:alpha val="32000"/>
                    </a:prstClr>
                  </a:outerShdw>
                </a:effectLst>
              </a:rPr>
              <a:t>–  Mat 6:24; Luke 16:13 </a:t>
            </a:r>
          </a:p>
          <a:p>
            <a:pPr marL="457200" indent="-457200">
              <a:spcAft>
                <a:spcPts val="600"/>
              </a:spcAft>
              <a:buClr>
                <a:schemeClr val="accent1">
                  <a:lumMod val="50000"/>
                </a:schemeClr>
              </a:buClr>
              <a:buFont typeface="Wingdings 2" pitchFamily="18" charset="2"/>
              <a:buChar char="ö"/>
            </a:pPr>
            <a:r>
              <a:rPr lang="en-US" sz="2800" dirty="0" smtClean="0">
                <a:solidFill>
                  <a:schemeClr val="bg1"/>
                </a:solidFill>
                <a:effectLst>
                  <a:outerShdw blurRad="60007" dist="310007" dir="7680000" sy="30000" kx="1300200" algn="ctr" rotWithShape="0">
                    <a:prstClr val="black">
                      <a:alpha val="32000"/>
                    </a:prstClr>
                  </a:outerShdw>
                </a:effectLst>
                <a:latin typeface="Berlin Sans FB Demi" pitchFamily="34" charset="0"/>
              </a:rPr>
              <a:t>Serving God must be our top priority </a:t>
            </a:r>
            <a:r>
              <a:rPr lang="en-US" sz="2800" dirty="0" smtClean="0">
                <a:solidFill>
                  <a:schemeClr val="bg1"/>
                </a:solidFill>
                <a:effectLst>
                  <a:outerShdw blurRad="60007" dist="310007" dir="7680000" sy="30000" kx="1300200" algn="ctr" rotWithShape="0">
                    <a:prstClr val="black">
                      <a:alpha val="32000"/>
                    </a:prstClr>
                  </a:outerShdw>
                </a:effectLst>
              </a:rPr>
              <a:t>– Mat 6:33; Mark 12:29-31 </a:t>
            </a:r>
          </a:p>
          <a:p>
            <a:pPr marL="457200" indent="-457200">
              <a:spcAft>
                <a:spcPts val="600"/>
              </a:spcAft>
              <a:buClr>
                <a:schemeClr val="accent1">
                  <a:lumMod val="50000"/>
                </a:schemeClr>
              </a:buClr>
              <a:buFont typeface="Wingdings 2" pitchFamily="18" charset="2"/>
              <a:buChar char="ö"/>
            </a:pPr>
            <a:r>
              <a:rPr lang="en-US" sz="2800" dirty="0" smtClean="0">
                <a:solidFill>
                  <a:schemeClr val="bg1"/>
                </a:solidFill>
                <a:effectLst>
                  <a:outerShdw blurRad="60007" dist="310007" dir="7680000" sy="30000" kx="1300200" algn="ctr" rotWithShape="0">
                    <a:prstClr val="black">
                      <a:alpha val="32000"/>
                    </a:prstClr>
                  </a:outerShdw>
                </a:effectLst>
                <a:latin typeface="Berlin Sans FB Demi" pitchFamily="34" charset="0"/>
              </a:rPr>
              <a:t>We must have a willing attitude </a:t>
            </a:r>
            <a:r>
              <a:rPr lang="en-US" sz="2800" dirty="0" smtClean="0">
                <a:solidFill>
                  <a:schemeClr val="bg1"/>
                </a:solidFill>
                <a:effectLst>
                  <a:outerShdw blurRad="60007" dist="310007" dir="7680000" sy="30000" kx="1300200" algn="ctr" rotWithShape="0">
                    <a:prstClr val="black">
                      <a:alpha val="32000"/>
                    </a:prstClr>
                  </a:outerShdw>
                </a:effectLst>
              </a:rPr>
              <a:t>– John 7:17; 2 </a:t>
            </a:r>
            <a:r>
              <a:rPr lang="en-US" sz="2800" dirty="0" err="1" smtClean="0">
                <a:solidFill>
                  <a:schemeClr val="bg1"/>
                </a:solidFill>
                <a:effectLst>
                  <a:outerShdw blurRad="60007" dist="310007" dir="7680000" sy="30000" kx="1300200" algn="ctr" rotWithShape="0">
                    <a:prstClr val="black">
                      <a:alpha val="32000"/>
                    </a:prstClr>
                  </a:outerShdw>
                </a:effectLst>
              </a:rPr>
              <a:t>Cor</a:t>
            </a:r>
            <a:r>
              <a:rPr lang="en-US" sz="2800" dirty="0" smtClean="0">
                <a:solidFill>
                  <a:schemeClr val="bg1"/>
                </a:solidFill>
                <a:effectLst>
                  <a:outerShdw blurRad="60007" dist="310007" dir="7680000" sy="30000" kx="1300200" algn="ctr" rotWithShape="0">
                    <a:prstClr val="black">
                      <a:alpha val="32000"/>
                    </a:prstClr>
                  </a:outerShdw>
                </a:effectLst>
              </a:rPr>
              <a:t> 8:3,12</a:t>
            </a:r>
          </a:p>
        </p:txBody>
      </p:sp>
      <p:sp>
        <p:nvSpPr>
          <p:cNvPr id="8" name="Rectangle 7"/>
          <p:cNvSpPr/>
          <p:nvPr/>
        </p:nvSpPr>
        <p:spPr>
          <a:xfrm>
            <a:off x="1" y="0"/>
            <a:ext cx="9144000" cy="70788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bg1">
                      <a:alpha val="40000"/>
                    </a:schemeClr>
                  </a:glow>
                  <a:outerShdw blurRad="50800" dist="39000" dir="5460000" algn="tl">
                    <a:srgbClr val="000000">
                      <a:alpha val="38000"/>
                    </a:srgbClr>
                  </a:outerShdw>
                </a:effectLst>
                <a:latin typeface="Pythagoras" pitchFamily="2" charset="0"/>
              </a:rPr>
              <a:t>Building A Place For God To Dwell</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bg1">
                    <a:alpha val="40000"/>
                  </a:schemeClr>
                </a:glow>
                <a:outerShdw blurRad="50800" dist="39000" dir="5460000" algn="tl">
                  <a:srgbClr val="000000">
                    <a:alpha val="38000"/>
                  </a:srgbClr>
                </a:outerShdw>
              </a:effectLst>
              <a:latin typeface="Pythagoras" pitchFamily="2" charset="0"/>
            </a:endParaRPr>
          </a:p>
        </p:txBody>
      </p:sp>
      <p:pic>
        <p:nvPicPr>
          <p:cNvPr id="5" name="Picture 4"/>
          <p:cNvPicPr>
            <a:picLocks noChangeAspect="1" noChangeArrowheads="1"/>
          </p:cNvPicPr>
          <p:nvPr/>
        </p:nvPicPr>
        <p:blipFill>
          <a:blip r:embed="rId3"/>
          <a:srcRect/>
          <a:stretch>
            <a:fillRect/>
          </a:stretch>
        </p:blipFill>
        <p:spPr bwMode="auto">
          <a:xfrm>
            <a:off x="0" y="2667000"/>
            <a:ext cx="3657600" cy="3962400"/>
          </a:xfrm>
          <a:prstGeom prst="rect">
            <a:avLst/>
          </a:prstGeom>
          <a:noFill/>
          <a:ln w="9525">
            <a:noFill/>
            <a:miter lim="800000"/>
            <a:headEnd/>
            <a:tailEnd/>
          </a:ln>
          <a:effectLst/>
        </p:spPr>
      </p:pic>
      <p:sp>
        <p:nvSpPr>
          <p:cNvPr id="12" name="Rectangle 11"/>
          <p:cNvSpPr/>
          <p:nvPr/>
        </p:nvSpPr>
        <p:spPr>
          <a:xfrm>
            <a:off x="0" y="762000"/>
            <a:ext cx="9144000" cy="83099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itchFamily="34" charset="0"/>
              </a:rPr>
              <a:t>Loyal &amp; Willing Service</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itchFamily="34" charset="0"/>
            </a:endParaRPr>
          </a:p>
        </p:txBody>
      </p:sp>
      <p:sp>
        <p:nvSpPr>
          <p:cNvPr id="10" name="Rectangle 9"/>
          <p:cNvSpPr/>
          <p:nvPr/>
        </p:nvSpPr>
        <p:spPr>
          <a:xfrm>
            <a:off x="457200" y="3048000"/>
            <a:ext cx="2667000" cy="2462213"/>
          </a:xfrm>
          <a:prstGeom prst="rect">
            <a:avLst/>
          </a:prstGeom>
        </p:spPr>
        <p:txBody>
          <a:bodyPr wrap="square">
            <a:spAutoFit/>
          </a:bodyPr>
          <a:lstStyle/>
          <a:p>
            <a:pPr algn="ctr"/>
            <a:r>
              <a:rPr lang="en-US" sz="2200" baseline="30000" dirty="0" smtClean="0">
                <a:solidFill>
                  <a:schemeClr val="bg1"/>
                </a:solidFill>
              </a:rPr>
              <a:t>9 </a:t>
            </a:r>
            <a:r>
              <a:rPr lang="en-US" sz="2200" dirty="0" smtClean="0">
                <a:solidFill>
                  <a:schemeClr val="bg1"/>
                </a:solidFill>
              </a:rPr>
              <a:t>"As for you, my son Solomon, know the God of your father, and </a:t>
            </a:r>
            <a:r>
              <a:rPr lang="en-US" sz="2200" u="sng" dirty="0" smtClean="0">
                <a:solidFill>
                  <a:schemeClr val="bg1"/>
                </a:solidFill>
              </a:rPr>
              <a:t>serve Him with a loyal heart and with a willing mind</a:t>
            </a:r>
            <a:r>
              <a:rPr lang="en-US" sz="2200" dirty="0" smtClean="0">
                <a:solidFill>
                  <a:schemeClr val="bg1"/>
                </a:solidFill>
              </a:rPr>
              <a:t>; </a:t>
            </a:r>
            <a:endParaRPr lang="en-US" sz="2200" dirty="0">
              <a:solidFill>
                <a:schemeClr val="bg1"/>
              </a:solidFill>
            </a:endParaRPr>
          </a:p>
        </p:txBody>
      </p:sp>
      <p:sp>
        <p:nvSpPr>
          <p:cNvPr id="17" name="Date Placeholder 16"/>
          <p:cNvSpPr>
            <a:spLocks noGrp="1"/>
          </p:cNvSpPr>
          <p:nvPr>
            <p:ph type="dt" sz="half" idx="10"/>
          </p:nvPr>
        </p:nvSpPr>
        <p:spPr/>
        <p:txBody>
          <a:bodyPr/>
          <a:lstStyle/>
          <a:p>
            <a:r>
              <a:rPr lang="en-US" smtClean="0"/>
              <a:t>Don McClain</a:t>
            </a:r>
            <a:endParaRPr lang="en-US"/>
          </a:p>
        </p:txBody>
      </p:sp>
      <p:sp>
        <p:nvSpPr>
          <p:cNvPr id="18" name="Slide Number Placeholder 17"/>
          <p:cNvSpPr>
            <a:spLocks noGrp="1"/>
          </p:cNvSpPr>
          <p:nvPr>
            <p:ph type="sldNum" sz="quarter" idx="12"/>
          </p:nvPr>
        </p:nvSpPr>
        <p:spPr/>
        <p:txBody>
          <a:bodyPr/>
          <a:lstStyle/>
          <a:p>
            <a:fld id="{ABA62195-2B03-4EB1-9716-1C6B911839A4}" type="slidenum">
              <a:rPr lang="en-US" smtClean="0"/>
              <a:pPr/>
              <a:t>10</a:t>
            </a:fld>
            <a:endParaRPr lang="en-US"/>
          </a:p>
        </p:txBody>
      </p:sp>
      <p:sp>
        <p:nvSpPr>
          <p:cNvPr id="19" name="Footer Placeholder 18"/>
          <p:cNvSpPr>
            <a:spLocks noGrp="1"/>
          </p:cNvSpPr>
          <p:nvPr>
            <p:ph type="ftr" sz="quarter" idx="11"/>
          </p:nvPr>
        </p:nvSpPr>
        <p:spPr/>
        <p:txBody>
          <a:bodyPr/>
          <a:lstStyle/>
          <a:p>
            <a:r>
              <a:rPr lang="en-US" smtClean="0"/>
              <a:t>W. 65th St church of Christ / February 8, 2009</a:t>
            </a:r>
            <a:endParaRPr lang="en-US"/>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0" fill="hold"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p:cTn id="19"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p:cTn id="26"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rved Up Ribbon 10"/>
          <p:cNvSpPr/>
          <p:nvPr/>
        </p:nvSpPr>
        <p:spPr>
          <a:xfrm>
            <a:off x="0" y="685800"/>
            <a:ext cx="9144000" cy="1447800"/>
          </a:xfrm>
          <a:prstGeom prst="ellipseRibbon2">
            <a:avLst>
              <a:gd name="adj1" fmla="val 25000"/>
              <a:gd name="adj2" fmla="val 100000"/>
              <a:gd name="adj3" fmla="val 12500"/>
            </a:avLst>
          </a:prstGeom>
          <a:effectLst>
            <a:innerShdw blurRad="63500" dist="50800" dir="8100000">
              <a:prstClr val="black">
                <a:alpha val="50000"/>
              </a:prstClr>
            </a:innerShdw>
            <a:reflection blurRad="6350" stA="52000" endA="300" endPos="35000" dir="5400000" sy="-100000" algn="bl" rotWithShape="0"/>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 name="Round Diagonal Corner Rectangle 8"/>
          <p:cNvSpPr/>
          <p:nvPr/>
        </p:nvSpPr>
        <p:spPr>
          <a:xfrm>
            <a:off x="3581400" y="2133600"/>
            <a:ext cx="5334000" cy="4419600"/>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TextBox 5"/>
          <p:cNvSpPr txBox="1"/>
          <p:nvPr/>
        </p:nvSpPr>
        <p:spPr>
          <a:xfrm>
            <a:off x="3810000" y="2308116"/>
            <a:ext cx="5105400" cy="4016484"/>
          </a:xfrm>
          <a:prstGeom prst="rect">
            <a:avLst/>
          </a:prstGeom>
          <a:noFill/>
        </p:spPr>
        <p:txBody>
          <a:bodyPr wrap="square" rtlCol="0">
            <a:spAutoFit/>
          </a:bodyPr>
          <a:lstStyle/>
          <a:p>
            <a:pPr marL="457200" indent="-457200">
              <a:spcAft>
                <a:spcPts val="600"/>
              </a:spcAft>
              <a:buClr>
                <a:schemeClr val="accent1">
                  <a:lumMod val="50000"/>
                </a:schemeClr>
              </a:buClr>
              <a:buFont typeface="Wingdings 2" pitchFamily="18" charset="2"/>
              <a:buChar char="ö"/>
            </a:pPr>
            <a:r>
              <a:rPr lang="en-US" sz="2400" dirty="0" smtClean="0">
                <a:solidFill>
                  <a:schemeClr val="bg1"/>
                </a:solidFill>
                <a:effectLst>
                  <a:outerShdw blurRad="60007" dist="310007" dir="7680000" sy="30000" kx="1300200" algn="ctr" rotWithShape="0">
                    <a:prstClr val="black">
                      <a:alpha val="32000"/>
                    </a:prstClr>
                  </a:outerShdw>
                </a:effectLst>
                <a:latin typeface="Berlin Sans FB Demi" pitchFamily="34" charset="0"/>
              </a:rPr>
              <a:t>There is NOTHING hidden from our Omniscient God</a:t>
            </a:r>
            <a:r>
              <a:rPr lang="en-US" sz="2400" dirty="0" smtClean="0">
                <a:solidFill>
                  <a:schemeClr val="bg1"/>
                </a:solidFill>
                <a:effectLst>
                  <a:outerShdw blurRad="60007" dist="310007" dir="7680000" sy="30000" kx="1300200" algn="ctr" rotWithShape="0">
                    <a:prstClr val="black">
                      <a:alpha val="32000"/>
                    </a:prstClr>
                  </a:outerShdw>
                </a:effectLst>
              </a:rPr>
              <a:t>– Heb 4:13; Rev. 2:23; Psalm 139:1-12</a:t>
            </a:r>
          </a:p>
          <a:p>
            <a:pPr marL="457200" indent="-457200">
              <a:spcAft>
                <a:spcPts val="600"/>
              </a:spcAft>
              <a:buClr>
                <a:schemeClr val="accent1">
                  <a:lumMod val="50000"/>
                </a:schemeClr>
              </a:buClr>
              <a:buFont typeface="Wingdings 2" pitchFamily="18" charset="2"/>
              <a:buChar char="ö"/>
            </a:pPr>
            <a:r>
              <a:rPr lang="en-US" sz="2400" dirty="0" smtClean="0">
                <a:solidFill>
                  <a:schemeClr val="bg1"/>
                </a:solidFill>
                <a:effectLst>
                  <a:outerShdw blurRad="60007" dist="310007" dir="7680000" sy="30000" kx="1300200" algn="ctr" rotWithShape="0">
                    <a:prstClr val="black">
                      <a:alpha val="32000"/>
                    </a:prstClr>
                  </a:outerShdw>
                </a:effectLst>
                <a:latin typeface="Berlin Sans FB Demi" pitchFamily="34" charset="0"/>
              </a:rPr>
              <a:t>Our obedience and service MUST be from the heart </a:t>
            </a:r>
            <a:r>
              <a:rPr lang="en-US" sz="2400" dirty="0" smtClean="0">
                <a:solidFill>
                  <a:schemeClr val="bg1"/>
                </a:solidFill>
                <a:effectLst>
                  <a:outerShdw blurRad="60007" dist="310007" dir="7680000" sy="30000" kx="1300200" algn="ctr" rotWithShape="0">
                    <a:prstClr val="black">
                      <a:alpha val="32000"/>
                    </a:prstClr>
                  </a:outerShdw>
                </a:effectLst>
              </a:rPr>
              <a:t>– Rom 6:16-19</a:t>
            </a:r>
          </a:p>
          <a:p>
            <a:pPr marL="457200" indent="-457200">
              <a:spcAft>
                <a:spcPts val="600"/>
              </a:spcAft>
              <a:buClr>
                <a:schemeClr val="accent1">
                  <a:lumMod val="50000"/>
                </a:schemeClr>
              </a:buClr>
              <a:buFont typeface="Wingdings 2" pitchFamily="18" charset="2"/>
              <a:buChar char="ö"/>
            </a:pPr>
            <a:r>
              <a:rPr lang="en-US" sz="2400" dirty="0" smtClean="0">
                <a:solidFill>
                  <a:schemeClr val="bg1"/>
                </a:solidFill>
                <a:effectLst>
                  <a:outerShdw blurRad="60007" dist="310007" dir="7680000" sy="30000" kx="1300200" algn="ctr" rotWithShape="0">
                    <a:prstClr val="black">
                      <a:alpha val="32000"/>
                    </a:prstClr>
                  </a:outerShdw>
                </a:effectLst>
                <a:latin typeface="Berlin Sans FB Demi" pitchFamily="34" charset="0"/>
              </a:rPr>
              <a:t>Must bring even our thoughts under obedience to Christ </a:t>
            </a:r>
            <a:r>
              <a:rPr lang="en-US" sz="2400" dirty="0" smtClean="0">
                <a:solidFill>
                  <a:schemeClr val="bg1"/>
                </a:solidFill>
                <a:effectLst>
                  <a:outerShdw blurRad="60007" dist="310007" dir="7680000" sy="30000" kx="1300200" algn="ctr" rotWithShape="0">
                    <a:prstClr val="black">
                      <a:alpha val="32000"/>
                    </a:prstClr>
                  </a:outerShdw>
                </a:effectLst>
              </a:rPr>
              <a:t>– 2 Cor. 10:5</a:t>
            </a:r>
          </a:p>
          <a:p>
            <a:pPr marL="457200" indent="-457200">
              <a:spcAft>
                <a:spcPts val="600"/>
              </a:spcAft>
              <a:buClr>
                <a:schemeClr val="accent1">
                  <a:lumMod val="50000"/>
                </a:schemeClr>
              </a:buClr>
              <a:buFont typeface="Wingdings 2" pitchFamily="18" charset="2"/>
              <a:buChar char="ö"/>
            </a:pPr>
            <a:r>
              <a:rPr lang="en-US" sz="2400" dirty="0" smtClean="0">
                <a:solidFill>
                  <a:schemeClr val="bg1"/>
                </a:solidFill>
                <a:effectLst>
                  <a:outerShdw blurRad="60007" dist="310007" dir="7680000" sy="30000" kx="1300200" algn="ctr" rotWithShape="0">
                    <a:prstClr val="black">
                      <a:alpha val="32000"/>
                    </a:prstClr>
                  </a:outerShdw>
                </a:effectLst>
                <a:latin typeface="Berlin Sans FB Demi" pitchFamily="34" charset="0"/>
              </a:rPr>
              <a:t>Our actions proceed from the heart </a:t>
            </a:r>
            <a:r>
              <a:rPr lang="en-US" sz="2400" dirty="0" smtClean="0">
                <a:solidFill>
                  <a:schemeClr val="bg1"/>
                </a:solidFill>
                <a:effectLst>
                  <a:outerShdw blurRad="60007" dist="310007" dir="7680000" sy="30000" kx="1300200" algn="ctr" rotWithShape="0">
                    <a:prstClr val="black">
                      <a:alpha val="32000"/>
                    </a:prstClr>
                  </a:outerShdw>
                </a:effectLst>
              </a:rPr>
              <a:t>– Mat 12:34,35; 15:18,19</a:t>
            </a:r>
          </a:p>
        </p:txBody>
      </p:sp>
      <p:sp>
        <p:nvSpPr>
          <p:cNvPr id="8" name="Rectangle 7"/>
          <p:cNvSpPr/>
          <p:nvPr/>
        </p:nvSpPr>
        <p:spPr>
          <a:xfrm>
            <a:off x="1" y="0"/>
            <a:ext cx="9144000" cy="70788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bg1">
                      <a:alpha val="40000"/>
                    </a:schemeClr>
                  </a:glow>
                  <a:outerShdw blurRad="50800" dist="39000" dir="5460000" algn="tl">
                    <a:srgbClr val="000000">
                      <a:alpha val="38000"/>
                    </a:srgbClr>
                  </a:outerShdw>
                </a:effectLst>
                <a:latin typeface="Pythagoras" pitchFamily="2" charset="0"/>
              </a:rPr>
              <a:t>Building A Place For God To Dwell</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bg1">
                    <a:alpha val="40000"/>
                  </a:schemeClr>
                </a:glow>
                <a:outerShdw blurRad="50800" dist="39000" dir="5460000" algn="tl">
                  <a:srgbClr val="000000">
                    <a:alpha val="38000"/>
                  </a:srgbClr>
                </a:outerShdw>
              </a:effectLst>
              <a:latin typeface="Pythagoras" pitchFamily="2" charset="0"/>
            </a:endParaRPr>
          </a:p>
        </p:txBody>
      </p:sp>
      <p:pic>
        <p:nvPicPr>
          <p:cNvPr id="5" name="Picture 4"/>
          <p:cNvPicPr>
            <a:picLocks noChangeAspect="1" noChangeArrowheads="1"/>
          </p:cNvPicPr>
          <p:nvPr/>
        </p:nvPicPr>
        <p:blipFill>
          <a:blip r:embed="rId3"/>
          <a:srcRect/>
          <a:stretch>
            <a:fillRect/>
          </a:stretch>
        </p:blipFill>
        <p:spPr bwMode="auto">
          <a:xfrm>
            <a:off x="0" y="3200400"/>
            <a:ext cx="3657600" cy="3429000"/>
          </a:xfrm>
          <a:prstGeom prst="rect">
            <a:avLst/>
          </a:prstGeom>
          <a:noFill/>
          <a:ln w="9525">
            <a:noFill/>
            <a:miter lim="800000"/>
            <a:headEnd/>
            <a:tailEnd/>
          </a:ln>
          <a:effectLst/>
        </p:spPr>
      </p:pic>
      <p:sp>
        <p:nvSpPr>
          <p:cNvPr id="12" name="Rectangle 11"/>
          <p:cNvSpPr/>
          <p:nvPr/>
        </p:nvSpPr>
        <p:spPr>
          <a:xfrm>
            <a:off x="0" y="762000"/>
            <a:ext cx="9144000" cy="83099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itchFamily="34" charset="0"/>
              </a:rPr>
              <a:t>Sincerity &amp; Honesty</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itchFamily="34" charset="0"/>
            </a:endParaRPr>
          </a:p>
        </p:txBody>
      </p:sp>
      <p:sp>
        <p:nvSpPr>
          <p:cNvPr id="10" name="Rectangle 9"/>
          <p:cNvSpPr/>
          <p:nvPr/>
        </p:nvSpPr>
        <p:spPr>
          <a:xfrm>
            <a:off x="457200" y="3623608"/>
            <a:ext cx="2667000" cy="1938992"/>
          </a:xfrm>
          <a:prstGeom prst="rect">
            <a:avLst/>
          </a:prstGeom>
        </p:spPr>
        <p:txBody>
          <a:bodyPr wrap="square">
            <a:spAutoFit/>
          </a:bodyPr>
          <a:lstStyle/>
          <a:p>
            <a:pPr algn="ctr"/>
            <a:r>
              <a:rPr lang="en-US" sz="2400" baseline="30000" dirty="0" smtClean="0">
                <a:solidFill>
                  <a:schemeClr val="bg1"/>
                </a:solidFill>
                <a:effectLst>
                  <a:outerShdw blurRad="60007" dist="310007" dir="7680000" sy="30000" kx="1300200" algn="ctr" rotWithShape="0">
                    <a:prstClr val="black">
                      <a:alpha val="32000"/>
                    </a:prstClr>
                  </a:outerShdw>
                </a:effectLst>
              </a:rPr>
              <a:t>9 </a:t>
            </a:r>
            <a:r>
              <a:rPr lang="en-US" sz="2400" dirty="0" smtClean="0">
                <a:solidFill>
                  <a:schemeClr val="bg1"/>
                </a:solidFill>
                <a:effectLst>
                  <a:outerShdw blurRad="60007" dist="310007" dir="7680000" sy="30000" kx="1300200" algn="ctr" rotWithShape="0">
                    <a:prstClr val="black">
                      <a:alpha val="32000"/>
                    </a:prstClr>
                  </a:outerShdw>
                </a:effectLst>
              </a:rPr>
              <a:t>“. . . for the Lord searches all hearts and understands all the intent of the thoughts.”</a:t>
            </a:r>
            <a:endParaRPr lang="en-US" sz="2400" dirty="0">
              <a:solidFill>
                <a:schemeClr val="bg1"/>
              </a:solidFill>
              <a:effectLst>
                <a:outerShdw blurRad="60007" dist="310007" dir="7680000" sy="30000" kx="1300200" algn="ctr" rotWithShape="0">
                  <a:prstClr val="black">
                    <a:alpha val="32000"/>
                  </a:prstClr>
                </a:outerShdw>
              </a:effectLst>
            </a:endParaRPr>
          </a:p>
        </p:txBody>
      </p:sp>
      <p:sp>
        <p:nvSpPr>
          <p:cNvPr id="16" name="Date Placeholder 15"/>
          <p:cNvSpPr>
            <a:spLocks noGrp="1"/>
          </p:cNvSpPr>
          <p:nvPr>
            <p:ph type="dt" sz="half" idx="10"/>
          </p:nvPr>
        </p:nvSpPr>
        <p:spPr/>
        <p:txBody>
          <a:bodyPr/>
          <a:lstStyle/>
          <a:p>
            <a:r>
              <a:rPr lang="en-US" smtClean="0"/>
              <a:t>Don McClain</a:t>
            </a:r>
            <a:endParaRPr lang="en-US"/>
          </a:p>
        </p:txBody>
      </p:sp>
      <p:sp>
        <p:nvSpPr>
          <p:cNvPr id="17" name="Slide Number Placeholder 16"/>
          <p:cNvSpPr>
            <a:spLocks noGrp="1"/>
          </p:cNvSpPr>
          <p:nvPr>
            <p:ph type="sldNum" sz="quarter" idx="12"/>
          </p:nvPr>
        </p:nvSpPr>
        <p:spPr/>
        <p:txBody>
          <a:bodyPr/>
          <a:lstStyle/>
          <a:p>
            <a:fld id="{ABA62195-2B03-4EB1-9716-1C6B911839A4}" type="slidenum">
              <a:rPr lang="en-US" smtClean="0"/>
              <a:pPr/>
              <a:t>11</a:t>
            </a:fld>
            <a:endParaRPr lang="en-US"/>
          </a:p>
        </p:txBody>
      </p:sp>
      <p:sp>
        <p:nvSpPr>
          <p:cNvPr id="18" name="Footer Placeholder 17"/>
          <p:cNvSpPr>
            <a:spLocks noGrp="1"/>
          </p:cNvSpPr>
          <p:nvPr>
            <p:ph type="ftr" sz="quarter" idx="11"/>
          </p:nvPr>
        </p:nvSpPr>
        <p:spPr/>
        <p:txBody>
          <a:bodyPr/>
          <a:lstStyle/>
          <a:p>
            <a:r>
              <a:rPr lang="en-US" smtClean="0"/>
              <a:t>W. 65th St church of Christ / February 8, 2009</a:t>
            </a:r>
            <a:endParaRPr lang="en-US"/>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1000"/>
                                        <p:tgtEl>
                                          <p:spTgt spid="6">
                                            <p:txEl>
                                              <p:pRg st="2" end="2"/>
                                            </p:txEl>
                                          </p:spTgt>
                                        </p:tgtEl>
                                      </p:cBhvr>
                                    </p:animEffect>
                                    <p:anim calcmode="lin" valueType="num">
                                      <p:cBhvr>
                                        <p:cTn id="2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1000"/>
                                        <p:tgtEl>
                                          <p:spTgt spid="6">
                                            <p:txEl>
                                              <p:pRg st="3" end="3"/>
                                            </p:txEl>
                                          </p:spTgt>
                                        </p:tgtEl>
                                      </p:cBhvr>
                                    </p:animEffect>
                                    <p:anim calcmode="lin" valueType="num">
                                      <p:cBhvr>
                                        <p:cTn id="36"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rved Up Ribbon 10"/>
          <p:cNvSpPr/>
          <p:nvPr/>
        </p:nvSpPr>
        <p:spPr>
          <a:xfrm>
            <a:off x="0" y="685800"/>
            <a:ext cx="9144000" cy="1447800"/>
          </a:xfrm>
          <a:prstGeom prst="ellipseRibbon2">
            <a:avLst>
              <a:gd name="adj1" fmla="val 25000"/>
              <a:gd name="adj2" fmla="val 100000"/>
              <a:gd name="adj3" fmla="val 12500"/>
            </a:avLst>
          </a:prstGeom>
          <a:effectLst>
            <a:innerShdw blurRad="63500" dist="50800" dir="8100000">
              <a:prstClr val="black">
                <a:alpha val="50000"/>
              </a:prstClr>
            </a:innerShdw>
            <a:reflection blurRad="6350" stA="52000" endA="300" endPos="35000" dir="5400000" sy="-100000" algn="bl" rotWithShape="0"/>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 name="Round Diagonal Corner Rectangle 8"/>
          <p:cNvSpPr/>
          <p:nvPr/>
        </p:nvSpPr>
        <p:spPr>
          <a:xfrm>
            <a:off x="3581400" y="2133600"/>
            <a:ext cx="5334000" cy="4419600"/>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TextBox 5"/>
          <p:cNvSpPr txBox="1"/>
          <p:nvPr/>
        </p:nvSpPr>
        <p:spPr>
          <a:xfrm>
            <a:off x="3810000" y="2383572"/>
            <a:ext cx="5105400" cy="4093428"/>
          </a:xfrm>
          <a:prstGeom prst="rect">
            <a:avLst/>
          </a:prstGeom>
          <a:noFill/>
        </p:spPr>
        <p:txBody>
          <a:bodyPr wrap="square" rtlCol="0">
            <a:spAutoFit/>
          </a:bodyPr>
          <a:lstStyle/>
          <a:p>
            <a:pPr marL="457200" indent="-457200">
              <a:spcAft>
                <a:spcPts val="600"/>
              </a:spcAft>
              <a:buClr>
                <a:schemeClr val="accent1">
                  <a:lumMod val="50000"/>
                </a:schemeClr>
              </a:buClr>
              <a:buFont typeface="Wingdings 2" pitchFamily="18" charset="2"/>
              <a:buChar char="ö"/>
            </a:pPr>
            <a:r>
              <a:rPr lang="en-US" sz="2400" dirty="0" smtClean="0">
                <a:solidFill>
                  <a:schemeClr val="bg1"/>
                </a:solidFill>
                <a:effectLst>
                  <a:outerShdw blurRad="60007" dist="310007" dir="7680000" sy="30000" kx="1300200" algn="ctr" rotWithShape="0">
                    <a:prstClr val="black">
                      <a:alpha val="32000"/>
                    </a:prstClr>
                  </a:outerShdw>
                </a:effectLst>
                <a:latin typeface="Berlin Sans FB Demi" pitchFamily="34" charset="0"/>
              </a:rPr>
              <a:t>Seek and you will find </a:t>
            </a:r>
            <a:r>
              <a:rPr lang="en-US" sz="2400" dirty="0" smtClean="0">
                <a:solidFill>
                  <a:schemeClr val="bg1"/>
                </a:solidFill>
                <a:effectLst>
                  <a:outerShdw blurRad="60007" dist="310007" dir="7680000" sy="30000" kx="1300200" algn="ctr" rotWithShape="0">
                    <a:prstClr val="black">
                      <a:alpha val="32000"/>
                    </a:prstClr>
                  </a:outerShdw>
                </a:effectLst>
              </a:rPr>
              <a:t>– Mat 7:7,8; James 4:8-10</a:t>
            </a:r>
          </a:p>
          <a:p>
            <a:pPr marL="457200" indent="-457200">
              <a:spcAft>
                <a:spcPts val="600"/>
              </a:spcAft>
              <a:buClr>
                <a:schemeClr val="accent1">
                  <a:lumMod val="50000"/>
                </a:schemeClr>
              </a:buClr>
              <a:buFont typeface="Wingdings 2" pitchFamily="18" charset="2"/>
              <a:buChar char="ö"/>
            </a:pPr>
            <a:r>
              <a:rPr lang="en-US" sz="2400" dirty="0" smtClean="0">
                <a:solidFill>
                  <a:schemeClr val="bg1"/>
                </a:solidFill>
                <a:effectLst>
                  <a:outerShdw blurRad="60007" dist="310007" dir="7680000" sy="30000" kx="1300200" algn="ctr" rotWithShape="0">
                    <a:prstClr val="black">
                      <a:alpha val="32000"/>
                    </a:prstClr>
                  </a:outerShdw>
                </a:effectLst>
                <a:latin typeface="Berlin Sans FB Demi" pitchFamily="34" charset="0"/>
              </a:rPr>
              <a:t>We need to seek the Lord while we have opportunity </a:t>
            </a:r>
            <a:r>
              <a:rPr lang="en-US" sz="2400" dirty="0" smtClean="0">
                <a:solidFill>
                  <a:schemeClr val="bg1"/>
                </a:solidFill>
                <a:effectLst>
                  <a:outerShdw blurRad="60007" dist="310007" dir="7680000" sy="30000" kx="1300200" algn="ctr" rotWithShape="0">
                    <a:prstClr val="black">
                      <a:alpha val="32000"/>
                    </a:prstClr>
                  </a:outerShdw>
                </a:effectLst>
              </a:rPr>
              <a:t>– Isa. 55:6,7</a:t>
            </a:r>
          </a:p>
          <a:p>
            <a:pPr marL="457200" indent="-457200">
              <a:spcAft>
                <a:spcPts val="600"/>
              </a:spcAft>
              <a:buClr>
                <a:schemeClr val="accent1">
                  <a:lumMod val="50000"/>
                </a:schemeClr>
              </a:buClr>
              <a:buFont typeface="Wingdings 2" pitchFamily="18" charset="2"/>
              <a:buChar char="ö"/>
            </a:pPr>
            <a:r>
              <a:rPr lang="en-US" sz="2400" dirty="0" smtClean="0">
                <a:solidFill>
                  <a:schemeClr val="bg1"/>
                </a:solidFill>
                <a:effectLst>
                  <a:outerShdw blurRad="60007" dist="310007" dir="7680000" sy="30000" kx="1300200" algn="ctr" rotWithShape="0">
                    <a:prstClr val="black">
                      <a:alpha val="32000"/>
                    </a:prstClr>
                  </a:outerShdw>
                </a:effectLst>
                <a:latin typeface="Berlin Sans FB Demi" pitchFamily="34" charset="0"/>
              </a:rPr>
              <a:t>We must seek with “all our heart” </a:t>
            </a:r>
            <a:r>
              <a:rPr lang="en-US" sz="2400" dirty="0" smtClean="0">
                <a:solidFill>
                  <a:schemeClr val="bg1"/>
                </a:solidFill>
                <a:effectLst>
                  <a:outerShdw blurRad="60007" dist="310007" dir="7680000" sy="30000" kx="1300200" algn="ctr" rotWithShape="0">
                    <a:prstClr val="black">
                      <a:alpha val="32000"/>
                    </a:prstClr>
                  </a:outerShdw>
                </a:effectLst>
              </a:rPr>
              <a:t>– Jer. 29:13</a:t>
            </a:r>
          </a:p>
          <a:p>
            <a:pPr marL="457200" indent="-457200">
              <a:spcAft>
                <a:spcPts val="600"/>
              </a:spcAft>
              <a:buClr>
                <a:schemeClr val="accent1">
                  <a:lumMod val="50000"/>
                </a:schemeClr>
              </a:buClr>
              <a:buFont typeface="Wingdings 2" pitchFamily="18" charset="2"/>
              <a:buChar char="ö"/>
            </a:pPr>
            <a:r>
              <a:rPr lang="en-US" sz="2400" dirty="0" smtClean="0">
                <a:solidFill>
                  <a:schemeClr val="bg1"/>
                </a:solidFill>
                <a:effectLst>
                  <a:outerShdw blurRad="60007" dist="310007" dir="7680000" sy="30000" kx="1300200" algn="ctr" rotWithShape="0">
                    <a:prstClr val="black">
                      <a:alpha val="32000"/>
                    </a:prstClr>
                  </a:outerShdw>
                </a:effectLst>
                <a:latin typeface="Berlin Sans FB Demi" pitchFamily="34" charset="0"/>
              </a:rPr>
              <a:t>The Lord is with you while you are with Him </a:t>
            </a:r>
            <a:r>
              <a:rPr lang="en-US" sz="2400" dirty="0" smtClean="0">
                <a:solidFill>
                  <a:schemeClr val="bg1"/>
                </a:solidFill>
                <a:effectLst>
                  <a:outerShdw blurRad="60007" dist="310007" dir="7680000" sy="30000" kx="1300200" algn="ctr" rotWithShape="0">
                    <a:prstClr val="black">
                      <a:alpha val="32000"/>
                    </a:prstClr>
                  </a:outerShdw>
                </a:effectLst>
              </a:rPr>
              <a:t>– 2 Chr. 15:2</a:t>
            </a:r>
          </a:p>
          <a:p>
            <a:pPr marL="457200" indent="-457200">
              <a:spcAft>
                <a:spcPts val="600"/>
              </a:spcAft>
              <a:buClr>
                <a:schemeClr val="accent1">
                  <a:lumMod val="50000"/>
                </a:schemeClr>
              </a:buClr>
              <a:buFont typeface="Wingdings 2" pitchFamily="18" charset="2"/>
              <a:buChar char="ö"/>
            </a:pPr>
            <a:r>
              <a:rPr lang="en-US" sz="2400" dirty="0" smtClean="0">
                <a:solidFill>
                  <a:schemeClr val="bg1"/>
                </a:solidFill>
                <a:effectLst>
                  <a:outerShdw blurRad="60007" dist="310007" dir="7680000" sy="30000" kx="1300200" algn="ctr" rotWithShape="0">
                    <a:prstClr val="black">
                      <a:alpha val="32000"/>
                    </a:prstClr>
                  </a:outerShdw>
                </a:effectLst>
                <a:latin typeface="Berlin Sans FB Demi" pitchFamily="34" charset="0"/>
              </a:rPr>
              <a:t>But if we forsake Him, He will cast us off </a:t>
            </a:r>
            <a:r>
              <a:rPr lang="en-US" sz="2400" dirty="0" smtClean="0">
                <a:solidFill>
                  <a:schemeClr val="bg1"/>
                </a:solidFill>
                <a:effectLst>
                  <a:outerShdw blurRad="60007" dist="310007" dir="7680000" sy="30000" kx="1300200" algn="ctr" rotWithShape="0">
                    <a:prstClr val="black">
                      <a:alpha val="32000"/>
                    </a:prstClr>
                  </a:outerShdw>
                </a:effectLst>
              </a:rPr>
              <a:t>– Heb 10:26-39</a:t>
            </a:r>
          </a:p>
        </p:txBody>
      </p:sp>
      <p:sp>
        <p:nvSpPr>
          <p:cNvPr id="8" name="Rectangle 7"/>
          <p:cNvSpPr/>
          <p:nvPr/>
        </p:nvSpPr>
        <p:spPr>
          <a:xfrm>
            <a:off x="1" y="0"/>
            <a:ext cx="9144000" cy="70788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bg1">
                      <a:alpha val="40000"/>
                    </a:schemeClr>
                  </a:glow>
                  <a:outerShdw blurRad="50800" dist="39000" dir="5460000" algn="tl">
                    <a:srgbClr val="000000">
                      <a:alpha val="38000"/>
                    </a:srgbClr>
                  </a:outerShdw>
                </a:effectLst>
                <a:latin typeface="Pythagoras" pitchFamily="2" charset="0"/>
              </a:rPr>
              <a:t>Building A Place For God To Dwell</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bg1">
                    <a:alpha val="40000"/>
                  </a:schemeClr>
                </a:glow>
                <a:outerShdw blurRad="50800" dist="39000" dir="5460000" algn="tl">
                  <a:srgbClr val="000000">
                    <a:alpha val="38000"/>
                  </a:srgbClr>
                </a:outerShdw>
              </a:effectLst>
              <a:latin typeface="Pythagoras" pitchFamily="2" charset="0"/>
            </a:endParaRPr>
          </a:p>
        </p:txBody>
      </p:sp>
      <p:pic>
        <p:nvPicPr>
          <p:cNvPr id="5" name="Picture 4"/>
          <p:cNvPicPr>
            <a:picLocks noChangeAspect="1" noChangeArrowheads="1"/>
          </p:cNvPicPr>
          <p:nvPr/>
        </p:nvPicPr>
        <p:blipFill>
          <a:blip r:embed="rId3"/>
          <a:srcRect/>
          <a:stretch>
            <a:fillRect/>
          </a:stretch>
        </p:blipFill>
        <p:spPr bwMode="auto">
          <a:xfrm>
            <a:off x="0" y="3200400"/>
            <a:ext cx="3657600" cy="3429000"/>
          </a:xfrm>
          <a:prstGeom prst="rect">
            <a:avLst/>
          </a:prstGeom>
          <a:noFill/>
          <a:ln w="9525">
            <a:noFill/>
            <a:miter lim="800000"/>
            <a:headEnd/>
            <a:tailEnd/>
          </a:ln>
          <a:effectLst/>
        </p:spPr>
      </p:pic>
      <p:sp>
        <p:nvSpPr>
          <p:cNvPr id="12" name="Rectangle 11"/>
          <p:cNvSpPr/>
          <p:nvPr/>
        </p:nvSpPr>
        <p:spPr>
          <a:xfrm>
            <a:off x="0" y="762000"/>
            <a:ext cx="9144000" cy="83099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itchFamily="34" charset="0"/>
              </a:rPr>
              <a:t>Promise &amp; Warning</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itchFamily="34" charset="0"/>
            </a:endParaRPr>
          </a:p>
        </p:txBody>
      </p:sp>
      <p:sp>
        <p:nvSpPr>
          <p:cNvPr id="10" name="Rectangle 9"/>
          <p:cNvSpPr/>
          <p:nvPr/>
        </p:nvSpPr>
        <p:spPr>
          <a:xfrm>
            <a:off x="457200" y="3429000"/>
            <a:ext cx="2667000" cy="2308324"/>
          </a:xfrm>
          <a:prstGeom prst="rect">
            <a:avLst/>
          </a:prstGeom>
        </p:spPr>
        <p:txBody>
          <a:bodyPr wrap="square">
            <a:spAutoFit/>
          </a:bodyPr>
          <a:lstStyle/>
          <a:p>
            <a:pPr algn="ctr"/>
            <a:r>
              <a:rPr lang="en-US" sz="2400" baseline="30000" dirty="0" smtClean="0">
                <a:solidFill>
                  <a:schemeClr val="bg1"/>
                </a:solidFill>
                <a:effectLst>
                  <a:outerShdw blurRad="60007" dist="310007" dir="7680000" sy="30000" kx="1300200" algn="ctr" rotWithShape="0">
                    <a:prstClr val="black">
                      <a:alpha val="32000"/>
                    </a:prstClr>
                  </a:outerShdw>
                </a:effectLst>
              </a:rPr>
              <a:t>9 </a:t>
            </a:r>
            <a:r>
              <a:rPr lang="en-US" sz="2400" dirty="0" smtClean="0">
                <a:solidFill>
                  <a:schemeClr val="bg1"/>
                </a:solidFill>
                <a:effectLst>
                  <a:outerShdw blurRad="60007" dist="310007" dir="7680000" sy="30000" kx="1300200" algn="ctr" rotWithShape="0">
                    <a:prstClr val="black">
                      <a:alpha val="32000"/>
                    </a:prstClr>
                  </a:outerShdw>
                </a:effectLst>
              </a:rPr>
              <a:t>“. . . If you seek Him, He will be found by you; but if you forsake Him, He will cast you off forever.”</a:t>
            </a:r>
            <a:endParaRPr lang="en-US" sz="2400" dirty="0">
              <a:solidFill>
                <a:schemeClr val="bg1"/>
              </a:solidFill>
              <a:effectLst>
                <a:outerShdw blurRad="60007" dist="310007" dir="7680000" sy="30000" kx="1300200" algn="ctr" rotWithShape="0">
                  <a:prstClr val="black">
                    <a:alpha val="32000"/>
                  </a:prstClr>
                </a:outerShdw>
              </a:effectLst>
            </a:endParaRPr>
          </a:p>
        </p:txBody>
      </p:sp>
      <p:sp>
        <p:nvSpPr>
          <p:cNvPr id="16" name="Date Placeholder 15"/>
          <p:cNvSpPr>
            <a:spLocks noGrp="1"/>
          </p:cNvSpPr>
          <p:nvPr>
            <p:ph type="dt" sz="half" idx="10"/>
          </p:nvPr>
        </p:nvSpPr>
        <p:spPr/>
        <p:txBody>
          <a:bodyPr/>
          <a:lstStyle/>
          <a:p>
            <a:r>
              <a:rPr lang="en-US" smtClean="0"/>
              <a:t>Don McClain</a:t>
            </a:r>
            <a:endParaRPr lang="en-US"/>
          </a:p>
        </p:txBody>
      </p:sp>
      <p:sp>
        <p:nvSpPr>
          <p:cNvPr id="17" name="Slide Number Placeholder 16"/>
          <p:cNvSpPr>
            <a:spLocks noGrp="1"/>
          </p:cNvSpPr>
          <p:nvPr>
            <p:ph type="sldNum" sz="quarter" idx="12"/>
          </p:nvPr>
        </p:nvSpPr>
        <p:spPr/>
        <p:txBody>
          <a:bodyPr/>
          <a:lstStyle/>
          <a:p>
            <a:fld id="{ABA62195-2B03-4EB1-9716-1C6B911839A4}" type="slidenum">
              <a:rPr lang="en-US" smtClean="0"/>
              <a:pPr/>
              <a:t>12</a:t>
            </a:fld>
            <a:endParaRPr lang="en-US"/>
          </a:p>
        </p:txBody>
      </p:sp>
      <p:sp>
        <p:nvSpPr>
          <p:cNvPr id="18" name="Footer Placeholder 17"/>
          <p:cNvSpPr>
            <a:spLocks noGrp="1"/>
          </p:cNvSpPr>
          <p:nvPr>
            <p:ph type="ftr" sz="quarter" idx="11"/>
          </p:nvPr>
        </p:nvSpPr>
        <p:spPr/>
        <p:txBody>
          <a:bodyPr/>
          <a:lstStyle/>
          <a:p>
            <a:r>
              <a:rPr lang="en-US" smtClean="0"/>
              <a:t>W. 65th St church of Christ / February 8, 2009</a:t>
            </a:r>
            <a:endParaRPr lang="en-US"/>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5" dur="500"/>
                                        <p:tgtEl>
                                          <p:spTgt spid="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randombar(horizontal)">
                                      <p:cBhvr>
                                        <p:cTn id="3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txaisi.com/MissionsChurchesBuildings/IMAG005A.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9" name="Round Diagonal Corner Rectangle 8"/>
          <p:cNvSpPr/>
          <p:nvPr/>
        </p:nvSpPr>
        <p:spPr>
          <a:xfrm>
            <a:off x="4572000" y="838200"/>
            <a:ext cx="4343400" cy="5715000"/>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TextBox 5"/>
          <p:cNvSpPr txBox="1"/>
          <p:nvPr/>
        </p:nvSpPr>
        <p:spPr>
          <a:xfrm>
            <a:off x="4953000" y="990601"/>
            <a:ext cx="3962400" cy="5478423"/>
          </a:xfrm>
          <a:prstGeom prst="rect">
            <a:avLst/>
          </a:prstGeom>
          <a:noFill/>
        </p:spPr>
        <p:txBody>
          <a:bodyPr wrap="square" rtlCol="0">
            <a:spAutoFit/>
          </a:bodyPr>
          <a:lstStyle/>
          <a:p>
            <a:pPr marL="457200" indent="-457200">
              <a:spcAft>
                <a:spcPts val="600"/>
              </a:spcAft>
              <a:buClr>
                <a:schemeClr val="accent1">
                  <a:lumMod val="50000"/>
                </a:schemeClr>
              </a:buClr>
              <a:buFont typeface="Wingdings 2" pitchFamily="18" charset="2"/>
              <a:buChar char="ö"/>
            </a:pPr>
            <a:r>
              <a:rPr lang="en-US" sz="3000" dirty="0" smtClean="0">
                <a:solidFill>
                  <a:schemeClr val="bg1"/>
                </a:solidFill>
                <a:effectLst>
                  <a:outerShdw blurRad="60007" dist="310007" dir="7680000" sy="30000" kx="1300200" algn="ctr" rotWithShape="0">
                    <a:prstClr val="black">
                      <a:alpha val="32000"/>
                    </a:prstClr>
                  </a:outerShdw>
                </a:effectLst>
                <a:latin typeface="Berlin Sans FB Demi" pitchFamily="34" charset="0"/>
              </a:rPr>
              <a:t>Determined Obedience?</a:t>
            </a:r>
            <a:endParaRPr lang="en-US" sz="3000" dirty="0" smtClean="0">
              <a:solidFill>
                <a:schemeClr val="bg1"/>
              </a:solidFill>
              <a:effectLst>
                <a:outerShdw blurRad="60007" dist="310007" dir="7680000" sy="30000" kx="1300200" algn="ctr" rotWithShape="0">
                  <a:prstClr val="black">
                    <a:alpha val="32000"/>
                  </a:prstClr>
                </a:outerShdw>
              </a:effectLst>
            </a:endParaRPr>
          </a:p>
          <a:p>
            <a:pPr marL="457200" indent="-457200">
              <a:spcAft>
                <a:spcPts val="600"/>
              </a:spcAft>
              <a:buClr>
                <a:schemeClr val="accent1">
                  <a:lumMod val="50000"/>
                </a:schemeClr>
              </a:buClr>
              <a:buFont typeface="Wingdings 2" pitchFamily="18" charset="2"/>
              <a:buChar char="ö"/>
            </a:pPr>
            <a:r>
              <a:rPr lang="en-US" sz="3000" dirty="0" smtClean="0">
                <a:solidFill>
                  <a:schemeClr val="bg1"/>
                </a:solidFill>
                <a:effectLst>
                  <a:outerShdw blurRad="60007" dist="310007" dir="7680000" sy="30000" kx="1300200" algn="ctr" rotWithShape="0">
                    <a:prstClr val="black">
                      <a:alpha val="32000"/>
                    </a:prstClr>
                  </a:outerShdw>
                </a:effectLst>
                <a:latin typeface="Berlin Sans FB Demi" pitchFamily="34" charset="0"/>
              </a:rPr>
              <a:t>Seeking All of God’s Will?</a:t>
            </a:r>
          </a:p>
          <a:p>
            <a:pPr marL="457200" indent="-457200">
              <a:spcAft>
                <a:spcPts val="600"/>
              </a:spcAft>
              <a:buClr>
                <a:schemeClr val="accent1">
                  <a:lumMod val="50000"/>
                </a:schemeClr>
              </a:buClr>
              <a:buFont typeface="Wingdings 2" pitchFamily="18" charset="2"/>
              <a:buChar char="ö"/>
            </a:pPr>
            <a:r>
              <a:rPr lang="en-US" sz="3000" dirty="0" smtClean="0">
                <a:solidFill>
                  <a:schemeClr val="bg1"/>
                </a:solidFill>
                <a:effectLst>
                  <a:outerShdw blurRad="60007" dist="310007" dir="7680000" sy="30000" kx="1300200" algn="ctr" rotWithShape="0">
                    <a:prstClr val="black">
                      <a:alpha val="32000"/>
                    </a:prstClr>
                  </a:outerShdw>
                </a:effectLst>
                <a:latin typeface="Berlin Sans FB Demi" pitchFamily="34" charset="0"/>
              </a:rPr>
              <a:t>Loyal &amp; Willing Service?</a:t>
            </a:r>
          </a:p>
          <a:p>
            <a:pPr marL="457200" indent="-457200">
              <a:spcAft>
                <a:spcPts val="600"/>
              </a:spcAft>
              <a:buClr>
                <a:schemeClr val="accent1">
                  <a:lumMod val="50000"/>
                </a:schemeClr>
              </a:buClr>
              <a:buFont typeface="Wingdings 2" pitchFamily="18" charset="2"/>
              <a:buChar char="ö"/>
            </a:pPr>
            <a:r>
              <a:rPr lang="en-US" sz="3000" dirty="0" smtClean="0">
                <a:solidFill>
                  <a:schemeClr val="bg1"/>
                </a:solidFill>
                <a:effectLst>
                  <a:outerShdw blurRad="60007" dist="310007" dir="7680000" sy="30000" kx="1300200" algn="ctr" rotWithShape="0">
                    <a:prstClr val="black">
                      <a:alpha val="32000"/>
                    </a:prstClr>
                  </a:outerShdw>
                </a:effectLst>
                <a:latin typeface="Berlin Sans FB Demi" pitchFamily="34" charset="0"/>
              </a:rPr>
              <a:t>With Sincerity &amp; Honesty?</a:t>
            </a:r>
          </a:p>
          <a:p>
            <a:pPr marL="457200" indent="-457200">
              <a:spcAft>
                <a:spcPts val="600"/>
              </a:spcAft>
              <a:buClr>
                <a:schemeClr val="accent1">
                  <a:lumMod val="50000"/>
                </a:schemeClr>
              </a:buClr>
              <a:buFont typeface="Wingdings 2" pitchFamily="18" charset="2"/>
              <a:buChar char="ö"/>
            </a:pPr>
            <a:r>
              <a:rPr lang="en-US" sz="3000" dirty="0" smtClean="0">
                <a:solidFill>
                  <a:schemeClr val="bg1"/>
                </a:solidFill>
                <a:effectLst>
                  <a:outerShdw blurRad="60007" dist="310007" dir="7680000" sy="30000" kx="1300200" algn="ctr" rotWithShape="0">
                    <a:prstClr val="black">
                      <a:alpha val="32000"/>
                    </a:prstClr>
                  </a:outerShdw>
                </a:effectLst>
                <a:latin typeface="Berlin Sans FB Demi" pitchFamily="34" charset="0"/>
              </a:rPr>
              <a:t>Are you seeking God – or have you forsaken Him?</a:t>
            </a:r>
          </a:p>
        </p:txBody>
      </p:sp>
      <p:sp>
        <p:nvSpPr>
          <p:cNvPr id="8" name="Rectangle 7"/>
          <p:cNvSpPr/>
          <p:nvPr/>
        </p:nvSpPr>
        <p:spPr>
          <a:xfrm>
            <a:off x="1" y="0"/>
            <a:ext cx="9144000" cy="70788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bg1">
                      <a:alpha val="40000"/>
                    </a:schemeClr>
                  </a:glow>
                  <a:outerShdw blurRad="50800" dist="39000" dir="5460000" algn="tl">
                    <a:srgbClr val="000000">
                      <a:alpha val="38000"/>
                    </a:srgbClr>
                  </a:outerShdw>
                </a:effectLst>
                <a:latin typeface="Pythagoras" pitchFamily="2" charset="0"/>
              </a:rPr>
              <a:t>Building A Place For God To Dwell</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bg1">
                    <a:alpha val="40000"/>
                  </a:schemeClr>
                </a:glow>
                <a:outerShdw blurRad="50800" dist="39000" dir="5460000" algn="tl">
                  <a:srgbClr val="000000">
                    <a:alpha val="38000"/>
                  </a:srgbClr>
                </a:outerShdw>
              </a:effectLst>
              <a:latin typeface="Pythagoras" pitchFamily="2" charset="0"/>
            </a:endParaRPr>
          </a:p>
        </p:txBody>
      </p:sp>
      <p:sp>
        <p:nvSpPr>
          <p:cNvPr id="7" name="TextBox 6"/>
          <p:cNvSpPr txBox="1"/>
          <p:nvPr/>
        </p:nvSpPr>
        <p:spPr>
          <a:xfrm>
            <a:off x="457200" y="1524000"/>
            <a:ext cx="3505200" cy="470898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bg1">
                      <a:alpha val="60000"/>
                    </a:schemeClr>
                  </a:glow>
                  <a:outerShdw blurRad="76200" dist="50800" dir="5400000" algn="tl" rotWithShape="0">
                    <a:srgbClr val="000000">
                      <a:alpha val="65000"/>
                    </a:srgbClr>
                  </a:outerShdw>
                </a:effectLst>
                <a:latin typeface="Pythagoras" pitchFamily="2" charset="0"/>
              </a:rPr>
              <a:t>Are you building a place for God to dwell?:</a:t>
            </a:r>
          </a:p>
          <a:p>
            <a:pPr algn="ctr"/>
            <a:r>
              <a:rPr lang="en-US" sz="4000" b="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bg1">
                      <a:alpha val="60000"/>
                    </a:schemeClr>
                  </a:glow>
                  <a:outerShdw blurRad="76200" dist="50800" dir="5400000" algn="tl" rotWithShape="0">
                    <a:srgbClr val="000000">
                      <a:alpha val="65000"/>
                    </a:srgbClr>
                  </a:outerShdw>
                </a:effectLst>
              </a:rPr>
              <a:t>Personally?</a:t>
            </a:r>
          </a:p>
          <a:p>
            <a:pPr algn="ctr"/>
            <a:r>
              <a:rPr lang="en-US" sz="4000" b="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bg1">
                      <a:alpha val="60000"/>
                    </a:schemeClr>
                  </a:glow>
                  <a:outerShdw blurRad="76200" dist="50800" dir="5400000" algn="tl" rotWithShape="0">
                    <a:srgbClr val="000000">
                      <a:alpha val="65000"/>
                    </a:srgbClr>
                  </a:outerShdw>
                </a:effectLst>
              </a:rPr>
              <a:t>Collectively?</a:t>
            </a:r>
          </a:p>
        </p:txBody>
      </p:sp>
      <p:sp>
        <p:nvSpPr>
          <p:cNvPr id="13" name="Date Placeholder 12"/>
          <p:cNvSpPr>
            <a:spLocks noGrp="1"/>
          </p:cNvSpPr>
          <p:nvPr>
            <p:ph type="dt" sz="half" idx="10"/>
          </p:nvPr>
        </p:nvSpPr>
        <p:spPr/>
        <p:txBody>
          <a:bodyPr/>
          <a:lstStyle/>
          <a:p>
            <a:r>
              <a:rPr lang="en-US" smtClean="0"/>
              <a:t>Don McClain</a:t>
            </a:r>
            <a:endParaRPr lang="en-US"/>
          </a:p>
        </p:txBody>
      </p:sp>
      <p:sp>
        <p:nvSpPr>
          <p:cNvPr id="14" name="Slide Number Placeholder 13"/>
          <p:cNvSpPr>
            <a:spLocks noGrp="1"/>
          </p:cNvSpPr>
          <p:nvPr>
            <p:ph type="sldNum" sz="quarter" idx="12"/>
          </p:nvPr>
        </p:nvSpPr>
        <p:spPr/>
        <p:txBody>
          <a:bodyPr/>
          <a:lstStyle/>
          <a:p>
            <a:fld id="{ABA62195-2B03-4EB1-9716-1C6B911839A4}" type="slidenum">
              <a:rPr lang="en-US" smtClean="0"/>
              <a:pPr/>
              <a:t>13</a:t>
            </a:fld>
            <a:endParaRPr lang="en-US"/>
          </a:p>
        </p:txBody>
      </p:sp>
      <p:sp>
        <p:nvSpPr>
          <p:cNvPr id="15" name="Footer Placeholder 14"/>
          <p:cNvSpPr>
            <a:spLocks noGrp="1"/>
          </p:cNvSpPr>
          <p:nvPr>
            <p:ph type="ftr" sz="quarter" idx="11"/>
          </p:nvPr>
        </p:nvSpPr>
        <p:spPr/>
        <p:txBody>
          <a:bodyPr/>
          <a:lstStyle/>
          <a:p>
            <a:r>
              <a:rPr lang="en-US" smtClean="0"/>
              <a:t>W. 65th St church of Christ / February 8, 2009</a:t>
            </a: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par>
                                <p:cTn id="15" presetID="25" presetClass="entr" presetSubtype="0" fill="hold"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p:cTn id="17" dur="500" decel="50000" fill="hold">
                                          <p:stCondLst>
                                            <p:cond delay="0"/>
                                          </p:stCondLst>
                                        </p:cTn>
                                        <p:tgtEl>
                                          <p:spTgt spid="6">
                                            <p:txEl>
                                              <p:pRg st="0" end="0"/>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6">
                                            <p:txEl>
                                              <p:pRg st="0" end="0"/>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6">
                                            <p:txEl>
                                              <p:pRg st="0" end="0"/>
                                            </p:txEl>
                                          </p:spTgt>
                                        </p:tgtEl>
                                        <p:attrNameLst>
                                          <p:attrName>ppt_w</p:attrName>
                                        </p:attrNameLst>
                                      </p:cBhvr>
                                      <p:tavLst>
                                        <p:tav tm="0">
                                          <p:val>
                                            <p:strVal val="#ppt_w*.05"/>
                                          </p:val>
                                        </p:tav>
                                        <p:tav tm="100000">
                                          <p:val>
                                            <p:strVal val="#ppt_w"/>
                                          </p:val>
                                        </p:tav>
                                      </p:tavLst>
                                    </p:anim>
                                    <p:anim calcmode="lin" valueType="num">
                                      <p:cBhvr>
                                        <p:cTn id="20" dur="10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6">
                                            <p:txEl>
                                              <p:pRg st="0" end="0"/>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6">
                                            <p:txEl>
                                              <p:pRg st="0" end="0"/>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6">
                                            <p:txEl>
                                              <p:pRg st="0" end="0"/>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 calcmode="lin" valueType="num">
                                      <p:cBhvr>
                                        <p:cTn id="29" dur="500" decel="50000" fill="hold">
                                          <p:stCondLst>
                                            <p:cond delay="0"/>
                                          </p:stCondLst>
                                        </p:cTn>
                                        <p:tgtEl>
                                          <p:spTgt spid="6">
                                            <p:txEl>
                                              <p:pRg st="1" end="1"/>
                                            </p:tx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6">
                                            <p:txEl>
                                              <p:pRg st="1" end="1"/>
                                            </p:tx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6">
                                            <p:txEl>
                                              <p:pRg st="1" end="1"/>
                                            </p:txEl>
                                          </p:spTgt>
                                        </p:tgtEl>
                                        <p:attrNameLst>
                                          <p:attrName>ppt_w</p:attrName>
                                        </p:attrNameLst>
                                      </p:cBhvr>
                                      <p:tavLst>
                                        <p:tav tm="0">
                                          <p:val>
                                            <p:strVal val="#ppt_w*.05"/>
                                          </p:val>
                                        </p:tav>
                                        <p:tav tm="100000">
                                          <p:val>
                                            <p:strVal val="#ppt_w"/>
                                          </p:val>
                                        </p:tav>
                                      </p:tavLst>
                                    </p:anim>
                                    <p:anim calcmode="lin" valueType="num">
                                      <p:cBhvr>
                                        <p:cTn id="32" dur="1000" fill="hold"/>
                                        <p:tgtEl>
                                          <p:spTgt spid="6">
                                            <p:txEl>
                                              <p:pRg st="1" end="1"/>
                                            </p:tx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6">
                                            <p:txEl>
                                              <p:pRg st="1" end="1"/>
                                            </p:tx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6">
                                            <p:txEl>
                                              <p:pRg st="1" end="1"/>
                                            </p:tx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6">
                                            <p:txEl>
                                              <p:pRg st="1" end="1"/>
                                            </p:tx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6">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nodeType="click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anim calcmode="lin" valueType="num">
                                      <p:cBhvr>
                                        <p:cTn id="41" dur="500" decel="50000" fill="hold">
                                          <p:stCondLst>
                                            <p:cond delay="0"/>
                                          </p:stCondLst>
                                        </p:cTn>
                                        <p:tgtEl>
                                          <p:spTgt spid="6">
                                            <p:txEl>
                                              <p:pRg st="2" end="2"/>
                                            </p:txEl>
                                          </p:spTgt>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6">
                                            <p:txEl>
                                              <p:pRg st="2" end="2"/>
                                            </p:txEl>
                                          </p:spTgt>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6">
                                            <p:txEl>
                                              <p:pRg st="2" end="2"/>
                                            </p:txEl>
                                          </p:spTgt>
                                        </p:tgtEl>
                                        <p:attrNameLst>
                                          <p:attrName>ppt_w</p:attrName>
                                        </p:attrNameLst>
                                      </p:cBhvr>
                                      <p:tavLst>
                                        <p:tav tm="0">
                                          <p:val>
                                            <p:strVal val="#ppt_w*.05"/>
                                          </p:val>
                                        </p:tav>
                                        <p:tav tm="100000">
                                          <p:val>
                                            <p:strVal val="#ppt_w"/>
                                          </p:val>
                                        </p:tav>
                                      </p:tavLst>
                                    </p:anim>
                                    <p:anim calcmode="lin" valueType="num">
                                      <p:cBhvr>
                                        <p:cTn id="44" dur="1000" fill="hold"/>
                                        <p:tgtEl>
                                          <p:spTgt spid="6">
                                            <p:txEl>
                                              <p:pRg st="2" end="2"/>
                                            </p:txEl>
                                          </p:spTgt>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6">
                                            <p:txEl>
                                              <p:pRg st="2" end="2"/>
                                            </p:txEl>
                                          </p:spTgt>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6">
                                            <p:txEl>
                                              <p:pRg st="2" end="2"/>
                                            </p:txEl>
                                          </p:spTgt>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6">
                                            <p:txEl>
                                              <p:pRg st="2" end="2"/>
                                            </p:txEl>
                                          </p:spTgt>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6">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nodeType="clickEffect">
                                  <p:stCondLst>
                                    <p:cond delay="0"/>
                                  </p:stCondLst>
                                  <p:childTnLst>
                                    <p:set>
                                      <p:cBhvr>
                                        <p:cTn id="52" dur="1" fill="hold">
                                          <p:stCondLst>
                                            <p:cond delay="0"/>
                                          </p:stCondLst>
                                        </p:cTn>
                                        <p:tgtEl>
                                          <p:spTgt spid="6">
                                            <p:txEl>
                                              <p:pRg st="3" end="3"/>
                                            </p:txEl>
                                          </p:spTgt>
                                        </p:tgtEl>
                                        <p:attrNameLst>
                                          <p:attrName>style.visibility</p:attrName>
                                        </p:attrNameLst>
                                      </p:cBhvr>
                                      <p:to>
                                        <p:strVal val="visible"/>
                                      </p:to>
                                    </p:set>
                                    <p:anim calcmode="lin" valueType="num">
                                      <p:cBhvr>
                                        <p:cTn id="53" dur="500" decel="50000" fill="hold">
                                          <p:stCondLst>
                                            <p:cond delay="0"/>
                                          </p:stCondLst>
                                        </p:cTn>
                                        <p:tgtEl>
                                          <p:spTgt spid="6">
                                            <p:txEl>
                                              <p:pRg st="3" end="3"/>
                                            </p:txEl>
                                          </p:spTgt>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6">
                                            <p:txEl>
                                              <p:pRg st="3" end="3"/>
                                            </p:txEl>
                                          </p:spTgt>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6">
                                            <p:txEl>
                                              <p:pRg st="3" end="3"/>
                                            </p:txEl>
                                          </p:spTgt>
                                        </p:tgtEl>
                                        <p:attrNameLst>
                                          <p:attrName>ppt_w</p:attrName>
                                        </p:attrNameLst>
                                      </p:cBhvr>
                                      <p:tavLst>
                                        <p:tav tm="0">
                                          <p:val>
                                            <p:strVal val="#ppt_w*.05"/>
                                          </p:val>
                                        </p:tav>
                                        <p:tav tm="100000">
                                          <p:val>
                                            <p:strVal val="#ppt_w"/>
                                          </p:val>
                                        </p:tav>
                                      </p:tavLst>
                                    </p:anim>
                                    <p:anim calcmode="lin" valueType="num">
                                      <p:cBhvr>
                                        <p:cTn id="56" dur="1000" fill="hold"/>
                                        <p:tgtEl>
                                          <p:spTgt spid="6">
                                            <p:txEl>
                                              <p:pRg st="3" end="3"/>
                                            </p:txEl>
                                          </p:spTgt>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6">
                                            <p:txEl>
                                              <p:pRg st="3" end="3"/>
                                            </p:txEl>
                                          </p:spTgt>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6">
                                            <p:txEl>
                                              <p:pRg st="3" end="3"/>
                                            </p:txEl>
                                          </p:spTgt>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6">
                                            <p:txEl>
                                              <p:pRg st="3" end="3"/>
                                            </p:txEl>
                                          </p:spTgt>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6">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5" presetClass="entr" presetSubtype="0" fill="hold" nodeType="clickEffect">
                                  <p:stCondLst>
                                    <p:cond delay="0"/>
                                  </p:stCondLst>
                                  <p:childTnLst>
                                    <p:set>
                                      <p:cBhvr>
                                        <p:cTn id="64" dur="1" fill="hold">
                                          <p:stCondLst>
                                            <p:cond delay="0"/>
                                          </p:stCondLst>
                                        </p:cTn>
                                        <p:tgtEl>
                                          <p:spTgt spid="6">
                                            <p:txEl>
                                              <p:pRg st="4" end="4"/>
                                            </p:txEl>
                                          </p:spTgt>
                                        </p:tgtEl>
                                        <p:attrNameLst>
                                          <p:attrName>style.visibility</p:attrName>
                                        </p:attrNameLst>
                                      </p:cBhvr>
                                      <p:to>
                                        <p:strVal val="visible"/>
                                      </p:to>
                                    </p:set>
                                    <p:anim calcmode="lin" valueType="num">
                                      <p:cBhvr>
                                        <p:cTn id="65" dur="500" decel="50000" fill="hold">
                                          <p:stCondLst>
                                            <p:cond delay="0"/>
                                          </p:stCondLst>
                                        </p:cTn>
                                        <p:tgtEl>
                                          <p:spTgt spid="6">
                                            <p:txEl>
                                              <p:pRg st="4" end="4"/>
                                            </p:txEl>
                                          </p:spTgt>
                                        </p:tgtEl>
                                        <p:attrNameLst>
                                          <p:attrName>style.rotation</p:attrName>
                                        </p:attrNameLst>
                                      </p:cBhvr>
                                      <p:tavLst>
                                        <p:tav tm="0">
                                          <p:val>
                                            <p:fltVal val="-90"/>
                                          </p:val>
                                        </p:tav>
                                        <p:tav tm="100000">
                                          <p:val>
                                            <p:fltVal val="0"/>
                                          </p:val>
                                        </p:tav>
                                      </p:tavLst>
                                    </p:anim>
                                    <p:anim calcmode="lin" valueType="num">
                                      <p:cBhvr>
                                        <p:cTn id="66" dur="500" decel="50000" fill="hold">
                                          <p:stCondLst>
                                            <p:cond delay="0"/>
                                          </p:stCondLst>
                                        </p:cTn>
                                        <p:tgtEl>
                                          <p:spTgt spid="6">
                                            <p:txEl>
                                              <p:pRg st="4" end="4"/>
                                            </p:txEl>
                                          </p:spTgt>
                                        </p:tgtEl>
                                        <p:attrNameLst>
                                          <p:attrName>ppt_w</p:attrName>
                                        </p:attrNameLst>
                                      </p:cBhvr>
                                      <p:tavLst>
                                        <p:tav tm="0">
                                          <p:val>
                                            <p:strVal val="#ppt_w"/>
                                          </p:val>
                                        </p:tav>
                                        <p:tav tm="100000">
                                          <p:val>
                                            <p:strVal val="#ppt_w*.05"/>
                                          </p:val>
                                        </p:tav>
                                      </p:tavLst>
                                    </p:anim>
                                    <p:anim calcmode="lin" valueType="num">
                                      <p:cBhvr>
                                        <p:cTn id="67" dur="500" accel="50000" fill="hold">
                                          <p:stCondLst>
                                            <p:cond delay="500"/>
                                          </p:stCondLst>
                                        </p:cTn>
                                        <p:tgtEl>
                                          <p:spTgt spid="6">
                                            <p:txEl>
                                              <p:pRg st="4" end="4"/>
                                            </p:txEl>
                                          </p:spTgt>
                                        </p:tgtEl>
                                        <p:attrNameLst>
                                          <p:attrName>ppt_w</p:attrName>
                                        </p:attrNameLst>
                                      </p:cBhvr>
                                      <p:tavLst>
                                        <p:tav tm="0">
                                          <p:val>
                                            <p:strVal val="#ppt_w*.05"/>
                                          </p:val>
                                        </p:tav>
                                        <p:tav tm="100000">
                                          <p:val>
                                            <p:strVal val="#ppt_w"/>
                                          </p:val>
                                        </p:tav>
                                      </p:tavLst>
                                    </p:anim>
                                    <p:anim calcmode="lin" valueType="num">
                                      <p:cBhvr>
                                        <p:cTn id="68" dur="1000" fill="hold"/>
                                        <p:tgtEl>
                                          <p:spTgt spid="6">
                                            <p:txEl>
                                              <p:pRg st="4" end="4"/>
                                            </p:txEl>
                                          </p:spTgt>
                                        </p:tgtEl>
                                        <p:attrNameLst>
                                          <p:attrName>ppt_h</p:attrName>
                                        </p:attrNameLst>
                                      </p:cBhvr>
                                      <p:tavLst>
                                        <p:tav tm="0">
                                          <p:val>
                                            <p:strVal val="#ppt_h"/>
                                          </p:val>
                                        </p:tav>
                                        <p:tav tm="100000">
                                          <p:val>
                                            <p:strVal val="#ppt_h"/>
                                          </p:val>
                                        </p:tav>
                                      </p:tavLst>
                                    </p:anim>
                                    <p:anim calcmode="lin" valueType="num">
                                      <p:cBhvr>
                                        <p:cTn id="69" dur="500" decel="50000" fill="hold">
                                          <p:stCondLst>
                                            <p:cond delay="0"/>
                                          </p:stCondLst>
                                        </p:cTn>
                                        <p:tgtEl>
                                          <p:spTgt spid="6">
                                            <p:txEl>
                                              <p:pRg st="4" end="4"/>
                                            </p:txEl>
                                          </p:spTgt>
                                        </p:tgtEl>
                                        <p:attrNameLst>
                                          <p:attrName>ppt_x</p:attrName>
                                        </p:attrNameLst>
                                      </p:cBhvr>
                                      <p:tavLst>
                                        <p:tav tm="0">
                                          <p:val>
                                            <p:strVal val="#ppt_x+.4"/>
                                          </p:val>
                                        </p:tav>
                                        <p:tav tm="100000">
                                          <p:val>
                                            <p:strVal val="#ppt_x"/>
                                          </p:val>
                                        </p:tav>
                                      </p:tavLst>
                                    </p:anim>
                                    <p:anim calcmode="lin" valueType="num">
                                      <p:cBhvr>
                                        <p:cTn id="70" dur="500" decel="50000" fill="hold">
                                          <p:stCondLst>
                                            <p:cond delay="0"/>
                                          </p:stCondLst>
                                        </p:cTn>
                                        <p:tgtEl>
                                          <p:spTgt spid="6">
                                            <p:txEl>
                                              <p:pRg st="4" end="4"/>
                                            </p:txEl>
                                          </p:spTgt>
                                        </p:tgtEl>
                                        <p:attrNameLst>
                                          <p:attrName>ppt_y</p:attrName>
                                        </p:attrNameLst>
                                      </p:cBhvr>
                                      <p:tavLst>
                                        <p:tav tm="0">
                                          <p:val>
                                            <p:strVal val="#ppt_y-.2"/>
                                          </p:val>
                                        </p:tav>
                                        <p:tav tm="100000">
                                          <p:val>
                                            <p:strVal val="#ppt_y+.1"/>
                                          </p:val>
                                        </p:tav>
                                      </p:tavLst>
                                    </p:anim>
                                    <p:anim calcmode="lin" valueType="num">
                                      <p:cBhvr>
                                        <p:cTn id="71" dur="500" accel="50000" fill="hold">
                                          <p:stCondLst>
                                            <p:cond delay="500"/>
                                          </p:stCondLst>
                                        </p:cTn>
                                        <p:tgtEl>
                                          <p:spTgt spid="6">
                                            <p:txEl>
                                              <p:pRg st="4" end="4"/>
                                            </p:txEl>
                                          </p:spTgt>
                                        </p:tgtEl>
                                        <p:attrNameLst>
                                          <p:attrName>ppt_y</p:attrName>
                                        </p:attrNameLst>
                                      </p:cBhvr>
                                      <p:tavLst>
                                        <p:tav tm="0">
                                          <p:val>
                                            <p:strVal val="#ppt_y+.1"/>
                                          </p:val>
                                        </p:tav>
                                        <p:tav tm="100000">
                                          <p:val>
                                            <p:strVal val="#ppt_y"/>
                                          </p:val>
                                        </p:tav>
                                      </p:tavLst>
                                    </p:anim>
                                    <p:animEffect transition="in" filter="fade">
                                      <p:cBhvr>
                                        <p:cTn id="72" dur="1000" decel="50000">
                                          <p:stCondLst>
                                            <p:cond delay="0"/>
                                          </p:stCondLst>
                                        </p:cTn>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Date Placeholder 9"/>
          <p:cNvSpPr>
            <a:spLocks noGrp="1"/>
          </p:cNvSpPr>
          <p:nvPr>
            <p:ph type="dt" sz="half" idx="10"/>
          </p:nvPr>
        </p:nvSpPr>
        <p:spPr/>
        <p:txBody>
          <a:bodyPr/>
          <a:lstStyle/>
          <a:p>
            <a:r>
              <a:rPr lang="en-US" smtClean="0"/>
              <a:t>Don McClain</a:t>
            </a:r>
            <a:endParaRPr lang="en-US"/>
          </a:p>
        </p:txBody>
      </p:sp>
      <p:sp>
        <p:nvSpPr>
          <p:cNvPr id="11" name="Slide Number Placeholder 10"/>
          <p:cNvSpPr>
            <a:spLocks noGrp="1"/>
          </p:cNvSpPr>
          <p:nvPr>
            <p:ph type="sldNum" sz="quarter" idx="12"/>
          </p:nvPr>
        </p:nvSpPr>
        <p:spPr/>
        <p:txBody>
          <a:bodyPr/>
          <a:lstStyle/>
          <a:p>
            <a:fld id="{ABA62195-2B03-4EB1-9716-1C6B911839A4}" type="slidenum">
              <a:rPr lang="en-US" smtClean="0"/>
              <a:pPr/>
              <a:t>14</a:t>
            </a:fld>
            <a:endParaRPr lang="en-US"/>
          </a:p>
        </p:txBody>
      </p:sp>
      <p:sp>
        <p:nvSpPr>
          <p:cNvPr id="12" name="Footer Placeholder 11"/>
          <p:cNvSpPr>
            <a:spLocks noGrp="1"/>
          </p:cNvSpPr>
          <p:nvPr>
            <p:ph type="ftr" sz="quarter" idx="11"/>
          </p:nvPr>
        </p:nvSpPr>
        <p:spPr/>
        <p:txBody>
          <a:bodyPr/>
          <a:lstStyle/>
          <a:p>
            <a:r>
              <a:rPr lang="en-US" smtClean="0"/>
              <a:t>W. 65th St church of Christ / February 8, 2009</a:t>
            </a:r>
            <a:endParaRPr lang="en-US"/>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Diagonal Corner Rectangle 8"/>
          <p:cNvSpPr/>
          <p:nvPr/>
        </p:nvSpPr>
        <p:spPr>
          <a:xfrm>
            <a:off x="5181600" y="1066800"/>
            <a:ext cx="3733800" cy="5486400"/>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7" name="Picture 2"/>
          <p:cNvPicPr>
            <a:picLocks noChangeAspect="1" noChangeArrowheads="1"/>
          </p:cNvPicPr>
          <p:nvPr/>
        </p:nvPicPr>
        <p:blipFill>
          <a:blip r:embed="rId3"/>
          <a:srcRect/>
          <a:stretch>
            <a:fillRect/>
          </a:stretch>
        </p:blipFill>
        <p:spPr bwMode="auto">
          <a:xfrm>
            <a:off x="0" y="-57715"/>
            <a:ext cx="5410200" cy="6915716"/>
          </a:xfrm>
          <a:prstGeom prst="rect">
            <a:avLst/>
          </a:prstGeom>
          <a:noFill/>
          <a:ln w="9525">
            <a:noFill/>
            <a:miter lim="800000"/>
            <a:headEnd/>
            <a:tailEnd/>
          </a:ln>
          <a:effectLst/>
        </p:spPr>
      </p:pic>
      <p:sp>
        <p:nvSpPr>
          <p:cNvPr id="6" name="TextBox 5"/>
          <p:cNvSpPr txBox="1"/>
          <p:nvPr/>
        </p:nvSpPr>
        <p:spPr>
          <a:xfrm>
            <a:off x="5181600" y="1219200"/>
            <a:ext cx="3733800" cy="5324535"/>
          </a:xfrm>
          <a:prstGeom prst="rect">
            <a:avLst/>
          </a:prstGeom>
          <a:noFill/>
        </p:spPr>
        <p:txBody>
          <a:bodyPr wrap="square" rtlCol="0">
            <a:spAutoFit/>
          </a:bodyPr>
          <a:lstStyle/>
          <a:p>
            <a:pPr marL="457200" indent="-457200">
              <a:spcAft>
                <a:spcPts val="1200"/>
              </a:spcAft>
              <a:buClr>
                <a:schemeClr val="tx2">
                  <a:lumMod val="25000"/>
                </a:schemeClr>
              </a:buClr>
              <a:buFont typeface="Wingdings 2" pitchFamily="18" charset="2"/>
              <a:buChar char="ö"/>
            </a:pPr>
            <a:r>
              <a:rPr lang="en-US" sz="3200" dirty="0" smtClean="0">
                <a:solidFill>
                  <a:schemeClr val="bg1"/>
                </a:solidFill>
                <a:latin typeface="Berlin Sans FB Demi" pitchFamily="34" charset="0"/>
              </a:rPr>
              <a:t>David’s calling </a:t>
            </a:r>
            <a:r>
              <a:rPr lang="en-US" sz="3200" dirty="0" smtClean="0">
                <a:solidFill>
                  <a:schemeClr val="bg1"/>
                </a:solidFill>
              </a:rPr>
              <a:t>– 1 Chron. 28:1-4</a:t>
            </a:r>
          </a:p>
          <a:p>
            <a:pPr marL="457200" indent="-457200">
              <a:spcAft>
                <a:spcPts val="1200"/>
              </a:spcAft>
              <a:buClr>
                <a:schemeClr val="tx2">
                  <a:lumMod val="25000"/>
                </a:schemeClr>
              </a:buClr>
              <a:buFont typeface="Wingdings 2" pitchFamily="18" charset="2"/>
              <a:buChar char="ö"/>
            </a:pPr>
            <a:r>
              <a:rPr lang="en-US" sz="3200" dirty="0" smtClean="0">
                <a:solidFill>
                  <a:schemeClr val="bg1"/>
                </a:solidFill>
                <a:latin typeface="Berlin Sans FB Demi" pitchFamily="34" charset="0"/>
              </a:rPr>
              <a:t>God chooses Solomon to build the temple </a:t>
            </a:r>
            <a:r>
              <a:rPr lang="en-US" sz="3200" dirty="0" smtClean="0">
                <a:solidFill>
                  <a:schemeClr val="bg1"/>
                </a:solidFill>
              </a:rPr>
              <a:t>–       1 Chron. 28,5,6</a:t>
            </a:r>
          </a:p>
          <a:p>
            <a:pPr marL="457200" indent="-457200">
              <a:spcAft>
                <a:spcPts val="1200"/>
              </a:spcAft>
              <a:buClr>
                <a:schemeClr val="tx2">
                  <a:lumMod val="25000"/>
                </a:schemeClr>
              </a:buClr>
              <a:buFont typeface="Wingdings 2" pitchFamily="18" charset="2"/>
              <a:buChar char="ö"/>
            </a:pPr>
            <a:r>
              <a:rPr lang="en-US" sz="3200" dirty="0" smtClean="0">
                <a:solidFill>
                  <a:schemeClr val="bg1"/>
                </a:solidFill>
                <a:latin typeface="Berlin Sans FB Demi" pitchFamily="34" charset="0"/>
              </a:rPr>
              <a:t>Continued blessings conditional </a:t>
            </a:r>
            <a:r>
              <a:rPr lang="en-US" sz="3200" dirty="0" smtClean="0">
                <a:solidFill>
                  <a:schemeClr val="bg1"/>
                </a:solidFill>
              </a:rPr>
              <a:t>–      1 Chron. 28:7-10</a:t>
            </a:r>
          </a:p>
        </p:txBody>
      </p:sp>
      <p:sp>
        <p:nvSpPr>
          <p:cNvPr id="8" name="Rectangle 7"/>
          <p:cNvSpPr/>
          <p:nvPr/>
        </p:nvSpPr>
        <p:spPr>
          <a:xfrm>
            <a:off x="1" y="0"/>
            <a:ext cx="9144000" cy="92333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bg1">
                      <a:alpha val="40000"/>
                    </a:schemeClr>
                  </a:glow>
                  <a:outerShdw blurRad="50800" dist="39000" dir="5460000" algn="tl">
                    <a:srgbClr val="000000">
                      <a:alpha val="38000"/>
                    </a:srgbClr>
                  </a:outerShdw>
                </a:effectLst>
                <a:latin typeface="Pythagoras" pitchFamily="2" charset="0"/>
              </a:rPr>
              <a:t>David's Charge To Solomon</a:t>
            </a:r>
          </a:p>
        </p:txBody>
      </p:sp>
      <p:sp>
        <p:nvSpPr>
          <p:cNvPr id="13" name="Date Placeholder 12"/>
          <p:cNvSpPr>
            <a:spLocks noGrp="1"/>
          </p:cNvSpPr>
          <p:nvPr>
            <p:ph type="dt" sz="half" idx="10"/>
          </p:nvPr>
        </p:nvSpPr>
        <p:spPr/>
        <p:txBody>
          <a:bodyPr/>
          <a:lstStyle/>
          <a:p>
            <a:r>
              <a:rPr lang="en-US" smtClean="0"/>
              <a:t>Don McClain</a:t>
            </a:r>
            <a:endParaRPr lang="en-US"/>
          </a:p>
        </p:txBody>
      </p:sp>
      <p:sp>
        <p:nvSpPr>
          <p:cNvPr id="14" name="Slide Number Placeholder 13"/>
          <p:cNvSpPr>
            <a:spLocks noGrp="1"/>
          </p:cNvSpPr>
          <p:nvPr>
            <p:ph type="sldNum" sz="quarter" idx="12"/>
          </p:nvPr>
        </p:nvSpPr>
        <p:spPr/>
        <p:txBody>
          <a:bodyPr/>
          <a:lstStyle/>
          <a:p>
            <a:fld id="{ABA62195-2B03-4EB1-9716-1C6B911839A4}" type="slidenum">
              <a:rPr lang="en-US" smtClean="0"/>
              <a:pPr/>
              <a:t>2</a:t>
            </a:fld>
            <a:endParaRPr lang="en-US"/>
          </a:p>
        </p:txBody>
      </p:sp>
      <p:sp>
        <p:nvSpPr>
          <p:cNvPr id="15" name="Footer Placeholder 14"/>
          <p:cNvSpPr>
            <a:spLocks noGrp="1"/>
          </p:cNvSpPr>
          <p:nvPr>
            <p:ph type="ftr" sz="quarter" idx="11"/>
          </p:nvPr>
        </p:nvSpPr>
        <p:spPr/>
        <p:txBody>
          <a:bodyPr/>
          <a:lstStyle/>
          <a:p>
            <a:r>
              <a:rPr lang="en-US" smtClean="0"/>
              <a:t>W. 65th St church of Christ / February 8, 2009</a:t>
            </a: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randombar(horizont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0" y="685800"/>
            <a:ext cx="9144002" cy="6172200"/>
          </a:xfrm>
          <a:prstGeom prst="rect">
            <a:avLst/>
          </a:prstGeom>
          <a:noFill/>
          <a:ln w="9525">
            <a:noFill/>
            <a:miter lim="800000"/>
            <a:headEnd/>
            <a:tailEnd/>
          </a:ln>
          <a:effectLst/>
        </p:spPr>
      </p:pic>
      <p:sp>
        <p:nvSpPr>
          <p:cNvPr id="7" name="Rectangle 6"/>
          <p:cNvSpPr/>
          <p:nvPr/>
        </p:nvSpPr>
        <p:spPr>
          <a:xfrm>
            <a:off x="1" y="0"/>
            <a:ext cx="9144000" cy="92333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bg1">
                      <a:alpha val="40000"/>
                    </a:schemeClr>
                  </a:glow>
                  <a:outerShdw blurRad="50800" dist="39000" dir="5460000" algn="tl">
                    <a:srgbClr val="000000">
                      <a:alpha val="38000"/>
                    </a:srgbClr>
                  </a:outerShdw>
                </a:effectLst>
                <a:latin typeface="Pythagoras" pitchFamily="2" charset="0"/>
              </a:rPr>
              <a:t>David's Charge To Solomon</a:t>
            </a:r>
          </a:p>
        </p:txBody>
      </p:sp>
      <p:sp>
        <p:nvSpPr>
          <p:cNvPr id="8" name="Rectangle 7"/>
          <p:cNvSpPr/>
          <p:nvPr/>
        </p:nvSpPr>
        <p:spPr>
          <a:xfrm>
            <a:off x="1066800" y="1066800"/>
            <a:ext cx="6858000" cy="3924151"/>
          </a:xfrm>
          <a:prstGeom prst="rect">
            <a:avLst/>
          </a:prstGeom>
        </p:spPr>
        <p:txBody>
          <a:bodyPr wrap="square">
            <a:spAutoFit/>
          </a:bodyPr>
          <a:lstStyle/>
          <a:p>
            <a:pPr algn="ctr">
              <a:spcAft>
                <a:spcPts val="600"/>
              </a:spcAft>
            </a:pPr>
            <a:r>
              <a:rPr lang="en-US" sz="2800" b="1" dirty="0" smtClean="0">
                <a:solidFill>
                  <a:schemeClr val="bg1"/>
                </a:solidFill>
                <a:effectLst>
                  <a:outerShdw blurRad="60007" dist="310007" dir="7680000" sy="30000" kx="1300200" algn="ctr" rotWithShape="0">
                    <a:prstClr val="black">
                      <a:alpha val="32000"/>
                    </a:prstClr>
                  </a:outerShdw>
                </a:effectLst>
                <a:latin typeface="Berlin Sans FB Demi" pitchFamily="34" charset="0"/>
              </a:rPr>
              <a:t>1 Chronicles 28:7-10 (NKJV)</a:t>
            </a:r>
          </a:p>
          <a:p>
            <a:pPr algn="ctr">
              <a:spcAft>
                <a:spcPts val="600"/>
              </a:spcAft>
            </a:pPr>
            <a:r>
              <a:rPr lang="en-US" sz="2400" baseline="30000" dirty="0" smtClean="0">
                <a:solidFill>
                  <a:schemeClr val="bg1"/>
                </a:solidFill>
                <a:effectLst>
                  <a:outerShdw blurRad="60007" dist="310007" dir="7680000" sy="30000" kx="1300200" algn="ctr" rotWithShape="0">
                    <a:prstClr val="black">
                      <a:alpha val="32000"/>
                    </a:prstClr>
                  </a:outerShdw>
                </a:effectLst>
              </a:rPr>
              <a:t>7 </a:t>
            </a:r>
            <a:r>
              <a:rPr lang="en-US" sz="2400" dirty="0" smtClean="0">
                <a:solidFill>
                  <a:schemeClr val="bg1"/>
                </a:solidFill>
                <a:effectLst>
                  <a:outerShdw blurRad="60007" dist="310007" dir="7680000" sy="30000" kx="1300200" algn="ctr" rotWithShape="0">
                    <a:prstClr val="black">
                      <a:alpha val="32000"/>
                    </a:prstClr>
                  </a:outerShdw>
                </a:effectLst>
              </a:rPr>
              <a:t>Moreover I will establish his kingdom forever, if he is steadfast to observe My commandments and My judgments, as it is this day.'  </a:t>
            </a:r>
            <a:r>
              <a:rPr lang="en-US" sz="2400" baseline="30000" dirty="0" smtClean="0">
                <a:solidFill>
                  <a:schemeClr val="bg1"/>
                </a:solidFill>
                <a:effectLst>
                  <a:outerShdw blurRad="60007" dist="310007" dir="7680000" sy="30000" kx="1300200" algn="ctr" rotWithShape="0">
                    <a:prstClr val="black">
                      <a:alpha val="32000"/>
                    </a:prstClr>
                  </a:outerShdw>
                </a:effectLst>
              </a:rPr>
              <a:t>8 </a:t>
            </a:r>
            <a:r>
              <a:rPr lang="en-US" sz="2400" dirty="0" smtClean="0">
                <a:solidFill>
                  <a:schemeClr val="bg1"/>
                </a:solidFill>
                <a:effectLst>
                  <a:outerShdw blurRad="60007" dist="310007" dir="7680000" sy="30000" kx="1300200" algn="ctr" rotWithShape="0">
                    <a:prstClr val="black">
                      <a:alpha val="32000"/>
                    </a:prstClr>
                  </a:outerShdw>
                </a:effectLst>
              </a:rPr>
              <a:t>Now therefore, in the sight of all Israel, the assembly of the Lord, and in the hearing of our God, be careful to seek out all the commandments of the Lord your God, that you may possess this good land, and leave </a:t>
            </a:r>
            <a:r>
              <a:rPr lang="en-US" sz="2400" i="1" dirty="0" smtClean="0">
                <a:solidFill>
                  <a:schemeClr val="bg1"/>
                </a:solidFill>
                <a:effectLst>
                  <a:outerShdw blurRad="60007" dist="310007" dir="7680000" sy="30000" kx="1300200" algn="ctr" rotWithShape="0">
                    <a:prstClr val="black">
                      <a:alpha val="32000"/>
                    </a:prstClr>
                  </a:outerShdw>
                </a:effectLst>
              </a:rPr>
              <a:t>it</a:t>
            </a:r>
            <a:r>
              <a:rPr lang="en-US" sz="2400" dirty="0" smtClean="0">
                <a:solidFill>
                  <a:schemeClr val="bg1"/>
                </a:solidFill>
                <a:effectLst>
                  <a:outerShdw blurRad="60007" dist="310007" dir="7680000" sy="30000" kx="1300200" algn="ctr" rotWithShape="0">
                    <a:prstClr val="black">
                      <a:alpha val="32000"/>
                    </a:prstClr>
                  </a:outerShdw>
                </a:effectLst>
              </a:rPr>
              <a:t> as an inheritance for your children after you forever. </a:t>
            </a:r>
            <a:endParaRPr lang="en-US" sz="2400" dirty="0">
              <a:solidFill>
                <a:schemeClr val="bg1"/>
              </a:solidFill>
              <a:effectLst>
                <a:outerShdw blurRad="60007" dist="310007" dir="7680000" sy="30000" kx="1300200" algn="ctr" rotWithShape="0">
                  <a:prstClr val="black">
                    <a:alpha val="32000"/>
                  </a:prstClr>
                </a:outerShdw>
              </a:effectLst>
            </a:endParaRPr>
          </a:p>
        </p:txBody>
      </p:sp>
      <p:sp>
        <p:nvSpPr>
          <p:cNvPr id="12" name="Date Placeholder 11"/>
          <p:cNvSpPr>
            <a:spLocks noGrp="1"/>
          </p:cNvSpPr>
          <p:nvPr>
            <p:ph type="dt" sz="half" idx="10"/>
          </p:nvPr>
        </p:nvSpPr>
        <p:spPr/>
        <p:txBody>
          <a:bodyPr/>
          <a:lstStyle/>
          <a:p>
            <a:r>
              <a:rPr lang="en-US" smtClean="0"/>
              <a:t>Don McClain</a:t>
            </a:r>
            <a:endParaRPr lang="en-US"/>
          </a:p>
        </p:txBody>
      </p:sp>
      <p:sp>
        <p:nvSpPr>
          <p:cNvPr id="13" name="Slide Number Placeholder 12"/>
          <p:cNvSpPr>
            <a:spLocks noGrp="1"/>
          </p:cNvSpPr>
          <p:nvPr>
            <p:ph type="sldNum" sz="quarter" idx="12"/>
          </p:nvPr>
        </p:nvSpPr>
        <p:spPr/>
        <p:txBody>
          <a:bodyPr/>
          <a:lstStyle/>
          <a:p>
            <a:fld id="{ABA62195-2B03-4EB1-9716-1C6B911839A4}" type="slidenum">
              <a:rPr lang="en-US" smtClean="0"/>
              <a:pPr/>
              <a:t>3</a:t>
            </a:fld>
            <a:endParaRPr lang="en-US"/>
          </a:p>
        </p:txBody>
      </p:sp>
      <p:sp>
        <p:nvSpPr>
          <p:cNvPr id="14" name="Footer Placeholder 13"/>
          <p:cNvSpPr>
            <a:spLocks noGrp="1"/>
          </p:cNvSpPr>
          <p:nvPr>
            <p:ph type="ftr" sz="quarter" idx="11"/>
          </p:nvPr>
        </p:nvSpPr>
        <p:spPr/>
        <p:txBody>
          <a:bodyPr/>
          <a:lstStyle/>
          <a:p>
            <a:r>
              <a:rPr lang="en-US" smtClean="0"/>
              <a:t>W. 65th St church of Christ / February 8, 2009</a:t>
            </a:r>
            <a:endParaRPr lang="en-US"/>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0" y="685800"/>
            <a:ext cx="9144002" cy="6172200"/>
          </a:xfrm>
          <a:prstGeom prst="rect">
            <a:avLst/>
          </a:prstGeom>
          <a:noFill/>
          <a:ln w="9525">
            <a:noFill/>
            <a:miter lim="800000"/>
            <a:headEnd/>
            <a:tailEnd/>
          </a:ln>
          <a:effectLst/>
        </p:spPr>
      </p:pic>
      <p:sp>
        <p:nvSpPr>
          <p:cNvPr id="7" name="Rectangle 6"/>
          <p:cNvSpPr/>
          <p:nvPr/>
        </p:nvSpPr>
        <p:spPr>
          <a:xfrm>
            <a:off x="1" y="0"/>
            <a:ext cx="9144000" cy="92333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bg1">
                      <a:alpha val="40000"/>
                    </a:schemeClr>
                  </a:glow>
                  <a:outerShdw blurRad="50800" dist="39000" dir="5460000" algn="tl">
                    <a:srgbClr val="000000">
                      <a:alpha val="38000"/>
                    </a:srgbClr>
                  </a:outerShdw>
                </a:effectLst>
                <a:latin typeface="Pythagoras" pitchFamily="2" charset="0"/>
              </a:rPr>
              <a:t>David's Charge To Solomon</a:t>
            </a:r>
          </a:p>
        </p:txBody>
      </p:sp>
      <p:sp>
        <p:nvSpPr>
          <p:cNvPr id="8" name="Rectangle 7"/>
          <p:cNvSpPr/>
          <p:nvPr/>
        </p:nvSpPr>
        <p:spPr>
          <a:xfrm>
            <a:off x="1066800" y="1066800"/>
            <a:ext cx="6858000" cy="4062651"/>
          </a:xfrm>
          <a:prstGeom prst="rect">
            <a:avLst/>
          </a:prstGeom>
        </p:spPr>
        <p:txBody>
          <a:bodyPr wrap="square">
            <a:spAutoFit/>
          </a:bodyPr>
          <a:lstStyle/>
          <a:p>
            <a:pPr algn="ctr">
              <a:spcAft>
                <a:spcPts val="600"/>
              </a:spcAft>
            </a:pPr>
            <a:r>
              <a:rPr lang="en-US" sz="2800" b="1" dirty="0" smtClean="0">
                <a:solidFill>
                  <a:schemeClr val="bg1"/>
                </a:solidFill>
                <a:effectLst>
                  <a:outerShdw blurRad="60007" dist="310007" dir="7680000" sy="30000" kx="1300200" algn="ctr" rotWithShape="0">
                    <a:prstClr val="black">
                      <a:alpha val="32000"/>
                    </a:prstClr>
                  </a:outerShdw>
                </a:effectLst>
                <a:latin typeface="Berlin Sans FB Demi" pitchFamily="34" charset="0"/>
              </a:rPr>
              <a:t>1 Chronicles 28:7-10 (NKJV)</a:t>
            </a:r>
          </a:p>
          <a:p>
            <a:pPr algn="ctr">
              <a:spcAft>
                <a:spcPts val="600"/>
              </a:spcAft>
            </a:pPr>
            <a:r>
              <a:rPr lang="en-US" sz="2500" baseline="30000" dirty="0" smtClean="0">
                <a:solidFill>
                  <a:schemeClr val="bg1"/>
                </a:solidFill>
                <a:effectLst>
                  <a:outerShdw blurRad="60007" dist="310007" dir="7680000" sy="30000" kx="1300200" algn="ctr" rotWithShape="0">
                    <a:prstClr val="black">
                      <a:alpha val="32000"/>
                    </a:prstClr>
                  </a:outerShdw>
                </a:effectLst>
              </a:rPr>
              <a:t>9 </a:t>
            </a:r>
            <a:r>
              <a:rPr lang="en-US" sz="2500" dirty="0" smtClean="0">
                <a:solidFill>
                  <a:schemeClr val="bg1"/>
                </a:solidFill>
                <a:effectLst>
                  <a:outerShdw blurRad="60007" dist="310007" dir="7680000" sy="30000" kx="1300200" algn="ctr" rotWithShape="0">
                    <a:prstClr val="black">
                      <a:alpha val="32000"/>
                    </a:prstClr>
                  </a:outerShdw>
                </a:effectLst>
              </a:rPr>
              <a:t>"As for you, my son Solomon, know the God of your father, and serve Him with a loyal heart and with a willing mind; for the Lord searches all hearts and understands all the intent of the thoughts. If you seek Him, He will be found by you; but if you forsake Him, He will cast you off forever.  </a:t>
            </a:r>
            <a:r>
              <a:rPr lang="en-US" sz="2500" baseline="30000" dirty="0" smtClean="0">
                <a:solidFill>
                  <a:schemeClr val="bg1"/>
                </a:solidFill>
                <a:effectLst>
                  <a:outerShdw blurRad="60007" dist="310007" dir="7680000" sy="30000" kx="1300200" algn="ctr" rotWithShape="0">
                    <a:prstClr val="black">
                      <a:alpha val="32000"/>
                    </a:prstClr>
                  </a:outerShdw>
                </a:effectLst>
              </a:rPr>
              <a:t>10 </a:t>
            </a:r>
            <a:r>
              <a:rPr lang="en-US" sz="2500" dirty="0" smtClean="0">
                <a:solidFill>
                  <a:schemeClr val="bg1"/>
                </a:solidFill>
                <a:effectLst>
                  <a:outerShdw blurRad="60007" dist="310007" dir="7680000" sy="30000" kx="1300200" algn="ctr" rotWithShape="0">
                    <a:prstClr val="black">
                      <a:alpha val="32000"/>
                    </a:prstClr>
                  </a:outerShdw>
                </a:effectLst>
              </a:rPr>
              <a:t>Consider now, for the Lord has chosen you to build a house for the sanctuary; be strong, and do it." </a:t>
            </a:r>
            <a:endParaRPr lang="en-US" sz="2500" dirty="0">
              <a:solidFill>
                <a:schemeClr val="bg1"/>
              </a:solidFill>
              <a:effectLst>
                <a:outerShdw blurRad="60007" dist="310007" dir="7680000" sy="30000" kx="1300200" algn="ctr" rotWithShape="0">
                  <a:prstClr val="black">
                    <a:alpha val="32000"/>
                  </a:prstClr>
                </a:outerShdw>
              </a:effectLst>
            </a:endParaRPr>
          </a:p>
        </p:txBody>
      </p:sp>
      <p:sp>
        <p:nvSpPr>
          <p:cNvPr id="11" name="Date Placeholder 10"/>
          <p:cNvSpPr>
            <a:spLocks noGrp="1"/>
          </p:cNvSpPr>
          <p:nvPr>
            <p:ph type="dt" sz="half" idx="10"/>
          </p:nvPr>
        </p:nvSpPr>
        <p:spPr/>
        <p:txBody>
          <a:bodyPr/>
          <a:lstStyle/>
          <a:p>
            <a:r>
              <a:rPr lang="en-US" smtClean="0"/>
              <a:t>Don McClain</a:t>
            </a:r>
            <a:endParaRPr lang="en-US"/>
          </a:p>
        </p:txBody>
      </p:sp>
      <p:sp>
        <p:nvSpPr>
          <p:cNvPr id="12" name="Slide Number Placeholder 11"/>
          <p:cNvSpPr>
            <a:spLocks noGrp="1"/>
          </p:cNvSpPr>
          <p:nvPr>
            <p:ph type="sldNum" sz="quarter" idx="12"/>
          </p:nvPr>
        </p:nvSpPr>
        <p:spPr/>
        <p:txBody>
          <a:bodyPr/>
          <a:lstStyle/>
          <a:p>
            <a:fld id="{ABA62195-2B03-4EB1-9716-1C6B911839A4}" type="slidenum">
              <a:rPr lang="en-US" smtClean="0"/>
              <a:pPr/>
              <a:t>4</a:t>
            </a:fld>
            <a:endParaRPr lang="en-US"/>
          </a:p>
        </p:txBody>
      </p:sp>
      <p:sp>
        <p:nvSpPr>
          <p:cNvPr id="13" name="Footer Placeholder 12"/>
          <p:cNvSpPr>
            <a:spLocks noGrp="1"/>
          </p:cNvSpPr>
          <p:nvPr>
            <p:ph type="ftr" sz="quarter" idx="11"/>
          </p:nvPr>
        </p:nvSpPr>
        <p:spPr/>
        <p:txBody>
          <a:bodyPr/>
          <a:lstStyle/>
          <a:p>
            <a:r>
              <a:rPr lang="en-US" smtClean="0"/>
              <a:t>W. 65th St church of Christ / February 8, 2009</a:t>
            </a:r>
            <a:endParaRPr lang="en-US"/>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txaisi.com/MissionsChurchesBuildings/IMAG005A.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9" name="Round Diagonal Corner Rectangle 8"/>
          <p:cNvSpPr/>
          <p:nvPr/>
        </p:nvSpPr>
        <p:spPr>
          <a:xfrm>
            <a:off x="4419600" y="1600200"/>
            <a:ext cx="4495800" cy="4953000"/>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TextBox 5"/>
          <p:cNvSpPr txBox="1"/>
          <p:nvPr/>
        </p:nvSpPr>
        <p:spPr>
          <a:xfrm>
            <a:off x="4419600" y="1921907"/>
            <a:ext cx="4495800" cy="4555093"/>
          </a:xfrm>
          <a:prstGeom prst="rect">
            <a:avLst/>
          </a:prstGeom>
          <a:noFill/>
        </p:spPr>
        <p:txBody>
          <a:bodyPr wrap="square" rtlCol="0">
            <a:spAutoFit/>
          </a:bodyPr>
          <a:lstStyle/>
          <a:p>
            <a:pPr marL="457200" indent="-457200">
              <a:spcAft>
                <a:spcPts val="600"/>
              </a:spcAft>
              <a:buClr>
                <a:schemeClr val="accent1">
                  <a:lumMod val="50000"/>
                </a:schemeClr>
              </a:buClr>
              <a:buFont typeface="Wingdings 2" pitchFamily="18" charset="2"/>
              <a:buChar char="ö"/>
            </a:pPr>
            <a:r>
              <a:rPr lang="en-US" sz="2800" dirty="0" smtClean="0">
                <a:solidFill>
                  <a:schemeClr val="bg1"/>
                </a:solidFill>
                <a:effectLst>
                  <a:outerShdw blurRad="60007" dist="310007" dir="7680000" sy="30000" kx="1300200" algn="ctr" rotWithShape="0">
                    <a:prstClr val="black">
                      <a:alpha val="32000"/>
                    </a:prstClr>
                  </a:outerShdw>
                </a:effectLst>
                <a:latin typeface="Berlin Sans FB Demi" pitchFamily="34" charset="0"/>
              </a:rPr>
              <a:t>God does not dwell in temples made with hands – </a:t>
            </a:r>
            <a:r>
              <a:rPr lang="en-US" sz="2800" dirty="0" smtClean="0">
                <a:solidFill>
                  <a:schemeClr val="bg1"/>
                </a:solidFill>
                <a:effectLst>
                  <a:outerShdw blurRad="60007" dist="310007" dir="7680000" sy="30000" kx="1300200" algn="ctr" rotWithShape="0">
                    <a:prstClr val="black">
                      <a:alpha val="32000"/>
                    </a:prstClr>
                  </a:outerShdw>
                </a:effectLst>
              </a:rPr>
              <a:t>Acts 7:48; 17:24</a:t>
            </a:r>
          </a:p>
          <a:p>
            <a:pPr marL="914400" lvl="1" indent="-457200">
              <a:spcAft>
                <a:spcPts val="600"/>
              </a:spcAft>
              <a:buClr>
                <a:schemeClr val="accent6">
                  <a:lumMod val="60000"/>
                  <a:lumOff val="40000"/>
                </a:schemeClr>
              </a:buClr>
              <a:buFont typeface="Wingdings" pitchFamily="2" charset="2"/>
              <a:buChar char="v"/>
            </a:pPr>
            <a:r>
              <a:rPr lang="en-US" sz="2800" i="1" dirty="0" smtClean="0">
                <a:solidFill>
                  <a:schemeClr val="bg1"/>
                </a:solidFill>
                <a:effectLst>
                  <a:outerShdw blurRad="60007" dist="310007" dir="7680000" sy="30000" kx="1300200" algn="ctr" rotWithShape="0">
                    <a:prstClr val="black">
                      <a:alpha val="32000"/>
                    </a:prstClr>
                  </a:outerShdw>
                </a:effectLst>
              </a:rPr>
              <a:t>Our bodies are spoken of as being a temple for God – 1 Cor. 6:19; 1 John 4:15,16</a:t>
            </a:r>
          </a:p>
          <a:p>
            <a:pPr marL="914400" lvl="1" indent="-457200">
              <a:spcAft>
                <a:spcPts val="600"/>
              </a:spcAft>
              <a:buClr>
                <a:schemeClr val="accent6">
                  <a:lumMod val="60000"/>
                  <a:lumOff val="40000"/>
                </a:schemeClr>
              </a:buClr>
              <a:buFont typeface="Wingdings" pitchFamily="2" charset="2"/>
              <a:buChar char="v"/>
            </a:pPr>
            <a:r>
              <a:rPr lang="en-US" sz="2800" i="1" dirty="0" smtClean="0">
                <a:solidFill>
                  <a:schemeClr val="bg1"/>
                </a:solidFill>
                <a:effectLst>
                  <a:outerShdw blurRad="60007" dist="310007" dir="7680000" sy="30000" kx="1300200" algn="ctr" rotWithShape="0">
                    <a:prstClr val="black">
                      <a:alpha val="32000"/>
                    </a:prstClr>
                  </a:outerShdw>
                </a:effectLst>
              </a:rPr>
              <a:t>The church is the temple of God – 1 Cor. 3:16; Eph 2:22; </a:t>
            </a:r>
          </a:p>
        </p:txBody>
      </p:sp>
      <p:sp>
        <p:nvSpPr>
          <p:cNvPr id="8" name="Rectangle 7"/>
          <p:cNvSpPr/>
          <p:nvPr/>
        </p:nvSpPr>
        <p:spPr>
          <a:xfrm>
            <a:off x="1" y="0"/>
            <a:ext cx="9144000" cy="70788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bg1">
                      <a:alpha val="40000"/>
                    </a:schemeClr>
                  </a:glow>
                  <a:outerShdw blurRad="50800" dist="39000" dir="5460000" algn="tl">
                    <a:srgbClr val="000000">
                      <a:alpha val="38000"/>
                    </a:srgbClr>
                  </a:outerShdw>
                </a:effectLst>
                <a:latin typeface="Pythagoras" pitchFamily="2" charset="0"/>
              </a:rPr>
              <a:t>Building A Place For God To Dwell</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bg1">
                    <a:alpha val="40000"/>
                  </a:schemeClr>
                </a:glow>
                <a:outerShdw blurRad="50800" dist="39000" dir="5460000" algn="tl">
                  <a:srgbClr val="000000">
                    <a:alpha val="38000"/>
                  </a:srgbClr>
                </a:outerShdw>
              </a:effectLst>
              <a:latin typeface="Pythagoras" pitchFamily="2" charset="0"/>
            </a:endParaRPr>
          </a:p>
        </p:txBody>
      </p:sp>
      <p:sp>
        <p:nvSpPr>
          <p:cNvPr id="7" name="TextBox 6"/>
          <p:cNvSpPr txBox="1"/>
          <p:nvPr/>
        </p:nvSpPr>
        <p:spPr>
          <a:xfrm>
            <a:off x="457200" y="1524000"/>
            <a:ext cx="3505200" cy="470898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bg1">
                      <a:alpha val="60000"/>
                    </a:schemeClr>
                  </a:glow>
                  <a:outerShdw blurRad="76200" dist="50800" dir="5400000" algn="tl" rotWithShape="0">
                    <a:srgbClr val="000000">
                      <a:alpha val="65000"/>
                    </a:srgbClr>
                  </a:outerShdw>
                </a:effectLst>
                <a:latin typeface="Pythagoras" pitchFamily="2" charset="0"/>
              </a:rPr>
              <a:t>Are you building a place for God to dwell?:</a:t>
            </a:r>
          </a:p>
          <a:p>
            <a:pPr algn="ctr"/>
            <a:r>
              <a:rPr lang="en-US" sz="4000" b="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bg1">
                      <a:alpha val="60000"/>
                    </a:schemeClr>
                  </a:glow>
                  <a:outerShdw blurRad="76200" dist="50800" dir="5400000" algn="tl" rotWithShape="0">
                    <a:srgbClr val="000000">
                      <a:alpha val="65000"/>
                    </a:srgbClr>
                  </a:outerShdw>
                </a:effectLst>
              </a:rPr>
              <a:t>Personally?</a:t>
            </a:r>
          </a:p>
          <a:p>
            <a:pPr algn="ctr"/>
            <a:r>
              <a:rPr lang="en-US" sz="4000" b="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bg1">
                      <a:alpha val="60000"/>
                    </a:schemeClr>
                  </a:glow>
                  <a:outerShdw blurRad="76200" dist="50800" dir="5400000" algn="tl" rotWithShape="0">
                    <a:srgbClr val="000000">
                      <a:alpha val="65000"/>
                    </a:srgbClr>
                  </a:outerShdw>
                </a:effectLst>
              </a:rPr>
              <a:t>Collectively?</a:t>
            </a:r>
          </a:p>
        </p:txBody>
      </p:sp>
      <p:sp>
        <p:nvSpPr>
          <p:cNvPr id="13" name="Date Placeholder 12"/>
          <p:cNvSpPr>
            <a:spLocks noGrp="1"/>
          </p:cNvSpPr>
          <p:nvPr>
            <p:ph type="dt" sz="half" idx="10"/>
          </p:nvPr>
        </p:nvSpPr>
        <p:spPr/>
        <p:txBody>
          <a:bodyPr/>
          <a:lstStyle/>
          <a:p>
            <a:r>
              <a:rPr lang="en-US" smtClean="0"/>
              <a:t>Don McClain</a:t>
            </a:r>
            <a:endParaRPr lang="en-US"/>
          </a:p>
        </p:txBody>
      </p:sp>
      <p:sp>
        <p:nvSpPr>
          <p:cNvPr id="14" name="Slide Number Placeholder 13"/>
          <p:cNvSpPr>
            <a:spLocks noGrp="1"/>
          </p:cNvSpPr>
          <p:nvPr>
            <p:ph type="sldNum" sz="quarter" idx="12"/>
          </p:nvPr>
        </p:nvSpPr>
        <p:spPr/>
        <p:txBody>
          <a:bodyPr/>
          <a:lstStyle/>
          <a:p>
            <a:fld id="{ABA62195-2B03-4EB1-9716-1C6B911839A4}" type="slidenum">
              <a:rPr lang="en-US" smtClean="0"/>
              <a:pPr/>
              <a:t>5</a:t>
            </a:fld>
            <a:endParaRPr lang="en-US"/>
          </a:p>
        </p:txBody>
      </p:sp>
      <p:sp>
        <p:nvSpPr>
          <p:cNvPr id="15" name="Footer Placeholder 14"/>
          <p:cNvSpPr>
            <a:spLocks noGrp="1"/>
          </p:cNvSpPr>
          <p:nvPr>
            <p:ph type="ftr" sz="quarter" idx="11"/>
          </p:nvPr>
        </p:nvSpPr>
        <p:spPr/>
        <p:txBody>
          <a:bodyPr/>
          <a:lstStyle/>
          <a:p>
            <a:r>
              <a:rPr lang="en-US" smtClean="0"/>
              <a:t>W. 65th St church of Christ / February 8, 2009</a:t>
            </a: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par>
                                <p:cTn id="15" presetID="25" presetClass="entr" presetSubtype="0" fill="hold"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p:cTn id="17" dur="500" decel="50000" fill="hold">
                                          <p:stCondLst>
                                            <p:cond delay="0"/>
                                          </p:stCondLst>
                                        </p:cTn>
                                        <p:tgtEl>
                                          <p:spTgt spid="6">
                                            <p:txEl>
                                              <p:pRg st="0" end="0"/>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6">
                                            <p:txEl>
                                              <p:pRg st="0" end="0"/>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6">
                                            <p:txEl>
                                              <p:pRg st="0" end="0"/>
                                            </p:txEl>
                                          </p:spTgt>
                                        </p:tgtEl>
                                        <p:attrNameLst>
                                          <p:attrName>ppt_w</p:attrName>
                                        </p:attrNameLst>
                                      </p:cBhvr>
                                      <p:tavLst>
                                        <p:tav tm="0">
                                          <p:val>
                                            <p:strVal val="#ppt_w*.05"/>
                                          </p:val>
                                        </p:tav>
                                        <p:tav tm="100000">
                                          <p:val>
                                            <p:strVal val="#ppt_w"/>
                                          </p:val>
                                        </p:tav>
                                      </p:tavLst>
                                    </p:anim>
                                    <p:anim calcmode="lin" valueType="num">
                                      <p:cBhvr>
                                        <p:cTn id="20" dur="10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6">
                                            <p:txEl>
                                              <p:pRg st="0" end="0"/>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6">
                                            <p:txEl>
                                              <p:pRg st="0" end="0"/>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6">
                                            <p:txEl>
                                              <p:pRg st="0" end="0"/>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fade">
                                      <p:cBhvr>
                                        <p:cTn id="29" dur="1000"/>
                                        <p:tgtEl>
                                          <p:spTgt spid="6">
                                            <p:txEl>
                                              <p:pRg st="1" end="1"/>
                                            </p:txEl>
                                          </p:spTgt>
                                        </p:tgtEl>
                                      </p:cBhvr>
                                    </p:animEffect>
                                    <p:anim calcmode="lin" valueType="num">
                                      <p:cBhvr>
                                        <p:cTn id="3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nodeType="click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Effect transition="in" filter="fade">
                                      <p:cBhvr>
                                        <p:cTn id="36" dur="1000"/>
                                        <p:tgtEl>
                                          <p:spTgt spid="6">
                                            <p:txEl>
                                              <p:pRg st="2" end="2"/>
                                            </p:txEl>
                                          </p:spTgt>
                                        </p:tgtEl>
                                      </p:cBhvr>
                                    </p:animEffect>
                                    <p:anim calcmode="lin" valueType="num">
                                      <p:cBhvr>
                                        <p:cTn id="3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 calcmode="lin" valueType="num">
                                      <p:cBhvr>
                                        <p:cTn id="4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7">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nodeType="clickEffect">
                                  <p:stCondLst>
                                    <p:cond delay="0"/>
                                  </p:stCondLst>
                                  <p:childTnLst>
                                    <p:set>
                                      <p:cBhvr>
                                        <p:cTn id="49" dur="1" fill="hold">
                                          <p:stCondLst>
                                            <p:cond delay="0"/>
                                          </p:stCondLst>
                                        </p:cTn>
                                        <p:tgtEl>
                                          <p:spTgt spid="7">
                                            <p:txEl>
                                              <p:pRg st="1" end="1"/>
                                            </p:txEl>
                                          </p:spTgt>
                                        </p:tgtEl>
                                        <p:attrNameLst>
                                          <p:attrName>style.visibility</p:attrName>
                                        </p:attrNameLst>
                                      </p:cBhvr>
                                      <p:to>
                                        <p:strVal val="visible"/>
                                      </p:to>
                                    </p:set>
                                    <p:animEffect transition="in" filter="fade">
                                      <p:cBhvr>
                                        <p:cTn id="50" dur="1000"/>
                                        <p:tgtEl>
                                          <p:spTgt spid="7">
                                            <p:txEl>
                                              <p:pRg st="1" end="1"/>
                                            </p:txEl>
                                          </p:spTgt>
                                        </p:tgtEl>
                                      </p:cBhvr>
                                    </p:animEffect>
                                    <p:anim calcmode="lin" valueType="num">
                                      <p:cBhvr>
                                        <p:cTn id="51"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52"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7" presetClass="entr" presetSubtype="0" fill="hold" nodeType="clickEffect">
                                  <p:stCondLst>
                                    <p:cond delay="0"/>
                                  </p:stCondLst>
                                  <p:childTnLst>
                                    <p:set>
                                      <p:cBhvr>
                                        <p:cTn id="56" dur="1" fill="hold">
                                          <p:stCondLst>
                                            <p:cond delay="0"/>
                                          </p:stCondLst>
                                        </p:cTn>
                                        <p:tgtEl>
                                          <p:spTgt spid="7">
                                            <p:txEl>
                                              <p:pRg st="2" end="2"/>
                                            </p:txEl>
                                          </p:spTgt>
                                        </p:tgtEl>
                                        <p:attrNameLst>
                                          <p:attrName>style.visibility</p:attrName>
                                        </p:attrNameLst>
                                      </p:cBhvr>
                                      <p:to>
                                        <p:strVal val="visible"/>
                                      </p:to>
                                    </p:set>
                                    <p:animEffect transition="in" filter="fade">
                                      <p:cBhvr>
                                        <p:cTn id="57" dur="1000"/>
                                        <p:tgtEl>
                                          <p:spTgt spid="7">
                                            <p:txEl>
                                              <p:pRg st="2" end="2"/>
                                            </p:txEl>
                                          </p:spTgt>
                                        </p:tgtEl>
                                      </p:cBhvr>
                                    </p:animEffect>
                                    <p:anim calcmode="lin" valueType="num">
                                      <p:cBhvr>
                                        <p:cTn id="5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rved Up Ribbon 10"/>
          <p:cNvSpPr/>
          <p:nvPr/>
        </p:nvSpPr>
        <p:spPr>
          <a:xfrm>
            <a:off x="0" y="685800"/>
            <a:ext cx="9144000" cy="1447800"/>
          </a:xfrm>
          <a:prstGeom prst="ellipseRibbon2">
            <a:avLst>
              <a:gd name="adj1" fmla="val 25000"/>
              <a:gd name="adj2" fmla="val 100000"/>
              <a:gd name="adj3" fmla="val 12500"/>
            </a:avLst>
          </a:prstGeom>
          <a:effectLst>
            <a:innerShdw blurRad="63500" dist="50800" dir="8100000">
              <a:prstClr val="black">
                <a:alpha val="50000"/>
              </a:prstClr>
            </a:innerShdw>
            <a:reflection blurRad="6350" stA="52000" endA="300" endPos="35000" dir="5400000" sy="-100000" algn="bl" rotWithShape="0"/>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 name="Round Diagonal Corner Rectangle 8"/>
          <p:cNvSpPr/>
          <p:nvPr/>
        </p:nvSpPr>
        <p:spPr>
          <a:xfrm>
            <a:off x="3581400" y="2133600"/>
            <a:ext cx="5334000" cy="4419600"/>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TextBox 5"/>
          <p:cNvSpPr txBox="1"/>
          <p:nvPr/>
        </p:nvSpPr>
        <p:spPr>
          <a:xfrm>
            <a:off x="3810000" y="2209800"/>
            <a:ext cx="5105400" cy="4247317"/>
          </a:xfrm>
          <a:prstGeom prst="rect">
            <a:avLst/>
          </a:prstGeom>
          <a:noFill/>
        </p:spPr>
        <p:txBody>
          <a:bodyPr wrap="square" rtlCol="0">
            <a:spAutoFit/>
          </a:bodyPr>
          <a:lstStyle/>
          <a:p>
            <a:pPr algn="ctr">
              <a:spcAft>
                <a:spcPts val="1200"/>
              </a:spcAft>
            </a:pPr>
            <a:r>
              <a:rPr lang="en-US" sz="3200" b="1" dirty="0" smtClean="0">
                <a:solidFill>
                  <a:schemeClr val="bg1"/>
                </a:solidFill>
                <a:effectLst>
                  <a:outerShdw blurRad="60007" dist="310007" dir="7680000" sy="30000" kx="1300200" algn="ctr" rotWithShape="0">
                    <a:prstClr val="black">
                      <a:alpha val="32000"/>
                    </a:prstClr>
                  </a:outerShdw>
                </a:effectLst>
                <a:latin typeface="Berlin Sans FB Demi" pitchFamily="34" charset="0"/>
              </a:rPr>
              <a:t>Steadfast – RV Constant</a:t>
            </a:r>
          </a:p>
          <a:p>
            <a:pPr algn="ctr">
              <a:spcAft>
                <a:spcPts val="1200"/>
              </a:spcAft>
            </a:pPr>
            <a:r>
              <a:rPr lang="vi-VN" sz="2400" b="1" dirty="0" smtClean="0">
                <a:solidFill>
                  <a:schemeClr val="bg1"/>
                </a:solidFill>
                <a:effectLst>
                  <a:outerShdw blurRad="60007" dist="310007" dir="7680000" sy="30000" kx="1300200" algn="ctr" rotWithShape="0">
                    <a:prstClr val="black">
                      <a:alpha val="32000"/>
                    </a:prstClr>
                  </a:outerShdw>
                </a:effectLst>
              </a:rPr>
              <a:t>Original Word: </a:t>
            </a:r>
            <a:r>
              <a:rPr lang="vi-VN" sz="2400" dirty="0" smtClean="0">
                <a:solidFill>
                  <a:schemeClr val="bg1"/>
                </a:solidFill>
                <a:effectLst>
                  <a:outerShdw blurRad="60007" dist="310007" dir="7680000" sy="30000" kx="1300200" algn="ctr" rotWithShape="0">
                    <a:prstClr val="black">
                      <a:alpha val="32000"/>
                    </a:prstClr>
                  </a:outerShdw>
                </a:effectLst>
                <a:latin typeface="Ezra SIL SR"/>
              </a:rPr>
              <a:t>‏</a:t>
            </a:r>
            <a:r>
              <a:rPr lang="he-IL" sz="2400" dirty="0" smtClean="0">
                <a:solidFill>
                  <a:schemeClr val="bg1"/>
                </a:solidFill>
                <a:effectLst>
                  <a:outerShdw blurRad="60007" dist="310007" dir="7680000" sy="30000" kx="1300200" algn="ctr" rotWithShape="0">
                    <a:prstClr val="black">
                      <a:alpha val="32000"/>
                    </a:prstClr>
                  </a:outerShdw>
                </a:effectLst>
                <a:latin typeface="Ezra SIL SR"/>
              </a:rPr>
              <a:t>חָזַק‎</a:t>
            </a:r>
            <a:r>
              <a:rPr lang="he-IL" sz="2400" dirty="0" smtClean="0">
                <a:solidFill>
                  <a:schemeClr val="bg1"/>
                </a:solidFill>
                <a:effectLst>
                  <a:outerShdw blurRad="60007" dist="310007" dir="7680000" sy="30000" kx="1300200" algn="ctr" rotWithShape="0">
                    <a:prstClr val="black">
                      <a:alpha val="32000"/>
                    </a:prstClr>
                  </a:outerShdw>
                </a:effectLst>
              </a:rPr>
              <a:t>, </a:t>
            </a:r>
            <a:r>
              <a:rPr lang="vi-VN" sz="2400" i="1" dirty="0" smtClean="0">
                <a:solidFill>
                  <a:schemeClr val="bg1"/>
                </a:solidFill>
                <a:effectLst>
                  <a:outerShdw blurRad="60007" dist="310007" dir="7680000" sy="30000" kx="1300200" algn="ctr" rotWithShape="0">
                    <a:prstClr val="black">
                      <a:alpha val="32000"/>
                    </a:prstClr>
                  </a:outerShdw>
                </a:effectLst>
                <a:latin typeface="Gentium"/>
              </a:rPr>
              <a:t>ḥāzaq</a:t>
            </a:r>
            <a:endParaRPr lang="vi-VN" sz="2400" dirty="0" smtClean="0">
              <a:solidFill>
                <a:schemeClr val="bg1"/>
              </a:solidFill>
              <a:effectLst>
                <a:outerShdw blurRad="60007" dist="310007" dir="7680000" sy="30000" kx="1300200" algn="ctr" rotWithShape="0">
                  <a:prstClr val="black">
                    <a:alpha val="32000"/>
                  </a:prstClr>
                </a:outerShdw>
              </a:effectLst>
            </a:endParaRPr>
          </a:p>
          <a:p>
            <a:pPr algn="ctr">
              <a:spcAft>
                <a:spcPts val="1200"/>
              </a:spcAft>
            </a:pPr>
            <a:r>
              <a:rPr lang="vi-VN" sz="3200" b="1" dirty="0" smtClean="0">
                <a:solidFill>
                  <a:schemeClr val="bg1"/>
                </a:solidFill>
                <a:effectLst>
                  <a:outerShdw blurRad="60007" dist="310007" dir="7680000" sy="30000" kx="1300200" algn="ctr" rotWithShape="0">
                    <a:prstClr val="black">
                      <a:alpha val="32000"/>
                    </a:prstClr>
                  </a:outerShdw>
                </a:effectLst>
              </a:rPr>
              <a:t>Usage Notes:</a:t>
            </a:r>
            <a:r>
              <a:rPr lang="vi-VN" sz="3200" dirty="0" smtClean="0">
                <a:solidFill>
                  <a:schemeClr val="bg1"/>
                </a:solidFill>
                <a:effectLst>
                  <a:outerShdw blurRad="60007" dist="310007" dir="7680000" sy="30000" kx="1300200" algn="ctr" rotWithShape="0">
                    <a:prstClr val="black">
                      <a:alpha val="32000"/>
                    </a:prstClr>
                  </a:outerShdw>
                </a:effectLst>
              </a:rPr>
              <a:t> "to be strong, strengthen, harden, take hold of." This verb is found 290 times in the Old Testament. </a:t>
            </a:r>
          </a:p>
          <a:p>
            <a:pPr algn="ctr">
              <a:spcAft>
                <a:spcPts val="1200"/>
              </a:spcAft>
            </a:pPr>
            <a:r>
              <a:rPr lang="vi-VN" sz="2800" dirty="0" smtClean="0">
                <a:solidFill>
                  <a:schemeClr val="bg1"/>
                </a:solidFill>
                <a:effectLst>
                  <a:outerShdw blurRad="60007" dist="310007" dir="7680000" sy="30000" kx="1300200" algn="ctr" rotWithShape="0">
                    <a:prstClr val="black">
                      <a:alpha val="32000"/>
                    </a:prstClr>
                  </a:outerShdw>
                </a:effectLst>
              </a:rPr>
              <a:t>—</a:t>
            </a:r>
            <a:r>
              <a:rPr lang="vi-VN" sz="2800" i="1" dirty="0" smtClean="0">
                <a:solidFill>
                  <a:schemeClr val="bg1"/>
                </a:solidFill>
                <a:effectLst>
                  <a:outerShdw blurRad="60007" dist="310007" dir="7680000" sy="30000" kx="1300200" algn="ctr" rotWithShape="0">
                    <a:prstClr val="black">
                      <a:alpha val="32000"/>
                    </a:prstClr>
                  </a:outerShdw>
                </a:effectLst>
              </a:rPr>
              <a:t>Vine's Expository Dictionary of Old and New Testament Words </a:t>
            </a:r>
            <a:endParaRPr lang="en-US" sz="2800" i="1" dirty="0" smtClean="0">
              <a:solidFill>
                <a:schemeClr val="bg1"/>
              </a:solidFill>
              <a:effectLst>
                <a:outerShdw blurRad="60007" dist="310007" dir="7680000" sy="30000" kx="1300200" algn="ctr" rotWithShape="0">
                  <a:prstClr val="black">
                    <a:alpha val="32000"/>
                  </a:prstClr>
                </a:outerShdw>
              </a:effectLst>
            </a:endParaRPr>
          </a:p>
        </p:txBody>
      </p:sp>
      <p:sp>
        <p:nvSpPr>
          <p:cNvPr id="8" name="Rectangle 7"/>
          <p:cNvSpPr/>
          <p:nvPr/>
        </p:nvSpPr>
        <p:spPr>
          <a:xfrm>
            <a:off x="1" y="0"/>
            <a:ext cx="9144000" cy="70788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bg1">
                      <a:alpha val="40000"/>
                    </a:schemeClr>
                  </a:glow>
                  <a:outerShdw blurRad="50800" dist="39000" dir="5460000" algn="tl">
                    <a:srgbClr val="000000">
                      <a:alpha val="38000"/>
                    </a:srgbClr>
                  </a:outerShdw>
                </a:effectLst>
                <a:latin typeface="Pythagoras" pitchFamily="2" charset="0"/>
              </a:rPr>
              <a:t>Building A Place For God To Dwell</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bg1">
                    <a:alpha val="40000"/>
                  </a:schemeClr>
                </a:glow>
                <a:outerShdw blurRad="50800" dist="39000" dir="5460000" algn="tl">
                  <a:srgbClr val="000000">
                    <a:alpha val="38000"/>
                  </a:srgbClr>
                </a:outerShdw>
              </a:effectLst>
              <a:latin typeface="Pythagoras" pitchFamily="2" charset="0"/>
            </a:endParaRPr>
          </a:p>
        </p:txBody>
      </p:sp>
      <p:pic>
        <p:nvPicPr>
          <p:cNvPr id="5" name="Picture 4"/>
          <p:cNvPicPr>
            <a:picLocks noChangeAspect="1" noChangeArrowheads="1"/>
          </p:cNvPicPr>
          <p:nvPr/>
        </p:nvPicPr>
        <p:blipFill>
          <a:blip r:embed="rId3"/>
          <a:srcRect/>
          <a:stretch>
            <a:fillRect/>
          </a:stretch>
        </p:blipFill>
        <p:spPr bwMode="auto">
          <a:xfrm>
            <a:off x="0" y="2819400"/>
            <a:ext cx="3276600" cy="3429000"/>
          </a:xfrm>
          <a:prstGeom prst="rect">
            <a:avLst/>
          </a:prstGeom>
          <a:noFill/>
          <a:ln w="9525">
            <a:noFill/>
            <a:miter lim="800000"/>
            <a:headEnd/>
            <a:tailEnd/>
          </a:ln>
          <a:effectLst/>
        </p:spPr>
      </p:pic>
      <p:sp>
        <p:nvSpPr>
          <p:cNvPr id="7" name="Rectangle 6"/>
          <p:cNvSpPr/>
          <p:nvPr/>
        </p:nvSpPr>
        <p:spPr>
          <a:xfrm>
            <a:off x="0" y="762000"/>
            <a:ext cx="9144000" cy="83099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itchFamily="34" charset="0"/>
              </a:rPr>
              <a:t>Determined Obedience </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itchFamily="34" charset="0"/>
            </a:endParaRPr>
          </a:p>
        </p:txBody>
      </p:sp>
      <p:sp>
        <p:nvSpPr>
          <p:cNvPr id="10" name="Rectangle 9"/>
          <p:cNvSpPr/>
          <p:nvPr/>
        </p:nvSpPr>
        <p:spPr>
          <a:xfrm>
            <a:off x="381000" y="3048000"/>
            <a:ext cx="2438400" cy="2308324"/>
          </a:xfrm>
          <a:prstGeom prst="rect">
            <a:avLst/>
          </a:prstGeom>
        </p:spPr>
        <p:txBody>
          <a:bodyPr wrap="square">
            <a:spAutoFit/>
          </a:bodyPr>
          <a:lstStyle/>
          <a:p>
            <a:pPr algn="ctr"/>
            <a:r>
              <a:rPr lang="en-US" sz="2400" dirty="0" smtClean="0">
                <a:solidFill>
                  <a:schemeClr val="bg1"/>
                </a:solidFill>
                <a:effectLst>
                  <a:outerShdw blurRad="60007" dist="310007" dir="7680000" sy="30000" kx="1300200" algn="ctr" rotWithShape="0">
                    <a:prstClr val="black">
                      <a:alpha val="32000"/>
                    </a:prstClr>
                  </a:outerShdw>
                </a:effectLst>
              </a:rPr>
              <a:t>“</a:t>
            </a:r>
            <a:r>
              <a:rPr lang="en-US" sz="2400" baseline="30000" dirty="0" smtClean="0">
                <a:solidFill>
                  <a:schemeClr val="bg1"/>
                </a:solidFill>
                <a:effectLst>
                  <a:outerShdw blurRad="60007" dist="310007" dir="7680000" sy="30000" kx="1300200" algn="ctr" rotWithShape="0">
                    <a:prstClr val="black">
                      <a:alpha val="32000"/>
                    </a:prstClr>
                  </a:outerShdw>
                </a:effectLst>
              </a:rPr>
              <a:t>7</a:t>
            </a:r>
            <a:r>
              <a:rPr lang="en-US" sz="2400" dirty="0" smtClean="0">
                <a:solidFill>
                  <a:schemeClr val="bg1"/>
                </a:solidFill>
                <a:effectLst>
                  <a:outerShdw blurRad="60007" dist="310007" dir="7680000" sy="30000" kx="1300200" algn="ctr" rotWithShape="0">
                    <a:prstClr val="black">
                      <a:alpha val="32000"/>
                    </a:prstClr>
                  </a:outerShdw>
                </a:effectLst>
              </a:rPr>
              <a:t> . . . if he is </a:t>
            </a:r>
            <a:r>
              <a:rPr lang="en-US" sz="2400" b="1" u="sng" dirty="0" smtClean="0">
                <a:solidFill>
                  <a:schemeClr val="bg1"/>
                </a:solidFill>
                <a:effectLst>
                  <a:outerShdw blurRad="60007" dist="310007" dir="7680000" sy="30000" kx="1300200" algn="ctr" rotWithShape="0">
                    <a:prstClr val="black">
                      <a:alpha val="32000"/>
                    </a:prstClr>
                  </a:outerShdw>
                </a:effectLst>
              </a:rPr>
              <a:t>steadfast </a:t>
            </a:r>
            <a:r>
              <a:rPr lang="en-US" sz="2400" dirty="0" smtClean="0">
                <a:solidFill>
                  <a:schemeClr val="bg1"/>
                </a:solidFill>
                <a:effectLst>
                  <a:outerShdw blurRad="60007" dist="310007" dir="7680000" sy="30000" kx="1300200" algn="ctr" rotWithShape="0">
                    <a:prstClr val="black">
                      <a:alpha val="32000"/>
                    </a:prstClr>
                  </a:outerShdw>
                </a:effectLst>
              </a:rPr>
              <a:t>to observe My commandments and My judgments,“</a:t>
            </a:r>
            <a:endParaRPr lang="en-US" sz="2400" dirty="0">
              <a:solidFill>
                <a:schemeClr val="bg1"/>
              </a:solidFill>
              <a:effectLst>
                <a:outerShdw blurRad="60007" dist="310007" dir="7680000" sy="30000" kx="1300200" algn="ctr" rotWithShape="0">
                  <a:prstClr val="black">
                    <a:alpha val="32000"/>
                  </a:prstClr>
                </a:outerShdw>
              </a:effectLst>
            </a:endParaRPr>
          </a:p>
        </p:txBody>
      </p:sp>
      <p:sp>
        <p:nvSpPr>
          <p:cNvPr id="15" name="Date Placeholder 14"/>
          <p:cNvSpPr>
            <a:spLocks noGrp="1"/>
          </p:cNvSpPr>
          <p:nvPr>
            <p:ph type="dt" sz="half" idx="10"/>
          </p:nvPr>
        </p:nvSpPr>
        <p:spPr/>
        <p:txBody>
          <a:bodyPr/>
          <a:lstStyle/>
          <a:p>
            <a:r>
              <a:rPr lang="en-US" smtClean="0"/>
              <a:t>Don McClain</a:t>
            </a:r>
            <a:endParaRPr lang="en-US"/>
          </a:p>
        </p:txBody>
      </p:sp>
      <p:sp>
        <p:nvSpPr>
          <p:cNvPr id="16" name="Slide Number Placeholder 15"/>
          <p:cNvSpPr>
            <a:spLocks noGrp="1"/>
          </p:cNvSpPr>
          <p:nvPr>
            <p:ph type="sldNum" sz="quarter" idx="12"/>
          </p:nvPr>
        </p:nvSpPr>
        <p:spPr/>
        <p:txBody>
          <a:bodyPr/>
          <a:lstStyle/>
          <a:p>
            <a:fld id="{ABA62195-2B03-4EB1-9716-1C6B911839A4}" type="slidenum">
              <a:rPr lang="en-US" smtClean="0"/>
              <a:pPr/>
              <a:t>6</a:t>
            </a:fld>
            <a:endParaRPr lang="en-US"/>
          </a:p>
        </p:txBody>
      </p:sp>
      <p:sp>
        <p:nvSpPr>
          <p:cNvPr id="17" name="Footer Placeholder 16"/>
          <p:cNvSpPr>
            <a:spLocks noGrp="1"/>
          </p:cNvSpPr>
          <p:nvPr>
            <p:ph type="ftr" sz="quarter" idx="11"/>
          </p:nvPr>
        </p:nvSpPr>
        <p:spPr/>
        <p:txBody>
          <a:bodyPr/>
          <a:lstStyle/>
          <a:p>
            <a:r>
              <a:rPr lang="en-US" smtClean="0"/>
              <a:t>W. 65th St church of Christ / February 8, 2009</a:t>
            </a:r>
            <a:endParaRPr lang="en-US"/>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rved Up Ribbon 10"/>
          <p:cNvSpPr/>
          <p:nvPr/>
        </p:nvSpPr>
        <p:spPr>
          <a:xfrm>
            <a:off x="0" y="685800"/>
            <a:ext cx="9144000" cy="1447800"/>
          </a:xfrm>
          <a:prstGeom prst="ellipseRibbon2">
            <a:avLst>
              <a:gd name="adj1" fmla="val 25000"/>
              <a:gd name="adj2" fmla="val 100000"/>
              <a:gd name="adj3" fmla="val 12500"/>
            </a:avLst>
          </a:prstGeom>
          <a:effectLst>
            <a:innerShdw blurRad="63500" dist="50800" dir="8100000">
              <a:prstClr val="black">
                <a:alpha val="50000"/>
              </a:prstClr>
            </a:innerShdw>
            <a:reflection blurRad="6350" stA="52000" endA="300" endPos="35000" dir="5400000" sy="-100000" algn="bl" rotWithShape="0"/>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 name="Round Diagonal Corner Rectangle 8"/>
          <p:cNvSpPr/>
          <p:nvPr/>
        </p:nvSpPr>
        <p:spPr>
          <a:xfrm>
            <a:off x="3581400" y="2133600"/>
            <a:ext cx="5334000" cy="4419600"/>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TextBox 5"/>
          <p:cNvSpPr txBox="1"/>
          <p:nvPr/>
        </p:nvSpPr>
        <p:spPr>
          <a:xfrm>
            <a:off x="3810000" y="2401193"/>
            <a:ext cx="5105400" cy="3924151"/>
          </a:xfrm>
          <a:prstGeom prst="rect">
            <a:avLst/>
          </a:prstGeom>
          <a:noFill/>
        </p:spPr>
        <p:txBody>
          <a:bodyPr wrap="square" rtlCol="0">
            <a:spAutoFit/>
          </a:bodyPr>
          <a:lstStyle/>
          <a:p>
            <a:pPr marL="457200" indent="-457200">
              <a:spcAft>
                <a:spcPts val="600"/>
              </a:spcAft>
              <a:buClr>
                <a:schemeClr val="accent1">
                  <a:lumMod val="50000"/>
                </a:schemeClr>
              </a:buClr>
              <a:buFont typeface="Wingdings 2" pitchFamily="18" charset="2"/>
              <a:buChar char="ö"/>
            </a:pPr>
            <a:r>
              <a:rPr lang="en-US" sz="2800" dirty="0" smtClean="0">
                <a:solidFill>
                  <a:schemeClr val="bg1"/>
                </a:solidFill>
                <a:effectLst>
                  <a:outerShdw blurRad="60007" dist="310007" dir="7680000" sy="30000" kx="1300200" algn="ctr" rotWithShape="0">
                    <a:prstClr val="black">
                      <a:alpha val="32000"/>
                    </a:prstClr>
                  </a:outerShdw>
                </a:effectLst>
                <a:latin typeface="Berlin Sans FB Demi" pitchFamily="34" charset="0"/>
              </a:rPr>
              <a:t>Solomon was to OBEY the Law of Moses </a:t>
            </a:r>
            <a:r>
              <a:rPr lang="en-US" sz="2800" dirty="0" smtClean="0">
                <a:solidFill>
                  <a:schemeClr val="bg1"/>
                </a:solidFill>
                <a:effectLst>
                  <a:outerShdw blurRad="60007" dist="310007" dir="7680000" sy="30000" kx="1300200" algn="ctr" rotWithShape="0">
                    <a:prstClr val="black">
                      <a:alpha val="32000"/>
                    </a:prstClr>
                  </a:outerShdw>
                </a:effectLst>
              </a:rPr>
              <a:t>– 1 Kings 2:1-4</a:t>
            </a:r>
          </a:p>
          <a:p>
            <a:pPr marL="457200" indent="-457200">
              <a:spcAft>
                <a:spcPts val="600"/>
              </a:spcAft>
              <a:buClr>
                <a:schemeClr val="accent1">
                  <a:lumMod val="50000"/>
                </a:schemeClr>
              </a:buClr>
              <a:buFont typeface="Wingdings 2" pitchFamily="18" charset="2"/>
              <a:buChar char="ö"/>
            </a:pPr>
            <a:r>
              <a:rPr lang="en-US" sz="2800" dirty="0" smtClean="0">
                <a:solidFill>
                  <a:schemeClr val="bg1"/>
                </a:solidFill>
                <a:effectLst>
                  <a:outerShdw blurRad="60007" dist="310007" dir="7680000" sy="30000" kx="1300200" algn="ctr" rotWithShape="0">
                    <a:prstClr val="black">
                      <a:alpha val="32000"/>
                    </a:prstClr>
                  </a:outerShdw>
                </a:effectLst>
                <a:latin typeface="Berlin Sans FB Demi" pitchFamily="34" charset="0"/>
              </a:rPr>
              <a:t>We too are under law </a:t>
            </a:r>
            <a:r>
              <a:rPr lang="en-US" sz="2800" dirty="0" smtClean="0">
                <a:solidFill>
                  <a:schemeClr val="bg1"/>
                </a:solidFill>
                <a:effectLst>
                  <a:outerShdw blurRad="60007" dist="310007" dir="7680000" sy="30000" kx="1300200" algn="ctr" rotWithShape="0">
                    <a:prstClr val="black">
                      <a:alpha val="32000"/>
                    </a:prstClr>
                  </a:outerShdw>
                </a:effectLst>
              </a:rPr>
              <a:t>– Mat 17:5; Luke 6:46; </a:t>
            </a:r>
          </a:p>
          <a:p>
            <a:pPr marL="914400" lvl="1" indent="-457200">
              <a:spcAft>
                <a:spcPts val="600"/>
              </a:spcAft>
              <a:buClr>
                <a:schemeClr val="accent6">
                  <a:lumMod val="60000"/>
                  <a:lumOff val="40000"/>
                </a:schemeClr>
              </a:buClr>
              <a:buFont typeface="Wingdings" pitchFamily="2" charset="2"/>
              <a:buChar char="v"/>
            </a:pPr>
            <a:r>
              <a:rPr lang="en-US" sz="2800" i="1" dirty="0" smtClean="0">
                <a:solidFill>
                  <a:schemeClr val="bg1"/>
                </a:solidFill>
                <a:effectLst>
                  <a:outerShdw blurRad="60007" dist="310007" dir="7680000" sy="30000" kx="1300200" algn="ctr" rotWithShape="0">
                    <a:prstClr val="black">
                      <a:alpha val="32000"/>
                    </a:prstClr>
                  </a:outerShdw>
                </a:effectLst>
              </a:rPr>
              <a:t>Law of faith – Rom 3:27</a:t>
            </a:r>
          </a:p>
          <a:p>
            <a:pPr marL="914400" lvl="1" indent="-457200">
              <a:spcAft>
                <a:spcPts val="600"/>
              </a:spcAft>
              <a:buClr>
                <a:schemeClr val="accent6">
                  <a:lumMod val="60000"/>
                  <a:lumOff val="40000"/>
                </a:schemeClr>
              </a:buClr>
              <a:buFont typeface="Wingdings" pitchFamily="2" charset="2"/>
              <a:buChar char="v"/>
            </a:pPr>
            <a:r>
              <a:rPr lang="en-US" sz="2800" i="1" dirty="0" smtClean="0">
                <a:solidFill>
                  <a:schemeClr val="bg1"/>
                </a:solidFill>
                <a:effectLst>
                  <a:outerShdw blurRad="60007" dist="310007" dir="7680000" sy="30000" kx="1300200" algn="ctr" rotWithShape="0">
                    <a:prstClr val="black">
                      <a:alpha val="32000"/>
                    </a:prstClr>
                  </a:outerShdw>
                </a:effectLst>
              </a:rPr>
              <a:t>Law of the Spirit – Rom 8:2</a:t>
            </a:r>
          </a:p>
          <a:p>
            <a:pPr marL="914400" lvl="1" indent="-457200">
              <a:spcAft>
                <a:spcPts val="600"/>
              </a:spcAft>
              <a:buClr>
                <a:schemeClr val="accent6">
                  <a:lumMod val="60000"/>
                  <a:lumOff val="40000"/>
                </a:schemeClr>
              </a:buClr>
              <a:buFont typeface="Wingdings" pitchFamily="2" charset="2"/>
              <a:buChar char="v"/>
            </a:pPr>
            <a:r>
              <a:rPr lang="en-US" sz="2800" i="1" dirty="0" smtClean="0">
                <a:solidFill>
                  <a:schemeClr val="bg1"/>
                </a:solidFill>
                <a:effectLst>
                  <a:outerShdw blurRad="60007" dist="310007" dir="7680000" sy="30000" kx="1300200" algn="ctr" rotWithShape="0">
                    <a:prstClr val="black">
                      <a:alpha val="32000"/>
                    </a:prstClr>
                  </a:outerShdw>
                </a:effectLst>
              </a:rPr>
              <a:t>Law of Christ –  Gal. 6:2</a:t>
            </a:r>
          </a:p>
          <a:p>
            <a:pPr marL="914400" lvl="1" indent="-457200">
              <a:spcAft>
                <a:spcPts val="600"/>
              </a:spcAft>
              <a:buClr>
                <a:schemeClr val="accent6">
                  <a:lumMod val="60000"/>
                  <a:lumOff val="40000"/>
                </a:schemeClr>
              </a:buClr>
              <a:buFont typeface="Wingdings" pitchFamily="2" charset="2"/>
              <a:buChar char="v"/>
            </a:pPr>
            <a:r>
              <a:rPr lang="en-US" sz="2800" i="1" dirty="0" smtClean="0">
                <a:solidFill>
                  <a:schemeClr val="bg1"/>
                </a:solidFill>
                <a:effectLst>
                  <a:outerShdw blurRad="60007" dist="310007" dir="7680000" sy="30000" kx="1300200" algn="ctr" rotWithShape="0">
                    <a:prstClr val="black">
                      <a:alpha val="32000"/>
                    </a:prstClr>
                  </a:outerShdw>
                </a:effectLst>
              </a:rPr>
              <a:t>Law of Liberty – James 1:25</a:t>
            </a:r>
          </a:p>
        </p:txBody>
      </p:sp>
      <p:sp>
        <p:nvSpPr>
          <p:cNvPr id="8" name="Rectangle 7"/>
          <p:cNvSpPr/>
          <p:nvPr/>
        </p:nvSpPr>
        <p:spPr>
          <a:xfrm>
            <a:off x="1" y="0"/>
            <a:ext cx="9144000" cy="70788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bg1">
                      <a:alpha val="40000"/>
                    </a:schemeClr>
                  </a:glow>
                  <a:outerShdw blurRad="50800" dist="39000" dir="5460000" algn="tl">
                    <a:srgbClr val="000000">
                      <a:alpha val="38000"/>
                    </a:srgbClr>
                  </a:outerShdw>
                </a:effectLst>
                <a:latin typeface="Pythagoras" pitchFamily="2" charset="0"/>
              </a:rPr>
              <a:t>Building A Place For God To Dwell</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bg1">
                    <a:alpha val="40000"/>
                  </a:schemeClr>
                </a:glow>
                <a:outerShdw blurRad="50800" dist="39000" dir="5460000" algn="tl">
                  <a:srgbClr val="000000">
                    <a:alpha val="38000"/>
                  </a:srgbClr>
                </a:outerShdw>
              </a:effectLst>
              <a:latin typeface="Pythagoras" pitchFamily="2" charset="0"/>
            </a:endParaRPr>
          </a:p>
        </p:txBody>
      </p:sp>
      <p:pic>
        <p:nvPicPr>
          <p:cNvPr id="5" name="Picture 4"/>
          <p:cNvPicPr>
            <a:picLocks noChangeAspect="1" noChangeArrowheads="1"/>
          </p:cNvPicPr>
          <p:nvPr/>
        </p:nvPicPr>
        <p:blipFill>
          <a:blip r:embed="rId3"/>
          <a:srcRect/>
          <a:stretch>
            <a:fillRect/>
          </a:stretch>
        </p:blipFill>
        <p:spPr bwMode="auto">
          <a:xfrm>
            <a:off x="0" y="2819400"/>
            <a:ext cx="3276600" cy="3429000"/>
          </a:xfrm>
          <a:prstGeom prst="rect">
            <a:avLst/>
          </a:prstGeom>
          <a:noFill/>
          <a:ln w="9525">
            <a:noFill/>
            <a:miter lim="800000"/>
            <a:headEnd/>
            <a:tailEnd/>
          </a:ln>
          <a:effectLst/>
        </p:spPr>
      </p:pic>
      <p:sp>
        <p:nvSpPr>
          <p:cNvPr id="10" name="Rectangle 9"/>
          <p:cNvSpPr/>
          <p:nvPr/>
        </p:nvSpPr>
        <p:spPr>
          <a:xfrm>
            <a:off x="381000" y="3048000"/>
            <a:ext cx="2438400" cy="2308324"/>
          </a:xfrm>
          <a:prstGeom prst="rect">
            <a:avLst/>
          </a:prstGeom>
        </p:spPr>
        <p:txBody>
          <a:bodyPr wrap="square">
            <a:spAutoFit/>
          </a:bodyPr>
          <a:lstStyle/>
          <a:p>
            <a:pPr algn="ctr"/>
            <a:r>
              <a:rPr lang="en-US" sz="2400" dirty="0" smtClean="0">
                <a:solidFill>
                  <a:schemeClr val="bg1"/>
                </a:solidFill>
                <a:effectLst>
                  <a:outerShdw blurRad="60007" dist="310007" dir="7680000" sy="30000" kx="1300200" algn="ctr" rotWithShape="0">
                    <a:prstClr val="black">
                      <a:alpha val="32000"/>
                    </a:prstClr>
                  </a:outerShdw>
                </a:effectLst>
              </a:rPr>
              <a:t>“</a:t>
            </a:r>
            <a:r>
              <a:rPr lang="en-US" sz="2400" baseline="30000" dirty="0" smtClean="0">
                <a:solidFill>
                  <a:schemeClr val="bg1"/>
                </a:solidFill>
                <a:effectLst>
                  <a:outerShdw blurRad="60007" dist="310007" dir="7680000" sy="30000" kx="1300200" algn="ctr" rotWithShape="0">
                    <a:prstClr val="black">
                      <a:alpha val="32000"/>
                    </a:prstClr>
                  </a:outerShdw>
                </a:effectLst>
              </a:rPr>
              <a:t>7</a:t>
            </a:r>
            <a:r>
              <a:rPr lang="en-US" sz="2400" dirty="0" smtClean="0">
                <a:solidFill>
                  <a:schemeClr val="bg1"/>
                </a:solidFill>
                <a:effectLst>
                  <a:outerShdw blurRad="60007" dist="310007" dir="7680000" sy="30000" kx="1300200" algn="ctr" rotWithShape="0">
                    <a:prstClr val="black">
                      <a:alpha val="32000"/>
                    </a:prstClr>
                  </a:outerShdw>
                </a:effectLst>
              </a:rPr>
              <a:t> . . . if he is </a:t>
            </a:r>
            <a:r>
              <a:rPr lang="en-US" sz="2400" b="1" u="sng" dirty="0" smtClean="0">
                <a:solidFill>
                  <a:schemeClr val="bg1"/>
                </a:solidFill>
                <a:effectLst>
                  <a:outerShdw blurRad="60007" dist="310007" dir="7680000" sy="30000" kx="1300200" algn="ctr" rotWithShape="0">
                    <a:prstClr val="black">
                      <a:alpha val="32000"/>
                    </a:prstClr>
                  </a:outerShdw>
                </a:effectLst>
              </a:rPr>
              <a:t>steadfast </a:t>
            </a:r>
            <a:r>
              <a:rPr lang="en-US" sz="2400" dirty="0" smtClean="0">
                <a:solidFill>
                  <a:schemeClr val="bg1"/>
                </a:solidFill>
                <a:effectLst>
                  <a:outerShdw blurRad="60007" dist="310007" dir="7680000" sy="30000" kx="1300200" algn="ctr" rotWithShape="0">
                    <a:prstClr val="black">
                      <a:alpha val="32000"/>
                    </a:prstClr>
                  </a:outerShdw>
                </a:effectLst>
              </a:rPr>
              <a:t>to observe My commandments and My judgments,“</a:t>
            </a:r>
            <a:endParaRPr lang="en-US" sz="2400" dirty="0">
              <a:solidFill>
                <a:schemeClr val="bg1"/>
              </a:solidFill>
              <a:effectLst>
                <a:outerShdw blurRad="60007" dist="310007" dir="7680000" sy="30000" kx="1300200" algn="ctr" rotWithShape="0">
                  <a:prstClr val="black">
                    <a:alpha val="32000"/>
                  </a:prstClr>
                </a:outerShdw>
              </a:effectLst>
            </a:endParaRPr>
          </a:p>
        </p:txBody>
      </p:sp>
      <p:sp>
        <p:nvSpPr>
          <p:cNvPr id="12" name="Rectangle 11"/>
          <p:cNvSpPr/>
          <p:nvPr/>
        </p:nvSpPr>
        <p:spPr>
          <a:xfrm>
            <a:off x="0" y="762000"/>
            <a:ext cx="9144000" cy="83099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itchFamily="34" charset="0"/>
              </a:rPr>
              <a:t>Determined Obedience </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itchFamily="34" charset="0"/>
            </a:endParaRPr>
          </a:p>
        </p:txBody>
      </p:sp>
      <p:sp>
        <p:nvSpPr>
          <p:cNvPr id="16" name="Date Placeholder 15"/>
          <p:cNvSpPr>
            <a:spLocks noGrp="1"/>
          </p:cNvSpPr>
          <p:nvPr>
            <p:ph type="dt" sz="half" idx="10"/>
          </p:nvPr>
        </p:nvSpPr>
        <p:spPr/>
        <p:txBody>
          <a:bodyPr/>
          <a:lstStyle/>
          <a:p>
            <a:r>
              <a:rPr lang="en-US" smtClean="0"/>
              <a:t>Don McClain</a:t>
            </a:r>
            <a:endParaRPr lang="en-US"/>
          </a:p>
        </p:txBody>
      </p:sp>
      <p:sp>
        <p:nvSpPr>
          <p:cNvPr id="17" name="Slide Number Placeholder 16"/>
          <p:cNvSpPr>
            <a:spLocks noGrp="1"/>
          </p:cNvSpPr>
          <p:nvPr>
            <p:ph type="sldNum" sz="quarter" idx="12"/>
          </p:nvPr>
        </p:nvSpPr>
        <p:spPr/>
        <p:txBody>
          <a:bodyPr/>
          <a:lstStyle/>
          <a:p>
            <a:fld id="{ABA62195-2B03-4EB1-9716-1C6B911839A4}" type="slidenum">
              <a:rPr lang="en-US" smtClean="0"/>
              <a:pPr/>
              <a:t>7</a:t>
            </a:fld>
            <a:endParaRPr lang="en-US"/>
          </a:p>
        </p:txBody>
      </p:sp>
      <p:sp>
        <p:nvSpPr>
          <p:cNvPr id="18" name="Footer Placeholder 17"/>
          <p:cNvSpPr>
            <a:spLocks noGrp="1"/>
          </p:cNvSpPr>
          <p:nvPr>
            <p:ph type="ftr" sz="quarter" idx="11"/>
          </p:nvPr>
        </p:nvSpPr>
        <p:spPr/>
        <p:txBody>
          <a:bodyPr/>
          <a:lstStyle/>
          <a:p>
            <a:r>
              <a:rPr lang="en-US" smtClean="0"/>
              <a:t>W. 65th St church of Christ / February 8, 2009</a:t>
            </a: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randombar(horizont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randombar(horizontal)">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randombar(horizontal)">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rved Up Ribbon 10"/>
          <p:cNvSpPr/>
          <p:nvPr/>
        </p:nvSpPr>
        <p:spPr>
          <a:xfrm>
            <a:off x="0" y="685800"/>
            <a:ext cx="9144000" cy="1447800"/>
          </a:xfrm>
          <a:prstGeom prst="ellipseRibbon2">
            <a:avLst>
              <a:gd name="adj1" fmla="val 25000"/>
              <a:gd name="adj2" fmla="val 100000"/>
              <a:gd name="adj3" fmla="val 12500"/>
            </a:avLst>
          </a:prstGeom>
          <a:effectLst>
            <a:innerShdw blurRad="63500" dist="50800" dir="8100000">
              <a:prstClr val="black">
                <a:alpha val="50000"/>
              </a:prstClr>
            </a:innerShdw>
            <a:reflection blurRad="6350" stA="52000" endA="300" endPos="35000" dir="5400000" sy="-100000" algn="bl" rotWithShape="0"/>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 name="Round Diagonal Corner Rectangle 8"/>
          <p:cNvSpPr/>
          <p:nvPr/>
        </p:nvSpPr>
        <p:spPr>
          <a:xfrm>
            <a:off x="3581400" y="2133600"/>
            <a:ext cx="5334000" cy="4419600"/>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TextBox 5"/>
          <p:cNvSpPr txBox="1"/>
          <p:nvPr/>
        </p:nvSpPr>
        <p:spPr>
          <a:xfrm>
            <a:off x="3810000" y="2324249"/>
            <a:ext cx="5105400" cy="3924151"/>
          </a:xfrm>
          <a:prstGeom prst="rect">
            <a:avLst/>
          </a:prstGeom>
          <a:noFill/>
        </p:spPr>
        <p:txBody>
          <a:bodyPr wrap="square" rtlCol="0">
            <a:spAutoFit/>
          </a:bodyPr>
          <a:lstStyle/>
          <a:p>
            <a:pPr marL="457200" indent="-457200">
              <a:spcAft>
                <a:spcPts val="600"/>
              </a:spcAft>
              <a:buClr>
                <a:schemeClr val="accent1">
                  <a:lumMod val="50000"/>
                </a:schemeClr>
              </a:buClr>
              <a:buFont typeface="Wingdings 2" pitchFamily="18" charset="2"/>
              <a:buChar char="ö"/>
            </a:pPr>
            <a:r>
              <a:rPr lang="en-US" sz="2600" dirty="0" smtClean="0">
                <a:solidFill>
                  <a:schemeClr val="bg1"/>
                </a:solidFill>
                <a:effectLst>
                  <a:outerShdw blurRad="60007" dist="310007" dir="7680000" sy="30000" kx="1300200" algn="ctr" rotWithShape="0">
                    <a:prstClr val="black">
                      <a:alpha val="32000"/>
                    </a:prstClr>
                  </a:outerShdw>
                </a:effectLst>
                <a:latin typeface="Berlin Sans FB Demi" pitchFamily="34" charset="0"/>
              </a:rPr>
              <a:t>To enter the kingdom </a:t>
            </a:r>
            <a:r>
              <a:rPr lang="en-US" sz="2600" dirty="0" smtClean="0">
                <a:solidFill>
                  <a:schemeClr val="bg1"/>
                </a:solidFill>
                <a:effectLst>
                  <a:outerShdw blurRad="60007" dist="310007" dir="7680000" sy="30000" kx="1300200" algn="ctr" rotWithShape="0">
                    <a:prstClr val="black">
                      <a:alpha val="32000"/>
                    </a:prstClr>
                  </a:outerShdw>
                </a:effectLst>
              </a:rPr>
              <a:t>– Mat 7:21-23; Rom 6:16,17; </a:t>
            </a:r>
            <a:r>
              <a:rPr lang="en-US" sz="2600" dirty="0" err="1" smtClean="0">
                <a:solidFill>
                  <a:schemeClr val="bg1"/>
                </a:solidFill>
                <a:effectLst>
                  <a:outerShdw blurRad="60007" dist="310007" dir="7680000" sy="30000" kx="1300200" algn="ctr" rotWithShape="0">
                    <a:prstClr val="black">
                      <a:alpha val="32000"/>
                    </a:prstClr>
                  </a:outerShdw>
                </a:effectLst>
              </a:rPr>
              <a:t>Jn</a:t>
            </a:r>
            <a:r>
              <a:rPr lang="en-US" sz="2600" dirty="0" smtClean="0">
                <a:solidFill>
                  <a:schemeClr val="bg1"/>
                </a:solidFill>
                <a:effectLst>
                  <a:outerShdw blurRad="60007" dist="310007" dir="7680000" sy="30000" kx="1300200" algn="ctr" rotWithShape="0">
                    <a:prstClr val="black">
                      <a:alpha val="32000"/>
                    </a:prstClr>
                  </a:outerShdw>
                </a:effectLst>
              </a:rPr>
              <a:t> 3:5</a:t>
            </a:r>
          </a:p>
          <a:p>
            <a:pPr marL="457200" indent="-457200">
              <a:spcAft>
                <a:spcPts val="600"/>
              </a:spcAft>
              <a:buClr>
                <a:schemeClr val="accent1">
                  <a:lumMod val="50000"/>
                </a:schemeClr>
              </a:buClr>
              <a:buFont typeface="Wingdings 2" pitchFamily="18" charset="2"/>
              <a:buChar char="ö"/>
            </a:pPr>
            <a:r>
              <a:rPr lang="en-US" sz="2600" dirty="0" smtClean="0">
                <a:solidFill>
                  <a:schemeClr val="bg1"/>
                </a:solidFill>
                <a:effectLst>
                  <a:outerShdw blurRad="60007" dist="310007" dir="7680000" sy="30000" kx="1300200" algn="ctr" rotWithShape="0">
                    <a:prstClr val="black">
                      <a:alpha val="32000"/>
                    </a:prstClr>
                  </a:outerShdw>
                </a:effectLst>
                <a:latin typeface="Berlin Sans FB Demi" pitchFamily="34" charset="0"/>
              </a:rPr>
              <a:t>To receive the Holy Spirit </a:t>
            </a:r>
            <a:r>
              <a:rPr lang="en-US" sz="2600" dirty="0" smtClean="0">
                <a:solidFill>
                  <a:schemeClr val="bg1"/>
                </a:solidFill>
                <a:effectLst>
                  <a:outerShdw blurRad="60007" dist="310007" dir="7680000" sy="30000" kx="1300200" algn="ctr" rotWithShape="0">
                    <a:prstClr val="black">
                      <a:alpha val="32000"/>
                    </a:prstClr>
                  </a:outerShdw>
                </a:effectLst>
              </a:rPr>
              <a:t>– Acts 2:38; 5:32; 1 </a:t>
            </a:r>
            <a:r>
              <a:rPr lang="en-US" sz="2600" dirty="0" err="1" smtClean="0">
                <a:solidFill>
                  <a:schemeClr val="bg1"/>
                </a:solidFill>
                <a:effectLst>
                  <a:outerShdw blurRad="60007" dist="310007" dir="7680000" sy="30000" kx="1300200" algn="ctr" rotWithShape="0">
                    <a:prstClr val="black">
                      <a:alpha val="32000"/>
                    </a:prstClr>
                  </a:outerShdw>
                </a:effectLst>
              </a:rPr>
              <a:t>Cor</a:t>
            </a:r>
            <a:r>
              <a:rPr lang="en-US" sz="2600" dirty="0" smtClean="0">
                <a:solidFill>
                  <a:schemeClr val="bg1"/>
                </a:solidFill>
                <a:effectLst>
                  <a:outerShdw blurRad="60007" dist="310007" dir="7680000" sy="30000" kx="1300200" algn="ctr" rotWithShape="0">
                    <a:prstClr val="black">
                      <a:alpha val="32000"/>
                    </a:prstClr>
                  </a:outerShdw>
                </a:effectLst>
              </a:rPr>
              <a:t> 6:17-20</a:t>
            </a:r>
            <a:endParaRPr lang="en-US" sz="2600" dirty="0" smtClean="0">
              <a:solidFill>
                <a:schemeClr val="bg1"/>
              </a:solidFill>
              <a:effectLst>
                <a:outerShdw blurRad="60007" dist="310007" dir="7680000" sy="30000" kx="1300200" algn="ctr" rotWithShape="0">
                  <a:prstClr val="black">
                    <a:alpha val="32000"/>
                  </a:prstClr>
                </a:outerShdw>
              </a:effectLst>
              <a:latin typeface="Berlin Sans FB Demi" pitchFamily="34" charset="0"/>
            </a:endParaRPr>
          </a:p>
          <a:p>
            <a:pPr marL="457200" indent="-457200">
              <a:spcAft>
                <a:spcPts val="600"/>
              </a:spcAft>
              <a:buClr>
                <a:schemeClr val="accent1">
                  <a:lumMod val="50000"/>
                </a:schemeClr>
              </a:buClr>
              <a:buFont typeface="Wingdings 2" pitchFamily="18" charset="2"/>
              <a:buChar char="ö"/>
            </a:pPr>
            <a:r>
              <a:rPr lang="en-US" sz="2600" dirty="0" smtClean="0">
                <a:solidFill>
                  <a:schemeClr val="bg1"/>
                </a:solidFill>
                <a:effectLst>
                  <a:outerShdw blurRad="60007" dist="310007" dir="7680000" sy="30000" kx="1300200" algn="ctr" rotWithShape="0">
                    <a:prstClr val="black">
                      <a:alpha val="32000"/>
                    </a:prstClr>
                  </a:outerShdw>
                </a:effectLst>
                <a:latin typeface="Berlin Sans FB Demi" pitchFamily="34" charset="0"/>
              </a:rPr>
              <a:t>To obtain eternal salvation </a:t>
            </a:r>
            <a:r>
              <a:rPr lang="en-US" sz="2600" dirty="0" smtClean="0">
                <a:solidFill>
                  <a:schemeClr val="bg1"/>
                </a:solidFill>
                <a:effectLst>
                  <a:outerShdw blurRad="60007" dist="310007" dir="7680000" sy="30000" kx="1300200" algn="ctr" rotWithShape="0">
                    <a:prstClr val="black">
                      <a:alpha val="32000"/>
                    </a:prstClr>
                  </a:outerShdw>
                </a:effectLst>
              </a:rPr>
              <a:t>–  Heb. 5:8.9; Luke 6:46; </a:t>
            </a:r>
            <a:r>
              <a:rPr lang="en-US" sz="2600" dirty="0" err="1" smtClean="0">
                <a:solidFill>
                  <a:schemeClr val="bg1"/>
                </a:solidFill>
                <a:effectLst>
                  <a:outerShdw blurRad="60007" dist="310007" dir="7680000" sy="30000" kx="1300200" algn="ctr" rotWithShape="0">
                    <a:prstClr val="black">
                      <a:alpha val="32000"/>
                    </a:prstClr>
                  </a:outerShdw>
                </a:effectLst>
              </a:rPr>
              <a:t>Phili</a:t>
            </a:r>
            <a:r>
              <a:rPr lang="en-US" sz="2600" dirty="0" smtClean="0">
                <a:solidFill>
                  <a:schemeClr val="bg1"/>
                </a:solidFill>
                <a:effectLst>
                  <a:outerShdw blurRad="60007" dist="310007" dir="7680000" sy="30000" kx="1300200" algn="ctr" rotWithShape="0">
                    <a:prstClr val="black">
                      <a:alpha val="32000"/>
                    </a:prstClr>
                  </a:outerShdw>
                </a:effectLst>
              </a:rPr>
              <a:t> 2:12; Rev 22:14; </a:t>
            </a:r>
          </a:p>
          <a:p>
            <a:pPr marL="457200" indent="-457200">
              <a:spcAft>
                <a:spcPts val="600"/>
              </a:spcAft>
              <a:buClr>
                <a:schemeClr val="accent1">
                  <a:lumMod val="50000"/>
                </a:schemeClr>
              </a:buClr>
              <a:buFont typeface="Wingdings 2" pitchFamily="18" charset="2"/>
              <a:buChar char="ö"/>
            </a:pPr>
            <a:r>
              <a:rPr lang="en-US" sz="2600" dirty="0" smtClean="0">
                <a:solidFill>
                  <a:schemeClr val="bg1"/>
                </a:solidFill>
                <a:effectLst>
                  <a:outerShdw blurRad="60007" dist="310007" dir="7680000" sy="30000" kx="1300200" algn="ctr" rotWithShape="0">
                    <a:prstClr val="black">
                      <a:alpha val="32000"/>
                    </a:prstClr>
                  </a:outerShdw>
                </a:effectLst>
                <a:latin typeface="Berlin Sans FB Demi" pitchFamily="34" charset="0"/>
              </a:rPr>
              <a:t>Condemned if disobedient </a:t>
            </a:r>
            <a:r>
              <a:rPr lang="en-US" sz="2600" dirty="0" smtClean="0">
                <a:solidFill>
                  <a:schemeClr val="bg1"/>
                </a:solidFill>
                <a:effectLst>
                  <a:outerShdw blurRad="60007" dist="310007" dir="7680000" sy="30000" kx="1300200" algn="ctr" rotWithShape="0">
                    <a:prstClr val="black">
                      <a:alpha val="32000"/>
                    </a:prstClr>
                  </a:outerShdw>
                </a:effectLst>
              </a:rPr>
              <a:t>–  Rom. 2:5-11; 2 </a:t>
            </a:r>
            <a:r>
              <a:rPr lang="en-US" sz="2600" dirty="0" err="1" smtClean="0">
                <a:solidFill>
                  <a:schemeClr val="bg1"/>
                </a:solidFill>
                <a:effectLst>
                  <a:outerShdw blurRad="60007" dist="310007" dir="7680000" sy="30000" kx="1300200" algn="ctr" rotWithShape="0">
                    <a:prstClr val="black">
                      <a:alpha val="32000"/>
                    </a:prstClr>
                  </a:outerShdw>
                </a:effectLst>
              </a:rPr>
              <a:t>Thes</a:t>
            </a:r>
            <a:r>
              <a:rPr lang="en-US" sz="2600" dirty="0" smtClean="0">
                <a:solidFill>
                  <a:schemeClr val="bg1"/>
                </a:solidFill>
                <a:effectLst>
                  <a:outerShdw blurRad="60007" dist="310007" dir="7680000" sy="30000" kx="1300200" algn="ctr" rotWithShape="0">
                    <a:prstClr val="black">
                      <a:alpha val="32000"/>
                    </a:prstClr>
                  </a:outerShdw>
                </a:effectLst>
              </a:rPr>
              <a:t> 1:7-9</a:t>
            </a:r>
          </a:p>
        </p:txBody>
      </p:sp>
      <p:sp>
        <p:nvSpPr>
          <p:cNvPr id="8" name="Rectangle 7"/>
          <p:cNvSpPr/>
          <p:nvPr/>
        </p:nvSpPr>
        <p:spPr>
          <a:xfrm>
            <a:off x="1" y="0"/>
            <a:ext cx="9144000" cy="70788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bg1">
                      <a:alpha val="40000"/>
                    </a:schemeClr>
                  </a:glow>
                  <a:outerShdw blurRad="50800" dist="39000" dir="5460000" algn="tl">
                    <a:srgbClr val="000000">
                      <a:alpha val="38000"/>
                    </a:srgbClr>
                  </a:outerShdw>
                </a:effectLst>
                <a:latin typeface="Pythagoras" pitchFamily="2" charset="0"/>
              </a:rPr>
              <a:t>Building A Place For God To Dwell</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bg1">
                    <a:alpha val="40000"/>
                  </a:schemeClr>
                </a:glow>
                <a:outerShdw blurRad="50800" dist="39000" dir="5460000" algn="tl">
                  <a:srgbClr val="000000">
                    <a:alpha val="38000"/>
                  </a:srgbClr>
                </a:outerShdw>
              </a:effectLst>
              <a:latin typeface="Pythagoras" pitchFamily="2" charset="0"/>
            </a:endParaRPr>
          </a:p>
        </p:txBody>
      </p:sp>
      <p:pic>
        <p:nvPicPr>
          <p:cNvPr id="5" name="Picture 4"/>
          <p:cNvPicPr>
            <a:picLocks noChangeAspect="1" noChangeArrowheads="1"/>
          </p:cNvPicPr>
          <p:nvPr/>
        </p:nvPicPr>
        <p:blipFill>
          <a:blip r:embed="rId3"/>
          <a:srcRect/>
          <a:stretch>
            <a:fillRect/>
          </a:stretch>
        </p:blipFill>
        <p:spPr bwMode="auto">
          <a:xfrm>
            <a:off x="0" y="2819400"/>
            <a:ext cx="3276600" cy="3429000"/>
          </a:xfrm>
          <a:prstGeom prst="rect">
            <a:avLst/>
          </a:prstGeom>
          <a:noFill/>
          <a:ln w="9525">
            <a:noFill/>
            <a:miter lim="800000"/>
            <a:headEnd/>
            <a:tailEnd/>
          </a:ln>
          <a:effectLst/>
        </p:spPr>
      </p:pic>
      <p:sp>
        <p:nvSpPr>
          <p:cNvPr id="10" name="Rectangle 9"/>
          <p:cNvSpPr/>
          <p:nvPr/>
        </p:nvSpPr>
        <p:spPr>
          <a:xfrm>
            <a:off x="381000" y="3048000"/>
            <a:ext cx="2438400" cy="2308324"/>
          </a:xfrm>
          <a:prstGeom prst="rect">
            <a:avLst/>
          </a:prstGeom>
        </p:spPr>
        <p:txBody>
          <a:bodyPr wrap="square">
            <a:spAutoFit/>
          </a:bodyPr>
          <a:lstStyle/>
          <a:p>
            <a:pPr algn="ctr"/>
            <a:r>
              <a:rPr lang="en-US" sz="2400" dirty="0" smtClean="0">
                <a:solidFill>
                  <a:schemeClr val="bg1"/>
                </a:solidFill>
                <a:effectLst>
                  <a:outerShdw blurRad="60007" dist="310007" dir="7680000" sy="30000" kx="1300200" algn="ctr" rotWithShape="0">
                    <a:prstClr val="black">
                      <a:alpha val="32000"/>
                    </a:prstClr>
                  </a:outerShdw>
                </a:effectLst>
              </a:rPr>
              <a:t>“</a:t>
            </a:r>
            <a:r>
              <a:rPr lang="en-US" sz="2400" baseline="30000" dirty="0" smtClean="0">
                <a:solidFill>
                  <a:schemeClr val="bg1"/>
                </a:solidFill>
                <a:effectLst>
                  <a:outerShdw blurRad="60007" dist="310007" dir="7680000" sy="30000" kx="1300200" algn="ctr" rotWithShape="0">
                    <a:prstClr val="black">
                      <a:alpha val="32000"/>
                    </a:prstClr>
                  </a:outerShdw>
                </a:effectLst>
              </a:rPr>
              <a:t>7</a:t>
            </a:r>
            <a:r>
              <a:rPr lang="en-US" sz="2400" dirty="0" smtClean="0">
                <a:solidFill>
                  <a:schemeClr val="bg1"/>
                </a:solidFill>
                <a:effectLst>
                  <a:outerShdw blurRad="60007" dist="310007" dir="7680000" sy="30000" kx="1300200" algn="ctr" rotWithShape="0">
                    <a:prstClr val="black">
                      <a:alpha val="32000"/>
                    </a:prstClr>
                  </a:outerShdw>
                </a:effectLst>
              </a:rPr>
              <a:t> . . . if he is </a:t>
            </a:r>
            <a:r>
              <a:rPr lang="en-US" sz="2400" b="1" u="sng" dirty="0" smtClean="0">
                <a:solidFill>
                  <a:schemeClr val="bg1"/>
                </a:solidFill>
                <a:effectLst>
                  <a:outerShdw blurRad="60007" dist="310007" dir="7680000" sy="30000" kx="1300200" algn="ctr" rotWithShape="0">
                    <a:prstClr val="black">
                      <a:alpha val="32000"/>
                    </a:prstClr>
                  </a:outerShdw>
                </a:effectLst>
              </a:rPr>
              <a:t>steadfast</a:t>
            </a:r>
            <a:r>
              <a:rPr lang="en-US" sz="2400" dirty="0" smtClean="0">
                <a:solidFill>
                  <a:schemeClr val="bg1"/>
                </a:solidFill>
                <a:effectLst>
                  <a:outerShdw blurRad="60007" dist="310007" dir="7680000" sy="30000" kx="1300200" algn="ctr" rotWithShape="0">
                    <a:prstClr val="black">
                      <a:alpha val="32000"/>
                    </a:prstClr>
                  </a:outerShdw>
                </a:effectLst>
              </a:rPr>
              <a:t> to observe My commandments and My judgments,“</a:t>
            </a:r>
            <a:endParaRPr lang="en-US" sz="2400" dirty="0">
              <a:solidFill>
                <a:schemeClr val="bg1"/>
              </a:solidFill>
              <a:effectLst>
                <a:outerShdw blurRad="60007" dist="310007" dir="7680000" sy="30000" kx="1300200" algn="ctr" rotWithShape="0">
                  <a:prstClr val="black">
                    <a:alpha val="32000"/>
                  </a:prstClr>
                </a:outerShdw>
              </a:effectLst>
            </a:endParaRPr>
          </a:p>
        </p:txBody>
      </p:sp>
      <p:sp>
        <p:nvSpPr>
          <p:cNvPr id="12" name="Rectangle 11"/>
          <p:cNvSpPr/>
          <p:nvPr/>
        </p:nvSpPr>
        <p:spPr>
          <a:xfrm>
            <a:off x="0" y="762000"/>
            <a:ext cx="9144000" cy="83099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itchFamily="34" charset="0"/>
              </a:rPr>
              <a:t>Determined Obedience </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itchFamily="34" charset="0"/>
            </a:endParaRPr>
          </a:p>
        </p:txBody>
      </p:sp>
      <p:sp>
        <p:nvSpPr>
          <p:cNvPr id="16" name="Date Placeholder 15"/>
          <p:cNvSpPr>
            <a:spLocks noGrp="1"/>
          </p:cNvSpPr>
          <p:nvPr>
            <p:ph type="dt" sz="half" idx="10"/>
          </p:nvPr>
        </p:nvSpPr>
        <p:spPr/>
        <p:txBody>
          <a:bodyPr/>
          <a:lstStyle/>
          <a:p>
            <a:r>
              <a:rPr lang="en-US" smtClean="0"/>
              <a:t>Don McClain</a:t>
            </a:r>
            <a:endParaRPr lang="en-US"/>
          </a:p>
        </p:txBody>
      </p:sp>
      <p:sp>
        <p:nvSpPr>
          <p:cNvPr id="17" name="Slide Number Placeholder 16"/>
          <p:cNvSpPr>
            <a:spLocks noGrp="1"/>
          </p:cNvSpPr>
          <p:nvPr>
            <p:ph type="sldNum" sz="quarter" idx="12"/>
          </p:nvPr>
        </p:nvSpPr>
        <p:spPr/>
        <p:txBody>
          <a:bodyPr/>
          <a:lstStyle/>
          <a:p>
            <a:fld id="{ABA62195-2B03-4EB1-9716-1C6B911839A4}" type="slidenum">
              <a:rPr lang="en-US" smtClean="0"/>
              <a:pPr/>
              <a:t>8</a:t>
            </a:fld>
            <a:endParaRPr lang="en-US"/>
          </a:p>
        </p:txBody>
      </p:sp>
      <p:sp>
        <p:nvSpPr>
          <p:cNvPr id="18" name="Footer Placeholder 17"/>
          <p:cNvSpPr>
            <a:spLocks noGrp="1"/>
          </p:cNvSpPr>
          <p:nvPr>
            <p:ph type="ftr" sz="quarter" idx="11"/>
          </p:nvPr>
        </p:nvSpPr>
        <p:spPr/>
        <p:txBody>
          <a:bodyPr/>
          <a:lstStyle/>
          <a:p>
            <a:r>
              <a:rPr lang="en-US" smtClean="0"/>
              <a:t>W. 65th St church of Christ / February 8, 2009</a:t>
            </a: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randombar(horizont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randombar(horizontal)">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rved Up Ribbon 10"/>
          <p:cNvSpPr/>
          <p:nvPr/>
        </p:nvSpPr>
        <p:spPr>
          <a:xfrm>
            <a:off x="0" y="685800"/>
            <a:ext cx="9144000" cy="1447800"/>
          </a:xfrm>
          <a:prstGeom prst="ellipseRibbon2">
            <a:avLst>
              <a:gd name="adj1" fmla="val 25000"/>
              <a:gd name="adj2" fmla="val 100000"/>
              <a:gd name="adj3" fmla="val 12500"/>
            </a:avLst>
          </a:prstGeom>
          <a:effectLst>
            <a:innerShdw blurRad="63500" dist="50800" dir="8100000">
              <a:prstClr val="black">
                <a:alpha val="50000"/>
              </a:prstClr>
            </a:innerShdw>
            <a:reflection blurRad="6350" stA="52000" endA="300" endPos="35000" dir="5400000" sy="-100000" algn="bl" rotWithShape="0"/>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 name="Round Diagonal Corner Rectangle 8"/>
          <p:cNvSpPr/>
          <p:nvPr/>
        </p:nvSpPr>
        <p:spPr>
          <a:xfrm>
            <a:off x="3581400" y="2133600"/>
            <a:ext cx="5334000" cy="4419600"/>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TextBox 5"/>
          <p:cNvSpPr txBox="1"/>
          <p:nvPr/>
        </p:nvSpPr>
        <p:spPr>
          <a:xfrm>
            <a:off x="3657600" y="2209800"/>
            <a:ext cx="5257800" cy="4385816"/>
          </a:xfrm>
          <a:prstGeom prst="rect">
            <a:avLst/>
          </a:prstGeom>
          <a:noFill/>
        </p:spPr>
        <p:txBody>
          <a:bodyPr wrap="square" rtlCol="0">
            <a:spAutoFit/>
          </a:bodyPr>
          <a:lstStyle/>
          <a:p>
            <a:pPr marL="457200" indent="-457200">
              <a:spcAft>
                <a:spcPts val="600"/>
              </a:spcAft>
              <a:buClr>
                <a:schemeClr val="accent1">
                  <a:lumMod val="50000"/>
                </a:schemeClr>
              </a:buClr>
              <a:buFont typeface="Wingdings 2" pitchFamily="18" charset="2"/>
              <a:buChar char="ö"/>
            </a:pPr>
            <a:r>
              <a:rPr lang="en-US" sz="2400" dirty="0" smtClean="0">
                <a:solidFill>
                  <a:schemeClr val="bg1"/>
                </a:solidFill>
                <a:effectLst>
                  <a:outerShdw blurRad="60007" dist="310007" dir="7680000" sy="30000" kx="1300200" algn="ctr" rotWithShape="0">
                    <a:prstClr val="black">
                      <a:alpha val="32000"/>
                    </a:prstClr>
                  </a:outerShdw>
                </a:effectLst>
                <a:latin typeface="Berlin Sans FB Demi" pitchFamily="34" charset="0"/>
              </a:rPr>
              <a:t>Need to learn and follow ALL of Jesus’ teaching </a:t>
            </a:r>
            <a:r>
              <a:rPr lang="en-US" sz="2400" dirty="0" smtClean="0">
                <a:solidFill>
                  <a:schemeClr val="bg1"/>
                </a:solidFill>
                <a:effectLst>
                  <a:outerShdw blurRad="60007" dist="310007" dir="7680000" sy="30000" kx="1300200" algn="ctr" rotWithShape="0">
                    <a:prstClr val="black">
                      <a:alpha val="32000"/>
                    </a:prstClr>
                  </a:outerShdw>
                </a:effectLst>
              </a:rPr>
              <a:t>– </a:t>
            </a:r>
            <a:r>
              <a:rPr lang="en-US" sz="2400" dirty="0" err="1" smtClean="0">
                <a:solidFill>
                  <a:schemeClr val="bg1"/>
                </a:solidFill>
                <a:effectLst>
                  <a:outerShdw blurRad="60007" dist="310007" dir="7680000" sy="30000" kx="1300200" algn="ctr" rotWithShape="0">
                    <a:prstClr val="black">
                      <a:alpha val="32000"/>
                    </a:prstClr>
                  </a:outerShdw>
                </a:effectLst>
              </a:rPr>
              <a:t>Jn</a:t>
            </a:r>
            <a:r>
              <a:rPr lang="en-US" sz="2400" dirty="0" smtClean="0">
                <a:solidFill>
                  <a:schemeClr val="bg1"/>
                </a:solidFill>
                <a:effectLst>
                  <a:outerShdw blurRad="60007" dist="310007" dir="7680000" sy="30000" kx="1300200" algn="ctr" rotWithShape="0">
                    <a:prstClr val="black">
                      <a:alpha val="32000"/>
                    </a:prstClr>
                  </a:outerShdw>
                </a:effectLst>
              </a:rPr>
              <a:t> 6:27; 2 </a:t>
            </a:r>
            <a:r>
              <a:rPr lang="en-US" sz="2400" dirty="0" err="1" smtClean="0">
                <a:solidFill>
                  <a:schemeClr val="bg1"/>
                </a:solidFill>
                <a:effectLst>
                  <a:outerShdw blurRad="60007" dist="310007" dir="7680000" sy="30000" kx="1300200" algn="ctr" rotWithShape="0">
                    <a:prstClr val="black">
                      <a:alpha val="32000"/>
                    </a:prstClr>
                  </a:outerShdw>
                </a:effectLst>
              </a:rPr>
              <a:t>Jn</a:t>
            </a:r>
            <a:r>
              <a:rPr lang="en-US" sz="2400" dirty="0" smtClean="0">
                <a:solidFill>
                  <a:schemeClr val="bg1"/>
                </a:solidFill>
                <a:effectLst>
                  <a:outerShdw blurRad="60007" dist="310007" dir="7680000" sy="30000" kx="1300200" algn="ctr" rotWithShape="0">
                    <a:prstClr val="black">
                      <a:alpha val="32000"/>
                    </a:prstClr>
                  </a:outerShdw>
                </a:effectLst>
              </a:rPr>
              <a:t> 1:9 </a:t>
            </a:r>
          </a:p>
          <a:p>
            <a:pPr marL="914400" lvl="1" indent="-457200">
              <a:spcAft>
                <a:spcPts val="600"/>
              </a:spcAft>
              <a:buClr>
                <a:schemeClr val="accent4">
                  <a:lumMod val="75000"/>
                </a:schemeClr>
              </a:buClr>
              <a:buFont typeface="Wingdings" pitchFamily="2" charset="2"/>
              <a:buChar char="v"/>
            </a:pPr>
            <a:r>
              <a:rPr lang="en-US" sz="2400" i="1" dirty="0" smtClean="0">
                <a:solidFill>
                  <a:schemeClr val="bg1"/>
                </a:solidFill>
                <a:effectLst>
                  <a:outerShdw blurRad="60007" dist="310007" dir="7680000" sy="30000" kx="1300200" algn="ctr" rotWithShape="0">
                    <a:prstClr val="black">
                      <a:alpha val="32000"/>
                    </a:prstClr>
                  </a:outerShdw>
                </a:effectLst>
              </a:rPr>
              <a:t>“All things that I have commanded you” Mat. 28:20</a:t>
            </a:r>
          </a:p>
          <a:p>
            <a:pPr marL="914400" lvl="1" indent="-457200">
              <a:spcAft>
                <a:spcPts val="600"/>
              </a:spcAft>
              <a:buClr>
                <a:schemeClr val="accent4">
                  <a:lumMod val="75000"/>
                </a:schemeClr>
              </a:buClr>
              <a:buFont typeface="Wingdings" pitchFamily="2" charset="2"/>
              <a:buChar char="v"/>
            </a:pPr>
            <a:r>
              <a:rPr lang="en-US" sz="2400" i="1" dirty="0" smtClean="0">
                <a:solidFill>
                  <a:schemeClr val="bg1"/>
                </a:solidFill>
                <a:effectLst>
                  <a:outerShdw blurRad="60007" dist="310007" dir="7680000" sy="30000" kx="1300200" algn="ctr" rotWithShape="0">
                    <a:prstClr val="black">
                      <a:alpha val="32000"/>
                    </a:prstClr>
                  </a:outerShdw>
                </a:effectLst>
              </a:rPr>
              <a:t>“. . . Him you shall hear in all things, whatever He says to you.” Acts 3:22</a:t>
            </a:r>
          </a:p>
          <a:p>
            <a:pPr marL="914400" lvl="1" indent="-457200">
              <a:spcAft>
                <a:spcPts val="600"/>
              </a:spcAft>
              <a:buClr>
                <a:schemeClr val="accent4">
                  <a:lumMod val="75000"/>
                </a:schemeClr>
              </a:buClr>
              <a:buFont typeface="Wingdings" pitchFamily="2" charset="2"/>
              <a:buChar char="v"/>
            </a:pPr>
            <a:r>
              <a:rPr lang="en-US" sz="2400" i="1" dirty="0" smtClean="0">
                <a:solidFill>
                  <a:schemeClr val="bg1"/>
                </a:solidFill>
                <a:effectLst>
                  <a:outerShdw blurRad="60007" dist="310007" dir="7680000" sy="30000" kx="1300200" algn="ctr" rotWithShape="0">
                    <a:prstClr val="black">
                      <a:alpha val="32000"/>
                    </a:prstClr>
                  </a:outerShdw>
                </a:effectLst>
              </a:rPr>
              <a:t>“. . . he will keep My word; and My Father will love him, and We will come to him and make Our home with him.” John 14:23</a:t>
            </a:r>
          </a:p>
        </p:txBody>
      </p:sp>
      <p:sp>
        <p:nvSpPr>
          <p:cNvPr id="8" name="Rectangle 7"/>
          <p:cNvSpPr/>
          <p:nvPr/>
        </p:nvSpPr>
        <p:spPr>
          <a:xfrm>
            <a:off x="1" y="0"/>
            <a:ext cx="9144000" cy="70788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bg1">
                      <a:alpha val="40000"/>
                    </a:schemeClr>
                  </a:glow>
                  <a:outerShdw blurRad="50800" dist="39000" dir="5460000" algn="tl">
                    <a:srgbClr val="000000">
                      <a:alpha val="38000"/>
                    </a:srgbClr>
                  </a:outerShdw>
                </a:effectLst>
                <a:latin typeface="Pythagoras" pitchFamily="2" charset="0"/>
              </a:rPr>
              <a:t>Building A Place For God To Dwell</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bg1">
                    <a:alpha val="40000"/>
                  </a:schemeClr>
                </a:glow>
                <a:outerShdw blurRad="50800" dist="39000" dir="5460000" algn="tl">
                  <a:srgbClr val="000000">
                    <a:alpha val="38000"/>
                  </a:srgbClr>
                </a:outerShdw>
              </a:effectLst>
              <a:latin typeface="Pythagoras" pitchFamily="2" charset="0"/>
            </a:endParaRPr>
          </a:p>
        </p:txBody>
      </p:sp>
      <p:pic>
        <p:nvPicPr>
          <p:cNvPr id="5" name="Picture 4"/>
          <p:cNvPicPr>
            <a:picLocks noChangeAspect="1" noChangeArrowheads="1"/>
          </p:cNvPicPr>
          <p:nvPr/>
        </p:nvPicPr>
        <p:blipFill>
          <a:blip r:embed="rId3"/>
          <a:srcRect/>
          <a:stretch>
            <a:fillRect/>
          </a:stretch>
        </p:blipFill>
        <p:spPr bwMode="auto">
          <a:xfrm>
            <a:off x="0" y="2209800"/>
            <a:ext cx="3657600" cy="4419600"/>
          </a:xfrm>
          <a:prstGeom prst="rect">
            <a:avLst/>
          </a:prstGeom>
          <a:noFill/>
          <a:ln w="9525">
            <a:noFill/>
            <a:miter lim="800000"/>
            <a:headEnd/>
            <a:tailEnd/>
          </a:ln>
          <a:effectLst/>
        </p:spPr>
      </p:pic>
      <p:sp>
        <p:nvSpPr>
          <p:cNvPr id="12" name="Rectangle 11"/>
          <p:cNvSpPr/>
          <p:nvPr/>
        </p:nvSpPr>
        <p:spPr>
          <a:xfrm>
            <a:off x="0" y="762000"/>
            <a:ext cx="9144000" cy="83099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itchFamily="34" charset="0"/>
              </a:rPr>
              <a:t>Seeking All of God’s Will</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itchFamily="34" charset="0"/>
            </a:endParaRPr>
          </a:p>
        </p:txBody>
      </p:sp>
      <p:sp>
        <p:nvSpPr>
          <p:cNvPr id="13" name="Rectangle 12"/>
          <p:cNvSpPr/>
          <p:nvPr/>
        </p:nvSpPr>
        <p:spPr>
          <a:xfrm>
            <a:off x="457200" y="2590800"/>
            <a:ext cx="2743200" cy="2862322"/>
          </a:xfrm>
          <a:prstGeom prst="rect">
            <a:avLst/>
          </a:prstGeom>
        </p:spPr>
        <p:txBody>
          <a:bodyPr wrap="square">
            <a:spAutoFit/>
          </a:bodyPr>
          <a:lstStyle/>
          <a:p>
            <a:pPr algn="ctr"/>
            <a:r>
              <a:rPr lang="en-US" sz="2000" baseline="30000" dirty="0" smtClean="0">
                <a:solidFill>
                  <a:schemeClr val="bg1"/>
                </a:solidFill>
              </a:rPr>
              <a:t>8 </a:t>
            </a:r>
            <a:r>
              <a:rPr lang="en-US" sz="2000" dirty="0" smtClean="0">
                <a:solidFill>
                  <a:schemeClr val="bg1"/>
                </a:solidFill>
              </a:rPr>
              <a:t>. . . be careful to </a:t>
            </a:r>
            <a:r>
              <a:rPr lang="en-US" sz="2000" u="sng" dirty="0" smtClean="0">
                <a:solidFill>
                  <a:schemeClr val="bg1"/>
                </a:solidFill>
              </a:rPr>
              <a:t>seek out all the commandments of the Lord your God</a:t>
            </a:r>
            <a:r>
              <a:rPr lang="en-US" sz="2000" dirty="0" smtClean="0">
                <a:solidFill>
                  <a:schemeClr val="bg1"/>
                </a:solidFill>
              </a:rPr>
              <a:t>, that you may possess this good land, and leave </a:t>
            </a:r>
            <a:r>
              <a:rPr lang="en-US" sz="2000" i="1" dirty="0" smtClean="0">
                <a:solidFill>
                  <a:schemeClr val="bg1"/>
                </a:solidFill>
              </a:rPr>
              <a:t>it</a:t>
            </a:r>
            <a:r>
              <a:rPr lang="en-US" sz="2000" dirty="0" smtClean="0">
                <a:solidFill>
                  <a:schemeClr val="bg1"/>
                </a:solidFill>
              </a:rPr>
              <a:t> as an inheritance for your children after you forever. </a:t>
            </a:r>
            <a:endParaRPr lang="en-US" sz="2000" dirty="0">
              <a:solidFill>
                <a:schemeClr val="bg1"/>
              </a:solidFill>
            </a:endParaRPr>
          </a:p>
        </p:txBody>
      </p:sp>
      <p:sp>
        <p:nvSpPr>
          <p:cNvPr id="16" name="Date Placeholder 15"/>
          <p:cNvSpPr>
            <a:spLocks noGrp="1"/>
          </p:cNvSpPr>
          <p:nvPr>
            <p:ph type="dt" sz="half" idx="10"/>
          </p:nvPr>
        </p:nvSpPr>
        <p:spPr/>
        <p:txBody>
          <a:bodyPr/>
          <a:lstStyle/>
          <a:p>
            <a:r>
              <a:rPr lang="en-US" smtClean="0"/>
              <a:t>Don McClain</a:t>
            </a:r>
            <a:endParaRPr lang="en-US"/>
          </a:p>
        </p:txBody>
      </p:sp>
      <p:sp>
        <p:nvSpPr>
          <p:cNvPr id="17" name="Slide Number Placeholder 16"/>
          <p:cNvSpPr>
            <a:spLocks noGrp="1"/>
          </p:cNvSpPr>
          <p:nvPr>
            <p:ph type="sldNum" sz="quarter" idx="12"/>
          </p:nvPr>
        </p:nvSpPr>
        <p:spPr/>
        <p:txBody>
          <a:bodyPr/>
          <a:lstStyle/>
          <a:p>
            <a:fld id="{ABA62195-2B03-4EB1-9716-1C6B911839A4}" type="slidenum">
              <a:rPr lang="en-US" smtClean="0"/>
              <a:pPr/>
              <a:t>9</a:t>
            </a:fld>
            <a:endParaRPr lang="en-US"/>
          </a:p>
        </p:txBody>
      </p:sp>
      <p:sp>
        <p:nvSpPr>
          <p:cNvPr id="18" name="Footer Placeholder 17"/>
          <p:cNvSpPr>
            <a:spLocks noGrp="1"/>
          </p:cNvSpPr>
          <p:nvPr>
            <p:ph type="ftr" sz="quarter" idx="11"/>
          </p:nvPr>
        </p:nvSpPr>
        <p:spPr/>
        <p:txBody>
          <a:bodyPr/>
          <a:lstStyle/>
          <a:p>
            <a:r>
              <a:rPr lang="en-US" smtClean="0"/>
              <a:t>W. 65th St church of Christ / February 8, 2009</a:t>
            </a:r>
            <a:endParaRPr lang="en-US"/>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0" fill="hold"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9"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4">
      <a:dk1>
        <a:srgbClr val="000000"/>
      </a:dk1>
      <a:lt1>
        <a:sysClr val="window" lastClr="FFFFFF"/>
      </a:lt1>
      <a:dk2>
        <a:srgbClr val="FFF0D1"/>
      </a:dk2>
      <a:lt2>
        <a:srgbClr val="EBE3C1"/>
      </a:lt2>
      <a:accent1>
        <a:srgbClr val="FFCC99"/>
      </a:accent1>
      <a:accent2>
        <a:srgbClr val="FFCC99"/>
      </a:accent2>
      <a:accent3>
        <a:srgbClr val="6BB1C9"/>
      </a:accent3>
      <a:accent4>
        <a:srgbClr val="6585CF"/>
      </a:accent4>
      <a:accent5>
        <a:srgbClr val="7E6BC9"/>
      </a:accent5>
      <a:accent6>
        <a:srgbClr val="932968"/>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6824</TotalTime>
  <Words>1226</Words>
  <Application>Microsoft Office PowerPoint</Application>
  <PresentationFormat>On-screen Show (4:3)</PresentationFormat>
  <Paragraphs>135</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Apex</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 </cp:lastModifiedBy>
  <cp:revision>32</cp:revision>
  <dcterms:created xsi:type="dcterms:W3CDTF">2009-01-20T22:33:42Z</dcterms:created>
  <dcterms:modified xsi:type="dcterms:W3CDTF">2009-02-05T22:49:56Z</dcterms:modified>
</cp:coreProperties>
</file>