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343" r:id="rId2"/>
    <p:sldId id="347" r:id="rId3"/>
    <p:sldId id="346" r:id="rId4"/>
    <p:sldId id="348" r:id="rId5"/>
    <p:sldId id="344" r:id="rId6"/>
    <p:sldId id="350" r:id="rId7"/>
    <p:sldId id="351" r:id="rId8"/>
    <p:sldId id="352" r:id="rId9"/>
    <p:sldId id="353" r:id="rId10"/>
    <p:sldId id="354" r:id="rId11"/>
    <p:sldId id="355" r:id="rId12"/>
    <p:sldId id="359" r:id="rId13"/>
    <p:sldId id="357" r:id="rId14"/>
    <p:sldId id="358" r:id="rId15"/>
    <p:sldId id="356" r:id="rId16"/>
    <p:sldId id="363" r:id="rId17"/>
    <p:sldId id="360" r:id="rId18"/>
    <p:sldId id="362" r:id="rId1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00"/>
    <a:srgbClr val="FF9900"/>
    <a:srgbClr val="DDDDDD"/>
    <a:srgbClr val="FFFF99"/>
    <a:srgbClr val="FFFF00"/>
    <a:srgbClr val="6699FF"/>
    <a:srgbClr val="B2B2B2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629" autoAdjust="0"/>
    <p:restoredTop sz="85362" autoAdjust="0"/>
  </p:normalViewPr>
  <p:slideViewPr>
    <p:cSldViewPr>
      <p:cViewPr varScale="1">
        <p:scale>
          <a:sx n="55" d="100"/>
          <a:sy n="55" d="100"/>
        </p:scale>
        <p:origin x="-702" y="-84"/>
      </p:cViewPr>
      <p:guideLst>
        <p:guide orient="horz" pos="2160"/>
        <p:guide orient="horz" pos="1008"/>
        <p:guide orient="horz" pos="1584"/>
        <p:guide pos="2880"/>
        <p:guide pos="432"/>
        <p:guide pos="5328"/>
        <p:guide pos="1488"/>
        <p:guide pos="42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822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8225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2451B2-088E-41A1-9B54-0189B7EFD5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CC731A-A8BB-4D0E-A67C-FDFF2A738E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731A-A8BB-4D0E-A67C-FDFF2A738E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10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Members Were Like You . . 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Members Were Like You . . 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Members Were Like You . . 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KJV Ps 9:1</a:t>
            </a:r>
            <a:br>
              <a:rPr lang="en-US" dirty="0" smtClean="0"/>
            </a:br>
            <a:r>
              <a:rPr lang="en-US" dirty="0" smtClean="0"/>
              <a:t>David praises God for executing judgment </a:t>
            </a:r>
            <a:r>
              <a:rPr lang="en-US" b="1" dirty="0" smtClean="0"/>
              <a:t>1</a:t>
            </a:r>
            <a:r>
              <a:rPr lang="en-US" dirty="0" smtClean="0"/>
              <a:t> I will praise thee, O LORD,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; I will </a:t>
            </a:r>
            <a:r>
              <a:rPr lang="en-US" dirty="0" err="1" smtClean="0"/>
              <a:t>shew</a:t>
            </a:r>
            <a:r>
              <a:rPr lang="en-US" dirty="0" smtClean="0"/>
              <a:t> forth all thy </a:t>
            </a:r>
            <a:r>
              <a:rPr lang="en-US" dirty="0" err="1" smtClean="0"/>
              <a:t>marvellous</a:t>
            </a:r>
            <a:r>
              <a:rPr lang="en-US" dirty="0" smtClean="0"/>
              <a:t> works. </a:t>
            </a:r>
            <a:br>
              <a:rPr lang="en-US" dirty="0" smtClean="0"/>
            </a:br>
            <a:r>
              <a:rPr lang="en-US" dirty="0" smtClean="0"/>
              <a:t>KJV Ps 111:1</a:t>
            </a:r>
            <a:br>
              <a:rPr lang="en-US" dirty="0" smtClean="0"/>
            </a:br>
            <a:r>
              <a:rPr lang="en-US" dirty="0" smtClean="0"/>
              <a:t>The psalmist, by his example, stirs others to praise God, for His glorious </a:t>
            </a:r>
            <a:r>
              <a:rPr lang="en-US" b="1" dirty="0" smtClean="0"/>
              <a:t>1</a:t>
            </a:r>
            <a:r>
              <a:rPr lang="en-US" dirty="0" smtClean="0"/>
              <a:t> Praise ye the LORD. I will praise the LORD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, in the assembly of the upright, and in the congregation. </a:t>
            </a:r>
            <a:br>
              <a:rPr lang="en-US" dirty="0" smtClean="0"/>
            </a:br>
            <a:r>
              <a:rPr lang="en-US" dirty="0" smtClean="0"/>
              <a:t>KJV Ps 119:2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2</a:t>
            </a:r>
            <a:r>
              <a:rPr lang="en-US" dirty="0" smtClean="0"/>
              <a:t> Blessed are they that keep his testimonies, and that seek him with the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119:10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10</a:t>
            </a:r>
            <a:r>
              <a:rPr lang="en-US" dirty="0" smtClean="0"/>
              <a:t>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 have I sought thee: O let me not wander from thy commandments. </a:t>
            </a:r>
            <a:br>
              <a:rPr lang="en-US" dirty="0" smtClean="0"/>
            </a:br>
            <a:r>
              <a:rPr lang="en-US" dirty="0" smtClean="0"/>
              <a:t>KJV Ps 119:34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34</a:t>
            </a:r>
            <a:r>
              <a:rPr lang="en-US" dirty="0" smtClean="0"/>
              <a:t> Give me understanding, and I shall keep thy law; yea, I shall observe it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119:58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58</a:t>
            </a:r>
            <a:r>
              <a:rPr lang="en-US" dirty="0" smtClean="0"/>
              <a:t> I </a:t>
            </a:r>
            <a:r>
              <a:rPr lang="en-US" dirty="0" err="1" smtClean="0"/>
              <a:t>intreated</a:t>
            </a:r>
            <a:r>
              <a:rPr lang="en-US" dirty="0" smtClean="0"/>
              <a:t> thy </a:t>
            </a:r>
            <a:r>
              <a:rPr lang="en-US" dirty="0" err="1" smtClean="0"/>
              <a:t>favour</a:t>
            </a:r>
            <a:r>
              <a:rPr lang="en-US" dirty="0" smtClean="0"/>
              <a:t>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: be merciful unto me according to thy word. </a:t>
            </a:r>
            <a:br>
              <a:rPr lang="en-US" dirty="0" smtClean="0"/>
            </a:br>
            <a:r>
              <a:rPr lang="en-US" dirty="0" smtClean="0"/>
              <a:t>KJV Ps 119:69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69</a:t>
            </a:r>
            <a:r>
              <a:rPr lang="en-US" dirty="0" smtClean="0"/>
              <a:t> The proud have forged a lie against me: but I will keep thy precepts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138:1</a:t>
            </a:r>
            <a:br>
              <a:rPr lang="en-US" dirty="0" smtClean="0"/>
            </a:br>
            <a:r>
              <a:rPr lang="en-US" dirty="0" smtClean="0"/>
              <a:t>David praises God for the truth of His word </a:t>
            </a:r>
            <a:r>
              <a:rPr lang="en-US" b="1" dirty="0" smtClean="0"/>
              <a:t>1</a:t>
            </a:r>
            <a:r>
              <a:rPr lang="en-US" dirty="0" smtClean="0"/>
              <a:t> I will praise thee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: before the gods will I sing praise unto thee. </a:t>
            </a:r>
            <a:br>
              <a:rPr lang="en-US" dirty="0" smtClean="0"/>
            </a:br>
            <a:r>
              <a:rPr lang="en-US" dirty="0" smtClean="0"/>
              <a:t>KJV Mk 12:33</a:t>
            </a:r>
            <a:br>
              <a:rPr lang="en-US" dirty="0" smtClean="0"/>
            </a:br>
            <a:r>
              <a:rPr lang="en-US" dirty="0" smtClean="0"/>
              <a:t>and convinces the scribe who asked which is the first commandment </a:t>
            </a:r>
            <a:r>
              <a:rPr lang="en-US" b="1" dirty="0" smtClean="0"/>
              <a:t>33</a:t>
            </a:r>
            <a:r>
              <a:rPr lang="en-US" dirty="0" smtClean="0"/>
              <a:t> And to love him with all the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, and with all the understanding, and with all the soul, and with all the strength, and to love his </a:t>
            </a:r>
            <a:r>
              <a:rPr lang="en-US" dirty="0" err="1" smtClean="0"/>
              <a:t>neighbour</a:t>
            </a:r>
            <a:r>
              <a:rPr lang="en-US" dirty="0" smtClean="0"/>
              <a:t> as himself, is more than all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burnt offerings and sacrifices. </a:t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Hebrews 13:15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Therefore by Him let us continually offer the sacrifice of praise to God, that is, the fruit of </a:t>
            </a:r>
            <a:r>
              <a:rPr lang="en-US" i="1" dirty="0" smtClean="0"/>
              <a:t>our</a:t>
            </a:r>
            <a:r>
              <a:rPr lang="en-US" dirty="0" smtClean="0"/>
              <a:t> lips, giving thanks to His name.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Members Were Like You . . 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KJV Ps 9:1</a:t>
            </a:r>
            <a:br>
              <a:rPr lang="en-US" dirty="0" smtClean="0"/>
            </a:br>
            <a:r>
              <a:rPr lang="en-US" dirty="0" smtClean="0"/>
              <a:t>David praises God for executing judgment </a:t>
            </a:r>
            <a:r>
              <a:rPr lang="en-US" b="1" dirty="0" smtClean="0"/>
              <a:t>1</a:t>
            </a:r>
            <a:r>
              <a:rPr lang="en-US" dirty="0" smtClean="0"/>
              <a:t> I will praise thee, O LORD,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; I will </a:t>
            </a:r>
            <a:r>
              <a:rPr lang="en-US" dirty="0" err="1" smtClean="0"/>
              <a:t>shew</a:t>
            </a:r>
            <a:r>
              <a:rPr lang="en-US" dirty="0" smtClean="0"/>
              <a:t> forth all thy </a:t>
            </a:r>
            <a:r>
              <a:rPr lang="en-US" dirty="0" err="1" smtClean="0"/>
              <a:t>marvellous</a:t>
            </a:r>
            <a:r>
              <a:rPr lang="en-US" dirty="0" smtClean="0"/>
              <a:t> works. </a:t>
            </a:r>
            <a:br>
              <a:rPr lang="en-US" dirty="0" smtClean="0"/>
            </a:br>
            <a:r>
              <a:rPr lang="en-US" dirty="0" smtClean="0"/>
              <a:t>KJV Ps 111:1</a:t>
            </a:r>
            <a:br>
              <a:rPr lang="en-US" dirty="0" smtClean="0"/>
            </a:br>
            <a:r>
              <a:rPr lang="en-US" dirty="0" smtClean="0"/>
              <a:t>The psalmist, by his example, stirs others to praise God, for His glorious </a:t>
            </a:r>
            <a:r>
              <a:rPr lang="en-US" b="1" dirty="0" smtClean="0"/>
              <a:t>1</a:t>
            </a:r>
            <a:r>
              <a:rPr lang="en-US" dirty="0" smtClean="0"/>
              <a:t> Praise ye the LORD. I will praise the LORD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, in the assembly of the upright, and in the congregation. </a:t>
            </a:r>
            <a:br>
              <a:rPr lang="en-US" dirty="0" smtClean="0"/>
            </a:br>
            <a:r>
              <a:rPr lang="en-US" dirty="0" smtClean="0"/>
              <a:t>KJV Ps 119:2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2</a:t>
            </a:r>
            <a:r>
              <a:rPr lang="en-US" dirty="0" smtClean="0"/>
              <a:t> Blessed are they that keep his testimonies, and that seek him with the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119:10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10</a:t>
            </a:r>
            <a:r>
              <a:rPr lang="en-US" dirty="0" smtClean="0"/>
              <a:t>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 have I sought thee: O let me not wander from thy commandments. </a:t>
            </a:r>
            <a:br>
              <a:rPr lang="en-US" dirty="0" smtClean="0"/>
            </a:br>
            <a:r>
              <a:rPr lang="en-US" dirty="0" smtClean="0"/>
              <a:t>KJV Ps 119:34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34</a:t>
            </a:r>
            <a:r>
              <a:rPr lang="en-US" dirty="0" smtClean="0"/>
              <a:t> Give me understanding, and I shall keep thy law; yea, I shall observe it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119:58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58</a:t>
            </a:r>
            <a:r>
              <a:rPr lang="en-US" dirty="0" smtClean="0"/>
              <a:t> I </a:t>
            </a:r>
            <a:r>
              <a:rPr lang="en-US" dirty="0" err="1" smtClean="0"/>
              <a:t>intreated</a:t>
            </a:r>
            <a:r>
              <a:rPr lang="en-US" dirty="0" smtClean="0"/>
              <a:t> thy </a:t>
            </a:r>
            <a:r>
              <a:rPr lang="en-US" dirty="0" err="1" smtClean="0"/>
              <a:t>favour</a:t>
            </a:r>
            <a:r>
              <a:rPr lang="en-US" dirty="0" smtClean="0"/>
              <a:t>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: be merciful unto me according to thy word. </a:t>
            </a:r>
            <a:br>
              <a:rPr lang="en-US" dirty="0" smtClean="0"/>
            </a:br>
            <a:r>
              <a:rPr lang="en-US" dirty="0" smtClean="0"/>
              <a:t>KJV Ps 119:69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69</a:t>
            </a:r>
            <a:r>
              <a:rPr lang="en-US" dirty="0" smtClean="0"/>
              <a:t> The proud have forged a lie against me: but I will keep thy precepts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138:1</a:t>
            </a:r>
            <a:br>
              <a:rPr lang="en-US" dirty="0" smtClean="0"/>
            </a:br>
            <a:r>
              <a:rPr lang="en-US" dirty="0" smtClean="0"/>
              <a:t>David praises God for the truth of His word </a:t>
            </a:r>
            <a:r>
              <a:rPr lang="en-US" b="1" dirty="0" smtClean="0"/>
              <a:t>1</a:t>
            </a:r>
            <a:r>
              <a:rPr lang="en-US" dirty="0" smtClean="0"/>
              <a:t> I will praise thee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: before the gods will I sing praise unto thee. </a:t>
            </a:r>
            <a:br>
              <a:rPr lang="en-US" dirty="0" smtClean="0"/>
            </a:br>
            <a:r>
              <a:rPr lang="en-US" dirty="0" smtClean="0"/>
              <a:t>KJV Mk 12:33</a:t>
            </a:r>
            <a:br>
              <a:rPr lang="en-US" dirty="0" smtClean="0"/>
            </a:br>
            <a:r>
              <a:rPr lang="en-US" dirty="0" smtClean="0"/>
              <a:t>and convinces the scribe who asked which is the first commandment </a:t>
            </a:r>
            <a:r>
              <a:rPr lang="en-US" b="1" dirty="0" smtClean="0"/>
              <a:t>33</a:t>
            </a:r>
            <a:r>
              <a:rPr lang="en-US" dirty="0" smtClean="0"/>
              <a:t> And to love him with all the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, and with all the understanding, and with all the soul, and with all the strength, and to love his </a:t>
            </a:r>
            <a:r>
              <a:rPr lang="en-US" dirty="0" err="1" smtClean="0"/>
              <a:t>neighbour</a:t>
            </a:r>
            <a:r>
              <a:rPr lang="en-US" dirty="0" smtClean="0"/>
              <a:t> as himself, is more than all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burnt offerings and sacrifices. </a:t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Hebrews 13:15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Therefore by Him let us continually offer the sacrifice of praise to God, that is, the fruit of </a:t>
            </a:r>
            <a:r>
              <a:rPr lang="en-US" i="1" dirty="0" smtClean="0"/>
              <a:t>our</a:t>
            </a:r>
            <a:r>
              <a:rPr lang="en-US" dirty="0" smtClean="0"/>
              <a:t> lips, giving thanks to His name.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Acts 8:4-5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Therefore those who were scattered went everywhere preaching the word. </a:t>
            </a:r>
            <a:br>
              <a:rPr lang="en-US" dirty="0" smtClean="0"/>
            </a:br>
            <a:r>
              <a:rPr lang="en-US" baseline="30000" dirty="0" smtClean="0"/>
              <a:t>5 </a:t>
            </a:r>
            <a:r>
              <a:rPr lang="en-US" dirty="0" smtClean="0"/>
              <a:t>Then Philip went down to the city of Samaria and preached Christ to them.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Romans 1:14-17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14 </a:t>
            </a:r>
            <a:r>
              <a:rPr lang="en-US" dirty="0" smtClean="0"/>
              <a:t>I am a debtor both to Greeks and to barbarians, both to wise and to unwise. </a:t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So, as much as is in me, </a:t>
            </a:r>
            <a:r>
              <a:rPr lang="en-US" i="1" dirty="0" smtClean="0"/>
              <a:t>I am</a:t>
            </a:r>
            <a:r>
              <a:rPr lang="en-US" dirty="0" smtClean="0"/>
              <a:t> ready to preach the gospel to you who are in Rome also. </a:t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For I am not ashamed of the gospel of Christ, for it is the power of God to salvation for everyone who believes, for the Jew first and also for the Greek. </a:t>
            </a:r>
            <a:br>
              <a:rPr lang="en-US" dirty="0" smtClean="0"/>
            </a:br>
            <a:r>
              <a:rPr lang="en-US" baseline="30000" smtClean="0"/>
              <a:t>17 </a:t>
            </a:r>
            <a:r>
              <a:rPr lang="en-US" smtClean="0"/>
              <a:t>For in it the righteousness of God is revealed from faith to faith; as it is written, </a:t>
            </a:r>
            <a:r>
              <a:rPr lang="en-US" i="1" smtClean="0"/>
              <a:t>"The just shall live by faith."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 Corinthians 3:3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3 </a:t>
            </a:r>
            <a:r>
              <a:rPr lang="en-US" dirty="0" smtClean="0"/>
              <a:t>for you are still carnal. For where </a:t>
            </a:r>
            <a:r>
              <a:rPr lang="en-US" i="1" dirty="0" smtClean="0"/>
              <a:t>there are</a:t>
            </a:r>
            <a:r>
              <a:rPr lang="en-US" dirty="0" smtClean="0"/>
              <a:t> envy, strife, and divisions among you, are you not carnal and behaving like </a:t>
            </a:r>
            <a:r>
              <a:rPr lang="en-US" i="1" dirty="0" smtClean="0"/>
              <a:t>mere</a:t>
            </a:r>
            <a:r>
              <a:rPr lang="en-US" dirty="0" smtClean="0"/>
              <a:t> men?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All Members Were Like You . . 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17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All Members Were Like You . . 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C731A-A8BB-4D0E-A67C-FDFF2A738E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2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All Members Were Like You . . 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All Members Were Like You . . 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All Members Were Like You . . 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All Members Were Like You . . 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All Members Were Like You . . 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Members Were Like You . . 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 Thessalonians 5:11-14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11 </a:t>
            </a:r>
            <a:r>
              <a:rPr lang="en-US" dirty="0" smtClean="0"/>
              <a:t>Therefore comfort each other and edify one another, just as you also are doing. </a:t>
            </a:r>
            <a:br>
              <a:rPr lang="en-US" dirty="0" smtClean="0"/>
            </a:br>
            <a:r>
              <a:rPr lang="en-US" baseline="30000" dirty="0" smtClean="0"/>
              <a:t>12 </a:t>
            </a:r>
            <a:r>
              <a:rPr lang="en-US" dirty="0" smtClean="0"/>
              <a:t>And we urge you, brethren, to recognize those who labor among you, and are over you in the Lord and admonish you, </a:t>
            </a:r>
            <a:br>
              <a:rPr lang="en-US" dirty="0" smtClean="0"/>
            </a:br>
            <a:r>
              <a:rPr lang="en-US" baseline="30000" dirty="0" smtClean="0"/>
              <a:t>13 </a:t>
            </a:r>
            <a:r>
              <a:rPr lang="en-US" dirty="0" smtClean="0"/>
              <a:t>and to esteem them very highly in love for their work's sake. Be at peace among yourselves. </a:t>
            </a:r>
            <a:br>
              <a:rPr lang="en-US" dirty="0" smtClean="0"/>
            </a:br>
            <a:r>
              <a:rPr lang="en-US" baseline="30000" dirty="0" smtClean="0"/>
              <a:t>14 </a:t>
            </a:r>
            <a:r>
              <a:rPr lang="en-US" dirty="0" smtClean="0"/>
              <a:t>Now we exhort you, brethren, warn those who are unruly, comfort the fainthearted, uphold the weak, be patient with all.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Romans 12:4-8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For as we have many members in one body, but all the members do not have the same function, </a:t>
            </a:r>
            <a:br>
              <a:rPr lang="en-US" dirty="0" smtClean="0"/>
            </a:br>
            <a:r>
              <a:rPr lang="en-US" baseline="30000" dirty="0" smtClean="0"/>
              <a:t>5 </a:t>
            </a:r>
            <a:r>
              <a:rPr lang="en-US" dirty="0" smtClean="0"/>
              <a:t>so we, </a:t>
            </a:r>
            <a:r>
              <a:rPr lang="en-US" i="1" dirty="0" smtClean="0"/>
              <a:t>being</a:t>
            </a:r>
            <a:r>
              <a:rPr lang="en-US" dirty="0" smtClean="0"/>
              <a:t> many, are one body in Christ, and individually members of one another. </a:t>
            </a:r>
            <a:br>
              <a:rPr lang="en-US" dirty="0" smtClean="0"/>
            </a:br>
            <a:r>
              <a:rPr lang="en-US" baseline="30000" dirty="0" smtClean="0"/>
              <a:t>6 </a:t>
            </a:r>
            <a:r>
              <a:rPr lang="en-US" dirty="0" smtClean="0"/>
              <a:t>Having then gifts differing according to the grace that is given to us, </a:t>
            </a:r>
            <a:r>
              <a:rPr lang="en-US" i="1" dirty="0" smtClean="0"/>
              <a:t>let us use them:</a:t>
            </a:r>
            <a:r>
              <a:rPr lang="en-US" dirty="0" smtClean="0"/>
              <a:t> if prophecy, </a:t>
            </a:r>
            <a:r>
              <a:rPr lang="en-US" i="1" dirty="0" smtClean="0"/>
              <a:t>let us prophesy</a:t>
            </a:r>
            <a:r>
              <a:rPr lang="en-US" dirty="0" smtClean="0"/>
              <a:t> in proportion to our faith; </a:t>
            </a:r>
            <a:br>
              <a:rPr lang="en-US" dirty="0" smtClean="0"/>
            </a:br>
            <a:r>
              <a:rPr lang="en-US" baseline="30000" dirty="0" smtClean="0"/>
              <a:t>7 </a:t>
            </a:r>
            <a:r>
              <a:rPr lang="en-US" dirty="0" smtClean="0"/>
              <a:t>or ministry, </a:t>
            </a:r>
            <a:r>
              <a:rPr lang="en-US" i="1" dirty="0" smtClean="0"/>
              <a:t>let us use it</a:t>
            </a:r>
            <a:r>
              <a:rPr lang="en-US" dirty="0" smtClean="0"/>
              <a:t> in </a:t>
            </a:r>
            <a:r>
              <a:rPr lang="en-US" i="1" dirty="0" smtClean="0"/>
              <a:t>our</a:t>
            </a:r>
            <a:r>
              <a:rPr lang="en-US" dirty="0" smtClean="0"/>
              <a:t> ministering; he who teaches, in teaching; </a:t>
            </a:r>
            <a:br>
              <a:rPr lang="en-US" dirty="0" smtClean="0"/>
            </a:br>
            <a:r>
              <a:rPr lang="en-US" baseline="30000" dirty="0" smtClean="0"/>
              <a:t>8 </a:t>
            </a:r>
            <a:r>
              <a:rPr lang="en-US" dirty="0" smtClean="0"/>
              <a:t>he who exhorts, in exhortation; he who gives, with liberality; he who leads, with diligence; he who shows mercy, with cheerfulness.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Titus 2:7-8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7 </a:t>
            </a:r>
            <a:r>
              <a:rPr lang="en-US" dirty="0" smtClean="0"/>
              <a:t>in all things showing yourself </a:t>
            </a:r>
            <a:r>
              <a:rPr lang="en-US" i="1" dirty="0" smtClean="0"/>
              <a:t>to be</a:t>
            </a:r>
            <a:r>
              <a:rPr lang="en-US" dirty="0" smtClean="0"/>
              <a:t> a pattern of good works; in doctrine </a:t>
            </a:r>
            <a:r>
              <a:rPr lang="en-US" i="1" dirty="0" smtClean="0"/>
              <a:t>showing</a:t>
            </a:r>
            <a:r>
              <a:rPr lang="en-US" dirty="0" smtClean="0"/>
              <a:t> integrity, reverence, incorruptibility, </a:t>
            </a:r>
            <a:br>
              <a:rPr lang="en-US" dirty="0" smtClean="0"/>
            </a:br>
            <a:r>
              <a:rPr lang="en-US" baseline="30000" dirty="0" smtClean="0"/>
              <a:t>8 </a:t>
            </a:r>
            <a:r>
              <a:rPr lang="en-US" dirty="0" smtClean="0"/>
              <a:t>sound speech that cannot be condemned, that one who is an opponent may be ashamed, having nothing evil to say of you.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Members Were Like You . . 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KJV Ps 9:1</a:t>
            </a:r>
            <a:br>
              <a:rPr lang="en-US" dirty="0" smtClean="0"/>
            </a:br>
            <a:r>
              <a:rPr lang="en-US" dirty="0" smtClean="0"/>
              <a:t>David praises God for executing judgment </a:t>
            </a:r>
            <a:r>
              <a:rPr lang="en-US" b="1" dirty="0" smtClean="0"/>
              <a:t>1</a:t>
            </a:r>
            <a:r>
              <a:rPr lang="en-US" dirty="0" smtClean="0"/>
              <a:t> I will praise thee, O LORD,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; I will </a:t>
            </a:r>
            <a:r>
              <a:rPr lang="en-US" dirty="0" err="1" smtClean="0"/>
              <a:t>shew</a:t>
            </a:r>
            <a:r>
              <a:rPr lang="en-US" dirty="0" smtClean="0"/>
              <a:t> forth all thy </a:t>
            </a:r>
            <a:r>
              <a:rPr lang="en-US" dirty="0" err="1" smtClean="0"/>
              <a:t>marvellous</a:t>
            </a:r>
            <a:r>
              <a:rPr lang="en-US" dirty="0" smtClean="0"/>
              <a:t> works. </a:t>
            </a:r>
            <a:br>
              <a:rPr lang="en-US" dirty="0" smtClean="0"/>
            </a:br>
            <a:r>
              <a:rPr lang="en-US" dirty="0" smtClean="0"/>
              <a:t>KJV Ps 111:1</a:t>
            </a:r>
            <a:br>
              <a:rPr lang="en-US" dirty="0" smtClean="0"/>
            </a:br>
            <a:r>
              <a:rPr lang="en-US" dirty="0" smtClean="0"/>
              <a:t>The psalmist, by his example, stirs others to praise God, for His glorious </a:t>
            </a:r>
            <a:r>
              <a:rPr lang="en-US" b="1" dirty="0" smtClean="0"/>
              <a:t>1</a:t>
            </a:r>
            <a:r>
              <a:rPr lang="en-US" dirty="0" smtClean="0"/>
              <a:t> Praise ye the LORD. I will praise the LORD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, in the assembly of the upright, and in the congregation. </a:t>
            </a:r>
            <a:br>
              <a:rPr lang="en-US" dirty="0" smtClean="0"/>
            </a:br>
            <a:r>
              <a:rPr lang="en-US" dirty="0" smtClean="0"/>
              <a:t>KJV Ps 119:2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2</a:t>
            </a:r>
            <a:r>
              <a:rPr lang="en-US" dirty="0" smtClean="0"/>
              <a:t> Blessed are they that keep his testimonies, and that seek him with the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119:10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10</a:t>
            </a:r>
            <a:r>
              <a:rPr lang="en-US" dirty="0" smtClean="0"/>
              <a:t>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 have I sought thee: O let me not wander from thy commandments. </a:t>
            </a:r>
            <a:br>
              <a:rPr lang="en-US" dirty="0" smtClean="0"/>
            </a:br>
            <a:r>
              <a:rPr lang="en-US" dirty="0" smtClean="0"/>
              <a:t>KJV Ps 119:34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34</a:t>
            </a:r>
            <a:r>
              <a:rPr lang="en-US" dirty="0" smtClean="0"/>
              <a:t> Give me understanding, and I shall keep thy law; yea, I shall observe it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119:58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58</a:t>
            </a:r>
            <a:r>
              <a:rPr lang="en-US" dirty="0" smtClean="0"/>
              <a:t> I </a:t>
            </a:r>
            <a:r>
              <a:rPr lang="en-US" dirty="0" err="1" smtClean="0"/>
              <a:t>intreated</a:t>
            </a:r>
            <a:r>
              <a:rPr lang="en-US" dirty="0" smtClean="0"/>
              <a:t> thy </a:t>
            </a:r>
            <a:r>
              <a:rPr lang="en-US" dirty="0" err="1" smtClean="0"/>
              <a:t>favour</a:t>
            </a:r>
            <a:r>
              <a:rPr lang="en-US" dirty="0" smtClean="0"/>
              <a:t>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: be merciful unto me according to thy word. </a:t>
            </a:r>
            <a:br>
              <a:rPr lang="en-US" dirty="0" smtClean="0"/>
            </a:br>
            <a:r>
              <a:rPr lang="en-US" dirty="0" smtClean="0"/>
              <a:t>KJV Ps 119:69</a:t>
            </a:r>
            <a:br>
              <a:rPr lang="en-US" dirty="0" smtClean="0"/>
            </a:br>
            <a:r>
              <a:rPr lang="en-US" dirty="0" smtClean="0"/>
              <a:t>Various prayers, praises, and professions of obedience </a:t>
            </a:r>
            <a:r>
              <a:rPr lang="en-US" b="1" dirty="0" smtClean="0"/>
              <a:t>69</a:t>
            </a:r>
            <a:r>
              <a:rPr lang="en-US" dirty="0" smtClean="0"/>
              <a:t> The proud have forged a lie against me: but I will keep thy precepts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KJV Ps 138:1</a:t>
            </a:r>
            <a:br>
              <a:rPr lang="en-US" dirty="0" smtClean="0"/>
            </a:br>
            <a:r>
              <a:rPr lang="en-US" dirty="0" smtClean="0"/>
              <a:t>David praises God for the truth of His word </a:t>
            </a:r>
            <a:r>
              <a:rPr lang="en-US" b="1" dirty="0" smtClean="0"/>
              <a:t>1</a:t>
            </a:r>
            <a:r>
              <a:rPr lang="en-US" dirty="0" smtClean="0"/>
              <a:t> I will praise thee with my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: before the gods will I sing praise unto thee. </a:t>
            </a:r>
            <a:br>
              <a:rPr lang="en-US" dirty="0" smtClean="0"/>
            </a:br>
            <a:r>
              <a:rPr lang="en-US" dirty="0" smtClean="0"/>
              <a:t>KJV Mk 12:33</a:t>
            </a:r>
            <a:br>
              <a:rPr lang="en-US" dirty="0" smtClean="0"/>
            </a:br>
            <a:r>
              <a:rPr lang="en-US" dirty="0" smtClean="0"/>
              <a:t>and convinces the scribe who asked which is the first commandment </a:t>
            </a:r>
            <a:r>
              <a:rPr lang="en-US" b="1" dirty="0" smtClean="0"/>
              <a:t>33</a:t>
            </a:r>
            <a:r>
              <a:rPr lang="en-US" dirty="0" smtClean="0"/>
              <a:t> And to love him with all the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heart</a:t>
            </a:r>
            <a:r>
              <a:rPr lang="en-US" dirty="0" smtClean="0"/>
              <a:t>, and with all the understanding, and with all the soul, and with all the strength, and to love his </a:t>
            </a:r>
            <a:r>
              <a:rPr lang="en-US" dirty="0" err="1" smtClean="0"/>
              <a:t>neighbour</a:t>
            </a:r>
            <a:r>
              <a:rPr lang="en-US" dirty="0" smtClean="0"/>
              <a:t> as himself, is more than all </a:t>
            </a:r>
            <a:r>
              <a:rPr lang="en-US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whole</a:t>
            </a:r>
            <a:r>
              <a:rPr lang="en-US" dirty="0" smtClean="0"/>
              <a:t> burnt offerings and sacrifices. </a:t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Hebrews 13:15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15 </a:t>
            </a:r>
            <a:r>
              <a:rPr lang="en-US" dirty="0" smtClean="0"/>
              <a:t>Therefore by Him let us continually offer the sacrifice of praise to God, that is, the fruit of </a:t>
            </a:r>
            <a:r>
              <a:rPr lang="en-US" i="1" dirty="0" smtClean="0"/>
              <a:t>our</a:t>
            </a:r>
            <a:r>
              <a:rPr lang="en-US" dirty="0" smtClean="0"/>
              <a:t> lips, giving thanks to His name.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8A6B1-6173-49BF-A597-74A58747788B}" type="slidenum">
              <a:rPr lang="en-US"/>
              <a:pPr/>
              <a:t>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Members Were Like You . . . 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19478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947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3063"/>
            <a:ext cx="3790950" cy="57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643063"/>
            <a:ext cx="3790950" cy="5794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3063"/>
            <a:ext cx="3790950" cy="57943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9150" y="1643063"/>
            <a:ext cx="3790950" cy="57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3063"/>
            <a:ext cx="3790950" cy="57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3063"/>
            <a:ext cx="3790950" cy="57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9" name="Picture 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3063"/>
            <a:ext cx="7734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echno Heavy" pitchFamily="2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0"/>
            <a:ext cx="6400800" cy="51706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What If Every Member of This Church Loved The Church As Much As You?</a:t>
            </a:r>
            <a:endParaRPr lang="en-US" sz="6600" b="1" dirty="0">
              <a:ln w="11430"/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6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62200"/>
            <a:ext cx="33528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There are many things needed by this local church </a:t>
            </a:r>
            <a:r>
              <a:rPr lang="en-US" sz="2600" dirty="0" smtClean="0"/>
              <a:t>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609600"/>
            <a:ext cx="6705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Could Anyone Be Counted On To Get Anything Done?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33400"/>
            <a:ext cx="1785257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0" y="2989957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Romans 12:4-8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For as we have many members in one body, but all the members do not have the same function, </a:t>
            </a:r>
            <a:r>
              <a:rPr lang="en-US" baseline="30000" dirty="0" smtClean="0"/>
              <a:t>5 </a:t>
            </a:r>
            <a:r>
              <a:rPr lang="en-US" dirty="0" smtClean="0"/>
              <a:t>so we, </a:t>
            </a:r>
            <a:r>
              <a:rPr lang="en-US" i="1" dirty="0" smtClean="0"/>
              <a:t>being</a:t>
            </a:r>
            <a:r>
              <a:rPr lang="en-US" dirty="0" smtClean="0"/>
              <a:t> many, are one body in Christ, and individually members of one another. </a:t>
            </a:r>
            <a:r>
              <a:rPr lang="en-US" baseline="30000" dirty="0" smtClean="0"/>
              <a:t>6 </a:t>
            </a:r>
            <a:r>
              <a:rPr lang="en-US" dirty="0" smtClean="0"/>
              <a:t>Having then gifts differing according to the grace that is given to us, </a:t>
            </a:r>
            <a:r>
              <a:rPr lang="en-US" i="1" dirty="0" smtClean="0"/>
              <a:t>let us use them:</a:t>
            </a:r>
            <a:r>
              <a:rPr lang="en-US" dirty="0" smtClean="0"/>
              <a:t> if prophecy, </a:t>
            </a:r>
            <a:r>
              <a:rPr lang="en-US" i="1" dirty="0" smtClean="0"/>
              <a:t>let us prophesy</a:t>
            </a:r>
            <a:r>
              <a:rPr lang="en-US" dirty="0" smtClean="0"/>
              <a:t> in proportion to our faith; . . 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62200"/>
            <a:ext cx="33528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There are many things needed by this local church </a:t>
            </a:r>
            <a:r>
              <a:rPr lang="en-US" sz="2600" dirty="0" smtClean="0"/>
              <a:t>–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609600"/>
            <a:ext cx="6705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Could Anyone Be Counted On To Get Anything Done?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33400"/>
            <a:ext cx="1785257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0" y="2989957"/>
            <a:ext cx="579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Romans 12:4-8 (NKJV)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7 </a:t>
            </a:r>
            <a:r>
              <a:rPr lang="en-US" dirty="0" smtClean="0"/>
              <a:t>or ministry, </a:t>
            </a:r>
            <a:r>
              <a:rPr lang="en-US" i="1" dirty="0" smtClean="0"/>
              <a:t>let us use it</a:t>
            </a:r>
            <a:r>
              <a:rPr lang="en-US" dirty="0" smtClean="0"/>
              <a:t> in </a:t>
            </a:r>
            <a:r>
              <a:rPr lang="en-US" i="1" dirty="0" smtClean="0"/>
              <a:t>our</a:t>
            </a:r>
            <a:r>
              <a:rPr lang="en-US" dirty="0" smtClean="0"/>
              <a:t> ministering; he who teaches, in teaching; </a:t>
            </a:r>
            <a:r>
              <a:rPr lang="en-US" baseline="30000" dirty="0" smtClean="0"/>
              <a:t>8 </a:t>
            </a:r>
            <a:r>
              <a:rPr lang="en-US" dirty="0" smtClean="0"/>
              <a:t>he who exhorts, in exhortation; he who gives, with liberality; he who leads, with diligence; he who shows mercy, with cheerfulness.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486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If we love the church – we will give our abilities to its service!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Do you “Honor the Lord with your possessions, And with the </a:t>
            </a:r>
            <a:r>
              <a:rPr lang="en-US" sz="2600" dirty="0" err="1" smtClean="0">
                <a:latin typeface="+mn-lt"/>
              </a:rPr>
              <a:t>firstfruits</a:t>
            </a:r>
            <a:r>
              <a:rPr lang="en-US" sz="2600" dirty="0" smtClean="0">
                <a:latin typeface="+mn-lt"/>
              </a:rPr>
              <a:t> of all your increase”</a:t>
            </a:r>
            <a:r>
              <a:rPr lang="en-US" sz="2600" dirty="0" smtClean="0"/>
              <a:t>- (</a:t>
            </a:r>
            <a:r>
              <a:rPr lang="en-US" sz="2600" dirty="0" err="1" smtClean="0"/>
              <a:t>Prov</a:t>
            </a:r>
            <a:r>
              <a:rPr lang="en-US" sz="2600" dirty="0" smtClean="0"/>
              <a:t> 3:9)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Do you give with “liberality?” - 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(Rom 12:8)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Do you give as you “prosper?” – 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(1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Cor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16:1,2)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Do you give “cheerfully?” –          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(2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Cor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9:7)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609600"/>
            <a:ext cx="7086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Would We Have The Financial Support To Carry Out Our Work?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1785257" cy="2743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81312"/>
            <a:ext cx="35052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The local church has work to do which requires money! </a:t>
            </a:r>
            <a:r>
              <a:rPr lang="en-US" sz="2600" dirty="0" smtClean="0"/>
              <a:t>- (1 </a:t>
            </a:r>
            <a:r>
              <a:rPr lang="en-US" sz="2600" dirty="0" err="1" smtClean="0"/>
              <a:t>Thes</a:t>
            </a:r>
            <a:r>
              <a:rPr lang="en-US" sz="2600" dirty="0" smtClean="0"/>
              <a:t> 1:8; </a:t>
            </a:r>
            <a:r>
              <a:rPr lang="en-US" sz="2600" dirty="0" err="1" smtClean="0"/>
              <a:t>Phili</a:t>
            </a:r>
            <a:r>
              <a:rPr lang="en-US" sz="2600" dirty="0" smtClean="0"/>
              <a:t> 4:15,16; 1 </a:t>
            </a:r>
            <a:r>
              <a:rPr lang="en-US" sz="2600" dirty="0" err="1" smtClean="0"/>
              <a:t>Cor</a:t>
            </a:r>
            <a:r>
              <a:rPr lang="en-US" sz="2600" dirty="0" smtClean="0"/>
              <a:t> 16:1,2)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The church has bills and necessities which requires money </a:t>
            </a:r>
            <a:r>
              <a:rPr lang="en-US" sz="2600" dirty="0" smtClean="0">
                <a:solidFill>
                  <a:srgbClr val="000000"/>
                </a:solidFill>
              </a:rPr>
              <a:t>- </a:t>
            </a:r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(utilities; supplies, facilities, etc.)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What if everyone gave “LIKE” you? – Would we be able to carry out our work? Would we be able to facilitate our needs?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609600"/>
            <a:ext cx="7086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Would We Have The Financial Support To Carry Out Our Work?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1785257" cy="2743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81312"/>
            <a:ext cx="350520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833"/>
            <a:ext cx="3886200" cy="514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Do you go everywhere preaching the word?</a:t>
            </a:r>
            <a:r>
              <a:rPr lang="en-US" sz="2600" dirty="0" smtClean="0"/>
              <a:t>- (Acts 8:4,5)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Do you care if your neighbor, friend, work associate, etc. is lost </a:t>
            </a:r>
            <a:r>
              <a:rPr lang="en-US" sz="2600" dirty="0" smtClean="0">
                <a:solidFill>
                  <a:srgbClr val="000000"/>
                </a:solidFill>
              </a:rPr>
              <a:t>- (Rom 1:14-16; 2 </a:t>
            </a:r>
            <a:r>
              <a:rPr lang="en-US" sz="2600" dirty="0" err="1" smtClean="0">
                <a:solidFill>
                  <a:srgbClr val="000000"/>
                </a:solidFill>
              </a:rPr>
              <a:t>Thes</a:t>
            </a:r>
            <a:r>
              <a:rPr lang="en-US" sz="2600" dirty="0" smtClean="0">
                <a:solidFill>
                  <a:srgbClr val="000000"/>
                </a:solidFill>
              </a:rPr>
              <a:t> 1:7-9)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What if everyone engaged in personal evangelism “LIKE” you? – </a:t>
            </a:r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(Would the church grow with your help? Who would hear the gospel in Central Arkansas?)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609600"/>
            <a:ext cx="7086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Would Be Engaged In Personal Evangelism?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33400"/>
            <a:ext cx="1190171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609600"/>
            <a:ext cx="5486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Would We All Strive For Unity?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1785257" cy="2743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00400" y="21336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Those who love the Lord – love unity based upon what the Lord has said </a:t>
            </a:r>
            <a:r>
              <a:rPr lang="en-US" sz="2600" dirty="0" smtClean="0"/>
              <a:t>- (John 17:20,21; 1 Cor. 1:10-13; </a:t>
            </a:r>
            <a:r>
              <a:rPr lang="en-US" sz="2600" dirty="0" err="1" smtClean="0"/>
              <a:t>Phili</a:t>
            </a:r>
            <a:r>
              <a:rPr lang="en-US" sz="2600" dirty="0" smtClean="0"/>
              <a:t> 2:1-5; Eph 4:1-6)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There are too many who cause problems with their attitudes, agendas, and teaching </a:t>
            </a:r>
            <a:r>
              <a:rPr lang="en-US" sz="2600" dirty="0" smtClean="0">
                <a:solidFill>
                  <a:srgbClr val="000000"/>
                </a:solidFill>
              </a:rPr>
              <a:t>- (1 </a:t>
            </a:r>
            <a:r>
              <a:rPr lang="en-US" sz="2600" dirty="0" err="1" smtClean="0">
                <a:solidFill>
                  <a:srgbClr val="000000"/>
                </a:solidFill>
              </a:rPr>
              <a:t>Cor</a:t>
            </a:r>
            <a:r>
              <a:rPr lang="en-US" sz="2600" dirty="0" smtClean="0">
                <a:solidFill>
                  <a:srgbClr val="000000"/>
                </a:solidFill>
              </a:rPr>
              <a:t> 3:3; Gal 5:15; Rom 16:17; etc)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What if all strove for unity like you? – </a:t>
            </a:r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(would we be at peace?)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944812"/>
            <a:ext cx="3352799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3124200" y="914400"/>
            <a:ext cx="5791200" cy="5562600"/>
          </a:xfrm>
          <a:prstGeom prst="round2DiagRect">
            <a:avLst/>
          </a:prstGeom>
          <a:solidFill>
            <a:schemeClr val="accent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219200"/>
            <a:ext cx="5486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Our Attendance Would Be Consistently __________</a:t>
            </a:r>
            <a:endParaRPr lang="en-US" sz="2600" dirty="0">
              <a:latin typeface="Calisto MT" pitchFamily="18" charset="0"/>
            </a:endParaRP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All Present Would Be _________ _________ By Our Worship.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We Would ______________ Have Trouble Finding Someone To Get The Work Done!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We _____________  Be Able To Fund Our Local Work &amp; Needs!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We Would _________ In Our Personal Evangelistic efforts?</a:t>
            </a:r>
            <a:endParaRPr lang="en-US" sz="2600" dirty="0">
              <a:latin typeface="Calisto MT" pitchFamily="18" charset="0"/>
            </a:endParaRP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We Would Have ______________</a:t>
            </a:r>
            <a:endParaRPr lang="en-US" sz="2600" dirty="0">
              <a:latin typeface="Calisto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9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38800" y="1600200"/>
            <a:ext cx="1876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latin typeface="Calisto MT" pitchFamily="18" charset="0"/>
              </a:rPr>
              <a:t>Good or Poor</a:t>
            </a:r>
            <a:endParaRPr lang="en-US" sz="2600" i="1" dirty="0">
              <a:latin typeface="Calisto M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205740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latin typeface="Calisto MT" pitchFamily="18" charset="0"/>
              </a:rPr>
              <a:t>Edified or</a:t>
            </a:r>
            <a:endParaRPr lang="en-US" sz="2600" i="1" dirty="0">
              <a:latin typeface="Calisto MT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2940" y="2438400"/>
            <a:ext cx="17358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discouraged </a:t>
            </a:r>
            <a:endParaRPr lang="en-US" sz="2600" i="1" dirty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2936557"/>
            <a:ext cx="2028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Never / Often </a:t>
            </a:r>
            <a:endParaRPr lang="en-US" sz="2600" i="1" dirty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4191000"/>
            <a:ext cx="2655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Would /Wouldn’t </a:t>
            </a:r>
            <a:endParaRPr lang="en-US" sz="2600" i="1" dirty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5070157"/>
            <a:ext cx="17069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Excel / Fail</a:t>
            </a:r>
            <a:endParaRPr lang="en-US" sz="2600" i="1" dirty="0">
              <a:solidFill>
                <a:srgbClr val="000000"/>
              </a:solidFill>
              <a:latin typeface="Calisto MT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5943600"/>
            <a:ext cx="25148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Harmony / Wars </a:t>
            </a:r>
            <a:endParaRPr lang="en-US" sz="2600" i="1" dirty="0">
              <a:solidFill>
                <a:srgbClr val="00000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3124200" y="914400"/>
            <a:ext cx="5791200" cy="5562600"/>
          </a:xfrm>
          <a:prstGeom prst="round2DiagRect">
            <a:avLst/>
          </a:prstGeom>
          <a:solidFill>
            <a:schemeClr val="accent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340108"/>
            <a:ext cx="5638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3200" dirty="0" smtClean="0">
                <a:latin typeface="Calisto MT" pitchFamily="18" charset="0"/>
              </a:rPr>
              <a:t>Can one love the Lord and NOT love His church?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3200" dirty="0" smtClean="0">
                <a:latin typeface="Calisto MT" pitchFamily="18" charset="0"/>
              </a:rPr>
              <a:t>Can one be in submission to Jesus and ‘refuse’ to support His church?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3200" dirty="0" smtClean="0">
                <a:latin typeface="Calisto MT" pitchFamily="18" charset="0"/>
              </a:rPr>
              <a:t>Can one serve Jesus and ‘refuse’ to serve as a faithful committed member of a local church?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9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3124200" y="914400"/>
            <a:ext cx="5791200" cy="5562600"/>
          </a:xfrm>
          <a:prstGeom prst="round2DiagRect">
            <a:avLst/>
          </a:prstGeom>
          <a:solidFill>
            <a:schemeClr val="accent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9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29000" y="17526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Ephesians 5:25 (NKJV)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aseline="30000" dirty="0" smtClean="0"/>
              <a:t>25 </a:t>
            </a:r>
            <a:r>
              <a:rPr lang="en-US" sz="4000" dirty="0" smtClean="0"/>
              <a:t>Husbands, love your wives, just as Christ also loved the church and gave Himself for her, 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3124200" y="914400"/>
            <a:ext cx="5791200" cy="5562600"/>
          </a:xfrm>
          <a:prstGeom prst="round2DiagRect">
            <a:avLst/>
          </a:prstGeom>
          <a:solidFill>
            <a:schemeClr val="accent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9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29000" y="1752600"/>
            <a:ext cx="518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2 Corinthians 11:28 (NKJV)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aseline="30000" dirty="0" smtClean="0"/>
              <a:t>28 </a:t>
            </a:r>
            <a:r>
              <a:rPr lang="en-US" sz="4000" dirty="0" smtClean="0"/>
              <a:t>besides the other things, what comes upon me daily: my deep concern for all the churches. </a:t>
            </a:r>
            <a:endParaRPr lang="en-U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3124200" y="914400"/>
            <a:ext cx="5791200" cy="5562600"/>
          </a:xfrm>
          <a:prstGeom prst="round2DiagRect">
            <a:avLst/>
          </a:prstGeom>
          <a:solidFill>
            <a:schemeClr val="accent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1340108"/>
            <a:ext cx="5638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3200" dirty="0" smtClean="0">
                <a:latin typeface="Calisto MT" pitchFamily="18" charset="0"/>
              </a:rPr>
              <a:t>Can one love the Lord and NOT love His church?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3200" dirty="0" smtClean="0">
                <a:latin typeface="Calisto MT" pitchFamily="18" charset="0"/>
              </a:rPr>
              <a:t>Can one be in submission to Jesus and ‘refuse’ to support His church?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3200" dirty="0" smtClean="0">
                <a:latin typeface="Calisto MT" pitchFamily="18" charset="0"/>
              </a:rPr>
              <a:t>Can one serve Jesus and ‘refuse’ to serve as a faithful committed member of a local church?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9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3124200" y="914400"/>
            <a:ext cx="5791200" cy="5562600"/>
          </a:xfrm>
          <a:prstGeom prst="round2DiagRect">
            <a:avLst/>
          </a:prstGeom>
          <a:solidFill>
            <a:schemeClr val="accent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219200"/>
            <a:ext cx="5486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Who Could Be Depended On To Be Present At Every Service?</a:t>
            </a:r>
            <a:endParaRPr lang="en-US" sz="2600" dirty="0">
              <a:latin typeface="Calisto MT" pitchFamily="18" charset="0"/>
            </a:endParaRP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Would Our Worship Be Scriptural, Sincere, and Enthusiastic?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Could Anyone Be Depended On To Get Anything Done?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Would We Have The Financial Support To Carry Out Our Work?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Who Would Be Engaged In Personal Evangelism?</a:t>
            </a:r>
            <a:endParaRPr lang="en-US" sz="2600" dirty="0">
              <a:latin typeface="Calisto MT" pitchFamily="18" charset="0"/>
            </a:endParaRP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Calisto MT" pitchFamily="18" charset="0"/>
              </a:rPr>
              <a:t>Would We All Strive For Unity?</a:t>
            </a:r>
            <a:endParaRPr lang="en-US" sz="2600" dirty="0">
              <a:latin typeface="Calisto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7" descr="j008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30" y="1600200"/>
            <a:ext cx="3470970" cy="5257800"/>
          </a:xfrm>
          <a:prstGeom prst="rect">
            <a:avLst/>
          </a:prstGeom>
          <a:noFill/>
        </p:spPr>
      </p:pic>
      <p:pic>
        <p:nvPicPr>
          <p:cNvPr id="9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We are commanded to </a:t>
            </a:r>
            <a:r>
              <a:rPr lang="en-US" sz="2600" dirty="0" smtClean="0"/>
              <a:t>“Consider one another in order to stir up love and good works,” – (Heb. 10:24,25)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Early disciples </a:t>
            </a:r>
            <a:r>
              <a:rPr lang="en-US" sz="2600" dirty="0" smtClean="0"/>
              <a:t>“continued steadfastly in the apostles' doctrine and fellowship, in the breaking of bread, and in prayers.” (Acts 2:42)</a:t>
            </a:r>
          </a:p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What is your attitude toward assembling with the saints?  </a:t>
            </a:r>
            <a:r>
              <a:rPr lang="en-US" sz="2600" dirty="0" smtClean="0"/>
              <a:t>-   (Ps. 122:1)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609600"/>
            <a:ext cx="6629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Could Be Depended On To Be Present At Every Service?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  <p:pic>
        <p:nvPicPr>
          <p:cNvPr id="12" name="Picture 6" descr="0140_ChurchSitu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3505200" cy="4343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Your presence encourages others – </a:t>
            </a:r>
            <a:r>
              <a:rPr lang="en-US" sz="2600" dirty="0" smtClean="0">
                <a:latin typeface="Calisto MT" pitchFamily="18" charset="0"/>
              </a:rPr>
              <a:t>(</a:t>
            </a:r>
            <a:r>
              <a:rPr lang="en-US" sz="2600" i="1" dirty="0" smtClean="0">
                <a:latin typeface="Calisto MT" pitchFamily="18" charset="0"/>
              </a:rPr>
              <a:t>while your absence discourages them</a:t>
            </a:r>
            <a:r>
              <a:rPr lang="en-US" sz="2600" dirty="0" smtClean="0">
                <a:latin typeface="Calisto MT" pitchFamily="18" charset="0"/>
              </a:rPr>
              <a:t>) </a:t>
            </a:r>
            <a:r>
              <a:rPr lang="en-US" sz="2600" dirty="0" smtClean="0"/>
              <a:t>-   (1 </a:t>
            </a:r>
            <a:r>
              <a:rPr lang="en-US" sz="2600" dirty="0" err="1" smtClean="0"/>
              <a:t>Thes</a:t>
            </a:r>
            <a:r>
              <a:rPr lang="en-US" sz="2600" dirty="0" smtClean="0"/>
              <a:t> 5:11-14)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The local church needs its members available to serve </a:t>
            </a:r>
            <a:r>
              <a:rPr lang="en-US" sz="2600" dirty="0" smtClean="0">
                <a:solidFill>
                  <a:srgbClr val="000000"/>
                </a:solidFill>
              </a:rPr>
              <a:t>-   (Romans 12:4-8)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What message is sent to visitors when attendance is way down – </a:t>
            </a:r>
            <a:r>
              <a:rPr lang="en-US" sz="2600" i="1" dirty="0" smtClean="0">
                <a:solidFill>
                  <a:srgbClr val="000000"/>
                </a:solidFill>
                <a:latin typeface="Calisto MT" pitchFamily="18" charset="0"/>
              </a:rPr>
              <a:t>Our worship suffers /  We send the wrong message! -   </a:t>
            </a:r>
            <a:r>
              <a:rPr lang="en-US" sz="2600" dirty="0" smtClean="0">
                <a:solidFill>
                  <a:srgbClr val="000000"/>
                </a:solidFill>
              </a:rPr>
              <a:t>(Titus 2:7)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4600" y="609600"/>
            <a:ext cx="66294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Who Could Be Depended On To Be Present At Every Service?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"/>
            <a:ext cx="1785257" cy="2743200"/>
          </a:xfrm>
          <a:prstGeom prst="rect">
            <a:avLst/>
          </a:prstGeom>
          <a:noFill/>
        </p:spPr>
      </p:pic>
      <p:pic>
        <p:nvPicPr>
          <p:cNvPr id="12" name="Picture 6" descr="0140_ChurchSitu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3505200" cy="43434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“God is Spirit, and those who worship Him must worship in spirit and truth.” </a:t>
            </a:r>
            <a:r>
              <a:rPr lang="en-US" sz="2600" dirty="0" smtClean="0"/>
              <a:t>- (John 4:24)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God does not accept unauthorized worship </a:t>
            </a:r>
            <a:r>
              <a:rPr lang="en-US" sz="2600" dirty="0" smtClean="0">
                <a:solidFill>
                  <a:srgbClr val="000000"/>
                </a:solidFill>
              </a:rPr>
              <a:t>- (Gen 4:3-7; Lev 10:1; Mat 15:7-9)</a:t>
            </a:r>
          </a:p>
          <a:p>
            <a:pPr marL="457200" lvl="0" indent="-457200">
              <a:spcBef>
                <a:spcPts val="600"/>
              </a:spcBef>
              <a:buClr>
                <a:srgbClr val="FFFFFF">
                  <a:lumMod val="25000"/>
                </a:srgbClr>
              </a:buClr>
              <a:buFont typeface="Wingdings 2" pitchFamily="18" charset="2"/>
              <a:buChar char=""/>
            </a:pPr>
            <a:r>
              <a:rPr lang="en-US" sz="2600" dirty="0" smtClean="0">
                <a:solidFill>
                  <a:srgbClr val="000000"/>
                </a:solidFill>
                <a:latin typeface="Berlin Sans FB Demi"/>
              </a:rPr>
              <a:t>We should praise, seek and love God with our whole heart </a:t>
            </a:r>
            <a:r>
              <a:rPr lang="en-US" sz="2600" dirty="0" smtClean="0">
                <a:solidFill>
                  <a:srgbClr val="000000"/>
                </a:solidFill>
              </a:rPr>
              <a:t>- (Psalm 9:1; 111:1; 119:2,10,34,58,69; 138:1; Mark 12:29-31; Heb 13:5)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609600"/>
            <a:ext cx="7086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Would Our Worship Be Scriptural, Sincere, and Enthusiastic?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1785257" cy="2743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944813"/>
            <a:ext cx="3581399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62200"/>
            <a:ext cx="33528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 bwMode="auto">
          <a:xfrm>
            <a:off x="3048000" y="1981200"/>
            <a:ext cx="5791200" cy="4572000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133600"/>
            <a:ext cx="56388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5">
                  <a:lumMod val="25000"/>
                </a:schemeClr>
              </a:buClr>
              <a:buFont typeface="Wingdings 2" pitchFamily="18" charset="2"/>
              <a:buChar char=""/>
            </a:pPr>
            <a:r>
              <a:rPr lang="en-US" sz="2600" dirty="0" smtClean="0">
                <a:latin typeface="+mn-lt"/>
              </a:rPr>
              <a:t>There are many things needed by this local church </a:t>
            </a:r>
            <a:r>
              <a:rPr lang="en-US" sz="2600" dirty="0" smtClean="0"/>
              <a:t>– 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A"/>
            </a:pPr>
            <a:r>
              <a:rPr lang="en-US" dirty="0" smtClean="0">
                <a:solidFill>
                  <a:srgbClr val="000000"/>
                </a:solidFill>
              </a:rPr>
              <a:t>Elders, deacons, teachers, etc . . .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A"/>
            </a:pPr>
            <a:r>
              <a:rPr lang="en-US" dirty="0" smtClean="0">
                <a:solidFill>
                  <a:srgbClr val="000000"/>
                </a:solidFill>
              </a:rPr>
              <a:t>Song &amp; prayer leaders, serving the Lord’s supper, scripture reading, announcements, etc. . . .</a:t>
            </a:r>
          </a:p>
          <a:p>
            <a:pPr marL="457200" indent="-457200">
              <a:spcBef>
                <a:spcPts val="600"/>
              </a:spcBef>
              <a:buClr>
                <a:schemeClr val="accent6">
                  <a:lumMod val="50000"/>
                </a:schemeClr>
              </a:buClr>
              <a:buFont typeface="Wingdings 2" pitchFamily="18" charset="2"/>
              <a:buChar char="A"/>
            </a:pPr>
            <a:r>
              <a:rPr lang="en-US" dirty="0" smtClean="0">
                <a:solidFill>
                  <a:srgbClr val="000000"/>
                </a:solidFill>
              </a:rPr>
              <a:t>Grounds keepers, cleaning &amp; maintenance of building, audio recording, Lord’s supper prep, web site, treasurer, call screener, Bible Cor. course grading/mailing,  etc . . 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91" y="24825"/>
            <a:ext cx="83467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chemeClr val="accent4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If We All Loved The Church As Much As You?</a:t>
            </a:r>
            <a:endParaRPr lang="en-US" sz="3200" b="1" dirty="0">
              <a:ln w="11430">
                <a:solidFill>
                  <a:schemeClr val="accent4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609600"/>
            <a:ext cx="67056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Could Anyone Be Counted On To Get Anything Done?</a:t>
            </a:r>
          </a:p>
        </p:txBody>
      </p:sp>
      <p:pic>
        <p:nvPicPr>
          <p:cNvPr id="11" name="Picture 2" descr="C:\Documents and Settings\Don  McClain\Local Settings\Temporary Internet Files\Content.IE5\4TQJLJJ6\MCj04348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33400"/>
            <a:ext cx="1785257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Techno Heavy"/>
        <a:ea typeface=""/>
        <a:cs typeface=""/>
      </a:majorFont>
      <a:minorFont>
        <a:latin typeface="Berlin Sans FB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80000"/>
          </a:srgbClr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>
            <a:alpha val="80000"/>
          </a:srgbClr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8825</TotalTime>
  <Words>1293</Words>
  <Application>Microsoft PowerPoint</Application>
  <PresentationFormat>On-screen Show (4:3)</PresentationFormat>
  <Paragraphs>127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Evangelist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SPIRITUAL INVENTORY</dc:title>
  <dc:creator>Dan Melhus</dc:creator>
  <cp:lastModifiedBy> </cp:lastModifiedBy>
  <cp:revision>83</cp:revision>
  <cp:lastPrinted>2006-02-11T19:58:45Z</cp:lastPrinted>
  <dcterms:created xsi:type="dcterms:W3CDTF">1997-07-03T01:43:36Z</dcterms:created>
  <dcterms:modified xsi:type="dcterms:W3CDTF">2008-01-07T17:16:40Z</dcterms:modified>
</cp:coreProperties>
</file>