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1" r:id="rId3"/>
    <p:sldId id="280" r:id="rId4"/>
    <p:sldId id="276" r:id="rId5"/>
    <p:sldId id="277" r:id="rId6"/>
    <p:sldId id="287" r:id="rId7"/>
    <p:sldId id="282" r:id="rId8"/>
    <p:sldId id="275" r:id="rId9"/>
    <p:sldId id="283" r:id="rId10"/>
    <p:sldId id="284" r:id="rId11"/>
    <p:sldId id="285" r:id="rId12"/>
    <p:sldId id="286" r:id="rId13"/>
    <p:sldId id="259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420" autoAdjust="0"/>
  </p:normalViewPr>
  <p:slideViewPr>
    <p:cSldViewPr>
      <p:cViewPr varScale="1">
        <p:scale>
          <a:sx n="58" d="100"/>
          <a:sy n="58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8B7CD-2FD5-4239-8EDD-5BF8B9BD930A}" type="datetimeFigureOut">
              <a:rPr lang="en-US" smtClean="0"/>
              <a:t>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2B1E-ED2C-489B-8A9D-564F9DEB0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F6D6-6B58-41B6-A051-7DF05190BEE9}" type="datetimeFigureOut">
              <a:rPr lang="en-US" smtClean="0"/>
              <a:pPr/>
              <a:t>1/30/2009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F852-ECF1-4A9D-A740-7AF3EF748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F852-ECF1-4A9D-A740-7AF3EF748F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410200" y="6553200"/>
            <a:ext cx="3733800" cy="304800"/>
          </a:xfrm>
          <a:prstGeom prst="rect">
            <a:avLst/>
          </a:prstGeom>
        </p:spPr>
        <p:txBody>
          <a:bodyPr vert="horz" lIns="0" anchor="b"/>
          <a:lstStyle>
            <a:lvl1pPr algn="r">
              <a:defRPr sz="12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r>
              <a:rPr lang="en-US" smtClean="0"/>
              <a:t>W. 65th St church of Christ / February 1, 2009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 i="1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fld id="{0D23A2D1-5C96-406D-A13A-D40860D76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hf hdr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57600" y="3441680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rgbClr val="FF66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We Can Encourage Others</a:t>
            </a:r>
            <a:endParaRPr lang="en-US" sz="7200" b="1" dirty="0">
              <a:ln/>
              <a:solidFill>
                <a:srgbClr val="FF66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57912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rgbClr val="FF66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Rage Italic" pitchFamily="66" charset="0"/>
              </a:rPr>
              <a:t>Five Ways </a:t>
            </a:r>
            <a:endParaRPr lang="en-US" sz="4000" b="1" dirty="0">
              <a:ln/>
              <a:solidFill>
                <a:srgbClr val="FF66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Rage Italic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3048000" y="2514600"/>
            <a:ext cx="5943600" cy="411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743200"/>
            <a:ext cx="594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Sent as far as Antioch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11:22-24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“Saw the grace of God and was glad”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Rejoiced over what they had – saw their potential . . . 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Encouraged them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to have resolution and faith – cf.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4:4-13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Qualified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Good man, full of Holy Spirit, full of faith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6106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 By Helping Them Grow</a:t>
            </a:r>
          </a:p>
        </p:txBody>
      </p:sp>
      <p:pic>
        <p:nvPicPr>
          <p:cNvPr id="7" name="Picture 2" descr="http://www.biblestudents.org/absco/images/tach1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2952017" cy="3762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19400" y="2514600"/>
            <a:ext cx="6172200" cy="411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667000"/>
            <a:ext cx="5943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sought out Saul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11:25,26; 12:25; 13:2,7,43,46,50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&amp; Saul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12:25; 13:2,7 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&amp; Barnabas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13:9,13,16, 43,46,50</a:t>
            </a:r>
          </a:p>
          <a:p>
            <a:pPr marL="457200" lvl="0" indent="-457200">
              <a:spcAft>
                <a:spcPts val="600"/>
              </a:spcAft>
              <a:buClr>
                <a:srgbClr val="9B2D1F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helped Paul to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become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 leader 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8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Some are jealous of others who have greater potential than they.</a:t>
            </a:r>
            <a:r>
              <a:rPr lang="en-US" sz="28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6106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 By Providing Opportunities</a:t>
            </a:r>
          </a:p>
        </p:txBody>
      </p:sp>
      <p:pic>
        <p:nvPicPr>
          <p:cNvPr id="64514" name="Picture 2" descr="http://www.kcm.co.kr/glp/ce/rs/rs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2819400"/>
            <a:ext cx="2838450" cy="3514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2819400" y="2514600"/>
            <a:ext cx="6172200" cy="411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590800"/>
            <a:ext cx="5943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wants to give John Mark another chance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15:35-39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John Mark had left them on an earlier journey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13:13 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insisted that Mark not be allowed to go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15:38</a:t>
            </a:r>
          </a:p>
          <a:p>
            <a:pPr marL="914400" lvl="1" indent="-457200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and Barnabas separate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15:39</a:t>
            </a:r>
          </a:p>
          <a:p>
            <a:pPr marL="457200" lvl="0" indent="-457200">
              <a:spcAft>
                <a:spcPts val="600"/>
              </a:spcAft>
              <a:buClr>
                <a:srgbClr val="9B2D1F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Paul later commends Mark 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Col. 4:10; 2 Tim 4:11; Phile. 1:24; (</a:t>
            </a:r>
            <a:r>
              <a:rPr lang="en-US" sz="2400" i="1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cf. 1 Pet 5:13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6106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 By Giving Second Chances</a:t>
            </a:r>
          </a:p>
        </p:txBody>
      </p:sp>
      <p:pic>
        <p:nvPicPr>
          <p:cNvPr id="7" name="Picture 2" descr="http://www.keyway.ca/gif/loyalt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4799" y="2667000"/>
            <a:ext cx="2904565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581400" y="1752600"/>
            <a:ext cx="5257800" cy="4953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239315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9050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By practicing good stewardship –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By extending friendship –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By building them up –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By providing opportunities –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By giving them second chances - </a:t>
            </a:r>
            <a:endParaRPr lang="en-US" sz="32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762000"/>
            <a:ext cx="7010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others: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43000" y="1066800"/>
            <a:ext cx="6705600" cy="4091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Colossians 2:1-3 (NKJV)</a:t>
            </a:r>
          </a:p>
          <a:p>
            <a:pPr algn="ctr">
              <a:spcAft>
                <a:spcPts val="1200"/>
              </a:spcAft>
            </a:pP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For I want you to know what a great conflict I have for you and those in Laodicea, and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for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as many as have not seen my face in the flesh, 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that their hearts may be encouraged, being knit together in love, and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attaining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to all riches of the full assurance of understanding, to the knowledge of the mystery of God, both of the Father and of Christ, 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in whom are hidden all the treasures of wisdom and knowledge. 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inkTgt spid="_x0000_s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733800" y="1371600"/>
            <a:ext cx="5105400" cy="5334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524000"/>
            <a:ext cx="502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chemeClr val="accent2"/>
              </a:buClr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Encourage </a:t>
            </a:r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(n)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Paraklēsis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(v)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parakaleō</a:t>
            </a:r>
            <a:endParaRPr lang="en-US" sz="2400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Lit. -“to call to one’s side, call for, summon”: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“to admonish, exhort”: —“to beg, entreat, beseech” —“to console, to encourage and strengthen by consolation, to comfort,” - it combines the ideas of exhorting and comforting and encouraging . . .                   </a:t>
            </a:r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—Thayer's Greek-English Lexicon</a:t>
            </a:r>
          </a:p>
        </p:txBody>
      </p:sp>
      <p:pic>
        <p:nvPicPr>
          <p:cNvPr id="2050" name="Picture 2" descr="http://pro.corbis.com/images/42-15193185.jpg?size=572&amp;uid=%7BFE242434-7817-47B3-804C-FA76D73F77BB%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810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3733800" y="1371600"/>
            <a:ext cx="5105400" cy="53340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524000"/>
            <a:ext cx="464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chemeClr val="accent2"/>
              </a:buClr>
            </a:pPr>
            <a:r>
              <a:rPr lang="en-US" sz="4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Encourage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 a: to inspire with courage, spirit, or hope : hearten - b: to attempt to persuade : urge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2: to spur on : stimulate 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3: to give help or patronage to : foster </a:t>
            </a:r>
          </a:p>
          <a:p>
            <a:pPr marL="457200" indent="-457200" algn="ctr">
              <a:spcAft>
                <a:spcPts val="600"/>
              </a:spcAft>
              <a:buClr>
                <a:schemeClr val="accent2"/>
              </a:buClr>
            </a:pPr>
            <a:r>
              <a:rPr lang="en-US" sz="30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(Merriam Webster)</a:t>
            </a:r>
          </a:p>
        </p:txBody>
      </p:sp>
      <p:pic>
        <p:nvPicPr>
          <p:cNvPr id="2050" name="Picture 2" descr="http://pro.corbis.com/images/42-15193185.jpg?size=572&amp;uid=%7BFE242434-7817-47B3-804C-FA76D73F77BB%7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810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733800" y="2133600"/>
            <a:ext cx="5105400" cy="4419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810000"/>
            <a:ext cx="4648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Courage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Confidence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Hope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Interdependence!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438400"/>
            <a:ext cx="495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Life’s Experience Demands…</a:t>
            </a:r>
            <a:endParaRPr lang="en-US" sz="40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Why We Need Encouragement?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36866" name="Picture 2" descr="cour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83928"/>
            <a:ext cx="3362325" cy="4102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810000" y="2895600"/>
            <a:ext cx="5029200" cy="36576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124200"/>
            <a:ext cx="4724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Father, Jesus and Holy Spirit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2 Cor. 1:3-7; 2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. 2:16; Acts 9:31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Scriptures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Rom 15:4; Heb 13:22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One another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1:7; Heb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10:24,25</a:t>
            </a:r>
            <a:endParaRPr lang="en-US" sz="2800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990600"/>
            <a:ext cx="7620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Pythagoras" pitchFamily="2" charset="0"/>
              </a:rPr>
              <a:t>The Source of Our Encouragement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Pythagoras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239315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066800"/>
            <a:ext cx="74676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Example of Barnabas: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59087"/>
            <a:ext cx="2209800" cy="5622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057400"/>
            <a:ext cx="70104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0" y="2438400"/>
            <a:ext cx="5105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Acts 4:36-37 (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NKJV)</a:t>
            </a:r>
          </a:p>
          <a:p>
            <a:pPr algn="ctr"/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36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And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Joses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, who was also named Barnabas by the apostles (which is translated Son of Encouragement), a Levite of the country of Cyprus,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37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having land, sold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it,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and brought the money and laid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at the apostles' feet. 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114800" y="2514600"/>
            <a:ext cx="4876800" cy="411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743200"/>
            <a:ext cx="4876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Like Barnabas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4:36-37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Difference between ownership and stewardship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Mat 25:14-30;  1 Pet. 4:11; Rom 12:1,2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God does not ask us to give what we do not have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3:6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Applies to both physical and spiritual needs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Acts 20:35; Gal 6:1</a:t>
            </a:r>
            <a:endParaRPr lang="en-US" sz="2400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6106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 By Practicing Good Stewardship</a:t>
            </a:r>
          </a:p>
        </p:txBody>
      </p:sp>
      <p:pic>
        <p:nvPicPr>
          <p:cNvPr id="34818" name="Picture 2" descr="http://www.ayoswebdesign.com/images/blog/kids_sha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448802" cy="297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209800"/>
            <a:ext cx="4797932" cy="464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Diagonal Corner Rectangle 8"/>
          <p:cNvSpPr/>
          <p:nvPr/>
        </p:nvSpPr>
        <p:spPr>
          <a:xfrm>
            <a:off x="4114800" y="2514600"/>
            <a:ext cx="4876800" cy="411480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C00000"/>
                </a:solidFill>
                <a:latin typeface="Rage Italic" pitchFamily="66" charset="0"/>
              </a:rPr>
              <a:t>Five Ways We Can Encourage Others   </a:t>
            </a:r>
            <a:endParaRPr lang="en-US" sz="1400" b="1" dirty="0">
              <a:ln/>
              <a:solidFill>
                <a:srgbClr val="C00000"/>
              </a:solidFill>
              <a:latin typeface="Rage Itali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743200"/>
            <a:ext cx="487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Barnabas defended Paul as a new Christian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    Acts 9:26-27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It is not always easy to see the good in others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    Acts 9:1,36; Luke 14:3-6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ö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believes “all things”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 1 Cor. 13:7; Heb 10:24,25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86106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 smtClean="0">
                <a:ln w="11430"/>
                <a:solidFill>
                  <a:schemeClr val="accent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 Will Encourage Others By Believing In Them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3A2D1-5C96-406D-A13A-D40860D763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February 1,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4851</TotalTime>
  <Words>953</Words>
  <Application>Microsoft Office PowerPoint</Application>
  <PresentationFormat>On-screen Show (4:3)</PresentationFormat>
  <Paragraphs>125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Deluxe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34</cp:revision>
  <dcterms:created xsi:type="dcterms:W3CDTF">2009-01-27T21:43:08Z</dcterms:created>
  <dcterms:modified xsi:type="dcterms:W3CDTF">2009-02-02T14:57:35Z</dcterms:modified>
</cp:coreProperties>
</file>