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85" r:id="rId5"/>
    <p:sldId id="288" r:id="rId6"/>
    <p:sldId id="286" r:id="rId7"/>
    <p:sldId id="287" r:id="rId8"/>
    <p:sldId id="289" r:id="rId9"/>
    <p:sldId id="290" r:id="rId10"/>
    <p:sldId id="291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19FFC-EB20-470D-9786-87E5305D74FB}" type="doc">
      <dgm:prSet loTypeId="urn:microsoft.com/office/officeart/2005/8/layout/venn2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90040A-5DBB-4EC9-A22B-0CA17898E0CB}">
      <dgm:prSet phldrT="[Text]" custT="1"/>
      <dgm:spPr/>
      <dgm:t>
        <a:bodyPr/>
        <a:lstStyle/>
        <a:p>
          <a:r>
            <a:rPr lang="en-US" sz="2400" b="1" cap="none" spc="0" dirty="0" smtClean="0">
              <a:ln w="18415" cmpd="sng">
                <a:prstDash val="solid"/>
              </a:ln>
              <a:effectLst>
                <a:glow rad="101600">
                  <a:srgbClr val="00000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Fellowship</a:t>
          </a:r>
          <a:endParaRPr lang="en-US" sz="2400" b="1" cap="none" spc="0" dirty="0">
            <a:ln w="18415" cmpd="sng">
              <a:prstDash val="solid"/>
            </a:ln>
            <a:effectLst>
              <a:glow rad="101600">
                <a:srgbClr val="000000">
                  <a:alpha val="60000"/>
                </a:srgb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4CEA34EA-AF71-4565-887C-457422B09BC7}" type="parTrans" cxnId="{E5FA98D8-774C-43A4-BEF0-02A23AE15B62}">
      <dgm:prSet/>
      <dgm:spPr/>
      <dgm:t>
        <a:bodyPr/>
        <a:lstStyle/>
        <a:p>
          <a:endParaRPr lang="en-US"/>
        </a:p>
      </dgm:t>
    </dgm:pt>
    <dgm:pt modelId="{4233D429-E818-4E4F-95C3-3BD8FA63DB16}" type="sibTrans" cxnId="{E5FA98D8-774C-43A4-BEF0-02A23AE15B62}">
      <dgm:prSet/>
      <dgm:spPr/>
      <dgm:t>
        <a:bodyPr/>
        <a:lstStyle/>
        <a:p>
          <a:endParaRPr lang="en-US"/>
        </a:p>
      </dgm:t>
    </dgm:pt>
    <dgm:pt modelId="{36C71D9D-1BF9-4725-ADC1-E739A57EC8ED}">
      <dgm:prSet phldrT="[Text]" custT="1"/>
      <dgm:spPr/>
      <dgm:t>
        <a:bodyPr/>
        <a:lstStyle/>
        <a:p>
          <a:r>
            <a:rPr lang="en-US" sz="2400" b="1" cap="none" spc="0" dirty="0" smtClean="0">
              <a:ln w="18415" cmpd="sng">
                <a:prstDash val="solid"/>
              </a:ln>
              <a:effectLst>
                <a:glow rad="101600">
                  <a:srgbClr val="00000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Forgiveness</a:t>
          </a:r>
          <a:endParaRPr lang="en-US" sz="2400" b="1" cap="none" spc="0" dirty="0">
            <a:ln w="18415" cmpd="sng">
              <a:prstDash val="solid"/>
            </a:ln>
            <a:effectLst>
              <a:glow rad="101600">
                <a:srgbClr val="000000">
                  <a:alpha val="60000"/>
                </a:srgb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3AF62DE6-37DF-4870-BE3A-06D2C2931751}" type="parTrans" cxnId="{E8940048-FEF6-49A8-BECF-5C38E538AF11}">
      <dgm:prSet/>
      <dgm:spPr/>
      <dgm:t>
        <a:bodyPr/>
        <a:lstStyle/>
        <a:p>
          <a:endParaRPr lang="en-US"/>
        </a:p>
      </dgm:t>
    </dgm:pt>
    <dgm:pt modelId="{E03B57B7-0762-4322-B153-2218CA51ED42}" type="sibTrans" cxnId="{E8940048-FEF6-49A8-BECF-5C38E538AF11}">
      <dgm:prSet/>
      <dgm:spPr/>
      <dgm:t>
        <a:bodyPr/>
        <a:lstStyle/>
        <a:p>
          <a:endParaRPr lang="en-US"/>
        </a:p>
      </dgm:t>
    </dgm:pt>
    <dgm:pt modelId="{314F8719-C7AD-4E44-AC5F-C5E7D74A8F2B}">
      <dgm:prSet phldrT="[Text]" custT="1"/>
      <dgm:spPr/>
      <dgm:t>
        <a:bodyPr/>
        <a:lstStyle/>
        <a:p>
          <a:r>
            <a:rPr lang="en-US" sz="2800" b="1" cap="none" spc="0" dirty="0" smtClean="0">
              <a:ln w="18415" cmpd="sng">
                <a:prstDash val="solid"/>
              </a:ln>
              <a:effectLst>
                <a:glow rad="101600">
                  <a:srgbClr val="00000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Mercy</a:t>
          </a:r>
          <a:endParaRPr lang="en-US" sz="2800" b="1" cap="none" spc="0" dirty="0">
            <a:ln w="18415" cmpd="sng">
              <a:prstDash val="solid"/>
            </a:ln>
            <a:effectLst>
              <a:glow rad="101600">
                <a:srgbClr val="000000">
                  <a:alpha val="60000"/>
                </a:srgb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42DA2CD7-409C-4997-93BC-24DE91CF2534}" type="parTrans" cxnId="{3A76C9C9-7E99-4A53-871C-62001346E28A}">
      <dgm:prSet/>
      <dgm:spPr/>
      <dgm:t>
        <a:bodyPr/>
        <a:lstStyle/>
        <a:p>
          <a:endParaRPr lang="en-US"/>
        </a:p>
      </dgm:t>
    </dgm:pt>
    <dgm:pt modelId="{3F75F0D6-068E-4208-A0ED-4694F8FB85AE}" type="sibTrans" cxnId="{3A76C9C9-7E99-4A53-871C-62001346E28A}">
      <dgm:prSet/>
      <dgm:spPr/>
      <dgm:t>
        <a:bodyPr/>
        <a:lstStyle/>
        <a:p>
          <a:endParaRPr lang="en-US"/>
        </a:p>
      </dgm:t>
    </dgm:pt>
    <dgm:pt modelId="{DAC040A0-0074-483C-B9A7-881057842A8F}">
      <dgm:prSet phldrT="[Text]" custT="1"/>
      <dgm:spPr/>
      <dgm:t>
        <a:bodyPr/>
        <a:lstStyle/>
        <a:p>
          <a:r>
            <a:rPr lang="en-US" sz="4000" b="1" cap="none" spc="0" dirty="0" smtClean="0">
              <a:ln w="18415" cmpd="sng">
                <a:prstDash val="solid"/>
              </a:ln>
              <a:effectLst>
                <a:glow rad="101600">
                  <a:srgbClr val="00000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Love</a:t>
          </a:r>
          <a:endParaRPr lang="en-US" sz="4000" b="1" cap="none" spc="0" dirty="0">
            <a:ln w="18415" cmpd="sng">
              <a:prstDash val="solid"/>
            </a:ln>
            <a:effectLst>
              <a:glow rad="101600">
                <a:srgbClr val="000000">
                  <a:alpha val="60000"/>
                </a:srgb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8037E61C-BF0B-43F1-90F9-5BF0B2A7FC06}" type="parTrans" cxnId="{AE7306B6-9A6E-468B-99C5-966701D83A2B}">
      <dgm:prSet/>
      <dgm:spPr/>
      <dgm:t>
        <a:bodyPr/>
        <a:lstStyle/>
        <a:p>
          <a:endParaRPr lang="en-US"/>
        </a:p>
      </dgm:t>
    </dgm:pt>
    <dgm:pt modelId="{CD445895-36FC-4566-ACD4-90C86B369A2E}" type="sibTrans" cxnId="{AE7306B6-9A6E-468B-99C5-966701D83A2B}">
      <dgm:prSet/>
      <dgm:spPr/>
      <dgm:t>
        <a:bodyPr/>
        <a:lstStyle/>
        <a:p>
          <a:endParaRPr lang="en-US"/>
        </a:p>
      </dgm:t>
    </dgm:pt>
    <dgm:pt modelId="{F66DC7B0-A3DE-46F2-8D1E-13C84A0330EA}" type="pres">
      <dgm:prSet presAssocID="{E3519FFC-EB20-470D-9786-87E5305D74F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03E3DE-E23E-4E36-B4E9-B2BAAFF6EAB7}" type="pres">
      <dgm:prSet presAssocID="{E3519FFC-EB20-470D-9786-87E5305D74FB}" presName="comp1" presStyleCnt="0"/>
      <dgm:spPr/>
      <dgm:t>
        <a:bodyPr/>
        <a:lstStyle/>
        <a:p>
          <a:endParaRPr lang="en-US"/>
        </a:p>
      </dgm:t>
    </dgm:pt>
    <dgm:pt modelId="{13A90421-BA75-4CB3-99B3-23FE4A7B1B3A}" type="pres">
      <dgm:prSet presAssocID="{E3519FFC-EB20-470D-9786-87E5305D74FB}" presName="circle1" presStyleLbl="node1" presStyleIdx="0" presStyleCnt="4" custScaleX="184000" custLinFactNeighborX="16000" custLinFactNeighborY="4000"/>
      <dgm:spPr/>
      <dgm:t>
        <a:bodyPr/>
        <a:lstStyle/>
        <a:p>
          <a:endParaRPr lang="en-US"/>
        </a:p>
      </dgm:t>
    </dgm:pt>
    <dgm:pt modelId="{09FDF69B-F04F-42B3-B35E-627BBD38DBC5}" type="pres">
      <dgm:prSet presAssocID="{E3519FFC-EB20-470D-9786-87E5305D74F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28AE9-BB58-47F3-A52C-3523829F3311}" type="pres">
      <dgm:prSet presAssocID="{E3519FFC-EB20-470D-9786-87E5305D74FB}" presName="comp2" presStyleCnt="0"/>
      <dgm:spPr/>
      <dgm:t>
        <a:bodyPr/>
        <a:lstStyle/>
        <a:p>
          <a:endParaRPr lang="en-US"/>
        </a:p>
      </dgm:t>
    </dgm:pt>
    <dgm:pt modelId="{C762F87F-8DF7-4107-8D46-45B03A044D9B}" type="pres">
      <dgm:prSet presAssocID="{E3519FFC-EB20-470D-9786-87E5305D74FB}" presName="circle2" presStyleLbl="node1" presStyleIdx="1" presStyleCnt="4" custScaleX="210000" custLinFactNeighborX="0" custLinFactNeighborY="5000"/>
      <dgm:spPr/>
      <dgm:t>
        <a:bodyPr/>
        <a:lstStyle/>
        <a:p>
          <a:endParaRPr lang="en-US"/>
        </a:p>
      </dgm:t>
    </dgm:pt>
    <dgm:pt modelId="{229DA282-475E-4856-9544-A25CE931E9DE}" type="pres">
      <dgm:prSet presAssocID="{E3519FFC-EB20-470D-9786-87E5305D74F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150E9-C8AF-4FA8-89EF-A7E64D5E26ED}" type="pres">
      <dgm:prSet presAssocID="{E3519FFC-EB20-470D-9786-87E5305D74FB}" presName="comp3" presStyleCnt="0"/>
      <dgm:spPr/>
      <dgm:t>
        <a:bodyPr/>
        <a:lstStyle/>
        <a:p>
          <a:endParaRPr lang="en-US"/>
        </a:p>
      </dgm:t>
    </dgm:pt>
    <dgm:pt modelId="{A0553195-0485-4E25-BABA-0513B8B64BAE}" type="pres">
      <dgm:prSet presAssocID="{E3519FFC-EB20-470D-9786-87E5305D74FB}" presName="circle3" presStyleLbl="node1" presStyleIdx="2" presStyleCnt="4" custScaleX="253333"/>
      <dgm:spPr/>
      <dgm:t>
        <a:bodyPr/>
        <a:lstStyle/>
        <a:p>
          <a:endParaRPr lang="en-US"/>
        </a:p>
      </dgm:t>
    </dgm:pt>
    <dgm:pt modelId="{ABAFCABA-E01C-4287-99FF-92E4084D2479}" type="pres">
      <dgm:prSet presAssocID="{E3519FFC-EB20-470D-9786-87E5305D74F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820D8-00E2-4FAC-A684-8E67DCCAE89F}" type="pres">
      <dgm:prSet presAssocID="{E3519FFC-EB20-470D-9786-87E5305D74FB}" presName="comp4" presStyleCnt="0"/>
      <dgm:spPr/>
      <dgm:t>
        <a:bodyPr/>
        <a:lstStyle/>
        <a:p>
          <a:endParaRPr lang="en-US"/>
        </a:p>
      </dgm:t>
    </dgm:pt>
    <dgm:pt modelId="{B92C0EDA-E5B9-4D97-AB0F-24D302F330E6}" type="pres">
      <dgm:prSet presAssocID="{E3519FFC-EB20-470D-9786-87E5305D74FB}" presName="circle4" presStyleLbl="node1" presStyleIdx="3" presStyleCnt="4" custScaleX="310000"/>
      <dgm:spPr/>
      <dgm:t>
        <a:bodyPr/>
        <a:lstStyle/>
        <a:p>
          <a:endParaRPr lang="en-US"/>
        </a:p>
      </dgm:t>
    </dgm:pt>
    <dgm:pt modelId="{6C44F0A9-5706-4C5C-8F9A-5022C0455B1A}" type="pres">
      <dgm:prSet presAssocID="{E3519FFC-EB20-470D-9786-87E5305D74F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C61220-2D45-4890-9335-698F2290C9C2}" type="presOf" srcId="{ED90040A-5DBB-4EC9-A22B-0CA17898E0CB}" destId="{09FDF69B-F04F-42B3-B35E-627BBD38DBC5}" srcOrd="1" destOrd="0" presId="urn:microsoft.com/office/officeart/2005/8/layout/venn2"/>
    <dgm:cxn modelId="{9BCD895D-2527-4A43-80CD-082E3193779C}" type="presOf" srcId="{36C71D9D-1BF9-4725-ADC1-E739A57EC8ED}" destId="{C762F87F-8DF7-4107-8D46-45B03A044D9B}" srcOrd="0" destOrd="0" presId="urn:microsoft.com/office/officeart/2005/8/layout/venn2"/>
    <dgm:cxn modelId="{3A76C9C9-7E99-4A53-871C-62001346E28A}" srcId="{E3519FFC-EB20-470D-9786-87E5305D74FB}" destId="{314F8719-C7AD-4E44-AC5F-C5E7D74A8F2B}" srcOrd="2" destOrd="0" parTransId="{42DA2CD7-409C-4997-93BC-24DE91CF2534}" sibTransId="{3F75F0D6-068E-4208-A0ED-4694F8FB85AE}"/>
    <dgm:cxn modelId="{E8940048-FEF6-49A8-BECF-5C38E538AF11}" srcId="{E3519FFC-EB20-470D-9786-87E5305D74FB}" destId="{36C71D9D-1BF9-4725-ADC1-E739A57EC8ED}" srcOrd="1" destOrd="0" parTransId="{3AF62DE6-37DF-4870-BE3A-06D2C2931751}" sibTransId="{E03B57B7-0762-4322-B153-2218CA51ED42}"/>
    <dgm:cxn modelId="{01DA0F75-6652-46BD-B81B-867997F48719}" type="presOf" srcId="{DAC040A0-0074-483C-B9A7-881057842A8F}" destId="{B92C0EDA-E5B9-4D97-AB0F-24D302F330E6}" srcOrd="0" destOrd="0" presId="urn:microsoft.com/office/officeart/2005/8/layout/venn2"/>
    <dgm:cxn modelId="{DC083C4D-BB13-4CE9-9896-007D8A9BE3E9}" type="presOf" srcId="{ED90040A-5DBB-4EC9-A22B-0CA17898E0CB}" destId="{13A90421-BA75-4CB3-99B3-23FE4A7B1B3A}" srcOrd="0" destOrd="0" presId="urn:microsoft.com/office/officeart/2005/8/layout/venn2"/>
    <dgm:cxn modelId="{779CD491-BCB9-4838-8BCB-75BB70754D9F}" type="presOf" srcId="{E3519FFC-EB20-470D-9786-87E5305D74FB}" destId="{F66DC7B0-A3DE-46F2-8D1E-13C84A0330EA}" srcOrd="0" destOrd="0" presId="urn:microsoft.com/office/officeart/2005/8/layout/venn2"/>
    <dgm:cxn modelId="{B6CB6C0D-0C53-4970-90AD-8C4246A76CC2}" type="presOf" srcId="{DAC040A0-0074-483C-B9A7-881057842A8F}" destId="{6C44F0A9-5706-4C5C-8F9A-5022C0455B1A}" srcOrd="1" destOrd="0" presId="urn:microsoft.com/office/officeart/2005/8/layout/venn2"/>
    <dgm:cxn modelId="{49D21B94-45DA-4A2E-A6B7-65016585D83E}" type="presOf" srcId="{314F8719-C7AD-4E44-AC5F-C5E7D74A8F2B}" destId="{A0553195-0485-4E25-BABA-0513B8B64BAE}" srcOrd="0" destOrd="0" presId="urn:microsoft.com/office/officeart/2005/8/layout/venn2"/>
    <dgm:cxn modelId="{E5FA98D8-774C-43A4-BEF0-02A23AE15B62}" srcId="{E3519FFC-EB20-470D-9786-87E5305D74FB}" destId="{ED90040A-5DBB-4EC9-A22B-0CA17898E0CB}" srcOrd="0" destOrd="0" parTransId="{4CEA34EA-AF71-4565-887C-457422B09BC7}" sibTransId="{4233D429-E818-4E4F-95C3-3BD8FA63DB16}"/>
    <dgm:cxn modelId="{0D3C742E-BD4D-4C75-B519-5F2AFF9AA965}" type="presOf" srcId="{36C71D9D-1BF9-4725-ADC1-E739A57EC8ED}" destId="{229DA282-475E-4856-9544-A25CE931E9DE}" srcOrd="1" destOrd="0" presId="urn:microsoft.com/office/officeart/2005/8/layout/venn2"/>
    <dgm:cxn modelId="{50159495-D67F-493B-81EE-34C4CBAC2B73}" type="presOf" srcId="{314F8719-C7AD-4E44-AC5F-C5E7D74A8F2B}" destId="{ABAFCABA-E01C-4287-99FF-92E4084D2479}" srcOrd="1" destOrd="0" presId="urn:microsoft.com/office/officeart/2005/8/layout/venn2"/>
    <dgm:cxn modelId="{AE7306B6-9A6E-468B-99C5-966701D83A2B}" srcId="{E3519FFC-EB20-470D-9786-87E5305D74FB}" destId="{DAC040A0-0074-483C-B9A7-881057842A8F}" srcOrd="3" destOrd="0" parTransId="{8037E61C-BF0B-43F1-90F9-5BF0B2A7FC06}" sibTransId="{CD445895-36FC-4566-ACD4-90C86B369A2E}"/>
    <dgm:cxn modelId="{EADED0CD-CCAD-46C7-BA20-F87AD3C1E898}" type="presParOf" srcId="{F66DC7B0-A3DE-46F2-8D1E-13C84A0330EA}" destId="{E503E3DE-E23E-4E36-B4E9-B2BAAFF6EAB7}" srcOrd="0" destOrd="0" presId="urn:microsoft.com/office/officeart/2005/8/layout/venn2"/>
    <dgm:cxn modelId="{53755655-F2E3-461A-9C47-9635BF29E3C4}" type="presParOf" srcId="{E503E3DE-E23E-4E36-B4E9-B2BAAFF6EAB7}" destId="{13A90421-BA75-4CB3-99B3-23FE4A7B1B3A}" srcOrd="0" destOrd="0" presId="urn:microsoft.com/office/officeart/2005/8/layout/venn2"/>
    <dgm:cxn modelId="{66263043-8642-4BE5-AECD-CD471021A7EF}" type="presParOf" srcId="{E503E3DE-E23E-4E36-B4E9-B2BAAFF6EAB7}" destId="{09FDF69B-F04F-42B3-B35E-627BBD38DBC5}" srcOrd="1" destOrd="0" presId="urn:microsoft.com/office/officeart/2005/8/layout/venn2"/>
    <dgm:cxn modelId="{45FB2FE4-2E4F-43F4-9D7C-7C971E56557E}" type="presParOf" srcId="{F66DC7B0-A3DE-46F2-8D1E-13C84A0330EA}" destId="{1A928AE9-BB58-47F3-A52C-3523829F3311}" srcOrd="1" destOrd="0" presId="urn:microsoft.com/office/officeart/2005/8/layout/venn2"/>
    <dgm:cxn modelId="{B7844ADF-47FB-40AF-B0FF-C7C04DB699F4}" type="presParOf" srcId="{1A928AE9-BB58-47F3-A52C-3523829F3311}" destId="{C762F87F-8DF7-4107-8D46-45B03A044D9B}" srcOrd="0" destOrd="0" presId="urn:microsoft.com/office/officeart/2005/8/layout/venn2"/>
    <dgm:cxn modelId="{4C44C433-B598-4F66-99B9-63FEE6E2ACB8}" type="presParOf" srcId="{1A928AE9-BB58-47F3-A52C-3523829F3311}" destId="{229DA282-475E-4856-9544-A25CE931E9DE}" srcOrd="1" destOrd="0" presId="urn:microsoft.com/office/officeart/2005/8/layout/venn2"/>
    <dgm:cxn modelId="{24C41DE5-F987-4505-8E0D-2337D3F3484F}" type="presParOf" srcId="{F66DC7B0-A3DE-46F2-8D1E-13C84A0330EA}" destId="{047150E9-C8AF-4FA8-89EF-A7E64D5E26ED}" srcOrd="2" destOrd="0" presId="urn:microsoft.com/office/officeart/2005/8/layout/venn2"/>
    <dgm:cxn modelId="{40094E34-012C-427B-8D15-87413215C13F}" type="presParOf" srcId="{047150E9-C8AF-4FA8-89EF-A7E64D5E26ED}" destId="{A0553195-0485-4E25-BABA-0513B8B64BAE}" srcOrd="0" destOrd="0" presId="urn:microsoft.com/office/officeart/2005/8/layout/venn2"/>
    <dgm:cxn modelId="{C8E312B5-FB21-46D1-B9F1-1ADF19D5C0D2}" type="presParOf" srcId="{047150E9-C8AF-4FA8-89EF-A7E64D5E26ED}" destId="{ABAFCABA-E01C-4287-99FF-92E4084D2479}" srcOrd="1" destOrd="0" presId="urn:microsoft.com/office/officeart/2005/8/layout/venn2"/>
    <dgm:cxn modelId="{7B72B348-7A74-4FE0-A999-9653052DDF95}" type="presParOf" srcId="{F66DC7B0-A3DE-46F2-8D1E-13C84A0330EA}" destId="{52B820D8-00E2-4FAC-A684-8E67DCCAE89F}" srcOrd="3" destOrd="0" presId="urn:microsoft.com/office/officeart/2005/8/layout/venn2"/>
    <dgm:cxn modelId="{9323E8E8-6840-4C56-9B5C-FB3B1CC22B03}" type="presParOf" srcId="{52B820D8-00E2-4FAC-A684-8E67DCCAE89F}" destId="{B92C0EDA-E5B9-4D97-AB0F-24D302F330E6}" srcOrd="0" destOrd="0" presId="urn:microsoft.com/office/officeart/2005/8/layout/venn2"/>
    <dgm:cxn modelId="{9F1748F4-6C9D-40FC-8F6E-A635E2863291}" type="presParOf" srcId="{52B820D8-00E2-4FAC-A684-8E67DCCAE89F}" destId="{6C44F0A9-5706-4C5C-8F9A-5022C0455B1A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CB97-A40B-4DD0-81B0-64509CE73726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2BA1-C6D0-463E-ADEC-4C75DEF87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2BA1-C6D0-463E-ADEC-4C75DEF879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2BA1-C6D0-463E-ADEC-4C75DEF879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2BA1-C6D0-463E-ADEC-4C75DEF879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2BA1-C6D0-463E-ADEC-4C75DEF879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2BA1-C6D0-463E-ADEC-4C75DEF879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2BA1-C6D0-463E-ADEC-4C75DEF879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2BA1-C6D0-463E-ADEC-4C75DEF879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2BA1-C6D0-463E-ADEC-4C75DEF879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2BA1-C6D0-463E-ADEC-4C75DEF879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2BA1-C6D0-463E-ADEC-4C75DEF879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2BA1-C6D0-463E-ADEC-4C75DEF879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87617B-0822-476B-A1BE-2539AA0E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6670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953000" y="6553200"/>
            <a:ext cx="4191000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W. 65th St church of Christ - January 18, 2009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fld id="{6C87617B-0822-476B-A1BE-2539AA0E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ishigherways.com/1010/GoodSamaritan%5B1%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“Go and Learn What This Means”</a:t>
            </a:r>
            <a:endParaRPr lang="en-US" sz="6600" b="1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5423" y="6019800"/>
            <a:ext cx="443617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 9:9-13 </a:t>
            </a:r>
            <a:endParaRPr lang="en-US" sz="4400" b="1" dirty="0">
              <a:ln w="11430"/>
              <a:solidFill>
                <a:schemeClr val="tx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61843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267200" y="2209800"/>
            <a:ext cx="464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Blessed are the merciful -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Matt. 5:7</a:t>
            </a:r>
          </a:p>
          <a:p>
            <a:pPr marL="457200" indent="-457200"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God requires mercy -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Matt 9:13</a:t>
            </a:r>
          </a:p>
          <a:p>
            <a:pPr marL="457200" indent="-457200"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Therefore be merciful -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Luke 6:27-38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Go and Learn What This Means</a:t>
            </a:r>
            <a:endParaRPr lang="en-US" sz="6600" b="1" dirty="0">
              <a:ln w="11430"/>
              <a:solidFill>
                <a:schemeClr val="accent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81600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“for with the measure you use, it will be measured back to you!”</a:t>
            </a:r>
            <a:endParaRPr lang="en-US" sz="4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00000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Go and Learn What This Means</a:t>
            </a:r>
            <a:endParaRPr lang="en-US" sz="4800" b="1" dirty="0">
              <a:ln w="11430"/>
              <a:solidFill>
                <a:schemeClr val="accent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523999"/>
            <a:ext cx="6858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Matthew 9:9-13 (NKJV) </a:t>
            </a:r>
            <a:r>
              <a:rPr lang="en-US" sz="25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5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500" baseline="300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9 </a:t>
            </a:r>
            <a:r>
              <a:rPr lang="en-US" sz="25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As Jesus passed on from there, He saw a man named Matthew sitting at the tax office. And He said to him, "</a:t>
            </a:r>
            <a:r>
              <a:rPr lang="en-US" sz="25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Follow Me</a:t>
            </a:r>
            <a:r>
              <a:rPr lang="en-US" sz="25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." So he arose and followed Him.  </a:t>
            </a:r>
            <a:r>
              <a:rPr lang="en-US" sz="2500" baseline="300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10 </a:t>
            </a:r>
            <a:r>
              <a:rPr lang="en-US" sz="25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Now it happened, as Jesus sat at the table in the house, </a:t>
            </a:r>
            <a:r>
              <a:rPr lang="en-US" sz="2500" i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that</a:t>
            </a:r>
            <a:r>
              <a:rPr lang="en-US" sz="25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behold, many tax collectors and sinners came and sat down with Him and His disciples.  </a:t>
            </a:r>
            <a:r>
              <a:rPr lang="en-US" sz="2500" baseline="300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11 </a:t>
            </a:r>
            <a:r>
              <a:rPr lang="en-US" sz="25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when the Pharisees saw </a:t>
            </a:r>
            <a:r>
              <a:rPr lang="en-US" sz="2500" i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it,</a:t>
            </a:r>
            <a:r>
              <a:rPr lang="en-US" sz="25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they said to His disciples, . . .</a:t>
            </a:r>
            <a:endParaRPr lang="en-US" sz="25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066800" y="1523999"/>
            <a:ext cx="68580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Matthew 9:9-13 (NKJV) </a:t>
            </a:r>
            <a:r>
              <a:rPr lang="en-US" sz="25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5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700" baseline="300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 </a:t>
            </a:r>
            <a:r>
              <a:rPr lang="en-US" sz="27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"Why does your Teacher eat with tax collectors and sinners?"  </a:t>
            </a:r>
            <a:r>
              <a:rPr lang="en-US" sz="2700" baseline="300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12 </a:t>
            </a:r>
            <a:r>
              <a:rPr lang="en-US" sz="27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 Jesus heard </a:t>
            </a:r>
            <a:r>
              <a:rPr lang="en-US" sz="2700" i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that,</a:t>
            </a:r>
            <a:r>
              <a:rPr lang="en-US" sz="27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He said to them, "</a:t>
            </a:r>
            <a:r>
              <a:rPr lang="en-US" sz="27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Those who are well have no need of a physician, but those who are sick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 </a:t>
            </a:r>
            <a:r>
              <a:rPr lang="en-US" sz="2700" baseline="300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13 </a:t>
            </a:r>
            <a:r>
              <a:rPr lang="en-US" sz="27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go and learn what </a:t>
            </a:r>
            <a:r>
              <a:rPr lang="en-US" sz="2700" i="1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this</a:t>
            </a:r>
            <a:r>
              <a:rPr lang="en-US" sz="27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means: </a:t>
            </a:r>
            <a:r>
              <a:rPr lang="en-US" sz="2700" i="1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'I desire mercy and not sacrifice.'</a:t>
            </a:r>
            <a:r>
              <a:rPr lang="en-US" sz="27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For I did not come to call the righteous, but sinners, to repentance</a:t>
            </a:r>
            <a:r>
              <a:rPr lang="en-US" sz="27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." </a:t>
            </a:r>
            <a:endParaRPr lang="en-US" sz="27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Go and Learn What This Means</a:t>
            </a:r>
            <a:endParaRPr lang="en-US" sz="4800" b="1" dirty="0">
              <a:ln w="11430"/>
              <a:solidFill>
                <a:schemeClr val="accent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471114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4572000" y="2209800"/>
            <a:ext cx="4419600" cy="44196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Go and Learn What This Means</a:t>
            </a:r>
            <a:endParaRPr lang="en-US" sz="6600" b="1" dirty="0">
              <a:ln w="11430"/>
              <a:solidFill>
                <a:schemeClr val="accent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2354282"/>
            <a:ext cx="41148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Pharisees’ question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-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"</a:t>
            </a:r>
            <a:r>
              <a:rPr lang="en-US" sz="2800" i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Why does your Teacher eat with tax collectors and sinners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?"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</a:t>
            </a:r>
          </a:p>
          <a:p>
            <a:pPr marL="457200" indent="-457200"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Response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- Who is in need of a physician? </a:t>
            </a:r>
          </a:p>
          <a:p>
            <a:pPr marL="457200" indent="-457200"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Have we learned the importance of mercy?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471114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4572000" y="2209800"/>
            <a:ext cx="4419600" cy="44196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Go and Learn What This Means</a:t>
            </a:r>
            <a:endParaRPr lang="en-US" sz="6600" b="1" dirty="0">
              <a:ln w="11430"/>
              <a:solidFill>
                <a:schemeClr val="accent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2354282"/>
            <a:ext cx="411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Correct actions are important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Mat 7:21-23; Heb 8:5</a:t>
            </a:r>
          </a:p>
          <a:p>
            <a:pPr marL="457200" indent="-457200"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But – what good are correct actions without correct attitudes?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Hos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6:6;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Mic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6:6-8; </a:t>
            </a:r>
          </a:p>
          <a:p>
            <a:pPr marL="457200" indent="-457200"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Can one please God without being fair, merciful, and humble?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572000" y="2209800"/>
            <a:ext cx="4419600" cy="44196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Go and Learn What This Means</a:t>
            </a:r>
            <a:endParaRPr lang="en-US" sz="6600" b="1" dirty="0">
              <a:ln w="11430"/>
              <a:solidFill>
                <a:schemeClr val="accent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2322016"/>
            <a:ext cx="426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Pythagoras" pitchFamily="2" charset="0"/>
              </a:rPr>
              <a:t>Mercy</a:t>
            </a:r>
            <a:r>
              <a:rPr lang="en-US" sz="2400" dirty="0" smtClean="0">
                <a:solidFill>
                  <a:srgbClr val="000000"/>
                </a:solidFill>
              </a:rPr>
              <a:t> – </a:t>
            </a:r>
            <a:r>
              <a:rPr lang="en-US" sz="2400" dirty="0" err="1" smtClean="0">
                <a:solidFill>
                  <a:srgbClr val="000000"/>
                </a:solidFill>
              </a:rPr>
              <a:t>ἔλεος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eleos</a:t>
            </a:r>
            <a:r>
              <a:rPr lang="en-US" sz="2400" dirty="0" smtClean="0">
                <a:solidFill>
                  <a:srgbClr val="000000"/>
                </a:solidFill>
              </a:rPr>
              <a:t>—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"is the outward manifestation of pity; it assumes need on the part of him who receives it, . . . It is used (a) of God, who is rich in mercy, Eph. 2:4, and who has provided salvation for all men, Titus 3:5, — </a:t>
            </a:r>
            <a:r>
              <a:rPr lang="en-US" sz="2400" i="1" dirty="0" smtClean="0">
                <a:solidFill>
                  <a:srgbClr val="000000"/>
                </a:solidFill>
              </a:rPr>
              <a:t>Vine's Expository Dictionary of Old and New Testament Words</a:t>
            </a:r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61843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572000" y="2209800"/>
            <a:ext cx="4419600" cy="44196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Go and Learn What This Means</a:t>
            </a:r>
            <a:endParaRPr lang="en-US" sz="6600" b="1" dirty="0">
              <a:ln w="11430"/>
              <a:solidFill>
                <a:schemeClr val="accent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61843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648200" y="2354282"/>
            <a:ext cx="426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Something that is required of us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Mal. 6:6-8</a:t>
            </a:r>
          </a:p>
          <a:p>
            <a:pPr marL="457200" indent="-457200"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One of the beatitudes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Mat 5:7</a:t>
            </a:r>
          </a:p>
          <a:p>
            <a:pPr marL="457200" indent="-457200"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 weightier matter of the Law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Mat 23:23</a:t>
            </a:r>
          </a:p>
          <a:p>
            <a:pPr marL="457200" indent="-457200"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Involved in how we will be judged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Luke 6:35-38; James 2:13</a:t>
            </a:r>
          </a:p>
          <a:p>
            <a:pPr marL="457200" indent="-457200"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 product of love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Luke 10:25-37; Eph. 2:4,5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61843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Go and Learn What This Means</a:t>
            </a:r>
            <a:endParaRPr lang="en-US" sz="6600" b="1" dirty="0">
              <a:ln w="11430"/>
              <a:solidFill>
                <a:schemeClr val="accent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28800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Forgiveness flows out of mercy </a:t>
            </a:r>
          </a:p>
          <a:p>
            <a:pPr algn="ctr"/>
            <a:r>
              <a:rPr lang="en-US" sz="36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and mercy flows out of love!</a:t>
            </a:r>
            <a:endParaRPr lang="en-US" sz="3600" b="1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981200" y="2895600"/>
          <a:ext cx="7010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2971800"/>
            <a:ext cx="20697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Rom 5:8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Eph 2:4-6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Titus 3:3-5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61843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 Diagonal Corner Rectangle 9"/>
          <p:cNvSpPr/>
          <p:nvPr/>
        </p:nvSpPr>
        <p:spPr>
          <a:xfrm>
            <a:off x="4572000" y="2667000"/>
            <a:ext cx="4419600" cy="3962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2895600"/>
            <a:ext cx="4267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Meeting Physical Needs - </a:t>
            </a:r>
            <a:r>
              <a:rPr lang="en-US" sz="2400" i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Mat 25:34-40</a:t>
            </a:r>
            <a:endParaRPr lang="en-US" sz="2800" i="1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457200">
              <a:buClr>
                <a:schemeClr val="accent1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Meeting Spiritual Needs –</a:t>
            </a:r>
            <a:r>
              <a:rPr lang="en-US" sz="2400" i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Prov. 14:21; Rom. 15:1; Gal 6:1,2; Jude 1:22,23</a:t>
            </a:r>
            <a:endParaRPr lang="en-US" sz="2800" i="1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914400" lvl="1" indent="-4572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Pitying the lost – </a:t>
            </a:r>
          </a:p>
          <a:p>
            <a:pPr marL="914400" lvl="1" indent="-4572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Rebuking sin</a:t>
            </a:r>
          </a:p>
          <a:p>
            <a:pPr marL="914400" lvl="1" indent="-4572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Praying for others</a:t>
            </a:r>
          </a:p>
          <a:p>
            <a:pPr marL="914400" lvl="1" indent="-4572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Preaching the gospel</a:t>
            </a:r>
            <a:endParaRPr lang="en-US" sz="2800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Go and Learn What This Means</a:t>
            </a:r>
            <a:endParaRPr lang="en-US" sz="6600" b="1" dirty="0">
              <a:ln w="11430"/>
              <a:solidFill>
                <a:schemeClr val="accent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0500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Mercy In Action</a:t>
            </a:r>
            <a:endParaRPr lang="en-US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17B-0822-476B-A1BE-2539AA0E4F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- January 18,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DD7E0E"/>
      </a:dk1>
      <a:lt1>
        <a:sysClr val="window" lastClr="FFFFFF"/>
      </a:lt1>
      <a:dk2>
        <a:srgbClr val="C00000"/>
      </a:dk2>
      <a:lt2>
        <a:srgbClr val="FEFAC9"/>
      </a:lt2>
      <a:accent1>
        <a:srgbClr val="DD7E0E"/>
      </a:accent1>
      <a:accent2>
        <a:srgbClr val="F3A447"/>
      </a:accent2>
      <a:accent3>
        <a:srgbClr val="E7BC29"/>
      </a:accent3>
      <a:accent4>
        <a:srgbClr val="FADAB5"/>
      </a:accent4>
      <a:accent5>
        <a:srgbClr val="FCECDA"/>
      </a:accent5>
      <a:accent6>
        <a:srgbClr val="935409"/>
      </a:accent6>
      <a:hlink>
        <a:srgbClr val="F0D67E"/>
      </a:hlink>
      <a:folHlink>
        <a:srgbClr val="F3A44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731</TotalTime>
  <Words>542</Words>
  <Application>Microsoft Office PowerPoint</Application>
  <PresentationFormat>On-screen Show (4:3)</PresentationFormat>
  <Paragraphs>90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Don McClain</cp:lastModifiedBy>
  <cp:revision>20</cp:revision>
  <dcterms:created xsi:type="dcterms:W3CDTF">2009-01-13T21:35:02Z</dcterms:created>
  <dcterms:modified xsi:type="dcterms:W3CDTF">2009-01-16T21:54:03Z</dcterms:modified>
</cp:coreProperties>
</file>