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0" r:id="rId4"/>
    <p:sldId id="262" r:id="rId5"/>
    <p:sldId id="272" r:id="rId6"/>
    <p:sldId id="274" r:id="rId7"/>
    <p:sldId id="273" r:id="rId8"/>
    <p:sldId id="263" r:id="rId9"/>
    <p:sldId id="268" r:id="rId10"/>
    <p:sldId id="266" r:id="rId11"/>
    <p:sldId id="267" r:id="rId12"/>
    <p:sldId id="269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981F-6C8F-498C-957B-D6CE1DAB0675}" type="datetimeFigureOut">
              <a:rPr lang="en-US" smtClean="0"/>
              <a:pPr/>
              <a:t>10/13/2007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32EAF-D1FE-44D4-B4B1-AA6569F32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Case</a:t>
            </a:r>
            <a:r>
              <a:rPr lang="en-US" baseline="0" smtClean="0"/>
              <a:t> For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James 1:27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27 </a:t>
            </a:r>
            <a:r>
              <a:rPr lang="en-US" dirty="0" smtClean="0"/>
              <a:t>Pure and undefiled religion before God and the Father is this: to visit orphans and widows in their trouble, </a:t>
            </a:r>
            <a:r>
              <a:rPr lang="en-US" i="1" dirty="0" smtClean="0"/>
              <a:t>and</a:t>
            </a:r>
            <a:r>
              <a:rPr lang="en-US" dirty="0" smtClean="0"/>
              <a:t> to keep oneself unspotted from the world.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Leviticus 19:32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32 </a:t>
            </a:r>
            <a:r>
              <a:rPr lang="en-US" dirty="0" smtClean="0"/>
              <a:t>'You shall rise before the gray headed and honor the presence of an old man, and fear your God: I </a:t>
            </a:r>
            <a:r>
              <a:rPr lang="en-US" i="1" dirty="0" smtClean="0"/>
              <a:t>am</a:t>
            </a:r>
            <a:r>
              <a:rPr lang="en-US" dirty="0" smtClean="0"/>
              <a:t> the Lord.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Timothy 4:12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Let no one despise your youth, but be an example to the believers in word, in conduct, in love, in spirit, in faith, in purity.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James 1:27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27 </a:t>
            </a:r>
            <a:r>
              <a:rPr lang="en-US" dirty="0" smtClean="0"/>
              <a:t>Pure and undefiled religion before God and the Father is this: to visit orphans and widows in their trouble, </a:t>
            </a:r>
            <a:r>
              <a:rPr lang="en-US" i="1" dirty="0" smtClean="0"/>
              <a:t>and</a:t>
            </a:r>
            <a:r>
              <a:rPr lang="en-US" dirty="0" smtClean="0"/>
              <a:t> to keep oneself unspotted from the world.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Leviticus 19:32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32 </a:t>
            </a:r>
            <a:r>
              <a:rPr lang="en-US" dirty="0" smtClean="0"/>
              <a:t>'You shall rise before the gray headed and honor the presence of an old man, and fear your God: I </a:t>
            </a:r>
            <a:r>
              <a:rPr lang="en-US" i="1" dirty="0" smtClean="0"/>
              <a:t>am</a:t>
            </a:r>
            <a:r>
              <a:rPr lang="en-US" dirty="0" smtClean="0"/>
              <a:t> the Lord.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Timothy 4:12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Let no one despise your youth, but be an example to the believers in word, in conduct, in love, in spirit, in faith, in purity.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James 1:27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27 </a:t>
            </a:r>
            <a:r>
              <a:rPr lang="en-US" dirty="0" smtClean="0"/>
              <a:t>Pure and undefiled religion before God and the Father is this: to visit orphans and widows in their trouble, </a:t>
            </a:r>
            <a:r>
              <a:rPr lang="en-US" i="1" dirty="0" smtClean="0"/>
              <a:t>and</a:t>
            </a:r>
            <a:r>
              <a:rPr lang="en-US" dirty="0" smtClean="0"/>
              <a:t> to keep oneself unspotted from the world.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Leviticus 19:32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32 </a:t>
            </a:r>
            <a:r>
              <a:rPr lang="en-US" dirty="0" smtClean="0"/>
              <a:t>'You shall rise before the gray headed and honor the presence of an old man, and fear your God: I </a:t>
            </a:r>
            <a:r>
              <a:rPr lang="en-US" i="1" dirty="0" smtClean="0"/>
              <a:t>am</a:t>
            </a:r>
            <a:r>
              <a:rPr lang="en-US" dirty="0" smtClean="0"/>
              <a:t> the Lord.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Timothy 4:12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Let no one despise your youth, but be an example to the believers in word, in conduct, in love, in spirit, in faith, in purity.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James 1:27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27 </a:t>
            </a:r>
            <a:r>
              <a:rPr lang="en-US" dirty="0" smtClean="0"/>
              <a:t>Pure and undefiled religion before God and the Father is this: to visit orphans and widows in their trouble, </a:t>
            </a:r>
            <a:r>
              <a:rPr lang="en-US" i="1" dirty="0" smtClean="0"/>
              <a:t>and</a:t>
            </a:r>
            <a:r>
              <a:rPr lang="en-US" dirty="0" smtClean="0"/>
              <a:t> to keep oneself unspotted from the world.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Leviticus 19:32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32 </a:t>
            </a:r>
            <a:r>
              <a:rPr lang="en-US" dirty="0" smtClean="0"/>
              <a:t>'You shall rise before the gray headed and honor the presence of an old man, and fear your God: I </a:t>
            </a:r>
            <a:r>
              <a:rPr lang="en-US" i="1" dirty="0" smtClean="0"/>
              <a:t>am</a:t>
            </a:r>
            <a:r>
              <a:rPr lang="en-US" dirty="0" smtClean="0"/>
              <a:t> the Lord.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Timothy 4:12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Let no one despise your youth, but be an example to the believers in word, in conduct, in love, in spirit, in faith, in purity.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2EAF-D1FE-44D4-B4B1-AA6569F32C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971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ligraph421 BT" pitchFamily="66" charset="0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553200"/>
            <a:ext cx="579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Calligraph421 BT" pitchFamily="66" charset="0"/>
              </a:defRPr>
            </a:lvl1pPr>
          </a:lstStyle>
          <a:p>
            <a:r>
              <a:rPr lang="en-US" smtClean="0"/>
              <a:t>West 65th St church of Christ / October 14, 2007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3A22658-90F8-4785-8744-FEEB26121A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borg2.com/BibleOT/15-Ezra/800-Ezra-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03" y="0"/>
            <a:ext cx="914880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425825"/>
            <a:ext cx="7543800" cy="343217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alligraph421 BT" pitchFamily="66" charset="0"/>
              </a:rPr>
              <a:t>I Sat Where They Sat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alligraph421 B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2882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Ezekiel 3:15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Don McClain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 65th St church of Christ / October 14, 2007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0" y="1981200"/>
            <a:ext cx="6019800" cy="45720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2057400"/>
            <a:ext cx="5867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Need For Respect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            Lev 19:32;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Prov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20:29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Should appreciate The Many Battles They Have Fought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       1 Kings 20:11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Should Learn From Them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Prov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20:29; Titus 2:2-6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Should Utilize Their Knowledge &amp; Skill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Psalm 92:14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Younger Sitting Where The Older Sit</a:t>
            </a:r>
          </a:p>
        </p:txBody>
      </p:sp>
      <p:pic>
        <p:nvPicPr>
          <p:cNvPr id="27650" name="Picture 2" descr="http://www.thelongbrake.com/blog/wp-content/uploads/2007/05/grandpa_p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3038475" cy="4229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562600" y="1905000"/>
            <a:ext cx="3505200" cy="4419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Older Sitting  </a:t>
            </a: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Where Younger Sit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63642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715000" y="1981200"/>
            <a:ext cx="32004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Consider their Difficulties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2 Tim 2:22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Should Help Them Prepare To Fight Their Own Battles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1 Sam 17:33; Eph 6:4; Titus 2:4-6; Psalm 71:17,18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91000" y="2743200"/>
            <a:ext cx="4724400" cy="38100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Saved Sitting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Where The Lost Sit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2743200"/>
            <a:ext cx="4495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Lostness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of The Lost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Eph 2:11,12; Mat 25:46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 Have All Sinned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Rom 3:3-11,23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What If No one Had Shared The Gospel With You?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Ezekiel 3:16-21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Do You Care?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Jno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3:16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5602" name="Picture 2" descr="http://www.slushpile.net/wp-content/uploads/2006/10/drown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3810000" cy="35151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24400" y="1371600"/>
            <a:ext cx="4343400" cy="5181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33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53000" y="1447800"/>
            <a:ext cx="4114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Well Off Sitting Where The Unfortunate Sit –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Spouses Sitting Where their spouse Sits –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Younger Sitting Where The Older Sit -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Older Sitting Where Younger Sit -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Saved Sitting Where The Lost Sit 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371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The Need For Understanding . . .</a:t>
            </a:r>
            <a:endParaRPr lang="en-US" sz="32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24400" y="1371600"/>
            <a:ext cx="4343400" cy="5181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33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53000" y="1447800"/>
            <a:ext cx="4114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 we doing unto others as we would have them do unto us?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Are we concerned about helping one another get to heaven?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we care that billions of people alive today will be in hell Forever?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Where Are You Sitting?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371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The Need For Understanding . . .</a:t>
            </a:r>
            <a:endParaRPr lang="en-US" sz="32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" y="792163"/>
            <a:ext cx="3657601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2971800" y="1371600"/>
            <a:ext cx="5943600" cy="51054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447800"/>
            <a:ext cx="5867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Ezekiel’s ministry began “in the fourth month on the fifth day” of “the fifth year of the exile of King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Jehoiachin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” (1:1-2).  </a:t>
            </a:r>
          </a:p>
          <a:p>
            <a:pPr marL="922338" lvl="1" indent="-465138">
              <a:spcBef>
                <a:spcPts val="600"/>
              </a:spcBef>
              <a:buClr>
                <a:srgbClr val="FFC000"/>
              </a:buClr>
              <a:buFont typeface="Wingdings 2" pitchFamily="18" charset="2"/>
              <a:buChar char=""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Jehoiachin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became King December 598 </a:t>
            </a:r>
            <a:r>
              <a:rPr lang="en-US" sz="22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b.c</a:t>
            </a:r>
            <a:r>
              <a:rPr lang="en-US" sz="2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(2 Kings 24:1-12).  </a:t>
            </a:r>
          </a:p>
          <a:p>
            <a:pPr marL="922338" lvl="1" indent="-465138">
              <a:spcBef>
                <a:spcPts val="600"/>
              </a:spcBef>
              <a:buClr>
                <a:srgbClr val="FFC000"/>
              </a:buClr>
              <a:buFont typeface="Wingdings 2" pitchFamily="18" charset="2"/>
              <a:buChar char=""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Jehoiachin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was captured three months later by Nebuchadnezzar and deported to Babylon (597 B.C.).  </a:t>
            </a:r>
          </a:p>
          <a:p>
            <a:pPr marL="922338" lvl="1" indent="-465138">
              <a:spcBef>
                <a:spcPts val="600"/>
              </a:spcBef>
              <a:buClr>
                <a:srgbClr val="FFC000"/>
              </a:buClr>
              <a:buFont typeface="Wingdings 2" pitchFamily="18" charset="2"/>
              <a:buChar char="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fifth year of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Jehoiachin’s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exile was 593 </a:t>
            </a:r>
            <a:r>
              <a:rPr lang="en-US" sz="22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b.c</a:t>
            </a:r>
            <a:r>
              <a:rPr lang="en-US" sz="2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and the fourth month was the month Tammuz.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itchFamily="66" charset="0"/>
              </a:rPr>
              <a:t>Ezekiel is at this time Sent To Rebellious Judah – 1:28-3:14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33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308189"/>
            <a:ext cx="5562600" cy="554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038600" y="1676400"/>
            <a:ext cx="4191000" cy="36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Ezekiel 3:15 (KJV)</a:t>
            </a:r>
          </a:p>
          <a:p>
            <a:pPr algn="ctr">
              <a:spcBef>
                <a:spcPts val="600"/>
              </a:spcBef>
            </a:pP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came to them of the captivity at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Telabib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that dwelt by the river of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Chebar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sat where they sat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remained there astonished among them seven days.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24400" y="1371600"/>
            <a:ext cx="4343400" cy="5181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33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1371600"/>
            <a:ext cx="4038600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How To Better Meet The Needs of Others . . . </a:t>
            </a:r>
            <a:endParaRPr lang="en-US" sz="66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90800" y="2514600"/>
            <a:ext cx="6477000" cy="4038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5908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Poor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Gal. 2:10; James 2:2-5, 15:16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Well Off Sitting                            Where The Unfortunate Sit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39" y="2514600"/>
            <a:ext cx="3264461" cy="4191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3124200" cy="409098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590800" y="2514600"/>
            <a:ext cx="6477000" cy="4038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590800"/>
            <a:ext cx="6400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Poor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Gal. 2:10; James 2:2-5, 15:16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Mourning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John 11:19, 33-36; Rom 13:15;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Well Off Sitting                            Where The Unfortunate Sit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2866952" cy="416718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590800" y="2514600"/>
            <a:ext cx="6477000" cy="4038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590800"/>
            <a:ext cx="6400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Poor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Gal. 2:10; James 2:2-5, 15:16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Mourning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John 11:19, 33-36; Rom 13:15; 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Sick &amp; Disabled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Mat 14:14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Well Off Sitting                            Where The Unfortunate Sit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90800" y="2514600"/>
            <a:ext cx="6477000" cy="4038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285210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590800"/>
            <a:ext cx="6400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Poor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Gal. 2:10; James 2:2-5, 15,16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Mourning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John 11:19, 33-36; Rom 13:15; 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Sick &amp; Disabled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Mat 14:14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Hurting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James 1:27; Heb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13:3; Rom 12:15; 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12:26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149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The Well Off Sitting                            Where The Unfortunate Sit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0" y="2514600"/>
            <a:ext cx="6019800" cy="4038600"/>
          </a:xfrm>
          <a:prstGeom prst="roundRect">
            <a:avLst>
              <a:gd name="adj" fmla="val 938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2658-90F8-4785-8744-FEEB26121A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14, 2007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845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ligraph421 BT" pitchFamily="66" charset="0"/>
                <a:ea typeface="+mj-ea"/>
                <a:cs typeface="+mj-cs"/>
              </a:rPr>
              <a:t>I Sat Where They Sat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ligraph421 BT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2590800"/>
            <a:ext cx="579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Need For Understanding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1 Pet 3:1-6</a:t>
            </a:r>
          </a:p>
          <a:p>
            <a:pPr marL="922338" lvl="1" indent="-465138">
              <a:spcBef>
                <a:spcPts val="600"/>
              </a:spcBef>
              <a:buClr>
                <a:srgbClr val="FFC000"/>
              </a:buClr>
              <a:buFont typeface="Wingdings 2" pitchFamily="18" charset="2"/>
              <a:buChar char="A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Gender Gap –</a:t>
            </a:r>
          </a:p>
          <a:p>
            <a:pPr marL="922338" lvl="1" indent="-465138">
              <a:spcBef>
                <a:spcPts val="600"/>
              </a:spcBef>
              <a:buClr>
                <a:srgbClr val="FFC000"/>
              </a:buClr>
              <a:buFont typeface="Wingdings 2" pitchFamily="18" charset="2"/>
              <a:buChar char="A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Acceptance of Roles -</a:t>
            </a:r>
          </a:p>
          <a:p>
            <a:pPr marL="465138" indent="-465138">
              <a:spcBef>
                <a:spcPts val="6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Relationships Are Strengthened By Communication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– 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2:11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Spouses Sitting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Footlight MT Light" pitchFamily="18" charset="0"/>
              </a:rPr>
              <a:t>Where their spouse Sits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32722"/>
            <a:ext cx="1981200" cy="51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855</Words>
  <Application>Microsoft Office PowerPoint</Application>
  <PresentationFormat>On-screen Show (4:3)</PresentationFormat>
  <Paragraphs>142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 Sat Where They Sat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I_Sat_Where_They_Sat</dc:title>
  <dc:creator> Don McClain</dc:creator>
  <cp:lastModifiedBy> Don McClain</cp:lastModifiedBy>
  <cp:revision>64</cp:revision>
  <dcterms:created xsi:type="dcterms:W3CDTF">2007-10-10T17:10:32Z</dcterms:created>
  <dcterms:modified xsi:type="dcterms:W3CDTF">2007-10-13T20:26:59Z</dcterms:modified>
</cp:coreProperties>
</file>