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60" r:id="rId4"/>
    <p:sldId id="262" r:id="rId5"/>
    <p:sldId id="264" r:id="rId6"/>
    <p:sldId id="265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76FC-961B-404E-9C0A-42547035C739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3E6B2-FF29-4D7E-9FC0-FE1F51D4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turning water into wine John 2:1</a:t>
            </a:r>
            <a:br>
              <a:rPr lang="en-US" dirty="0" smtClean="0"/>
            </a:br>
            <a:r>
              <a:rPr lang="en-US" dirty="0" smtClean="0"/>
              <a:t>2. many healings </a:t>
            </a:r>
            <a:r>
              <a:rPr lang="en-US" dirty="0" err="1" smtClean="0"/>
              <a:t>luke</a:t>
            </a:r>
            <a:r>
              <a:rPr lang="en-US" dirty="0" smtClean="0"/>
              <a:t> 1:32</a:t>
            </a:r>
            <a:br>
              <a:rPr lang="en-US" dirty="0" smtClean="0"/>
            </a:br>
            <a:r>
              <a:rPr lang="en-US" dirty="0" smtClean="0"/>
              <a:t>3. Cleansing a Leper Matt 8:1</a:t>
            </a:r>
            <a:br>
              <a:rPr lang="en-US" dirty="0" smtClean="0"/>
            </a:br>
            <a:r>
              <a:rPr lang="en-US" dirty="0" smtClean="0"/>
              <a:t>4. Healing roman </a:t>
            </a:r>
            <a:r>
              <a:rPr lang="en-US" dirty="0" err="1" smtClean="0"/>
              <a:t>centurians</a:t>
            </a:r>
            <a:r>
              <a:rPr lang="en-US" dirty="0" smtClean="0"/>
              <a:t> slave Matt 8:5</a:t>
            </a:r>
            <a:br>
              <a:rPr lang="en-US" dirty="0" smtClean="0"/>
            </a:br>
            <a:r>
              <a:rPr lang="en-US" dirty="0" smtClean="0"/>
              <a:t>5. Healing Peter's mother in law Matt 8:14</a:t>
            </a:r>
            <a:br>
              <a:rPr lang="en-US" dirty="0" smtClean="0"/>
            </a:br>
            <a:r>
              <a:rPr lang="en-US" dirty="0" smtClean="0"/>
              <a:t>6. Calming the storm Matt 8:23</a:t>
            </a:r>
            <a:br>
              <a:rPr lang="en-US" dirty="0" smtClean="0"/>
            </a:br>
            <a:r>
              <a:rPr lang="en-US" dirty="0" smtClean="0"/>
              <a:t>7:driving out </a:t>
            </a:r>
            <a:r>
              <a:rPr lang="en-US" dirty="0" err="1" smtClean="0"/>
              <a:t>deamons</a:t>
            </a:r>
            <a:r>
              <a:rPr lang="en-US" dirty="0" smtClean="0"/>
              <a:t> near the tombs Matt 8:28</a:t>
            </a:r>
            <a:br>
              <a:rPr lang="en-US" dirty="0" smtClean="0"/>
            </a:br>
            <a:r>
              <a:rPr lang="en-US" dirty="0" smtClean="0"/>
              <a:t>8. Healing a paralytic Matt 9:1</a:t>
            </a:r>
            <a:br>
              <a:rPr lang="en-US" dirty="0" smtClean="0"/>
            </a:br>
            <a:r>
              <a:rPr lang="en-US" dirty="0" smtClean="0"/>
              <a:t>9. Healing the woman with the issue of blood Matt 9 20</a:t>
            </a:r>
            <a:br>
              <a:rPr lang="en-US" dirty="0" smtClean="0"/>
            </a:br>
            <a:r>
              <a:rPr lang="en-US" dirty="0" smtClean="0"/>
              <a:t>10. Raising </a:t>
            </a:r>
            <a:r>
              <a:rPr lang="en-US" dirty="0" err="1" smtClean="0"/>
              <a:t>Jairus</a:t>
            </a:r>
            <a:r>
              <a:rPr lang="en-US" dirty="0" smtClean="0"/>
              <a:t>' daughter from dead matt 9 23</a:t>
            </a:r>
            <a:br>
              <a:rPr lang="en-US" dirty="0" smtClean="0"/>
            </a:br>
            <a:r>
              <a:rPr lang="en-US" dirty="0" smtClean="0"/>
              <a:t>11. Healing two blind men Matt 9 27</a:t>
            </a:r>
            <a:br>
              <a:rPr lang="en-US" dirty="0" smtClean="0"/>
            </a:br>
            <a:r>
              <a:rPr lang="en-US" dirty="0" smtClean="0"/>
              <a:t>12. Healing a demon </a:t>
            </a:r>
            <a:r>
              <a:rPr lang="en-US" dirty="0" err="1" smtClean="0"/>
              <a:t>posessed</a:t>
            </a:r>
            <a:r>
              <a:rPr lang="en-US" dirty="0" smtClean="0"/>
              <a:t> mute man matt 12 10</a:t>
            </a:r>
            <a:br>
              <a:rPr lang="en-US" dirty="0" smtClean="0"/>
            </a:br>
            <a:r>
              <a:rPr lang="en-US" dirty="0" smtClean="0"/>
              <a:t>13. Healing a man with a paralyzed hand matt 12 22</a:t>
            </a:r>
            <a:br>
              <a:rPr lang="en-US" dirty="0" smtClean="0"/>
            </a:br>
            <a:r>
              <a:rPr lang="en-US" dirty="0" smtClean="0"/>
              <a:t>14. feeding the 5000 matt 14 15</a:t>
            </a:r>
            <a:br>
              <a:rPr lang="en-US" dirty="0" smtClean="0"/>
            </a:br>
            <a:r>
              <a:rPr lang="en-US" dirty="0" smtClean="0"/>
              <a:t>15. Walking on water matt 14 22</a:t>
            </a:r>
            <a:br>
              <a:rPr lang="en-US" dirty="0" smtClean="0"/>
            </a:br>
            <a:r>
              <a:rPr lang="en-US" dirty="0" smtClean="0"/>
              <a:t>16. Healing the gentile mother's daughter matt 15 21</a:t>
            </a:r>
            <a:br>
              <a:rPr lang="en-US" dirty="0" smtClean="0"/>
            </a:br>
            <a:r>
              <a:rPr lang="en-US" dirty="0" smtClean="0"/>
              <a:t>17. feeding 4000 matt 15 32</a:t>
            </a:r>
            <a:br>
              <a:rPr lang="en-US" dirty="0" smtClean="0"/>
            </a:br>
            <a:r>
              <a:rPr lang="en-US" dirty="0" smtClean="0"/>
              <a:t>18. healing the epileptic boy matt 17 14</a:t>
            </a:r>
            <a:br>
              <a:rPr lang="en-US" dirty="0" smtClean="0"/>
            </a:br>
            <a:r>
              <a:rPr lang="en-US" dirty="0" smtClean="0"/>
              <a:t>19. cursing the fig tree matt 21 18</a:t>
            </a:r>
            <a:br>
              <a:rPr lang="en-US" dirty="0" smtClean="0"/>
            </a:br>
            <a:r>
              <a:rPr lang="en-US" dirty="0" smtClean="0"/>
              <a:t>20. healing demon </a:t>
            </a:r>
            <a:r>
              <a:rPr lang="en-US" dirty="0" err="1" smtClean="0"/>
              <a:t>poss</a:t>
            </a:r>
            <a:r>
              <a:rPr lang="en-US" dirty="0" smtClean="0"/>
              <a:t> man in the synagogue mark 1 23</a:t>
            </a:r>
            <a:br>
              <a:rPr lang="en-US" dirty="0" smtClean="0"/>
            </a:br>
            <a:r>
              <a:rPr lang="en-US" dirty="0" smtClean="0"/>
              <a:t>21. healing the deaf mute mark 7:31</a:t>
            </a:r>
            <a:br>
              <a:rPr lang="en-US" dirty="0" smtClean="0"/>
            </a:br>
            <a:r>
              <a:rPr lang="en-US" dirty="0" smtClean="0"/>
              <a:t>22. healing the blind man at Bethesda Mark 8:22</a:t>
            </a:r>
            <a:br>
              <a:rPr lang="en-US" dirty="0" smtClean="0"/>
            </a:br>
            <a:r>
              <a:rPr lang="en-US" dirty="0" smtClean="0"/>
              <a:t>23. healing the blind at Jericho mark 10:46</a:t>
            </a:r>
            <a:br>
              <a:rPr lang="en-US" dirty="0" smtClean="0"/>
            </a:br>
            <a:r>
              <a:rPr lang="en-US" dirty="0" smtClean="0"/>
              <a:t>24. a miraculous catch of fish </a:t>
            </a:r>
            <a:r>
              <a:rPr lang="en-US" dirty="0" err="1" smtClean="0"/>
              <a:t>luke</a:t>
            </a:r>
            <a:r>
              <a:rPr lang="en-US" dirty="0" smtClean="0"/>
              <a:t> 5:4</a:t>
            </a:r>
            <a:br>
              <a:rPr lang="en-US" dirty="0" smtClean="0"/>
            </a:br>
            <a:r>
              <a:rPr lang="en-US" dirty="0" smtClean="0"/>
              <a:t>25. A widow's son raised to life Luke 7:11</a:t>
            </a:r>
            <a:br>
              <a:rPr lang="en-US" dirty="0" smtClean="0"/>
            </a:br>
            <a:r>
              <a:rPr lang="en-US" dirty="0" smtClean="0"/>
              <a:t>26. Healing a disabled woman Luke 13:11</a:t>
            </a:r>
            <a:br>
              <a:rPr lang="en-US" dirty="0" smtClean="0"/>
            </a:br>
            <a:r>
              <a:rPr lang="en-US" dirty="0" smtClean="0"/>
              <a:t>27. Healing a man with edema Luke 14:1</a:t>
            </a:r>
            <a:br>
              <a:rPr lang="en-US" dirty="0" smtClean="0"/>
            </a:br>
            <a:r>
              <a:rPr lang="en-US" dirty="0" smtClean="0"/>
              <a:t>28. healing 10 lepers Luke 17:1</a:t>
            </a:r>
            <a:br>
              <a:rPr lang="en-US" dirty="0" smtClean="0"/>
            </a:br>
            <a:r>
              <a:rPr lang="en-US" dirty="0" smtClean="0"/>
              <a:t>29. Healing </a:t>
            </a:r>
            <a:r>
              <a:rPr lang="en-US" dirty="0" err="1" smtClean="0"/>
              <a:t>Malchus's</a:t>
            </a:r>
            <a:r>
              <a:rPr lang="en-US" dirty="0" smtClean="0"/>
              <a:t> ear </a:t>
            </a:r>
            <a:r>
              <a:rPr lang="en-US" dirty="0" err="1" smtClean="0"/>
              <a:t>luke</a:t>
            </a:r>
            <a:r>
              <a:rPr lang="en-US" dirty="0" smtClean="0"/>
              <a:t> 22:50</a:t>
            </a:r>
            <a:br>
              <a:rPr lang="en-US" dirty="0" smtClean="0"/>
            </a:br>
            <a:r>
              <a:rPr lang="en-US" dirty="0" smtClean="0"/>
              <a:t>30. Healing an officials son John 4:46</a:t>
            </a:r>
            <a:br>
              <a:rPr lang="en-US" dirty="0" smtClean="0"/>
            </a:br>
            <a:r>
              <a:rPr lang="en-US" dirty="0" smtClean="0"/>
              <a:t>31. Healing the lame man at the Bethesda pool Lu 5:1</a:t>
            </a:r>
            <a:br>
              <a:rPr lang="en-US" dirty="0" smtClean="0"/>
            </a:br>
            <a:r>
              <a:rPr lang="en-US" dirty="0" smtClean="0"/>
              <a:t>32. Healing a man born blind John 9:1</a:t>
            </a:r>
            <a:br>
              <a:rPr lang="en-US" dirty="0" smtClean="0"/>
            </a:br>
            <a:r>
              <a:rPr lang="en-US" dirty="0" smtClean="0"/>
              <a:t>33. Raising </a:t>
            </a:r>
            <a:r>
              <a:rPr lang="en-US" dirty="0" err="1" smtClean="0"/>
              <a:t>Lazerus</a:t>
            </a:r>
            <a:r>
              <a:rPr lang="en-US" dirty="0" smtClean="0"/>
              <a:t> from the dead Luke 11:38</a:t>
            </a:r>
            <a:br>
              <a:rPr lang="en-US" dirty="0" smtClean="0"/>
            </a:br>
            <a:r>
              <a:rPr lang="en-US" dirty="0" smtClean="0"/>
              <a:t>34. A second miraculous catch of fish Luke 21:1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turning water into wine John 2:1</a:t>
            </a:r>
            <a:br>
              <a:rPr lang="en-US" dirty="0" smtClean="0"/>
            </a:br>
            <a:r>
              <a:rPr lang="en-US" dirty="0" smtClean="0"/>
              <a:t>2. many healings </a:t>
            </a:r>
            <a:r>
              <a:rPr lang="en-US" dirty="0" err="1" smtClean="0"/>
              <a:t>luke</a:t>
            </a:r>
            <a:r>
              <a:rPr lang="en-US" dirty="0" smtClean="0"/>
              <a:t> 1:32</a:t>
            </a:r>
            <a:br>
              <a:rPr lang="en-US" dirty="0" smtClean="0"/>
            </a:br>
            <a:r>
              <a:rPr lang="en-US" dirty="0" smtClean="0"/>
              <a:t>3. Cleansing a Leper Matt 8:1</a:t>
            </a:r>
            <a:br>
              <a:rPr lang="en-US" dirty="0" smtClean="0"/>
            </a:br>
            <a:r>
              <a:rPr lang="en-US" dirty="0" smtClean="0"/>
              <a:t>4. Healing roman </a:t>
            </a:r>
            <a:r>
              <a:rPr lang="en-US" dirty="0" err="1" smtClean="0"/>
              <a:t>centurians</a:t>
            </a:r>
            <a:r>
              <a:rPr lang="en-US" dirty="0" smtClean="0"/>
              <a:t> slave Matt 8:5</a:t>
            </a:r>
            <a:br>
              <a:rPr lang="en-US" dirty="0" smtClean="0"/>
            </a:br>
            <a:r>
              <a:rPr lang="en-US" dirty="0" smtClean="0"/>
              <a:t>5. Healing Peter's mother in law Matt 8:14</a:t>
            </a:r>
            <a:br>
              <a:rPr lang="en-US" dirty="0" smtClean="0"/>
            </a:br>
            <a:r>
              <a:rPr lang="en-US" dirty="0" smtClean="0"/>
              <a:t>6. Calming the storm Matt 8:23</a:t>
            </a:r>
            <a:br>
              <a:rPr lang="en-US" dirty="0" smtClean="0"/>
            </a:br>
            <a:r>
              <a:rPr lang="en-US" dirty="0" smtClean="0"/>
              <a:t>7:driving out </a:t>
            </a:r>
            <a:r>
              <a:rPr lang="en-US" dirty="0" err="1" smtClean="0"/>
              <a:t>deamons</a:t>
            </a:r>
            <a:r>
              <a:rPr lang="en-US" dirty="0" smtClean="0"/>
              <a:t> near the tombs Matt 8:28</a:t>
            </a:r>
            <a:br>
              <a:rPr lang="en-US" dirty="0" smtClean="0"/>
            </a:br>
            <a:r>
              <a:rPr lang="en-US" dirty="0" smtClean="0"/>
              <a:t>8. Healing a paralytic Matt 9:1</a:t>
            </a:r>
            <a:br>
              <a:rPr lang="en-US" dirty="0" smtClean="0"/>
            </a:br>
            <a:r>
              <a:rPr lang="en-US" dirty="0" smtClean="0"/>
              <a:t>9. Healing the woman with the issue of blood Matt 9 20</a:t>
            </a:r>
            <a:br>
              <a:rPr lang="en-US" dirty="0" smtClean="0"/>
            </a:br>
            <a:r>
              <a:rPr lang="en-US" dirty="0" smtClean="0"/>
              <a:t>10. Raising </a:t>
            </a:r>
            <a:r>
              <a:rPr lang="en-US" dirty="0" err="1" smtClean="0"/>
              <a:t>Jairus</a:t>
            </a:r>
            <a:r>
              <a:rPr lang="en-US" dirty="0" smtClean="0"/>
              <a:t>' daughter from dead matt 9 23</a:t>
            </a:r>
            <a:br>
              <a:rPr lang="en-US" dirty="0" smtClean="0"/>
            </a:br>
            <a:r>
              <a:rPr lang="en-US" dirty="0" smtClean="0"/>
              <a:t>11. Healing two blind men Matt 9 27</a:t>
            </a:r>
            <a:br>
              <a:rPr lang="en-US" dirty="0" smtClean="0"/>
            </a:br>
            <a:r>
              <a:rPr lang="en-US" dirty="0" smtClean="0"/>
              <a:t>12. Healing a demon </a:t>
            </a:r>
            <a:r>
              <a:rPr lang="en-US" dirty="0" err="1" smtClean="0"/>
              <a:t>posessed</a:t>
            </a:r>
            <a:r>
              <a:rPr lang="en-US" dirty="0" smtClean="0"/>
              <a:t> mute man matt 12 10</a:t>
            </a:r>
            <a:br>
              <a:rPr lang="en-US" dirty="0" smtClean="0"/>
            </a:br>
            <a:r>
              <a:rPr lang="en-US" dirty="0" smtClean="0"/>
              <a:t>13. Healing a man with a paralyzed hand matt 12 22</a:t>
            </a:r>
            <a:br>
              <a:rPr lang="en-US" dirty="0" smtClean="0"/>
            </a:br>
            <a:r>
              <a:rPr lang="en-US" dirty="0" smtClean="0"/>
              <a:t>14. feeding the 5000 matt 14 15</a:t>
            </a:r>
            <a:br>
              <a:rPr lang="en-US" dirty="0" smtClean="0"/>
            </a:br>
            <a:r>
              <a:rPr lang="en-US" dirty="0" smtClean="0"/>
              <a:t>15. Walking on water matt 14 22</a:t>
            </a:r>
            <a:br>
              <a:rPr lang="en-US" dirty="0" smtClean="0"/>
            </a:br>
            <a:r>
              <a:rPr lang="en-US" dirty="0" smtClean="0"/>
              <a:t>16. Healing the gentile mother's daughter matt 15 21</a:t>
            </a:r>
            <a:br>
              <a:rPr lang="en-US" dirty="0" smtClean="0"/>
            </a:br>
            <a:r>
              <a:rPr lang="en-US" dirty="0" smtClean="0"/>
              <a:t>17. feeding 4000 matt 15 32</a:t>
            </a:r>
            <a:br>
              <a:rPr lang="en-US" dirty="0" smtClean="0"/>
            </a:br>
            <a:r>
              <a:rPr lang="en-US" dirty="0" smtClean="0"/>
              <a:t>18. healing the epileptic boy matt 17 14</a:t>
            </a:r>
            <a:br>
              <a:rPr lang="en-US" dirty="0" smtClean="0"/>
            </a:br>
            <a:r>
              <a:rPr lang="en-US" dirty="0" smtClean="0"/>
              <a:t>19. cursing the fig tree matt 21 18</a:t>
            </a:r>
            <a:br>
              <a:rPr lang="en-US" dirty="0" smtClean="0"/>
            </a:br>
            <a:r>
              <a:rPr lang="en-US" dirty="0" smtClean="0"/>
              <a:t>20. healing demon </a:t>
            </a:r>
            <a:r>
              <a:rPr lang="en-US" dirty="0" err="1" smtClean="0"/>
              <a:t>poss</a:t>
            </a:r>
            <a:r>
              <a:rPr lang="en-US" dirty="0" smtClean="0"/>
              <a:t> man in the synagogue mark 1 23</a:t>
            </a:r>
            <a:br>
              <a:rPr lang="en-US" dirty="0" smtClean="0"/>
            </a:br>
            <a:r>
              <a:rPr lang="en-US" dirty="0" smtClean="0"/>
              <a:t>21. healing the deaf mute mark 7:31</a:t>
            </a:r>
            <a:br>
              <a:rPr lang="en-US" dirty="0" smtClean="0"/>
            </a:br>
            <a:r>
              <a:rPr lang="en-US" dirty="0" smtClean="0"/>
              <a:t>22. healing the blind man at Bethesda Mark 8:22</a:t>
            </a:r>
            <a:br>
              <a:rPr lang="en-US" dirty="0" smtClean="0"/>
            </a:br>
            <a:r>
              <a:rPr lang="en-US" dirty="0" smtClean="0"/>
              <a:t>23. healing the blind at Jericho mark 10:46</a:t>
            </a:r>
            <a:br>
              <a:rPr lang="en-US" dirty="0" smtClean="0"/>
            </a:br>
            <a:r>
              <a:rPr lang="en-US" dirty="0" smtClean="0"/>
              <a:t>24. a miraculous catch of fish </a:t>
            </a:r>
            <a:r>
              <a:rPr lang="en-US" dirty="0" err="1" smtClean="0"/>
              <a:t>luke</a:t>
            </a:r>
            <a:r>
              <a:rPr lang="en-US" dirty="0" smtClean="0"/>
              <a:t> 5:4</a:t>
            </a:r>
            <a:br>
              <a:rPr lang="en-US" dirty="0" smtClean="0"/>
            </a:br>
            <a:r>
              <a:rPr lang="en-US" dirty="0" smtClean="0"/>
              <a:t>25. A widow's son raised to life Luke 7:11</a:t>
            </a:r>
            <a:br>
              <a:rPr lang="en-US" dirty="0" smtClean="0"/>
            </a:br>
            <a:r>
              <a:rPr lang="en-US" dirty="0" smtClean="0"/>
              <a:t>26. Healing a disabled woman Luke 13:11</a:t>
            </a:r>
            <a:br>
              <a:rPr lang="en-US" dirty="0" smtClean="0"/>
            </a:br>
            <a:r>
              <a:rPr lang="en-US" dirty="0" smtClean="0"/>
              <a:t>27. Healing a man with edema Luke 14:1</a:t>
            </a:r>
            <a:br>
              <a:rPr lang="en-US" dirty="0" smtClean="0"/>
            </a:br>
            <a:r>
              <a:rPr lang="en-US" dirty="0" smtClean="0"/>
              <a:t>28. healing 10 lepers Luke 17:1</a:t>
            </a:r>
            <a:br>
              <a:rPr lang="en-US" dirty="0" smtClean="0"/>
            </a:br>
            <a:r>
              <a:rPr lang="en-US" dirty="0" smtClean="0"/>
              <a:t>29. Healing </a:t>
            </a:r>
            <a:r>
              <a:rPr lang="en-US" dirty="0" err="1" smtClean="0"/>
              <a:t>Malchus's</a:t>
            </a:r>
            <a:r>
              <a:rPr lang="en-US" dirty="0" smtClean="0"/>
              <a:t> ear </a:t>
            </a:r>
            <a:r>
              <a:rPr lang="en-US" dirty="0" err="1" smtClean="0"/>
              <a:t>luke</a:t>
            </a:r>
            <a:r>
              <a:rPr lang="en-US" dirty="0" smtClean="0"/>
              <a:t> 22:50</a:t>
            </a:r>
            <a:br>
              <a:rPr lang="en-US" dirty="0" smtClean="0"/>
            </a:br>
            <a:r>
              <a:rPr lang="en-US" dirty="0" smtClean="0"/>
              <a:t>30. Healing an officials son John 4:46</a:t>
            </a:r>
            <a:br>
              <a:rPr lang="en-US" dirty="0" smtClean="0"/>
            </a:br>
            <a:r>
              <a:rPr lang="en-US" dirty="0" smtClean="0"/>
              <a:t>31. Healing the lame man at the Bethesda pool Lu 5:1</a:t>
            </a:r>
            <a:br>
              <a:rPr lang="en-US" dirty="0" smtClean="0"/>
            </a:br>
            <a:r>
              <a:rPr lang="en-US" dirty="0" smtClean="0"/>
              <a:t>32. Healing a man born blind John 9:1</a:t>
            </a:r>
            <a:br>
              <a:rPr lang="en-US" dirty="0" smtClean="0"/>
            </a:br>
            <a:r>
              <a:rPr lang="en-US" dirty="0" smtClean="0"/>
              <a:t>33. Raising </a:t>
            </a:r>
            <a:r>
              <a:rPr lang="en-US" dirty="0" err="1" smtClean="0"/>
              <a:t>Lazerus</a:t>
            </a:r>
            <a:r>
              <a:rPr lang="en-US" dirty="0" smtClean="0"/>
              <a:t> from the dead Luke 11:38</a:t>
            </a:r>
            <a:br>
              <a:rPr lang="en-US" dirty="0" smtClean="0"/>
            </a:br>
            <a:r>
              <a:rPr lang="en-US" dirty="0" smtClean="0"/>
              <a:t>34. A second miraculous catch of fish Luke 21:1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turning water into wine John 2:1</a:t>
            </a:r>
            <a:br>
              <a:rPr lang="en-US" dirty="0" smtClean="0"/>
            </a:br>
            <a:r>
              <a:rPr lang="en-US" dirty="0" smtClean="0"/>
              <a:t>2. many healings </a:t>
            </a:r>
            <a:r>
              <a:rPr lang="en-US" dirty="0" err="1" smtClean="0"/>
              <a:t>luke</a:t>
            </a:r>
            <a:r>
              <a:rPr lang="en-US" dirty="0" smtClean="0"/>
              <a:t> 1:32</a:t>
            </a:r>
            <a:br>
              <a:rPr lang="en-US" dirty="0" smtClean="0"/>
            </a:br>
            <a:r>
              <a:rPr lang="en-US" dirty="0" smtClean="0"/>
              <a:t>3. Cleansing a Leper Matt 8:1</a:t>
            </a:r>
            <a:br>
              <a:rPr lang="en-US" dirty="0" smtClean="0"/>
            </a:br>
            <a:r>
              <a:rPr lang="en-US" dirty="0" smtClean="0"/>
              <a:t>4. Healing roman </a:t>
            </a:r>
            <a:r>
              <a:rPr lang="en-US" dirty="0" err="1" smtClean="0"/>
              <a:t>centurians</a:t>
            </a:r>
            <a:r>
              <a:rPr lang="en-US" dirty="0" smtClean="0"/>
              <a:t> slave Matt 8:5</a:t>
            </a:r>
            <a:br>
              <a:rPr lang="en-US" dirty="0" smtClean="0"/>
            </a:br>
            <a:r>
              <a:rPr lang="en-US" dirty="0" smtClean="0"/>
              <a:t>5. Healing Peter's mother in law Matt 8:14</a:t>
            </a:r>
            <a:br>
              <a:rPr lang="en-US" dirty="0" smtClean="0"/>
            </a:br>
            <a:r>
              <a:rPr lang="en-US" dirty="0" smtClean="0"/>
              <a:t>6. Calming the storm Matt 8:23</a:t>
            </a:r>
            <a:br>
              <a:rPr lang="en-US" dirty="0" smtClean="0"/>
            </a:br>
            <a:r>
              <a:rPr lang="en-US" dirty="0" smtClean="0"/>
              <a:t>7:driving out </a:t>
            </a:r>
            <a:r>
              <a:rPr lang="en-US" dirty="0" err="1" smtClean="0"/>
              <a:t>deamons</a:t>
            </a:r>
            <a:r>
              <a:rPr lang="en-US" dirty="0" smtClean="0"/>
              <a:t> near the tombs Matt 8:28</a:t>
            </a:r>
            <a:br>
              <a:rPr lang="en-US" dirty="0" smtClean="0"/>
            </a:br>
            <a:r>
              <a:rPr lang="en-US" dirty="0" smtClean="0"/>
              <a:t>8. Healing a paralytic Matt 9:1</a:t>
            </a:r>
            <a:br>
              <a:rPr lang="en-US" dirty="0" smtClean="0"/>
            </a:br>
            <a:r>
              <a:rPr lang="en-US" dirty="0" smtClean="0"/>
              <a:t>9. Healing the woman with the issue of blood Matt 9 20</a:t>
            </a:r>
            <a:br>
              <a:rPr lang="en-US" dirty="0" smtClean="0"/>
            </a:br>
            <a:r>
              <a:rPr lang="en-US" dirty="0" smtClean="0"/>
              <a:t>10. Raising </a:t>
            </a:r>
            <a:r>
              <a:rPr lang="en-US" dirty="0" err="1" smtClean="0"/>
              <a:t>Jairus</a:t>
            </a:r>
            <a:r>
              <a:rPr lang="en-US" dirty="0" smtClean="0"/>
              <a:t>' daughter from dead matt 9 23</a:t>
            </a:r>
            <a:br>
              <a:rPr lang="en-US" dirty="0" smtClean="0"/>
            </a:br>
            <a:r>
              <a:rPr lang="en-US" dirty="0" smtClean="0"/>
              <a:t>11. Healing two blind men Matt 9 27</a:t>
            </a:r>
            <a:br>
              <a:rPr lang="en-US" dirty="0" smtClean="0"/>
            </a:br>
            <a:r>
              <a:rPr lang="en-US" dirty="0" smtClean="0"/>
              <a:t>12. Healing a demon </a:t>
            </a:r>
            <a:r>
              <a:rPr lang="en-US" dirty="0" err="1" smtClean="0"/>
              <a:t>posessed</a:t>
            </a:r>
            <a:r>
              <a:rPr lang="en-US" dirty="0" smtClean="0"/>
              <a:t> mute man matt 12 10</a:t>
            </a:r>
            <a:br>
              <a:rPr lang="en-US" dirty="0" smtClean="0"/>
            </a:br>
            <a:r>
              <a:rPr lang="en-US" dirty="0" smtClean="0"/>
              <a:t>13. Healing a man with a paralyzed hand matt 12 22</a:t>
            </a:r>
            <a:br>
              <a:rPr lang="en-US" dirty="0" smtClean="0"/>
            </a:br>
            <a:r>
              <a:rPr lang="en-US" dirty="0" smtClean="0"/>
              <a:t>14. feeding the 5000 matt 14 15</a:t>
            </a:r>
            <a:br>
              <a:rPr lang="en-US" dirty="0" smtClean="0"/>
            </a:br>
            <a:r>
              <a:rPr lang="en-US" dirty="0" smtClean="0"/>
              <a:t>15. Walking on water matt 14 22</a:t>
            </a:r>
            <a:br>
              <a:rPr lang="en-US" dirty="0" smtClean="0"/>
            </a:br>
            <a:r>
              <a:rPr lang="en-US" dirty="0" smtClean="0"/>
              <a:t>16. Healing the gentile mother's daughter matt 15 21</a:t>
            </a:r>
            <a:br>
              <a:rPr lang="en-US" dirty="0" smtClean="0"/>
            </a:br>
            <a:r>
              <a:rPr lang="en-US" dirty="0" smtClean="0"/>
              <a:t>17. feeding 4000 matt 15 32</a:t>
            </a:r>
            <a:br>
              <a:rPr lang="en-US" dirty="0" smtClean="0"/>
            </a:br>
            <a:r>
              <a:rPr lang="en-US" dirty="0" smtClean="0"/>
              <a:t>18. healing the epileptic boy matt 17 14</a:t>
            </a:r>
            <a:br>
              <a:rPr lang="en-US" dirty="0" smtClean="0"/>
            </a:br>
            <a:r>
              <a:rPr lang="en-US" dirty="0" smtClean="0"/>
              <a:t>19. cursing the fig tree matt 21 18</a:t>
            </a:r>
            <a:br>
              <a:rPr lang="en-US" dirty="0" smtClean="0"/>
            </a:br>
            <a:r>
              <a:rPr lang="en-US" dirty="0" smtClean="0"/>
              <a:t>20. healing demon </a:t>
            </a:r>
            <a:r>
              <a:rPr lang="en-US" dirty="0" err="1" smtClean="0"/>
              <a:t>poss</a:t>
            </a:r>
            <a:r>
              <a:rPr lang="en-US" dirty="0" smtClean="0"/>
              <a:t> man in the synagogue mark 1 23</a:t>
            </a:r>
            <a:br>
              <a:rPr lang="en-US" dirty="0" smtClean="0"/>
            </a:br>
            <a:r>
              <a:rPr lang="en-US" dirty="0" smtClean="0"/>
              <a:t>21. healing the deaf mute mark 7:31</a:t>
            </a:r>
            <a:br>
              <a:rPr lang="en-US" dirty="0" smtClean="0"/>
            </a:br>
            <a:r>
              <a:rPr lang="en-US" dirty="0" smtClean="0"/>
              <a:t>22. healing the blind man at Bethesda Mark 8:22</a:t>
            </a:r>
            <a:br>
              <a:rPr lang="en-US" dirty="0" smtClean="0"/>
            </a:br>
            <a:r>
              <a:rPr lang="en-US" dirty="0" smtClean="0"/>
              <a:t>23. healing the blind at Jericho mark 10:46</a:t>
            </a:r>
            <a:br>
              <a:rPr lang="en-US" dirty="0" smtClean="0"/>
            </a:br>
            <a:r>
              <a:rPr lang="en-US" dirty="0" smtClean="0"/>
              <a:t>24. a miraculous catch of fish </a:t>
            </a:r>
            <a:r>
              <a:rPr lang="en-US" dirty="0" err="1" smtClean="0"/>
              <a:t>luke</a:t>
            </a:r>
            <a:r>
              <a:rPr lang="en-US" dirty="0" smtClean="0"/>
              <a:t> 5:4</a:t>
            </a:r>
            <a:br>
              <a:rPr lang="en-US" dirty="0" smtClean="0"/>
            </a:br>
            <a:r>
              <a:rPr lang="en-US" dirty="0" smtClean="0"/>
              <a:t>25. A widow's son raised to life Luke 7:11</a:t>
            </a:r>
            <a:br>
              <a:rPr lang="en-US" dirty="0" smtClean="0"/>
            </a:br>
            <a:r>
              <a:rPr lang="en-US" dirty="0" smtClean="0"/>
              <a:t>26. Healing a disabled woman Luke 13:11</a:t>
            </a:r>
            <a:br>
              <a:rPr lang="en-US" dirty="0" smtClean="0"/>
            </a:br>
            <a:r>
              <a:rPr lang="en-US" dirty="0" smtClean="0"/>
              <a:t>27. Healing a man with edema Luke 14:1</a:t>
            </a:r>
            <a:br>
              <a:rPr lang="en-US" dirty="0" smtClean="0"/>
            </a:br>
            <a:r>
              <a:rPr lang="en-US" dirty="0" smtClean="0"/>
              <a:t>28. healing 10 lepers Luke 17:1</a:t>
            </a:r>
            <a:br>
              <a:rPr lang="en-US" dirty="0" smtClean="0"/>
            </a:br>
            <a:r>
              <a:rPr lang="en-US" dirty="0" smtClean="0"/>
              <a:t>29. Healing </a:t>
            </a:r>
            <a:r>
              <a:rPr lang="en-US" dirty="0" err="1" smtClean="0"/>
              <a:t>Malchus's</a:t>
            </a:r>
            <a:r>
              <a:rPr lang="en-US" dirty="0" smtClean="0"/>
              <a:t> ear </a:t>
            </a:r>
            <a:r>
              <a:rPr lang="en-US" dirty="0" err="1" smtClean="0"/>
              <a:t>luke</a:t>
            </a:r>
            <a:r>
              <a:rPr lang="en-US" dirty="0" smtClean="0"/>
              <a:t> 22:50</a:t>
            </a:r>
            <a:br>
              <a:rPr lang="en-US" dirty="0" smtClean="0"/>
            </a:br>
            <a:r>
              <a:rPr lang="en-US" dirty="0" smtClean="0"/>
              <a:t>30. Healing an officials son John 4:46</a:t>
            </a:r>
            <a:br>
              <a:rPr lang="en-US" dirty="0" smtClean="0"/>
            </a:br>
            <a:r>
              <a:rPr lang="en-US" dirty="0" smtClean="0"/>
              <a:t>31. Healing the lame man at the Bethesda pool Lu 5:1</a:t>
            </a:r>
            <a:br>
              <a:rPr lang="en-US" dirty="0" smtClean="0"/>
            </a:br>
            <a:r>
              <a:rPr lang="en-US" dirty="0" smtClean="0"/>
              <a:t>32. Healing a man born blind John 9:1</a:t>
            </a:r>
            <a:br>
              <a:rPr lang="en-US" dirty="0" smtClean="0"/>
            </a:br>
            <a:r>
              <a:rPr lang="en-US" dirty="0" smtClean="0"/>
              <a:t>33. Raising </a:t>
            </a:r>
            <a:r>
              <a:rPr lang="en-US" dirty="0" err="1" smtClean="0"/>
              <a:t>Lazerus</a:t>
            </a:r>
            <a:r>
              <a:rPr lang="en-US" dirty="0" smtClean="0"/>
              <a:t> from the dead Luke 11:38</a:t>
            </a:r>
            <a:br>
              <a:rPr lang="en-US" dirty="0" smtClean="0"/>
            </a:br>
            <a:r>
              <a:rPr lang="en-US" dirty="0" smtClean="0"/>
              <a:t>34. A second miraculous catch of fish Luke 21:1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turning water into wine John 2:1</a:t>
            </a:r>
            <a:br>
              <a:rPr lang="en-US" dirty="0" smtClean="0"/>
            </a:br>
            <a:r>
              <a:rPr lang="en-US" dirty="0" smtClean="0"/>
              <a:t>2. many healings </a:t>
            </a:r>
            <a:r>
              <a:rPr lang="en-US" dirty="0" err="1" smtClean="0"/>
              <a:t>luke</a:t>
            </a:r>
            <a:r>
              <a:rPr lang="en-US" dirty="0" smtClean="0"/>
              <a:t> 1:32</a:t>
            </a:r>
            <a:br>
              <a:rPr lang="en-US" dirty="0" smtClean="0"/>
            </a:br>
            <a:r>
              <a:rPr lang="en-US" dirty="0" smtClean="0"/>
              <a:t>3. Cleansing a Leper Matt 8:1</a:t>
            </a:r>
            <a:br>
              <a:rPr lang="en-US" dirty="0" smtClean="0"/>
            </a:br>
            <a:r>
              <a:rPr lang="en-US" dirty="0" smtClean="0"/>
              <a:t>4. Healing roman </a:t>
            </a:r>
            <a:r>
              <a:rPr lang="en-US" dirty="0" err="1" smtClean="0"/>
              <a:t>centurians</a:t>
            </a:r>
            <a:r>
              <a:rPr lang="en-US" dirty="0" smtClean="0"/>
              <a:t> slave Matt 8:5</a:t>
            </a:r>
            <a:br>
              <a:rPr lang="en-US" dirty="0" smtClean="0"/>
            </a:br>
            <a:r>
              <a:rPr lang="en-US" dirty="0" smtClean="0"/>
              <a:t>5. Healing Peter's mother in law Matt 8:14</a:t>
            </a:r>
            <a:br>
              <a:rPr lang="en-US" dirty="0" smtClean="0"/>
            </a:br>
            <a:r>
              <a:rPr lang="en-US" dirty="0" smtClean="0"/>
              <a:t>6. Calming the storm Matt 8:23</a:t>
            </a:r>
            <a:br>
              <a:rPr lang="en-US" dirty="0" smtClean="0"/>
            </a:br>
            <a:r>
              <a:rPr lang="en-US" dirty="0" smtClean="0"/>
              <a:t>7:driving out </a:t>
            </a:r>
            <a:r>
              <a:rPr lang="en-US" dirty="0" err="1" smtClean="0"/>
              <a:t>deamons</a:t>
            </a:r>
            <a:r>
              <a:rPr lang="en-US" dirty="0" smtClean="0"/>
              <a:t> near the tombs Matt 8:28</a:t>
            </a:r>
            <a:br>
              <a:rPr lang="en-US" dirty="0" smtClean="0"/>
            </a:br>
            <a:r>
              <a:rPr lang="en-US" dirty="0" smtClean="0"/>
              <a:t>8. Healing a paralytic Matt 9:1</a:t>
            </a:r>
            <a:br>
              <a:rPr lang="en-US" dirty="0" smtClean="0"/>
            </a:br>
            <a:r>
              <a:rPr lang="en-US" dirty="0" smtClean="0"/>
              <a:t>9. Healing the woman with the issue of blood Matt 9 20</a:t>
            </a:r>
            <a:br>
              <a:rPr lang="en-US" dirty="0" smtClean="0"/>
            </a:br>
            <a:r>
              <a:rPr lang="en-US" dirty="0" smtClean="0"/>
              <a:t>10. Raising </a:t>
            </a:r>
            <a:r>
              <a:rPr lang="en-US" dirty="0" err="1" smtClean="0"/>
              <a:t>Jairus</a:t>
            </a:r>
            <a:r>
              <a:rPr lang="en-US" dirty="0" smtClean="0"/>
              <a:t>' daughter from dead matt 9 23</a:t>
            </a:r>
            <a:br>
              <a:rPr lang="en-US" dirty="0" smtClean="0"/>
            </a:br>
            <a:r>
              <a:rPr lang="en-US" dirty="0" smtClean="0"/>
              <a:t>11. Healing two blind men Matt 9 27</a:t>
            </a:r>
            <a:br>
              <a:rPr lang="en-US" dirty="0" smtClean="0"/>
            </a:br>
            <a:r>
              <a:rPr lang="en-US" dirty="0" smtClean="0"/>
              <a:t>12. Healing a demon </a:t>
            </a:r>
            <a:r>
              <a:rPr lang="en-US" dirty="0" err="1" smtClean="0"/>
              <a:t>posessed</a:t>
            </a:r>
            <a:r>
              <a:rPr lang="en-US" dirty="0" smtClean="0"/>
              <a:t> mute man matt 12 10</a:t>
            </a:r>
            <a:br>
              <a:rPr lang="en-US" dirty="0" smtClean="0"/>
            </a:br>
            <a:r>
              <a:rPr lang="en-US" dirty="0" smtClean="0"/>
              <a:t>13. Healing a man with a paralyzed hand matt 12 22</a:t>
            </a:r>
            <a:br>
              <a:rPr lang="en-US" dirty="0" smtClean="0"/>
            </a:br>
            <a:r>
              <a:rPr lang="en-US" dirty="0" smtClean="0"/>
              <a:t>14. feeding the 5000 matt 14 15</a:t>
            </a:r>
            <a:br>
              <a:rPr lang="en-US" dirty="0" smtClean="0"/>
            </a:br>
            <a:r>
              <a:rPr lang="en-US" dirty="0" smtClean="0"/>
              <a:t>15. Walking on water matt 14 22</a:t>
            </a:r>
            <a:br>
              <a:rPr lang="en-US" dirty="0" smtClean="0"/>
            </a:br>
            <a:r>
              <a:rPr lang="en-US" dirty="0" smtClean="0"/>
              <a:t>16. Healing the gentile mother's daughter matt 15 21</a:t>
            </a:r>
            <a:br>
              <a:rPr lang="en-US" dirty="0" smtClean="0"/>
            </a:br>
            <a:r>
              <a:rPr lang="en-US" dirty="0" smtClean="0"/>
              <a:t>17. feeding 4000 matt 15 32</a:t>
            </a:r>
            <a:br>
              <a:rPr lang="en-US" dirty="0" smtClean="0"/>
            </a:br>
            <a:r>
              <a:rPr lang="en-US" dirty="0" smtClean="0"/>
              <a:t>18. healing the epileptic boy matt 17 14</a:t>
            </a:r>
            <a:br>
              <a:rPr lang="en-US" dirty="0" smtClean="0"/>
            </a:br>
            <a:r>
              <a:rPr lang="en-US" dirty="0" smtClean="0"/>
              <a:t>19. cursing the fig tree matt 21 18</a:t>
            </a:r>
            <a:br>
              <a:rPr lang="en-US" dirty="0" smtClean="0"/>
            </a:br>
            <a:r>
              <a:rPr lang="en-US" dirty="0" smtClean="0"/>
              <a:t>20. healing demon </a:t>
            </a:r>
            <a:r>
              <a:rPr lang="en-US" dirty="0" err="1" smtClean="0"/>
              <a:t>poss</a:t>
            </a:r>
            <a:r>
              <a:rPr lang="en-US" dirty="0" smtClean="0"/>
              <a:t> man in the synagogue mark 1 23</a:t>
            </a:r>
            <a:br>
              <a:rPr lang="en-US" dirty="0" smtClean="0"/>
            </a:br>
            <a:r>
              <a:rPr lang="en-US" dirty="0" smtClean="0"/>
              <a:t>21. healing the deaf mute mark 7:31</a:t>
            </a:r>
            <a:br>
              <a:rPr lang="en-US" dirty="0" smtClean="0"/>
            </a:br>
            <a:r>
              <a:rPr lang="en-US" dirty="0" smtClean="0"/>
              <a:t>22. healing the blind man at Bethesda Mark 8:22</a:t>
            </a:r>
            <a:br>
              <a:rPr lang="en-US" dirty="0" smtClean="0"/>
            </a:br>
            <a:r>
              <a:rPr lang="en-US" dirty="0" smtClean="0"/>
              <a:t>23. healing the blind at Jericho mark 10:46</a:t>
            </a:r>
            <a:br>
              <a:rPr lang="en-US" dirty="0" smtClean="0"/>
            </a:br>
            <a:r>
              <a:rPr lang="en-US" dirty="0" smtClean="0"/>
              <a:t>24. a miraculous catch of fish </a:t>
            </a:r>
            <a:r>
              <a:rPr lang="en-US" dirty="0" err="1" smtClean="0"/>
              <a:t>luke</a:t>
            </a:r>
            <a:r>
              <a:rPr lang="en-US" dirty="0" smtClean="0"/>
              <a:t> 5:4</a:t>
            </a:r>
            <a:br>
              <a:rPr lang="en-US" dirty="0" smtClean="0"/>
            </a:br>
            <a:r>
              <a:rPr lang="en-US" dirty="0" smtClean="0"/>
              <a:t>25. A widow's son raised to life Luke 7:11</a:t>
            </a:r>
            <a:br>
              <a:rPr lang="en-US" dirty="0" smtClean="0"/>
            </a:br>
            <a:r>
              <a:rPr lang="en-US" dirty="0" smtClean="0"/>
              <a:t>26. Healing a disabled woman Luke 13:11</a:t>
            </a:r>
            <a:br>
              <a:rPr lang="en-US" dirty="0" smtClean="0"/>
            </a:br>
            <a:r>
              <a:rPr lang="en-US" dirty="0" smtClean="0"/>
              <a:t>27. Healing a man with edema Luke 14:1</a:t>
            </a:r>
            <a:br>
              <a:rPr lang="en-US" dirty="0" smtClean="0"/>
            </a:br>
            <a:r>
              <a:rPr lang="en-US" dirty="0" smtClean="0"/>
              <a:t>28. healing 10 lepers Luke 17:1</a:t>
            </a:r>
            <a:br>
              <a:rPr lang="en-US" dirty="0" smtClean="0"/>
            </a:br>
            <a:r>
              <a:rPr lang="en-US" dirty="0" smtClean="0"/>
              <a:t>29. Healing </a:t>
            </a:r>
            <a:r>
              <a:rPr lang="en-US" dirty="0" err="1" smtClean="0"/>
              <a:t>Malchus's</a:t>
            </a:r>
            <a:r>
              <a:rPr lang="en-US" dirty="0" smtClean="0"/>
              <a:t> ear </a:t>
            </a:r>
            <a:r>
              <a:rPr lang="en-US" dirty="0" err="1" smtClean="0"/>
              <a:t>luke</a:t>
            </a:r>
            <a:r>
              <a:rPr lang="en-US" dirty="0" smtClean="0"/>
              <a:t> 22:50</a:t>
            </a:r>
            <a:br>
              <a:rPr lang="en-US" dirty="0" smtClean="0"/>
            </a:br>
            <a:r>
              <a:rPr lang="en-US" dirty="0" smtClean="0"/>
              <a:t>30. Healing an officials son John 4:46</a:t>
            </a:r>
            <a:br>
              <a:rPr lang="en-US" dirty="0" smtClean="0"/>
            </a:br>
            <a:r>
              <a:rPr lang="en-US" dirty="0" smtClean="0"/>
              <a:t>31. Healing the lame man at the Bethesda pool Lu 5:1</a:t>
            </a:r>
            <a:br>
              <a:rPr lang="en-US" dirty="0" smtClean="0"/>
            </a:br>
            <a:r>
              <a:rPr lang="en-US" dirty="0" smtClean="0"/>
              <a:t>32. Healing a man born blind John 9:1</a:t>
            </a:r>
            <a:br>
              <a:rPr lang="en-US" dirty="0" smtClean="0"/>
            </a:br>
            <a:r>
              <a:rPr lang="en-US" dirty="0" smtClean="0"/>
              <a:t>33. Raising </a:t>
            </a:r>
            <a:r>
              <a:rPr lang="en-US" dirty="0" err="1" smtClean="0"/>
              <a:t>Lazerus</a:t>
            </a:r>
            <a:r>
              <a:rPr lang="en-US" dirty="0" smtClean="0"/>
              <a:t> from the dead Luke 11:38</a:t>
            </a:r>
            <a:br>
              <a:rPr lang="en-US" dirty="0" smtClean="0"/>
            </a:br>
            <a:r>
              <a:rPr lang="en-US" dirty="0" smtClean="0"/>
              <a:t>34. A second miraculous catch of fish Luke 21:1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6B2-FF29-4D7E-9FC0-FE1F51D4B9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53200"/>
            <a:ext cx="4572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</a:lstStyle>
          <a:p>
            <a:fld id="{C75533E1-EE49-4AF1-BA93-0BA82BEFF4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3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books.com/book.asp?strongs=G14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ossbooks.com/book.asp?strongs=G459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6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96425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John 9:1-41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tx1">
                    <a:alpha val="3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447800" y="1143000"/>
            <a:ext cx="74676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219200"/>
            <a:ext cx="73914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/>
              </a:rPr>
              <a:t>Miracle</a:t>
            </a:r>
            <a:endParaRPr lang="en-US" sz="3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Vine's Expository Dictionary of Old and New Testament Words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sz="24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erdana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Usage Number: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1 - </a:t>
            </a: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Strong's Number: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/>
                <a:hlinkClick r:id="rId3"/>
              </a:rPr>
              <a:t>&lt;G1411&gt;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Original Word: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latia SIL"/>
              </a:rPr>
              <a:t>δύναμις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ntium"/>
              </a:rPr>
              <a:t>dynamis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Usage Notes: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"power, inherent ability," is used of works of a supernatural origin and character, such as could not be produced by natural agents and means.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Usage Number: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2 - </a:t>
            </a: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Strong's Number: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/>
                <a:hlinkClick r:id="rId4"/>
              </a:rPr>
              <a:t>&lt;G4592&gt;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Original Word: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latia SIL"/>
              </a:rPr>
              <a:t>σημεῖον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ntium"/>
              </a:rPr>
              <a:t>sēmeion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Usage Notes: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"a sign, mark, token" (akin to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ntium"/>
              </a:rPr>
              <a:t>sēmainō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"to give a sign;"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sema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"a sign"), is used of "miracles" and wonders as signs of Divine authority;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-1985061" y="3356662"/>
            <a:ext cx="5351550" cy="924227"/>
          </a:xfrm>
          <a:prstGeom prst="rect">
            <a:avLst/>
          </a:prstGeom>
          <a:noFill/>
        </p:spPr>
        <p:txBody>
          <a:bodyPr vert="wordArtVert"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nnerD" pitchFamily="34" charset="0"/>
              </a:rPr>
              <a:t>MIRACLES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nner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447800" y="1143000"/>
            <a:ext cx="74676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295400"/>
            <a:ext cx="7086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Power over the laws of nature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(Turned water into wine, calmed the tempest, and walked on the sea  - Jn. 2: 1-11; Mk. 4: 35-41; 6: 47-50; Feeding of the five thousand - Mk. 6: 37-44).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Power over the demonic Realm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(Cast them out -  Mk. 1: 23-27; 5: 1-13, Matt. 12: 22, 23).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Power over diseases and infirmities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–(Peter's wife - Mk. 1: 30, 31; healed "every sickness and disease among the people" - Matt. 9: 35; Restored sight to the blind (Matt. 9: 27-31; John 9)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Power over death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(Jesus raised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Jairus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 daughter, the widow's son, and Lazarus from the dead (Mk. 5: 22-24; 35-43;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Lk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7: 11-17; Jn. 11: 34-46).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-1985061" y="3356662"/>
            <a:ext cx="5351550" cy="924227"/>
          </a:xfrm>
          <a:prstGeom prst="rect">
            <a:avLst/>
          </a:prstGeom>
          <a:noFill/>
        </p:spPr>
        <p:txBody>
          <a:bodyPr vert="wordArtVert"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nnerD" pitchFamily="34" charset="0"/>
              </a:rPr>
              <a:t>MIRACLES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nnerD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00400" y="1143000"/>
            <a:ext cx="57150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1797308"/>
            <a:ext cx="548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 John 6 -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Jesus fed 5000 and then said He was the Bread of Life (John 6:35). 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 John 7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He claims to be the source of living water (John 6:37,38)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 John 8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- He claims to be the Light of the World (John 8:12). 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John 8:48-59 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The Jews understood His claims and wanted to kill Him.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 John 9 -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He provides physical and spiritual light to a blind man thus providing confirmation of His claims.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pic>
        <p:nvPicPr>
          <p:cNvPr id="5" name="Picture 5" descr="http://www.jesus-christ-channel.com/images/jesus-blind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905000"/>
            <a:ext cx="3101473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200400" y="1219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innerD" pitchFamily="34" charset="0"/>
              </a:rPr>
              <a:t>The Context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innerD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00400" y="1143000"/>
            <a:ext cx="57150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1617107"/>
            <a:ext cx="541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 the OT it is God himself who is associated with the giving of sight -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(Exodus 4:11, Psalm 146:8). 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Messianic Sign -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(Isaiah 29:18, 35:5, 42:7)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“Since the world began it has been unheard of that anyone opened the eyes of one who was born blind"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(John 9:32).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pic>
        <p:nvPicPr>
          <p:cNvPr id="5" name="Picture 5" descr="http://www.jesus-christ-channel.com/images/jesus-blind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905000"/>
            <a:ext cx="3101473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3344020" cy="472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ound Diagonal Corner Rectangle 3"/>
          <p:cNvSpPr/>
          <p:nvPr/>
        </p:nvSpPr>
        <p:spPr>
          <a:xfrm>
            <a:off x="3200400" y="1143000"/>
            <a:ext cx="57150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1371600"/>
            <a:ext cx="5486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Disciples' question regarding the Blind Man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(9:1-2)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Lord's answer regarding the Blind Man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(9:3-5)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Healing Effect of An Obedient Faith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(9:6-7,15)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People's Reaction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(9:8-12)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man and the Pharisees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(13-17)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Jews and the parents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(18-23)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man and the Jews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(24-34)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faith of the man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(35-38)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function of Jesus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(39-41)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28600" y="1143000"/>
            <a:ext cx="8686800" cy="5486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447800"/>
            <a:ext cx="85344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 is born a blank slate and with free will that God may be glorified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(1-3)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too need to be working while opportunity lasts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(4,5; cf. Mat. 5:13-16)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Salvation is from God through Christ – but we must respond with an obedient faith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(6,7)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everyone will believe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(8-12)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Some will be antagonistic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(13-34)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Jesus brings division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(9,16,34)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Some will not follow Jesus because they fear men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(18-23)</a:t>
            </a: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main obstacle to faith in Jesus is not insufficient evidence, but rather unwillingness to bow to God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– (35-41)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ealing the blind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ictorian LET" pitchFamily="2" charset="0"/>
              </a:rPr>
              <a:t>“I Was Blind But Now I See”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Victorian LE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1788"/>
            <a:ext cx="3886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FFC000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 you recognize your need for Jesus?</a:t>
            </a:r>
          </a:p>
          <a:p>
            <a:pPr marL="457200" lvl="0" indent="-457200">
              <a:spcAft>
                <a:spcPts val="600"/>
              </a:spcAft>
              <a:buClr>
                <a:srgbClr val="FFC000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Will you believe and obey Him that you may be saved from your sins?</a:t>
            </a:r>
          </a:p>
          <a:p>
            <a:pPr marL="457200" lvl="0" indent="-457200">
              <a:spcAft>
                <a:spcPts val="600"/>
              </a:spcAft>
              <a:buClr>
                <a:srgbClr val="FFC000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Will you worship and serve Him?</a:t>
            </a:r>
          </a:p>
          <a:p>
            <a:pPr marL="457200" lvl="0" indent="-457200">
              <a:spcAft>
                <a:spcPts val="600"/>
              </a:spcAft>
              <a:buClr>
                <a:srgbClr val="FFC000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 will you close your mind and heart to the truth and be lost?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December 6,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3E1-EE49-4AF1-BA93-0BA82BEFF4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1791</TotalTime>
  <Words>938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Air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Don McClain</dc:creator>
  <cp:lastModifiedBy> Don McClain</cp:lastModifiedBy>
  <cp:revision>12</cp:revision>
  <dcterms:created xsi:type="dcterms:W3CDTF">2009-12-03T15:50:40Z</dcterms:created>
  <dcterms:modified xsi:type="dcterms:W3CDTF">2009-12-05T15:40:00Z</dcterms:modified>
</cp:coreProperties>
</file>