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0" r:id="rId3"/>
    <p:sldId id="261" r:id="rId4"/>
    <p:sldId id="262" r:id="rId5"/>
    <p:sldId id="263" r:id="rId6"/>
    <p:sldId id="264" r:id="rId7"/>
    <p:sldId id="265" r:id="rId8"/>
    <p:sldId id="274" r:id="rId9"/>
    <p:sldId id="271" r:id="rId10"/>
    <p:sldId id="272" r:id="rId11"/>
    <p:sldId id="275" r:id="rId12"/>
    <p:sldId id="276" r:id="rId13"/>
    <p:sldId id="267" r:id="rId14"/>
    <p:sldId id="278" r:id="rId15"/>
    <p:sldId id="277" r:id="rId16"/>
    <p:sldId id="279" r:id="rId17"/>
    <p:sldId id="280" r:id="rId18"/>
    <p:sldId id="282" r:id="rId19"/>
    <p:sldId id="283" r:id="rId20"/>
    <p:sldId id="284" r:id="rId21"/>
    <p:sldId id="285" r:id="rId22"/>
    <p:sldId id="286" r:id="rId23"/>
    <p:sldId id="289" r:id="rId24"/>
    <p:sldId id="287" r:id="rId25"/>
    <p:sldId id="290"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8" d="100"/>
          <a:sy n="58" d="100"/>
        </p:scale>
        <p:origin x="-2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2EFE-93D7-4D99-A651-F80EB28D96E6}" type="datetimeFigureOut">
              <a:rPr lang="en-US" smtClean="0"/>
              <a:pPr/>
              <a:t>4/10/2008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03E0C-F433-4D26-A117-138B50FD05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03E0C-F433-4D26-A117-138B50FD05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Don McClain</a:t>
            </a:r>
            <a:endParaRPr lang="en-US"/>
          </a:p>
        </p:txBody>
      </p:sp>
      <p:sp>
        <p:nvSpPr>
          <p:cNvPr id="17" name="Footer Placeholder 16"/>
          <p:cNvSpPr>
            <a:spLocks noGrp="1"/>
          </p:cNvSpPr>
          <p:nvPr>
            <p:ph type="ftr" sz="quarter" idx="11"/>
          </p:nvPr>
        </p:nvSpPr>
        <p:spPr/>
        <p:txBody>
          <a:bodyPr/>
          <a:lstStyle/>
          <a:p>
            <a:r>
              <a:rPr lang="en-US" smtClean="0"/>
              <a:t>W. 65th St church of Christ / April 13, 2008</a:t>
            </a:r>
            <a:endParaRPr lang="en-US"/>
          </a:p>
        </p:txBody>
      </p:sp>
      <p:sp>
        <p:nvSpPr>
          <p:cNvPr id="29" name="Slide Number Placeholder 28"/>
          <p:cNvSpPr>
            <a:spLocks noGrp="1"/>
          </p:cNvSpPr>
          <p:nvPr>
            <p:ph type="sldNum" sz="quarter" idx="12"/>
          </p:nvPr>
        </p:nvSpPr>
        <p:spPr/>
        <p:txBody>
          <a:bodyPr/>
          <a:lstStyle/>
          <a:p>
            <a:fld id="{E2BC18E2-5954-4BB2-B479-9D6DEF7F6FE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April 13, 2008</a:t>
            </a:r>
            <a:endParaRPr lang="en-US"/>
          </a:p>
        </p:txBody>
      </p:sp>
      <p:sp>
        <p:nvSpPr>
          <p:cNvPr id="6" name="Slide Number Placeholder 5"/>
          <p:cNvSpPr>
            <a:spLocks noGrp="1"/>
          </p:cNvSpPr>
          <p:nvPr>
            <p:ph type="sldNum" sz="quarter" idx="12"/>
          </p:nvPr>
        </p:nvSpPr>
        <p:spPr/>
        <p:txBody>
          <a:bodyPr/>
          <a:lstStyle/>
          <a:p>
            <a:fld id="{E2BC18E2-5954-4BB2-B479-9D6DEF7F6FEA}"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April 13, 2008</a:t>
            </a:r>
            <a:endParaRPr lang="en-US"/>
          </a:p>
        </p:txBody>
      </p:sp>
      <p:sp>
        <p:nvSpPr>
          <p:cNvPr id="6" name="Slide Number Placeholder 5"/>
          <p:cNvSpPr>
            <a:spLocks noGrp="1"/>
          </p:cNvSpPr>
          <p:nvPr>
            <p:ph type="sldNum" sz="quarter" idx="12"/>
          </p:nvPr>
        </p:nvSpPr>
        <p:spPr/>
        <p:txBody>
          <a:bodyPr/>
          <a:lstStyle/>
          <a:p>
            <a:fld id="{E2BC18E2-5954-4BB2-B479-9D6DEF7F6FEA}"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April 13, 2008</a:t>
            </a:r>
            <a:endParaRPr lang="en-US"/>
          </a:p>
        </p:txBody>
      </p:sp>
      <p:sp>
        <p:nvSpPr>
          <p:cNvPr id="6" name="Slide Number Placeholder 5"/>
          <p:cNvSpPr>
            <a:spLocks noGrp="1"/>
          </p:cNvSpPr>
          <p:nvPr>
            <p:ph type="sldNum" sz="quarter" idx="12"/>
          </p:nvPr>
        </p:nvSpPr>
        <p:spPr/>
        <p:txBody>
          <a:bodyPr/>
          <a:lstStyle/>
          <a:p>
            <a:fld id="{E2BC18E2-5954-4BB2-B479-9D6DEF7F6FEA}"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April 13, 2008</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2BC18E2-5954-4BB2-B479-9D6DEF7F6FEA}"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April 13, 2008</a:t>
            </a:r>
            <a:endParaRPr lang="en-US"/>
          </a:p>
        </p:txBody>
      </p:sp>
      <p:sp>
        <p:nvSpPr>
          <p:cNvPr id="7" name="Slide Number Placeholder 6"/>
          <p:cNvSpPr>
            <a:spLocks noGrp="1"/>
          </p:cNvSpPr>
          <p:nvPr>
            <p:ph type="sldNum" sz="quarter" idx="12"/>
          </p:nvPr>
        </p:nvSpPr>
        <p:spPr/>
        <p:txBody>
          <a:bodyPr/>
          <a:lstStyle/>
          <a:p>
            <a:fld id="{E2BC18E2-5954-4BB2-B479-9D6DEF7F6FEA}"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lang="en-US" smtClean="0"/>
              <a:t>W. 65th St church of Christ / April 13, 2008</a:t>
            </a:r>
            <a:endParaRPr lang="en-US"/>
          </a:p>
        </p:txBody>
      </p:sp>
      <p:sp>
        <p:nvSpPr>
          <p:cNvPr id="9" name="Slide Number Placeholder 8"/>
          <p:cNvSpPr>
            <a:spLocks noGrp="1"/>
          </p:cNvSpPr>
          <p:nvPr>
            <p:ph type="sldNum" sz="quarter" idx="12"/>
          </p:nvPr>
        </p:nvSpPr>
        <p:spPr/>
        <p:txBody>
          <a:bodyPr/>
          <a:lstStyle/>
          <a:p>
            <a:fld id="{E2BC18E2-5954-4BB2-B479-9D6DEF7F6FEA}"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April 13, 2008</a:t>
            </a:r>
            <a:endParaRPr lang="en-US"/>
          </a:p>
        </p:txBody>
      </p:sp>
      <p:sp>
        <p:nvSpPr>
          <p:cNvPr id="5" name="Slide Number Placeholder 4"/>
          <p:cNvSpPr>
            <a:spLocks noGrp="1"/>
          </p:cNvSpPr>
          <p:nvPr>
            <p:ph type="sldNum" sz="quarter" idx="12"/>
          </p:nvPr>
        </p:nvSpPr>
        <p:spPr/>
        <p:txBody>
          <a:bodyPr/>
          <a:lstStyle/>
          <a:p>
            <a:fld id="{E2BC18E2-5954-4BB2-B479-9D6DEF7F6FEA}"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Don McClain</a:t>
            </a:r>
            <a:endParaRPr lang="en-US"/>
          </a:p>
        </p:txBody>
      </p:sp>
      <p:sp>
        <p:nvSpPr>
          <p:cNvPr id="3" name="Footer Placeholder 2"/>
          <p:cNvSpPr>
            <a:spLocks noGrp="1"/>
          </p:cNvSpPr>
          <p:nvPr>
            <p:ph type="ftr" sz="quarter" idx="11"/>
          </p:nvPr>
        </p:nvSpPr>
        <p:spPr/>
        <p:txBody>
          <a:bodyPr/>
          <a:lstStyle/>
          <a:p>
            <a:r>
              <a:rPr lang="en-US" smtClean="0"/>
              <a:t>W. 65th St church of Christ / April 13, 2008</a:t>
            </a:r>
            <a:endParaRPr lang="en-US"/>
          </a:p>
        </p:txBody>
      </p:sp>
      <p:sp>
        <p:nvSpPr>
          <p:cNvPr id="4" name="Slide Number Placeholder 3"/>
          <p:cNvSpPr>
            <a:spLocks noGrp="1"/>
          </p:cNvSpPr>
          <p:nvPr>
            <p:ph type="sldNum" sz="quarter" idx="12"/>
          </p:nvPr>
        </p:nvSpPr>
        <p:spPr/>
        <p:txBody>
          <a:bodyPr/>
          <a:lstStyle/>
          <a:p>
            <a:fld id="{E2BC18E2-5954-4BB2-B479-9D6DEF7F6FEA}"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April 13, 2008</a:t>
            </a:r>
            <a:endParaRPr lang="en-US"/>
          </a:p>
        </p:txBody>
      </p:sp>
      <p:sp>
        <p:nvSpPr>
          <p:cNvPr id="7" name="Slide Number Placeholder 6"/>
          <p:cNvSpPr>
            <a:spLocks noGrp="1"/>
          </p:cNvSpPr>
          <p:nvPr>
            <p:ph type="sldNum" sz="quarter" idx="12"/>
          </p:nvPr>
        </p:nvSpPr>
        <p:spPr/>
        <p:txBody>
          <a:bodyPr/>
          <a:lstStyle/>
          <a:p>
            <a:fld id="{E2BC18E2-5954-4BB2-B479-9D6DEF7F6FEA}"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April 13, 2008</a:t>
            </a:r>
            <a:endParaRPr lang="en-US"/>
          </a:p>
        </p:txBody>
      </p:sp>
      <p:sp>
        <p:nvSpPr>
          <p:cNvPr id="7" name="Slide Number Placeholder 6"/>
          <p:cNvSpPr>
            <a:spLocks noGrp="1"/>
          </p:cNvSpPr>
          <p:nvPr>
            <p:ph type="sldNum" sz="quarter" idx="12"/>
          </p:nvPr>
        </p:nvSpPr>
        <p:spPr/>
        <p:txBody>
          <a:bodyPr/>
          <a:lstStyle/>
          <a:p>
            <a:fld id="{E2BC18E2-5954-4BB2-B479-9D6DEF7F6FEA}"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0" y="6553200"/>
            <a:ext cx="2590800" cy="304800"/>
          </a:xfrm>
          <a:prstGeom prst="rect">
            <a:avLst/>
          </a:prstGeom>
        </p:spPr>
        <p:txBody>
          <a:bodyPr vert="horz" anchor="b"/>
          <a:lstStyle>
            <a:lvl1pPr algn="l" eaLnBrk="1" latinLnBrk="0" hangingPunct="1">
              <a:defRPr kumimoji="0" sz="1400" b="0" cap="none" spc="0">
                <a:ln w="18415" cmpd="sng">
                  <a:noFill/>
                  <a:prstDash val="solid"/>
                </a:ln>
                <a:solidFill>
                  <a:srgbClr val="FFFFFF"/>
                </a:solidFill>
                <a:effectLst>
                  <a:outerShdw blurRad="63500" dir="3600000" algn="tl" rotWithShape="0">
                    <a:srgbClr val="000000">
                      <a:alpha val="70000"/>
                    </a:srgbClr>
                  </a:outerShdw>
                </a:effectLst>
              </a:defRPr>
            </a:lvl1pPr>
          </a:lstStyle>
          <a:p>
            <a:r>
              <a:rPr lang="en-US" smtClean="0"/>
              <a:t>Don McClain</a:t>
            </a:r>
            <a:endParaRPr lang="en-US"/>
          </a:p>
        </p:txBody>
      </p:sp>
      <p:sp>
        <p:nvSpPr>
          <p:cNvPr id="3" name="Footer Placeholder 2"/>
          <p:cNvSpPr>
            <a:spLocks noGrp="1"/>
          </p:cNvSpPr>
          <p:nvPr>
            <p:ph type="ftr" sz="quarter" idx="3"/>
          </p:nvPr>
        </p:nvSpPr>
        <p:spPr>
          <a:xfrm>
            <a:off x="3657600" y="6553200"/>
            <a:ext cx="5486400" cy="304800"/>
          </a:xfrm>
          <a:prstGeom prst="rect">
            <a:avLst/>
          </a:prstGeom>
        </p:spPr>
        <p:txBody>
          <a:bodyPr vert="horz" anchor="b"/>
          <a:lstStyle>
            <a:lvl1pPr algn="r" eaLnBrk="1" latinLnBrk="0" hangingPunct="1">
              <a:defRPr kumimoji="0" sz="1400" b="0" cap="none" spc="0">
                <a:ln w="18415" cmpd="sng">
                  <a:noFill/>
                  <a:prstDash val="solid"/>
                </a:ln>
                <a:solidFill>
                  <a:srgbClr val="FFFFFF"/>
                </a:solidFill>
                <a:effectLst>
                  <a:outerShdw blurRad="63500" dir="3600000" algn="tl" rotWithShape="0">
                    <a:srgbClr val="000000">
                      <a:alpha val="70000"/>
                    </a:srgbClr>
                  </a:outerShdw>
                </a:effectLst>
              </a:defRPr>
            </a:lvl1pPr>
          </a:lstStyle>
          <a:p>
            <a:r>
              <a:rPr lang="en-US" smtClean="0"/>
              <a:t>W. 65th St church of Christ / April 13, 2008</a:t>
            </a:r>
            <a:endParaRPr lang="en-US"/>
          </a:p>
        </p:txBody>
      </p:sp>
      <p:sp>
        <p:nvSpPr>
          <p:cNvPr id="23" name="Slide Number Placeholder 22"/>
          <p:cNvSpPr>
            <a:spLocks noGrp="1"/>
          </p:cNvSpPr>
          <p:nvPr>
            <p:ph type="sldNum" sz="quarter" idx="4"/>
          </p:nvPr>
        </p:nvSpPr>
        <p:spPr>
          <a:xfrm>
            <a:off x="8382000" y="0"/>
            <a:ext cx="762000" cy="365125"/>
          </a:xfrm>
          <a:prstGeom prst="rect">
            <a:avLst/>
          </a:prstGeom>
        </p:spPr>
        <p:txBody>
          <a:bodyPr vert="horz" lIns="0" rIns="0" anchor="b"/>
          <a:lstStyle>
            <a:lvl1pPr algn="r" eaLnBrk="1" latinLnBrk="0" hangingPunct="1">
              <a:defRPr kumimoji="0" sz="1400" b="0" cap="none" spc="0">
                <a:ln w="18415" cmpd="sng">
                  <a:noFill/>
                  <a:prstDash val="solid"/>
                </a:ln>
                <a:solidFill>
                  <a:srgbClr val="FFFFFF"/>
                </a:solidFill>
                <a:effectLst>
                  <a:outerShdw blurRad="63500" dir="3600000" algn="tl" rotWithShape="0">
                    <a:srgbClr val="000000">
                      <a:alpha val="70000"/>
                    </a:srgbClr>
                  </a:outerShdw>
                </a:effectLst>
              </a:defRPr>
            </a:lvl1pPr>
          </a:lstStyle>
          <a:p>
            <a:fld id="{E2BC18E2-5954-4BB2-B479-9D6DEF7F6F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0" y="762000"/>
            <a:ext cx="3733800" cy="550920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88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pic>
        <p:nvPicPr>
          <p:cNvPr id="29699" name="Picture 3"/>
          <p:cNvPicPr>
            <a:picLocks noChangeAspect="1" noChangeArrowheads="1"/>
          </p:cNvPicPr>
          <p:nvPr/>
        </p:nvPicPr>
        <p:blipFill>
          <a:blip r:embed="rId3"/>
          <a:srcRect/>
          <a:stretch>
            <a:fillRect/>
          </a:stretch>
        </p:blipFill>
        <p:spPr bwMode="auto">
          <a:xfrm>
            <a:off x="228600" y="381000"/>
            <a:ext cx="6307734" cy="64770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E2BC18E2-5954-4BB2-B479-9D6DEF7F6FEA}"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Immoral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10" name="Picture 9"/>
          <p:cNvPicPr>
            <a:picLocks noChangeAspect="1" noChangeArrowheads="1"/>
          </p:cNvPicPr>
          <p:nvPr/>
        </p:nvPicPr>
        <p:blipFill>
          <a:blip r:embed="rId3"/>
          <a:srcRect/>
          <a:stretch>
            <a:fillRect/>
          </a:stretch>
        </p:blipFill>
        <p:spPr bwMode="auto">
          <a:xfrm>
            <a:off x="3276600" y="1905000"/>
            <a:ext cx="5867400" cy="4876799"/>
          </a:xfrm>
          <a:prstGeom prst="rect">
            <a:avLst/>
          </a:prstGeom>
          <a:noFill/>
          <a:ln w="9525">
            <a:noFill/>
            <a:miter lim="800000"/>
            <a:headEnd/>
            <a:tailEnd/>
          </a:ln>
          <a:effectLst/>
        </p:spPr>
      </p:pic>
      <p:pic>
        <p:nvPicPr>
          <p:cNvPr id="28674" name="Picture 2" descr="http://www.sixdegreesfromdave.com/Apple%20Tempting%20-%20300.jpg"/>
          <p:cNvPicPr>
            <a:picLocks noChangeAspect="1" noChangeArrowheads="1"/>
          </p:cNvPicPr>
          <p:nvPr/>
        </p:nvPicPr>
        <p:blipFill>
          <a:blip r:embed="rId4"/>
          <a:srcRect/>
          <a:stretch>
            <a:fillRect/>
          </a:stretch>
        </p:blipFill>
        <p:spPr bwMode="auto">
          <a:xfrm>
            <a:off x="228600" y="2514601"/>
            <a:ext cx="3486735" cy="3124200"/>
          </a:xfrm>
          <a:prstGeom prst="rect">
            <a:avLst/>
          </a:prstGeom>
          <a:noFill/>
          <a:ln>
            <a:noFill/>
          </a:ln>
          <a:effectLst>
            <a:outerShdw blurRad="127000" dist="38100" dir="2700000" algn="ctr">
              <a:srgbClr val="000000">
                <a:alpha val="45000"/>
              </a:srgbClr>
            </a:outerShdw>
          </a:effectLst>
          <a:scene3d>
            <a:camera prst="perspectiveFront" fov="2700000">
              <a:rot lat="20901512" lon="19875444" rev="599289"/>
            </a:camera>
            <a:lightRig rig="soft" dir="t">
              <a:rot lat="0" lon="0" rev="0"/>
            </a:lightRig>
          </a:scene3d>
          <a:sp3d prstMaterial="translucentPowder">
            <a:bevelT w="203200" h="50800" prst="softRound"/>
          </a:sp3d>
        </p:spPr>
      </p:pic>
      <p:sp>
        <p:nvSpPr>
          <p:cNvPr id="8" name="Rectangle 7"/>
          <p:cNvSpPr/>
          <p:nvPr/>
        </p:nvSpPr>
        <p:spPr>
          <a:xfrm>
            <a:off x="4038600" y="2438400"/>
            <a:ext cx="4343400" cy="3046988"/>
          </a:xfrm>
          <a:prstGeom prst="rect">
            <a:avLst/>
          </a:prstGeom>
        </p:spPr>
        <p:txBody>
          <a:bodyPr wrap="square">
            <a:spAutoFit/>
          </a:bodyPr>
          <a:lstStyle/>
          <a:p>
            <a:pPr algn="ctr"/>
            <a:r>
              <a:rPr lang="en-US" sz="2400" b="1" dirty="0" smtClean="0"/>
              <a:t>Proverbs 6:32-33 (NKJV) </a:t>
            </a:r>
            <a:r>
              <a:rPr lang="en-US" sz="2400" dirty="0" smtClean="0"/>
              <a:t/>
            </a:r>
            <a:br>
              <a:rPr lang="en-US" sz="2400" dirty="0" smtClean="0"/>
            </a:br>
            <a:r>
              <a:rPr lang="en-US" sz="2400" baseline="30000" dirty="0" smtClean="0"/>
              <a:t>32 </a:t>
            </a:r>
            <a:r>
              <a:rPr lang="en-US" sz="2400" dirty="0" smtClean="0"/>
              <a:t>Whoever commits adultery with a woman lacks understanding; He </a:t>
            </a:r>
            <a:r>
              <a:rPr lang="en-US" sz="2400" i="1" dirty="0" smtClean="0"/>
              <a:t>who</a:t>
            </a:r>
            <a:r>
              <a:rPr lang="en-US" sz="2400" dirty="0" smtClean="0"/>
              <a:t> does so destroys his own soul. </a:t>
            </a:r>
            <a:br>
              <a:rPr lang="en-US" sz="2400" dirty="0" smtClean="0"/>
            </a:br>
            <a:r>
              <a:rPr lang="en-US" sz="2400" baseline="30000" dirty="0" smtClean="0"/>
              <a:t>33 </a:t>
            </a:r>
            <a:r>
              <a:rPr lang="en-US" sz="2400" dirty="0" smtClean="0"/>
              <a:t>Wounds and dishonor he will get, And his reproach will not be wiped away. </a:t>
            </a:r>
            <a:endParaRPr lang="en-US" sz="2400" dirty="0"/>
          </a:p>
        </p:txBody>
      </p:sp>
      <p:sp>
        <p:nvSpPr>
          <p:cNvPr id="7" name="Date Placeholder 6"/>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10</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sixdegreesfromdave.com/Apple%20Tempting%20-%20300.jpg"/>
          <p:cNvPicPr>
            <a:picLocks noChangeAspect="1" noChangeArrowheads="1"/>
          </p:cNvPicPr>
          <p:nvPr/>
        </p:nvPicPr>
        <p:blipFill>
          <a:blip r:embed="rId3"/>
          <a:srcRect/>
          <a:stretch>
            <a:fillRect/>
          </a:stretch>
        </p:blipFill>
        <p:spPr bwMode="auto">
          <a:xfrm>
            <a:off x="228600" y="2514601"/>
            <a:ext cx="3486735" cy="3124200"/>
          </a:xfrm>
          <a:prstGeom prst="rect">
            <a:avLst/>
          </a:prstGeom>
          <a:noFill/>
          <a:ln>
            <a:noFill/>
          </a:ln>
          <a:effectLst>
            <a:outerShdw blurRad="127000" dist="38100" dir="2700000" algn="ctr">
              <a:srgbClr val="000000">
                <a:alpha val="45000"/>
              </a:srgbClr>
            </a:outerShdw>
          </a:effectLst>
          <a:scene3d>
            <a:camera prst="perspectiveFront" fov="2700000">
              <a:rot lat="20901512" lon="19875444" rev="599289"/>
            </a:camera>
            <a:lightRig rig="soft" dir="t">
              <a:rot lat="0" lon="0" rev="0"/>
            </a:lightRig>
          </a:scene3d>
          <a:sp3d prstMaterial="translucentPowder">
            <a:bevelT w="203200" h="50800" prst="softRound"/>
          </a:sp3d>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Immoral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10" name="Picture 9"/>
          <p:cNvPicPr>
            <a:picLocks noChangeAspect="1" noChangeArrowheads="1"/>
          </p:cNvPicPr>
          <p:nvPr/>
        </p:nvPicPr>
        <p:blipFill>
          <a:blip r:embed="rId4"/>
          <a:srcRect/>
          <a:stretch>
            <a:fillRect/>
          </a:stretch>
        </p:blipFill>
        <p:spPr bwMode="auto">
          <a:xfrm>
            <a:off x="2667000" y="1600200"/>
            <a:ext cx="6477000" cy="5181599"/>
          </a:xfrm>
          <a:prstGeom prst="rect">
            <a:avLst/>
          </a:prstGeom>
          <a:noFill/>
          <a:ln w="9525">
            <a:noFill/>
            <a:miter lim="800000"/>
            <a:headEnd/>
            <a:tailEnd/>
          </a:ln>
          <a:effectLst/>
        </p:spPr>
      </p:pic>
      <p:sp>
        <p:nvSpPr>
          <p:cNvPr id="7" name="Rectangle 6"/>
          <p:cNvSpPr/>
          <p:nvPr/>
        </p:nvSpPr>
        <p:spPr>
          <a:xfrm>
            <a:off x="3429000" y="1981200"/>
            <a:ext cx="4876800" cy="3477875"/>
          </a:xfrm>
          <a:prstGeom prst="rect">
            <a:avLst/>
          </a:prstGeom>
        </p:spPr>
        <p:txBody>
          <a:bodyPr wrap="square">
            <a:spAutoFit/>
          </a:bodyPr>
          <a:lstStyle/>
          <a:p>
            <a:pPr algn="ctr"/>
            <a:r>
              <a:rPr lang="en-US" sz="2200" b="1" dirty="0" smtClean="0"/>
              <a:t>1 Corinthians 6:9-10 (NKJV) </a:t>
            </a:r>
            <a:r>
              <a:rPr lang="en-US" sz="2200" dirty="0" smtClean="0"/>
              <a:t/>
            </a:r>
            <a:br>
              <a:rPr lang="en-US" sz="2200" dirty="0" smtClean="0"/>
            </a:br>
            <a:r>
              <a:rPr lang="en-US" sz="2200" baseline="30000" dirty="0" smtClean="0"/>
              <a:t>9 </a:t>
            </a:r>
            <a:r>
              <a:rPr lang="en-US" sz="2200" dirty="0" smtClean="0"/>
              <a:t>Do you not know that the unrighteous will not inherit the kingdom of God? Do not be deceived. Neither fornicators, nor idolaters, nor adulterers, nor homosexuals, nor sodomites,  </a:t>
            </a:r>
            <a:r>
              <a:rPr lang="en-US" sz="2200" baseline="30000" dirty="0" smtClean="0"/>
              <a:t>10 </a:t>
            </a:r>
            <a:r>
              <a:rPr lang="en-US" sz="2200" dirty="0" smtClean="0"/>
              <a:t>nor thieves, nor covetous, nor drunkards, nor revilers, nor </a:t>
            </a:r>
            <a:r>
              <a:rPr lang="en-US" sz="2200" dirty="0" err="1" smtClean="0"/>
              <a:t>extortioners</a:t>
            </a:r>
            <a:r>
              <a:rPr lang="en-US" sz="2200" dirty="0" smtClean="0"/>
              <a:t> will inherit the kingdom of God. </a:t>
            </a:r>
            <a:endParaRPr lang="en-US" sz="2200" dirty="0"/>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11</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sixdegreesfromdave.com/Apple%20Tempting%20-%20300.jpg"/>
          <p:cNvPicPr>
            <a:picLocks noChangeAspect="1" noChangeArrowheads="1"/>
          </p:cNvPicPr>
          <p:nvPr/>
        </p:nvPicPr>
        <p:blipFill>
          <a:blip r:embed="rId3"/>
          <a:srcRect/>
          <a:stretch>
            <a:fillRect/>
          </a:stretch>
        </p:blipFill>
        <p:spPr bwMode="auto">
          <a:xfrm>
            <a:off x="228600" y="2514601"/>
            <a:ext cx="3486735" cy="3124200"/>
          </a:xfrm>
          <a:prstGeom prst="rect">
            <a:avLst/>
          </a:prstGeom>
          <a:noFill/>
          <a:ln>
            <a:noFill/>
          </a:ln>
          <a:effectLst>
            <a:outerShdw blurRad="127000" dist="38100" dir="2700000" algn="ctr">
              <a:srgbClr val="000000">
                <a:alpha val="45000"/>
              </a:srgbClr>
            </a:outerShdw>
          </a:effectLst>
          <a:scene3d>
            <a:camera prst="perspectiveFront" fov="2700000">
              <a:rot lat="20901512" lon="19875444" rev="599289"/>
            </a:camera>
            <a:lightRig rig="soft" dir="t">
              <a:rot lat="0" lon="0" rev="0"/>
            </a:lightRig>
          </a:scene3d>
          <a:sp3d prstMaterial="translucentPowder">
            <a:bevelT w="203200" h="50800" prst="softRound"/>
          </a:sp3d>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Immoral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10" name="Picture 9"/>
          <p:cNvPicPr>
            <a:picLocks noChangeAspect="1" noChangeArrowheads="1"/>
          </p:cNvPicPr>
          <p:nvPr/>
        </p:nvPicPr>
        <p:blipFill>
          <a:blip r:embed="rId4"/>
          <a:srcRect/>
          <a:stretch>
            <a:fillRect/>
          </a:stretch>
        </p:blipFill>
        <p:spPr bwMode="auto">
          <a:xfrm>
            <a:off x="2667000" y="1600200"/>
            <a:ext cx="6477000" cy="5181599"/>
          </a:xfrm>
          <a:prstGeom prst="rect">
            <a:avLst/>
          </a:prstGeom>
          <a:noFill/>
          <a:ln w="9525">
            <a:noFill/>
            <a:miter lim="800000"/>
            <a:headEnd/>
            <a:tailEnd/>
          </a:ln>
          <a:effectLst/>
        </p:spPr>
      </p:pic>
      <p:sp>
        <p:nvSpPr>
          <p:cNvPr id="8" name="Rectangle 7"/>
          <p:cNvSpPr/>
          <p:nvPr/>
        </p:nvSpPr>
        <p:spPr>
          <a:xfrm>
            <a:off x="3429000" y="2286000"/>
            <a:ext cx="4800600" cy="3046988"/>
          </a:xfrm>
          <a:prstGeom prst="rect">
            <a:avLst/>
          </a:prstGeom>
        </p:spPr>
        <p:txBody>
          <a:bodyPr wrap="square">
            <a:spAutoFit/>
          </a:bodyPr>
          <a:lstStyle/>
          <a:p>
            <a:pPr algn="ctr"/>
            <a:r>
              <a:rPr lang="en-US" sz="2400" b="1" dirty="0" smtClean="0"/>
              <a:t>Revelation 21:8 (NKJV) </a:t>
            </a:r>
            <a:r>
              <a:rPr lang="en-US" sz="2400" dirty="0" smtClean="0"/>
              <a:t/>
            </a:r>
            <a:br>
              <a:rPr lang="en-US" sz="2400" dirty="0" smtClean="0"/>
            </a:br>
            <a:r>
              <a:rPr lang="en-US" sz="2400" baseline="30000" dirty="0" smtClean="0"/>
              <a:t>8 </a:t>
            </a:r>
            <a:r>
              <a:rPr lang="en-US" sz="2400" dirty="0" smtClean="0"/>
              <a:t>But the cowardly, unbelieving, abominable, murderers, sexually immoral, sorcerers, idolaters, and all liars shall have their part in the lake which burns with fire and brimstone, which is the second death." </a:t>
            </a:r>
            <a:endParaRPr lang="en-US" sz="2400" dirty="0"/>
          </a:p>
        </p:txBody>
      </p:sp>
      <p:sp>
        <p:nvSpPr>
          <p:cNvPr id="7" name="Date Placeholder 6"/>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12</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Materialistic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10" name="Picture 9"/>
          <p:cNvPicPr>
            <a:picLocks noChangeAspect="1" noChangeArrowheads="1"/>
          </p:cNvPicPr>
          <p:nvPr/>
        </p:nvPicPr>
        <p:blipFill>
          <a:blip r:embed="rId3"/>
          <a:srcRect/>
          <a:stretch>
            <a:fillRect/>
          </a:stretch>
        </p:blipFill>
        <p:spPr bwMode="auto">
          <a:xfrm>
            <a:off x="3200400" y="1600200"/>
            <a:ext cx="5943600" cy="518159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 y="2329938"/>
            <a:ext cx="3505200" cy="4528061"/>
          </a:xfrm>
          <a:prstGeom prst="rect">
            <a:avLst/>
          </a:prstGeom>
          <a:noFill/>
          <a:ln w="9525">
            <a:noFill/>
            <a:miter lim="800000"/>
            <a:headEnd/>
            <a:tailEnd/>
          </a:ln>
          <a:effectLst/>
        </p:spPr>
      </p:pic>
      <p:sp>
        <p:nvSpPr>
          <p:cNvPr id="7" name="Rectangle 6"/>
          <p:cNvSpPr/>
          <p:nvPr/>
        </p:nvSpPr>
        <p:spPr>
          <a:xfrm>
            <a:off x="3886200" y="2057400"/>
            <a:ext cx="4495800" cy="3046988"/>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rPr>
              <a:t>Luke 12:13-21 (NKJV) </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baseline="30000" dirty="0" smtClean="0">
                <a:effectLst>
                  <a:outerShdw blurRad="38100" dist="38100" dir="2700000" algn="tl">
                    <a:srgbClr val="000000">
                      <a:alpha val="43137"/>
                    </a:srgbClr>
                  </a:outerShdw>
                </a:effectLst>
              </a:rPr>
              <a:t>. . . 15 </a:t>
            </a:r>
            <a:r>
              <a:rPr lang="en-US" sz="2400" dirty="0" smtClean="0">
                <a:effectLst>
                  <a:outerShdw blurRad="38100" dist="38100" dir="2700000" algn="tl">
                    <a:srgbClr val="000000">
                      <a:alpha val="43137"/>
                    </a:srgbClr>
                  </a:outerShdw>
                </a:effectLst>
              </a:rPr>
              <a:t>And He said to them, "</a:t>
            </a:r>
            <a:r>
              <a:rPr lang="en-US" sz="2400" dirty="0" smtClean="0">
                <a:solidFill>
                  <a:srgbClr val="FF0000"/>
                </a:solidFill>
                <a:effectLst>
                  <a:outerShdw blurRad="38100" dist="38100" dir="2700000" algn="tl">
                    <a:srgbClr val="000000">
                      <a:alpha val="43137"/>
                    </a:srgbClr>
                  </a:outerShdw>
                </a:effectLst>
              </a:rPr>
              <a:t>Take heed and beware of covetousness, for one's life does not consist in the abundance of the things he possesses</a:t>
            </a:r>
            <a:r>
              <a:rPr lang="en-US" sz="2400" dirty="0" smtClean="0">
                <a:effectLst>
                  <a:outerShdw blurRad="38100" dist="38100" dir="2700000" algn="tl">
                    <a:srgbClr val="000000">
                      <a:alpha val="43137"/>
                    </a:srgbClr>
                  </a:outerShdw>
                </a:effectLst>
              </a:rPr>
              <a:t>." </a:t>
            </a:r>
            <a:br>
              <a:rPr lang="en-US" sz="2400" dirty="0" smtClean="0">
                <a:effectLst>
                  <a:outerShdw blurRad="38100" dist="38100" dir="2700000" algn="tl">
                    <a:srgbClr val="000000">
                      <a:alpha val="43137"/>
                    </a:srgbClr>
                  </a:outerShdw>
                </a:effectLst>
              </a:rPr>
            </a:br>
            <a:r>
              <a:rPr lang="en-US" sz="2400" baseline="30000" dirty="0" smtClean="0">
                <a:effectLst>
                  <a:outerShdw blurRad="38100" dist="38100" dir="2700000" algn="tl">
                    <a:srgbClr val="000000">
                      <a:alpha val="43137"/>
                    </a:srgbClr>
                  </a:outerShdw>
                </a:effectLst>
              </a:rPr>
              <a:t>16 </a:t>
            </a:r>
            <a:r>
              <a:rPr lang="en-US" sz="2400" dirty="0" smtClean="0">
                <a:effectLst>
                  <a:outerShdw blurRad="38100" dist="38100" dir="2700000" algn="tl">
                    <a:srgbClr val="000000">
                      <a:alpha val="43137"/>
                    </a:srgbClr>
                  </a:outerShdw>
                </a:effectLst>
              </a:rPr>
              <a:t>Then He spoke a parable to them, saying:</a:t>
            </a:r>
            <a:endParaRPr lang="en-US" sz="2400"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13</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Materialistic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10" name="Picture 9"/>
          <p:cNvPicPr>
            <a:picLocks noChangeAspect="1" noChangeArrowheads="1"/>
          </p:cNvPicPr>
          <p:nvPr/>
        </p:nvPicPr>
        <p:blipFill>
          <a:blip r:embed="rId3"/>
          <a:srcRect/>
          <a:stretch>
            <a:fillRect/>
          </a:stretch>
        </p:blipFill>
        <p:spPr bwMode="auto">
          <a:xfrm>
            <a:off x="3200400" y="1600200"/>
            <a:ext cx="5943600" cy="518159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 y="2329938"/>
            <a:ext cx="3505200" cy="4528061"/>
          </a:xfrm>
          <a:prstGeom prst="rect">
            <a:avLst/>
          </a:prstGeom>
          <a:noFill/>
          <a:ln w="9525">
            <a:noFill/>
            <a:miter lim="800000"/>
            <a:headEnd/>
            <a:tailEnd/>
          </a:ln>
          <a:effectLst/>
        </p:spPr>
      </p:pic>
      <p:sp>
        <p:nvSpPr>
          <p:cNvPr id="7" name="Rectangle 6"/>
          <p:cNvSpPr/>
          <p:nvPr/>
        </p:nvSpPr>
        <p:spPr>
          <a:xfrm>
            <a:off x="3886200" y="2057400"/>
            <a:ext cx="4495800" cy="3046988"/>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rPr>
              <a:t>Luke 12:13-21 (NKJV) </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a:t>
            </a:r>
            <a:r>
              <a:rPr lang="en-US" sz="2400" dirty="0" smtClean="0">
                <a:solidFill>
                  <a:srgbClr val="FF0000"/>
                </a:solidFill>
                <a:effectLst>
                  <a:outerShdw blurRad="38100" dist="38100" dir="2700000" algn="tl">
                    <a:srgbClr val="000000">
                      <a:alpha val="43137"/>
                    </a:srgbClr>
                  </a:outerShdw>
                </a:effectLst>
              </a:rPr>
              <a:t>The ground of a certain rich man yielded plentifully</a:t>
            </a:r>
            <a:r>
              <a:rPr lang="en-US" sz="2400" dirty="0" smtClean="0">
                <a:effectLst>
                  <a:outerShdw blurRad="38100" dist="38100" dir="2700000" algn="tl">
                    <a:srgbClr val="000000">
                      <a:alpha val="43137"/>
                    </a:srgbClr>
                  </a:outerShdw>
                </a:effectLst>
              </a:rPr>
              <a:t>. </a:t>
            </a:r>
            <a:br>
              <a:rPr lang="en-US" sz="2400" dirty="0" smtClean="0">
                <a:effectLst>
                  <a:outerShdw blurRad="38100" dist="38100" dir="2700000" algn="tl">
                    <a:srgbClr val="000000">
                      <a:alpha val="43137"/>
                    </a:srgbClr>
                  </a:outerShdw>
                </a:effectLst>
              </a:rPr>
            </a:br>
            <a:r>
              <a:rPr lang="en-US" sz="2400" baseline="30000" dirty="0" smtClean="0">
                <a:effectLst>
                  <a:outerShdw blurRad="38100" dist="38100" dir="2700000" algn="tl">
                    <a:srgbClr val="000000">
                      <a:alpha val="43137"/>
                    </a:srgbClr>
                  </a:outerShdw>
                </a:effectLst>
              </a:rPr>
              <a:t>17 </a:t>
            </a:r>
            <a:r>
              <a:rPr lang="en-US" sz="2400" dirty="0" smtClean="0">
                <a:solidFill>
                  <a:srgbClr val="FF0000"/>
                </a:solidFill>
                <a:effectLst>
                  <a:outerShdw blurRad="38100" dist="38100" dir="2700000" algn="tl">
                    <a:srgbClr val="000000">
                      <a:alpha val="43137"/>
                    </a:srgbClr>
                  </a:outerShdw>
                </a:effectLst>
              </a:rPr>
              <a:t>And he thought within himself, saying</a:t>
            </a:r>
            <a:r>
              <a:rPr lang="en-US" sz="2400" dirty="0" smtClean="0">
                <a:effectLst>
                  <a:outerShdw blurRad="38100" dist="38100" dir="2700000" algn="tl">
                    <a:srgbClr val="000000">
                      <a:alpha val="43137"/>
                    </a:srgbClr>
                  </a:outerShdw>
                </a:effectLst>
              </a:rPr>
              <a:t>, </a:t>
            </a:r>
            <a:r>
              <a:rPr lang="en-US" sz="2400" dirty="0" smtClean="0">
                <a:solidFill>
                  <a:srgbClr val="FF0000"/>
                </a:solidFill>
                <a:effectLst>
                  <a:outerShdw blurRad="38100" dist="38100" dir="2700000" algn="tl">
                    <a:srgbClr val="000000">
                      <a:alpha val="43137"/>
                    </a:srgbClr>
                  </a:outerShdw>
                </a:effectLst>
              </a:rPr>
              <a:t>'What shall I do, since I have no room to store my crops</a:t>
            </a:r>
            <a:r>
              <a:rPr lang="en-US" sz="2400" dirty="0" smtClean="0">
                <a:effectLst>
                  <a:outerShdw blurRad="38100" dist="38100" dir="2700000" algn="tl">
                    <a:srgbClr val="000000">
                      <a:alpha val="43137"/>
                    </a:srgbClr>
                  </a:outerShdw>
                </a:effectLst>
              </a:rPr>
              <a:t>?' </a:t>
            </a:r>
            <a:br>
              <a:rPr lang="en-US" sz="2400" dirty="0" smtClean="0">
                <a:effectLst>
                  <a:outerShdw blurRad="38100" dist="38100" dir="2700000" algn="tl">
                    <a:srgbClr val="000000">
                      <a:alpha val="43137"/>
                    </a:srgbClr>
                  </a:outerShdw>
                </a:effectLst>
              </a:rPr>
            </a:br>
            <a:r>
              <a:rPr lang="en-US" sz="2400" baseline="30000" dirty="0" smtClean="0">
                <a:effectLst>
                  <a:outerShdw blurRad="38100" dist="38100" dir="2700000" algn="tl">
                    <a:srgbClr val="000000">
                      <a:alpha val="43137"/>
                    </a:srgbClr>
                  </a:outerShdw>
                </a:effectLst>
              </a:rPr>
              <a:t>18 </a:t>
            </a:r>
            <a:r>
              <a:rPr lang="en-US" sz="2400" dirty="0" smtClean="0">
                <a:solidFill>
                  <a:srgbClr val="FF0000"/>
                </a:solidFill>
                <a:effectLst>
                  <a:outerShdw blurRad="38100" dist="38100" dir="2700000" algn="tl">
                    <a:srgbClr val="000000">
                      <a:alpha val="43137"/>
                    </a:srgbClr>
                  </a:outerShdw>
                </a:effectLst>
              </a:rPr>
              <a:t>So he said, 'I will do this</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14</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Materialistic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10" name="Picture 9"/>
          <p:cNvPicPr>
            <a:picLocks noChangeAspect="1" noChangeArrowheads="1"/>
          </p:cNvPicPr>
          <p:nvPr/>
        </p:nvPicPr>
        <p:blipFill>
          <a:blip r:embed="rId3"/>
          <a:srcRect/>
          <a:stretch>
            <a:fillRect/>
          </a:stretch>
        </p:blipFill>
        <p:spPr bwMode="auto">
          <a:xfrm>
            <a:off x="3200400" y="1600200"/>
            <a:ext cx="5943600" cy="518159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 y="2329938"/>
            <a:ext cx="3505200" cy="4528061"/>
          </a:xfrm>
          <a:prstGeom prst="rect">
            <a:avLst/>
          </a:prstGeom>
          <a:noFill/>
          <a:ln w="9525">
            <a:noFill/>
            <a:miter lim="800000"/>
            <a:headEnd/>
            <a:tailEnd/>
          </a:ln>
          <a:effectLst/>
        </p:spPr>
      </p:pic>
      <p:sp>
        <p:nvSpPr>
          <p:cNvPr id="7" name="Rectangle 6"/>
          <p:cNvSpPr/>
          <p:nvPr/>
        </p:nvSpPr>
        <p:spPr>
          <a:xfrm>
            <a:off x="3886200" y="2057400"/>
            <a:ext cx="4495800" cy="3416320"/>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rPr>
              <a:t>Luke 12:13-21 (NKJV) </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a:t>
            </a:r>
            <a:r>
              <a:rPr lang="en-US" sz="2400" dirty="0" smtClean="0">
                <a:solidFill>
                  <a:srgbClr val="FF0000"/>
                </a:solidFill>
                <a:effectLst>
                  <a:outerShdw blurRad="38100" dist="38100" dir="2700000" algn="tl">
                    <a:srgbClr val="000000">
                      <a:alpha val="43137"/>
                    </a:srgbClr>
                  </a:outerShdw>
                </a:effectLst>
              </a:rPr>
              <a:t>I will pull down my barns and build greater, and there I will store all my crops and my goods</a:t>
            </a:r>
            <a:r>
              <a:rPr lang="en-US" sz="2400" dirty="0" smtClean="0">
                <a:effectLst>
                  <a:outerShdw blurRad="38100" dist="38100" dir="2700000" algn="tl">
                    <a:srgbClr val="000000">
                      <a:alpha val="43137"/>
                    </a:srgbClr>
                  </a:outerShdw>
                </a:effectLst>
              </a:rPr>
              <a:t>.  </a:t>
            </a:r>
            <a:r>
              <a:rPr lang="en-US" sz="2400" baseline="30000" dirty="0" smtClean="0">
                <a:effectLst>
                  <a:outerShdw blurRad="38100" dist="38100" dir="2700000" algn="tl">
                    <a:srgbClr val="000000">
                      <a:alpha val="43137"/>
                    </a:srgbClr>
                  </a:outerShdw>
                </a:effectLst>
              </a:rPr>
              <a:t>19 </a:t>
            </a:r>
            <a:r>
              <a:rPr lang="en-US" sz="2400" dirty="0" smtClean="0">
                <a:solidFill>
                  <a:srgbClr val="FF0000"/>
                </a:solidFill>
                <a:effectLst>
                  <a:outerShdw blurRad="38100" dist="38100" dir="2700000" algn="tl">
                    <a:srgbClr val="000000">
                      <a:alpha val="43137"/>
                    </a:srgbClr>
                  </a:outerShdw>
                </a:effectLst>
              </a:rPr>
              <a:t>And I will say to my soul,</a:t>
            </a:r>
            <a:r>
              <a:rPr lang="en-US" sz="2400" dirty="0" smtClean="0">
                <a:effectLst>
                  <a:outerShdw blurRad="38100" dist="38100" dir="2700000" algn="tl">
                    <a:srgbClr val="000000">
                      <a:alpha val="43137"/>
                    </a:srgbClr>
                  </a:outerShdw>
                </a:effectLst>
              </a:rPr>
              <a:t> "</a:t>
            </a:r>
            <a:r>
              <a:rPr lang="en-US" sz="2400" dirty="0" smtClean="0">
                <a:solidFill>
                  <a:srgbClr val="FF0000"/>
                </a:solidFill>
                <a:effectLst>
                  <a:outerShdw blurRad="38100" dist="38100" dir="2700000" algn="tl">
                    <a:srgbClr val="000000">
                      <a:alpha val="43137"/>
                    </a:srgbClr>
                  </a:outerShdw>
                </a:effectLst>
              </a:rPr>
              <a:t>Soul, you have many goods laid up for many years; take your ease; eat, drink, </a:t>
            </a:r>
            <a:r>
              <a:rPr lang="en-US" sz="2400" i="1" dirty="0" smtClean="0">
                <a:solidFill>
                  <a:srgbClr val="FF0000"/>
                </a:solidFill>
                <a:effectLst>
                  <a:outerShdw blurRad="38100" dist="38100" dir="2700000" algn="tl">
                    <a:srgbClr val="000000">
                      <a:alpha val="43137"/>
                    </a:srgbClr>
                  </a:outerShdw>
                </a:effectLst>
              </a:rPr>
              <a:t>and</a:t>
            </a:r>
            <a:r>
              <a:rPr lang="en-US" sz="2400" dirty="0" smtClean="0">
                <a:solidFill>
                  <a:srgbClr val="FF0000"/>
                </a:solidFill>
                <a:effectLst>
                  <a:outerShdw blurRad="38100" dist="38100" dir="2700000" algn="tl">
                    <a:srgbClr val="000000">
                      <a:alpha val="43137"/>
                    </a:srgbClr>
                  </a:outerShdw>
                </a:effectLst>
              </a:rPr>
              <a:t> be merry</a:t>
            </a:r>
            <a:r>
              <a:rPr lang="en-US" sz="2400" dirty="0" smtClean="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15</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Materialistic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10" name="Picture 9"/>
          <p:cNvPicPr>
            <a:picLocks noChangeAspect="1" noChangeArrowheads="1"/>
          </p:cNvPicPr>
          <p:nvPr/>
        </p:nvPicPr>
        <p:blipFill>
          <a:blip r:embed="rId3"/>
          <a:srcRect/>
          <a:stretch>
            <a:fillRect/>
          </a:stretch>
        </p:blipFill>
        <p:spPr bwMode="auto">
          <a:xfrm>
            <a:off x="3200400" y="1600200"/>
            <a:ext cx="5943600" cy="518159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 y="2329938"/>
            <a:ext cx="3505200" cy="4528061"/>
          </a:xfrm>
          <a:prstGeom prst="rect">
            <a:avLst/>
          </a:prstGeom>
          <a:noFill/>
          <a:ln w="9525">
            <a:noFill/>
            <a:miter lim="800000"/>
            <a:headEnd/>
            <a:tailEnd/>
          </a:ln>
          <a:effectLst/>
        </p:spPr>
      </p:pic>
      <p:sp>
        <p:nvSpPr>
          <p:cNvPr id="7" name="Rectangle 6"/>
          <p:cNvSpPr/>
          <p:nvPr/>
        </p:nvSpPr>
        <p:spPr>
          <a:xfrm>
            <a:off x="3886200" y="2057400"/>
            <a:ext cx="4495800" cy="3046988"/>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rPr>
              <a:t>Luke 12:13-21 (NKJV) </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a:t>
            </a:r>
            <a:r>
              <a:rPr lang="en-US" sz="2400" baseline="30000" dirty="0" smtClean="0">
                <a:effectLst>
                  <a:outerShdw blurRad="38100" dist="38100" dir="2700000" algn="tl">
                    <a:srgbClr val="000000">
                      <a:alpha val="43137"/>
                    </a:srgbClr>
                  </a:outerShdw>
                </a:effectLst>
              </a:rPr>
              <a:t>20 </a:t>
            </a:r>
            <a:r>
              <a:rPr lang="en-US" sz="2400" dirty="0" smtClean="0">
                <a:solidFill>
                  <a:srgbClr val="FF0000"/>
                </a:solidFill>
                <a:effectLst>
                  <a:outerShdw blurRad="38100" dist="38100" dir="2700000" algn="tl">
                    <a:srgbClr val="000000">
                      <a:alpha val="43137"/>
                    </a:srgbClr>
                  </a:outerShdw>
                </a:effectLst>
              </a:rPr>
              <a:t>But God said to him</a:t>
            </a:r>
            <a:r>
              <a:rPr lang="en-US" sz="2400" dirty="0" smtClean="0">
                <a:effectLst>
                  <a:outerShdw blurRad="38100" dist="38100" dir="2700000" algn="tl">
                    <a:srgbClr val="000000">
                      <a:alpha val="43137"/>
                    </a:srgbClr>
                  </a:outerShdw>
                </a:effectLst>
              </a:rPr>
              <a:t>, '</a:t>
            </a:r>
            <a:r>
              <a:rPr lang="en-US" sz="2400" dirty="0" smtClean="0">
                <a:solidFill>
                  <a:srgbClr val="FF0000"/>
                </a:solidFill>
                <a:effectLst>
                  <a:outerShdw blurRad="38100" dist="38100" dir="2700000" algn="tl">
                    <a:srgbClr val="000000">
                      <a:alpha val="43137"/>
                    </a:srgbClr>
                  </a:outerShdw>
                </a:effectLst>
              </a:rPr>
              <a:t>Fool</a:t>
            </a:r>
            <a:r>
              <a:rPr lang="en-US" sz="2400" dirty="0" smtClean="0">
                <a:effectLst>
                  <a:outerShdw blurRad="38100" dist="38100" dir="2700000" algn="tl">
                    <a:srgbClr val="000000">
                      <a:alpha val="43137"/>
                    </a:srgbClr>
                  </a:outerShdw>
                </a:effectLst>
              </a:rPr>
              <a:t>! </a:t>
            </a:r>
            <a:r>
              <a:rPr lang="en-US" sz="2400" dirty="0" smtClean="0">
                <a:solidFill>
                  <a:srgbClr val="FF0000"/>
                </a:solidFill>
                <a:effectLst>
                  <a:outerShdw blurRad="38100" dist="38100" dir="2700000" algn="tl">
                    <a:srgbClr val="000000">
                      <a:alpha val="43137"/>
                    </a:srgbClr>
                  </a:outerShdw>
                </a:effectLst>
              </a:rPr>
              <a:t>This night your soul will be required of you; then whose will those things be which you have provided</a:t>
            </a:r>
            <a:r>
              <a:rPr lang="en-US" sz="2400" dirty="0" smtClean="0">
                <a:effectLst>
                  <a:outerShdw blurRad="38100" dist="38100" dir="2700000" algn="tl">
                    <a:srgbClr val="000000">
                      <a:alpha val="43137"/>
                    </a:srgbClr>
                  </a:outerShdw>
                </a:effectLst>
              </a:rPr>
              <a:t>?'  </a:t>
            </a:r>
            <a:r>
              <a:rPr lang="en-US" sz="2400" baseline="30000" dirty="0" smtClean="0">
                <a:effectLst>
                  <a:outerShdw blurRad="38100" dist="38100" dir="2700000" algn="tl">
                    <a:srgbClr val="000000">
                      <a:alpha val="43137"/>
                    </a:srgbClr>
                  </a:outerShdw>
                </a:effectLst>
              </a:rPr>
              <a:t>21 </a:t>
            </a:r>
            <a:r>
              <a:rPr lang="en-US" sz="2400" dirty="0" smtClean="0">
                <a:solidFill>
                  <a:srgbClr val="FF0000"/>
                </a:solidFill>
                <a:effectLst>
                  <a:outerShdw blurRad="38100" dist="38100" dir="2700000" algn="tl">
                    <a:srgbClr val="000000">
                      <a:alpha val="43137"/>
                    </a:srgbClr>
                  </a:outerShdw>
                </a:effectLst>
              </a:rPr>
              <a:t>So </a:t>
            </a:r>
            <a:r>
              <a:rPr lang="en-US" sz="2400" i="1" dirty="0" smtClean="0">
                <a:solidFill>
                  <a:srgbClr val="FF0000"/>
                </a:solidFill>
                <a:effectLst>
                  <a:outerShdw blurRad="38100" dist="38100" dir="2700000" algn="tl">
                    <a:srgbClr val="000000">
                      <a:alpha val="43137"/>
                    </a:srgbClr>
                  </a:outerShdw>
                </a:effectLst>
              </a:rPr>
              <a:t>is</a:t>
            </a:r>
            <a:r>
              <a:rPr lang="en-US" sz="2400" dirty="0" smtClean="0">
                <a:solidFill>
                  <a:srgbClr val="FF0000"/>
                </a:solidFill>
                <a:effectLst>
                  <a:outerShdw blurRad="38100" dist="38100" dir="2700000" algn="tl">
                    <a:srgbClr val="000000">
                      <a:alpha val="43137"/>
                    </a:srgbClr>
                  </a:outerShdw>
                </a:effectLst>
              </a:rPr>
              <a:t> he who lays up treasure for himself, and is not rich toward God</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16</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Materialistic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1026" name="Picture 2"/>
          <p:cNvPicPr>
            <a:picLocks noChangeAspect="1" noChangeArrowheads="1"/>
          </p:cNvPicPr>
          <p:nvPr/>
        </p:nvPicPr>
        <p:blipFill>
          <a:blip r:embed="rId3"/>
          <a:srcRect/>
          <a:stretch>
            <a:fillRect/>
          </a:stretch>
        </p:blipFill>
        <p:spPr bwMode="auto">
          <a:xfrm>
            <a:off x="1" y="2329938"/>
            <a:ext cx="3505200" cy="4528061"/>
          </a:xfrm>
          <a:prstGeom prst="rect">
            <a:avLst/>
          </a:prstGeom>
          <a:noFill/>
          <a:ln w="9525">
            <a:noFill/>
            <a:miter lim="800000"/>
            <a:headEnd/>
            <a:tailEnd/>
          </a:ln>
          <a:effectLst/>
        </p:spPr>
      </p:pic>
      <p:sp>
        <p:nvSpPr>
          <p:cNvPr id="8" name="Round Diagonal Corner Rectangle 7"/>
          <p:cNvSpPr/>
          <p:nvPr/>
        </p:nvSpPr>
        <p:spPr>
          <a:xfrm>
            <a:off x="4191000" y="2057400"/>
            <a:ext cx="4724400" cy="44958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TextBox 10"/>
          <p:cNvSpPr txBox="1"/>
          <p:nvPr/>
        </p:nvSpPr>
        <p:spPr>
          <a:xfrm>
            <a:off x="4343400" y="2308860"/>
            <a:ext cx="4343400" cy="3847207"/>
          </a:xfrm>
          <a:prstGeom prst="rect">
            <a:avLst/>
          </a:prstGeom>
          <a:noFill/>
        </p:spPr>
        <p:txBody>
          <a:bodyPr wrap="square" rtlCol="0">
            <a:spAutoFit/>
          </a:bodyPr>
          <a:lstStyle/>
          <a:p>
            <a:pPr marL="457200" indent="-457200">
              <a:spcBef>
                <a:spcPts val="600"/>
              </a:spcBef>
              <a:buClr>
                <a:schemeClr val="bg2">
                  <a:lumMod val="75000"/>
                </a:schemeClr>
              </a:buClr>
              <a:buFont typeface="Wingdings 2" pitchFamily="18" charset="2"/>
              <a:buChar char="ö"/>
            </a:pPr>
            <a:r>
              <a:rPr lang="en-US" sz="2600" dirty="0" smtClean="0">
                <a:latin typeface="Berlin Sans FB Demi" pitchFamily="34" charset="0"/>
              </a:rPr>
              <a:t>We must lay our treasures up in heaven </a:t>
            </a:r>
            <a:r>
              <a:rPr lang="en-US" sz="2600" dirty="0" smtClean="0"/>
              <a:t>– Mat. 6:19-21</a:t>
            </a:r>
          </a:p>
          <a:p>
            <a:pPr marL="457200" indent="-457200">
              <a:spcBef>
                <a:spcPts val="600"/>
              </a:spcBef>
              <a:buClr>
                <a:schemeClr val="bg2">
                  <a:lumMod val="75000"/>
                </a:schemeClr>
              </a:buClr>
              <a:buFont typeface="Wingdings 2" pitchFamily="18" charset="2"/>
              <a:buChar char="ö"/>
            </a:pPr>
            <a:r>
              <a:rPr lang="en-US" sz="2600" dirty="0" smtClean="0">
                <a:latin typeface="Berlin Sans FB Demi" pitchFamily="34" charset="0"/>
              </a:rPr>
              <a:t>We must build our lives upon a lasting foundation </a:t>
            </a:r>
            <a:r>
              <a:rPr lang="en-US" sz="2600" dirty="0" smtClean="0"/>
              <a:t>– Mat 7:24-27</a:t>
            </a:r>
          </a:p>
          <a:p>
            <a:pPr marL="457200" indent="-457200">
              <a:spcBef>
                <a:spcPts val="600"/>
              </a:spcBef>
              <a:buClr>
                <a:schemeClr val="bg2">
                  <a:lumMod val="75000"/>
                </a:schemeClr>
              </a:buClr>
              <a:buFont typeface="Wingdings 2" pitchFamily="18" charset="2"/>
              <a:buChar char="ö"/>
            </a:pPr>
            <a:r>
              <a:rPr lang="en-US" sz="2600" dirty="0" smtClean="0">
                <a:latin typeface="Berlin Sans FB Demi" pitchFamily="34" charset="0"/>
              </a:rPr>
              <a:t>What is the eternal value of the things that you are pursuing?</a:t>
            </a:r>
            <a:endParaRPr lang="en-US" sz="2600" dirty="0">
              <a:latin typeface="Berlin Sans FB Demi" pitchFamily="34" charset="0"/>
            </a:endParaRP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2BC18E2-5954-4BB2-B479-9D6DEF7F6FEA}" type="slidenum">
              <a:rPr lang="en-US" smtClean="0"/>
              <a:pPr/>
              <a:t>17</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p:cTn id="7"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flipH="1">
            <a:off x="-1" y="1077912"/>
            <a:ext cx="3810000" cy="5780088"/>
          </a:xfrm>
          <a:prstGeom prst="rect">
            <a:avLst/>
          </a:prstGeom>
          <a:noFill/>
          <a:ln w="9525">
            <a:noFill/>
            <a:miter lim="800000"/>
            <a:headEnd/>
            <a:tailEnd/>
          </a:ln>
          <a:effectLst/>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Unprepared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7" name="Picture 6"/>
          <p:cNvPicPr>
            <a:picLocks noChangeAspect="1" noChangeArrowheads="1"/>
          </p:cNvPicPr>
          <p:nvPr/>
        </p:nvPicPr>
        <p:blipFill>
          <a:blip r:embed="rId4"/>
          <a:srcRect/>
          <a:stretch>
            <a:fillRect/>
          </a:stretch>
        </p:blipFill>
        <p:spPr bwMode="auto">
          <a:xfrm>
            <a:off x="2895600" y="1600200"/>
            <a:ext cx="6248400" cy="5181599"/>
          </a:xfrm>
          <a:prstGeom prst="rect">
            <a:avLst/>
          </a:prstGeom>
          <a:noFill/>
          <a:ln w="9525">
            <a:noFill/>
            <a:miter lim="800000"/>
            <a:headEnd/>
            <a:tailEnd/>
          </a:ln>
          <a:effectLst/>
        </p:spPr>
      </p:pic>
      <p:sp>
        <p:nvSpPr>
          <p:cNvPr id="10" name="Rectangle 9"/>
          <p:cNvSpPr/>
          <p:nvPr/>
        </p:nvSpPr>
        <p:spPr>
          <a:xfrm>
            <a:off x="3581400" y="1981200"/>
            <a:ext cx="4800600" cy="3416320"/>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Matthew 25:1-13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1 </a:t>
            </a:r>
            <a:r>
              <a:rPr lang="en-US" sz="2400" dirty="0" smtClean="0">
                <a:effectLst>
                  <a:outerShdw blurRad="60007" dist="310007" dir="7680000" sy="30000" kx="1300200" algn="ctr" rotWithShape="0">
                    <a:prstClr val="black">
                      <a:alpha val="32000"/>
                    </a:prstClr>
                  </a:outerShdw>
                </a:effectLst>
              </a:rPr>
              <a:t>"</a:t>
            </a:r>
            <a:r>
              <a:rPr lang="en-US" sz="2400" dirty="0" smtClean="0">
                <a:solidFill>
                  <a:srgbClr val="FF0000"/>
                </a:solidFill>
                <a:effectLst>
                  <a:outerShdw blurRad="60007" dist="310007" dir="7680000" sy="30000" kx="1300200" algn="ctr" rotWithShape="0">
                    <a:prstClr val="black">
                      <a:alpha val="32000"/>
                    </a:prstClr>
                  </a:outerShdw>
                </a:effectLst>
              </a:rPr>
              <a:t>Then the kingdom of heaven shall be likened to ten virgins who took their lamps and went out to meet the bridegroom</a:t>
            </a:r>
            <a:r>
              <a:rPr lang="en-US" sz="2400" dirty="0" smtClean="0">
                <a:effectLst>
                  <a:outerShdw blurRad="60007" dist="310007" dir="7680000" sy="30000" kx="1300200" algn="ctr" rotWithShape="0">
                    <a:prstClr val="black">
                      <a:alpha val="32000"/>
                    </a:prstClr>
                  </a:outerShdw>
                </a:effectLst>
              </a:rPr>
              <a:t>.  </a:t>
            </a:r>
            <a:r>
              <a:rPr lang="en-US" sz="2400" baseline="30000" dirty="0" smtClean="0">
                <a:effectLst>
                  <a:outerShdw blurRad="60007" dist="310007" dir="7680000" sy="30000" kx="1300200" algn="ctr" rotWithShape="0">
                    <a:prstClr val="black">
                      <a:alpha val="32000"/>
                    </a:prstClr>
                  </a:outerShdw>
                </a:effectLst>
              </a:rPr>
              <a:t>2 </a:t>
            </a:r>
            <a:r>
              <a:rPr lang="en-US" sz="2400" dirty="0" smtClean="0">
                <a:solidFill>
                  <a:srgbClr val="FF0000"/>
                </a:solidFill>
                <a:effectLst>
                  <a:outerShdw blurRad="60007" dist="310007" dir="7680000" sy="30000" kx="1300200" algn="ctr" rotWithShape="0">
                    <a:prstClr val="black">
                      <a:alpha val="32000"/>
                    </a:prstClr>
                  </a:outerShdw>
                </a:effectLst>
              </a:rPr>
              <a:t>Now five of them were wise, and five </a:t>
            </a:r>
            <a:r>
              <a:rPr lang="en-US" sz="2400" i="1" dirty="0" smtClean="0">
                <a:solidFill>
                  <a:srgbClr val="FF0000"/>
                </a:solidFill>
                <a:effectLst>
                  <a:outerShdw blurRad="60007" dist="310007" dir="7680000" sy="30000" kx="1300200" algn="ctr" rotWithShape="0">
                    <a:prstClr val="black">
                      <a:alpha val="32000"/>
                    </a:prstClr>
                  </a:outerShdw>
                </a:effectLst>
              </a:rPr>
              <a:t>were</a:t>
            </a:r>
            <a:r>
              <a:rPr lang="en-US" sz="2400" dirty="0" smtClean="0">
                <a:solidFill>
                  <a:srgbClr val="FF0000"/>
                </a:solidFill>
                <a:effectLst>
                  <a:outerShdw blurRad="60007" dist="310007" dir="7680000" sy="30000" kx="1300200" algn="ctr" rotWithShape="0">
                    <a:prstClr val="black">
                      <a:alpha val="32000"/>
                    </a:prstClr>
                  </a:outerShdw>
                </a:effectLst>
              </a:rPr>
              <a:t> foolish</a:t>
            </a:r>
            <a:r>
              <a:rPr lang="en-US" sz="2400" dirty="0" smtClean="0">
                <a:effectLst>
                  <a:outerShdw blurRad="60007" dist="310007" dir="7680000" sy="30000" kx="1300200" algn="ctr" rotWithShape="0">
                    <a:prstClr val="black">
                      <a:alpha val="32000"/>
                    </a:prstClr>
                  </a:outerShdw>
                </a:effectLst>
              </a:rPr>
              <a:t>.  </a:t>
            </a:r>
            <a:r>
              <a:rPr lang="en-US" sz="2400" baseline="30000" dirty="0" smtClean="0">
                <a:effectLst>
                  <a:outerShdw blurRad="60007" dist="310007" dir="7680000" sy="30000" kx="1300200" algn="ctr" rotWithShape="0">
                    <a:prstClr val="black">
                      <a:alpha val="32000"/>
                    </a:prstClr>
                  </a:outerShdw>
                </a:effectLst>
              </a:rPr>
              <a:t>3 </a:t>
            </a:r>
            <a:r>
              <a:rPr lang="en-US" sz="2400" dirty="0" smtClean="0">
                <a:solidFill>
                  <a:srgbClr val="FF0000"/>
                </a:solidFill>
                <a:effectLst>
                  <a:outerShdw blurRad="60007" dist="310007" dir="7680000" sy="30000" kx="1300200" algn="ctr" rotWithShape="0">
                    <a:prstClr val="black">
                      <a:alpha val="32000"/>
                    </a:prstClr>
                  </a:outerShdw>
                </a:effectLst>
              </a:rPr>
              <a:t>Those who </a:t>
            </a:r>
            <a:r>
              <a:rPr lang="en-US" sz="2400" i="1" dirty="0" smtClean="0">
                <a:solidFill>
                  <a:srgbClr val="FF0000"/>
                </a:solidFill>
                <a:effectLst>
                  <a:outerShdw blurRad="60007" dist="310007" dir="7680000" sy="30000" kx="1300200" algn="ctr" rotWithShape="0">
                    <a:prstClr val="black">
                      <a:alpha val="32000"/>
                    </a:prstClr>
                  </a:outerShdw>
                </a:effectLst>
              </a:rPr>
              <a:t>were</a:t>
            </a:r>
            <a:r>
              <a:rPr lang="en-US" sz="2400" dirty="0" smtClean="0">
                <a:solidFill>
                  <a:srgbClr val="FF0000"/>
                </a:solidFill>
                <a:effectLst>
                  <a:outerShdw blurRad="60007" dist="310007" dir="7680000" sy="30000" kx="1300200" algn="ctr" rotWithShape="0">
                    <a:prstClr val="black">
                      <a:alpha val="32000"/>
                    </a:prstClr>
                  </a:outerShdw>
                </a:effectLst>
              </a:rPr>
              <a:t> foolish took their lamps and took no oil with them</a:t>
            </a:r>
            <a:r>
              <a:rPr lang="en-US" sz="2400" dirty="0" smtClean="0">
                <a:effectLst>
                  <a:outerShdw blurRad="60007" dist="310007" dir="7680000" sy="30000" kx="1300200" algn="ctr" rotWithShape="0">
                    <a:prstClr val="black">
                      <a:alpha val="32000"/>
                    </a:prstClr>
                  </a:outerShdw>
                </a:effectLst>
              </a:rPr>
              <a:t>, </a:t>
            </a:r>
            <a:endParaRPr lang="en-US" sz="2400" dirty="0">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18</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flipH="1">
            <a:off x="-1" y="1077912"/>
            <a:ext cx="3810000" cy="5780088"/>
          </a:xfrm>
          <a:prstGeom prst="rect">
            <a:avLst/>
          </a:prstGeom>
          <a:noFill/>
          <a:ln w="9525">
            <a:noFill/>
            <a:miter lim="800000"/>
            <a:headEnd/>
            <a:tailEnd/>
          </a:ln>
          <a:effectLst/>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Unprepared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7" name="Picture 6"/>
          <p:cNvPicPr>
            <a:picLocks noChangeAspect="1" noChangeArrowheads="1"/>
          </p:cNvPicPr>
          <p:nvPr/>
        </p:nvPicPr>
        <p:blipFill>
          <a:blip r:embed="rId4"/>
          <a:srcRect/>
          <a:stretch>
            <a:fillRect/>
          </a:stretch>
        </p:blipFill>
        <p:spPr bwMode="auto">
          <a:xfrm>
            <a:off x="2895600" y="1600200"/>
            <a:ext cx="6248400" cy="5181599"/>
          </a:xfrm>
          <a:prstGeom prst="rect">
            <a:avLst/>
          </a:prstGeom>
          <a:noFill/>
          <a:ln w="9525">
            <a:noFill/>
            <a:miter lim="800000"/>
            <a:headEnd/>
            <a:tailEnd/>
          </a:ln>
          <a:effectLst/>
        </p:spPr>
      </p:pic>
      <p:sp>
        <p:nvSpPr>
          <p:cNvPr id="10" name="Rectangle 9"/>
          <p:cNvSpPr/>
          <p:nvPr/>
        </p:nvSpPr>
        <p:spPr>
          <a:xfrm>
            <a:off x="3581400" y="1981200"/>
            <a:ext cx="4800600" cy="3416320"/>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Matthew 25:1-13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4 </a:t>
            </a:r>
            <a:r>
              <a:rPr lang="en-US" sz="2400" dirty="0" smtClean="0">
                <a:solidFill>
                  <a:srgbClr val="FF0000"/>
                </a:solidFill>
                <a:effectLst>
                  <a:outerShdw blurRad="60007" dist="310007" dir="7680000" sy="30000" kx="1300200" algn="ctr" rotWithShape="0">
                    <a:prstClr val="black">
                      <a:alpha val="32000"/>
                    </a:prstClr>
                  </a:outerShdw>
                </a:effectLst>
              </a:rPr>
              <a:t>but the wise took oil in their vessels with their lamps</a:t>
            </a:r>
            <a:r>
              <a:rPr lang="en-US" sz="2400" dirty="0" smtClean="0">
                <a:effectLst>
                  <a:outerShdw blurRad="60007" dist="310007" dir="7680000" sy="30000" kx="1300200" algn="ctr" rotWithShape="0">
                    <a:prstClr val="black">
                      <a:alpha val="32000"/>
                    </a:prstClr>
                  </a:outerShdw>
                </a:effectLst>
              </a:rPr>
              <a:t>.  </a:t>
            </a:r>
            <a:r>
              <a:rPr lang="en-US" sz="2400" baseline="30000" dirty="0" smtClean="0">
                <a:effectLst>
                  <a:outerShdw blurRad="60007" dist="310007" dir="7680000" sy="30000" kx="1300200" algn="ctr" rotWithShape="0">
                    <a:prstClr val="black">
                      <a:alpha val="32000"/>
                    </a:prstClr>
                  </a:outerShdw>
                </a:effectLst>
              </a:rPr>
              <a:t>5 </a:t>
            </a:r>
            <a:r>
              <a:rPr lang="en-US" sz="2400" dirty="0" smtClean="0">
                <a:solidFill>
                  <a:srgbClr val="FF0000"/>
                </a:solidFill>
                <a:effectLst>
                  <a:outerShdw blurRad="60007" dist="310007" dir="7680000" sy="30000" kx="1300200" algn="ctr" rotWithShape="0">
                    <a:prstClr val="black">
                      <a:alpha val="32000"/>
                    </a:prstClr>
                  </a:outerShdw>
                </a:effectLst>
              </a:rPr>
              <a:t>But while the bridegroom was delayed, they all slumbered and slept</a:t>
            </a:r>
            <a:r>
              <a:rPr lang="en-US" sz="2400" dirty="0" smtClean="0">
                <a:effectLst>
                  <a:outerShdw blurRad="60007" dist="310007" dir="7680000" sy="30000" kx="1300200" algn="ctr" rotWithShape="0">
                    <a:prstClr val="black">
                      <a:alpha val="32000"/>
                    </a:prstClr>
                  </a:outerShdw>
                </a:effectLst>
              </a:rPr>
              <a:t>.  </a:t>
            </a:r>
            <a:r>
              <a:rPr lang="en-US" sz="2400" baseline="30000" dirty="0" smtClean="0">
                <a:effectLst>
                  <a:outerShdw blurRad="60007" dist="310007" dir="7680000" sy="30000" kx="1300200" algn="ctr" rotWithShape="0">
                    <a:prstClr val="black">
                      <a:alpha val="32000"/>
                    </a:prstClr>
                  </a:outerShdw>
                </a:effectLst>
              </a:rPr>
              <a:t>6 </a:t>
            </a:r>
            <a:r>
              <a:rPr lang="en-US" sz="2400" dirty="0" smtClean="0">
                <a:solidFill>
                  <a:srgbClr val="FF0000"/>
                </a:solidFill>
                <a:effectLst>
                  <a:outerShdw blurRad="60007" dist="310007" dir="7680000" sy="30000" kx="1300200" algn="ctr" rotWithShape="0">
                    <a:prstClr val="black">
                      <a:alpha val="32000"/>
                    </a:prstClr>
                  </a:outerShdw>
                </a:effectLst>
              </a:rPr>
              <a:t>And at midnight a cry was </a:t>
            </a:r>
            <a:r>
              <a:rPr lang="en-US" sz="2400" i="1" dirty="0" smtClean="0">
                <a:solidFill>
                  <a:srgbClr val="FF0000"/>
                </a:solidFill>
                <a:effectLst>
                  <a:outerShdw blurRad="60007" dist="310007" dir="7680000" sy="30000" kx="1300200" algn="ctr" rotWithShape="0">
                    <a:prstClr val="black">
                      <a:alpha val="32000"/>
                    </a:prstClr>
                  </a:outerShdw>
                </a:effectLst>
              </a:rPr>
              <a:t>heard:</a:t>
            </a:r>
            <a:r>
              <a:rPr lang="en-US" sz="2400" dirty="0" smtClean="0">
                <a:solidFill>
                  <a:srgbClr val="FF0000"/>
                </a:solidFill>
                <a:effectLst>
                  <a:outerShdw blurRad="60007" dist="310007" dir="7680000" sy="30000" kx="1300200" algn="ctr" rotWithShape="0">
                    <a:prstClr val="black">
                      <a:alpha val="32000"/>
                    </a:prstClr>
                  </a:outerShdw>
                </a:effectLst>
              </a:rPr>
              <a:t> 'Behold, the bridegroom is coming; go out to meet him</a:t>
            </a:r>
            <a:r>
              <a:rPr lang="en-US" sz="2400" dirty="0" smtClean="0">
                <a:effectLst>
                  <a:outerShdw blurRad="60007" dist="310007" dir="7680000" sy="30000" kx="1300200" algn="ctr" rotWithShape="0">
                    <a:prstClr val="black">
                      <a:alpha val="32000"/>
                    </a:prstClr>
                  </a:outerShdw>
                </a:effectLst>
              </a:rPr>
              <a:t>!'</a:t>
            </a:r>
            <a:endParaRPr lang="en-US" sz="2400" dirty="0">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19</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flipH="1">
            <a:off x="3429000" y="914400"/>
            <a:ext cx="5638800" cy="5881687"/>
            <a:chOff x="480" y="279"/>
            <a:chExt cx="4944" cy="3849"/>
          </a:xfrm>
        </p:grpSpPr>
        <p:sp>
          <p:nvSpPr>
            <p:cNvPr id="11" name="AutoShape 8"/>
            <p:cNvSpPr>
              <a:spLocks noChangeAspect="1" noChangeArrowheads="1" noTextEdit="1"/>
            </p:cNvSpPr>
            <p:nvPr/>
          </p:nvSpPr>
          <p:spPr bwMode="auto">
            <a:xfrm>
              <a:off x="480" y="279"/>
              <a:ext cx="4944" cy="3849"/>
            </a:xfrm>
            <a:prstGeom prst="rect">
              <a:avLst/>
            </a:prstGeom>
            <a:noFill/>
            <a:ln w="9525">
              <a:noFill/>
              <a:miter lim="800000"/>
              <a:headEnd/>
              <a:tailEnd/>
            </a:ln>
          </p:spPr>
          <p:txBody>
            <a:bodyPr/>
            <a:lstStyle/>
            <a:p>
              <a:endParaRPr lang="en-US"/>
            </a:p>
          </p:txBody>
        </p:sp>
        <p:sp>
          <p:nvSpPr>
            <p:cNvPr id="12" name="Freeform 10"/>
            <p:cNvSpPr>
              <a:spLocks/>
            </p:cNvSpPr>
            <p:nvPr/>
          </p:nvSpPr>
          <p:spPr bwMode="auto">
            <a:xfrm>
              <a:off x="480" y="338"/>
              <a:ext cx="4864" cy="3790"/>
            </a:xfrm>
            <a:custGeom>
              <a:avLst/>
              <a:gdLst/>
              <a:ahLst/>
              <a:cxnLst>
                <a:cxn ang="0">
                  <a:pos x="311" y="1892"/>
                </a:cxn>
                <a:cxn ang="0">
                  <a:pos x="178" y="1876"/>
                </a:cxn>
                <a:cxn ang="0">
                  <a:pos x="89" y="1623"/>
                </a:cxn>
                <a:cxn ang="0">
                  <a:pos x="98" y="1138"/>
                </a:cxn>
                <a:cxn ang="0">
                  <a:pos x="36" y="793"/>
                </a:cxn>
                <a:cxn ang="0">
                  <a:pos x="213" y="744"/>
                </a:cxn>
                <a:cxn ang="0">
                  <a:pos x="151" y="669"/>
                </a:cxn>
                <a:cxn ang="0">
                  <a:pos x="44" y="464"/>
                </a:cxn>
                <a:cxn ang="0">
                  <a:pos x="89" y="189"/>
                </a:cxn>
                <a:cxn ang="0">
                  <a:pos x="249" y="135"/>
                </a:cxn>
                <a:cxn ang="0">
                  <a:pos x="373" y="43"/>
                </a:cxn>
                <a:cxn ang="0">
                  <a:pos x="747" y="11"/>
                </a:cxn>
                <a:cxn ang="0">
                  <a:pos x="1067" y="92"/>
                </a:cxn>
                <a:cxn ang="0">
                  <a:pos x="1218" y="49"/>
                </a:cxn>
                <a:cxn ang="0">
                  <a:pos x="1485" y="65"/>
                </a:cxn>
                <a:cxn ang="0">
                  <a:pos x="1770" y="70"/>
                </a:cxn>
                <a:cxn ang="0">
                  <a:pos x="2036" y="162"/>
                </a:cxn>
                <a:cxn ang="0">
                  <a:pos x="2276" y="81"/>
                </a:cxn>
                <a:cxn ang="0">
                  <a:pos x="2668" y="108"/>
                </a:cxn>
                <a:cxn ang="0">
                  <a:pos x="3068" y="124"/>
                </a:cxn>
                <a:cxn ang="0">
                  <a:pos x="3441" y="65"/>
                </a:cxn>
                <a:cxn ang="0">
                  <a:pos x="3601" y="38"/>
                </a:cxn>
                <a:cxn ang="0">
                  <a:pos x="3735" y="70"/>
                </a:cxn>
                <a:cxn ang="0">
                  <a:pos x="3868" y="119"/>
                </a:cxn>
                <a:cxn ang="0">
                  <a:pos x="4535" y="130"/>
                </a:cxn>
                <a:cxn ang="0">
                  <a:pos x="4713" y="205"/>
                </a:cxn>
                <a:cxn ang="0">
                  <a:pos x="4846" y="367"/>
                </a:cxn>
                <a:cxn ang="0">
                  <a:pos x="4731" y="523"/>
                </a:cxn>
                <a:cxn ang="0">
                  <a:pos x="4757" y="1014"/>
                </a:cxn>
                <a:cxn ang="0">
                  <a:pos x="4793" y="1213"/>
                </a:cxn>
                <a:cxn ang="0">
                  <a:pos x="4739" y="1574"/>
                </a:cxn>
                <a:cxn ang="0">
                  <a:pos x="4588" y="2572"/>
                </a:cxn>
                <a:cxn ang="0">
                  <a:pos x="4642" y="2642"/>
                </a:cxn>
                <a:cxn ang="0">
                  <a:pos x="4757" y="2653"/>
                </a:cxn>
                <a:cxn ang="0">
                  <a:pos x="4739" y="3396"/>
                </a:cxn>
                <a:cxn ang="0">
                  <a:pos x="4615" y="3682"/>
                </a:cxn>
                <a:cxn ang="0">
                  <a:pos x="4410" y="3688"/>
                </a:cxn>
                <a:cxn ang="0">
                  <a:pos x="4295" y="3661"/>
                </a:cxn>
                <a:cxn ang="0">
                  <a:pos x="4108" y="3666"/>
                </a:cxn>
                <a:cxn ang="0">
                  <a:pos x="3930" y="3725"/>
                </a:cxn>
                <a:cxn ang="0">
                  <a:pos x="3681" y="3720"/>
                </a:cxn>
                <a:cxn ang="0">
                  <a:pos x="3486" y="3704"/>
                </a:cxn>
                <a:cxn ang="0">
                  <a:pos x="3406" y="3715"/>
                </a:cxn>
                <a:cxn ang="0">
                  <a:pos x="3130" y="3741"/>
                </a:cxn>
                <a:cxn ang="0">
                  <a:pos x="2837" y="3720"/>
                </a:cxn>
                <a:cxn ang="0">
                  <a:pos x="2730" y="3655"/>
                </a:cxn>
                <a:cxn ang="0">
                  <a:pos x="2588" y="3639"/>
                </a:cxn>
                <a:cxn ang="0">
                  <a:pos x="2534" y="3704"/>
                </a:cxn>
                <a:cxn ang="0">
                  <a:pos x="2383" y="3731"/>
                </a:cxn>
                <a:cxn ang="0">
                  <a:pos x="2027" y="3736"/>
                </a:cxn>
                <a:cxn ang="0">
                  <a:pos x="1689" y="3774"/>
                </a:cxn>
                <a:cxn ang="0">
                  <a:pos x="1387" y="3790"/>
                </a:cxn>
                <a:cxn ang="0">
                  <a:pos x="1085" y="3779"/>
                </a:cxn>
                <a:cxn ang="0">
                  <a:pos x="898" y="3736"/>
                </a:cxn>
                <a:cxn ang="0">
                  <a:pos x="605" y="3715"/>
                </a:cxn>
                <a:cxn ang="0">
                  <a:pos x="196" y="3671"/>
                </a:cxn>
                <a:cxn ang="0">
                  <a:pos x="89" y="3542"/>
                </a:cxn>
                <a:cxn ang="0">
                  <a:pos x="196" y="3348"/>
                </a:cxn>
                <a:cxn ang="0">
                  <a:pos x="249" y="3030"/>
                </a:cxn>
                <a:cxn ang="0">
                  <a:pos x="222" y="2884"/>
                </a:cxn>
                <a:cxn ang="0">
                  <a:pos x="213" y="2674"/>
                </a:cxn>
                <a:cxn ang="0">
                  <a:pos x="160" y="2599"/>
                </a:cxn>
                <a:cxn ang="0">
                  <a:pos x="169" y="2405"/>
                </a:cxn>
              </a:cxnLst>
              <a:rect l="0" t="0" r="r" b="b"/>
              <a:pathLst>
                <a:path w="4864" h="3790">
                  <a:moveTo>
                    <a:pt x="169" y="2405"/>
                  </a:moveTo>
                  <a:lnTo>
                    <a:pt x="169" y="1946"/>
                  </a:lnTo>
                  <a:lnTo>
                    <a:pt x="187" y="1941"/>
                  </a:lnTo>
                  <a:lnTo>
                    <a:pt x="196" y="1930"/>
                  </a:lnTo>
                  <a:lnTo>
                    <a:pt x="213" y="1925"/>
                  </a:lnTo>
                  <a:lnTo>
                    <a:pt x="240" y="1914"/>
                  </a:lnTo>
                  <a:lnTo>
                    <a:pt x="258" y="1909"/>
                  </a:lnTo>
                  <a:lnTo>
                    <a:pt x="276" y="1903"/>
                  </a:lnTo>
                  <a:lnTo>
                    <a:pt x="293" y="1892"/>
                  </a:lnTo>
                  <a:lnTo>
                    <a:pt x="311" y="1892"/>
                  </a:lnTo>
                  <a:lnTo>
                    <a:pt x="293" y="1892"/>
                  </a:lnTo>
                  <a:lnTo>
                    <a:pt x="285" y="1892"/>
                  </a:lnTo>
                  <a:lnTo>
                    <a:pt x="267" y="1887"/>
                  </a:lnTo>
                  <a:lnTo>
                    <a:pt x="258" y="1887"/>
                  </a:lnTo>
                  <a:lnTo>
                    <a:pt x="240" y="1887"/>
                  </a:lnTo>
                  <a:lnTo>
                    <a:pt x="231" y="1882"/>
                  </a:lnTo>
                  <a:lnTo>
                    <a:pt x="213" y="1882"/>
                  </a:lnTo>
                  <a:lnTo>
                    <a:pt x="205" y="1876"/>
                  </a:lnTo>
                  <a:lnTo>
                    <a:pt x="187" y="1876"/>
                  </a:lnTo>
                  <a:lnTo>
                    <a:pt x="178" y="1876"/>
                  </a:lnTo>
                  <a:lnTo>
                    <a:pt x="160" y="1871"/>
                  </a:lnTo>
                  <a:lnTo>
                    <a:pt x="151" y="1866"/>
                  </a:lnTo>
                  <a:lnTo>
                    <a:pt x="133" y="1866"/>
                  </a:lnTo>
                  <a:lnTo>
                    <a:pt x="124" y="1860"/>
                  </a:lnTo>
                  <a:lnTo>
                    <a:pt x="116" y="1855"/>
                  </a:lnTo>
                  <a:lnTo>
                    <a:pt x="107" y="1855"/>
                  </a:lnTo>
                  <a:lnTo>
                    <a:pt x="107" y="1795"/>
                  </a:lnTo>
                  <a:lnTo>
                    <a:pt x="107" y="1736"/>
                  </a:lnTo>
                  <a:lnTo>
                    <a:pt x="98" y="1677"/>
                  </a:lnTo>
                  <a:lnTo>
                    <a:pt x="89" y="1623"/>
                  </a:lnTo>
                  <a:lnTo>
                    <a:pt x="80" y="1574"/>
                  </a:lnTo>
                  <a:lnTo>
                    <a:pt x="71" y="1526"/>
                  </a:lnTo>
                  <a:lnTo>
                    <a:pt x="62" y="1477"/>
                  </a:lnTo>
                  <a:lnTo>
                    <a:pt x="62" y="1423"/>
                  </a:lnTo>
                  <a:lnTo>
                    <a:pt x="71" y="1375"/>
                  </a:lnTo>
                  <a:lnTo>
                    <a:pt x="71" y="1326"/>
                  </a:lnTo>
                  <a:lnTo>
                    <a:pt x="80" y="1278"/>
                  </a:lnTo>
                  <a:lnTo>
                    <a:pt x="89" y="1235"/>
                  </a:lnTo>
                  <a:lnTo>
                    <a:pt x="98" y="1186"/>
                  </a:lnTo>
                  <a:lnTo>
                    <a:pt x="98" y="1138"/>
                  </a:lnTo>
                  <a:lnTo>
                    <a:pt x="107" y="1089"/>
                  </a:lnTo>
                  <a:lnTo>
                    <a:pt x="107" y="1041"/>
                  </a:lnTo>
                  <a:lnTo>
                    <a:pt x="98" y="992"/>
                  </a:lnTo>
                  <a:lnTo>
                    <a:pt x="98" y="944"/>
                  </a:lnTo>
                  <a:lnTo>
                    <a:pt x="80" y="890"/>
                  </a:lnTo>
                  <a:lnTo>
                    <a:pt x="62" y="841"/>
                  </a:lnTo>
                  <a:lnTo>
                    <a:pt x="53" y="836"/>
                  </a:lnTo>
                  <a:lnTo>
                    <a:pt x="44" y="820"/>
                  </a:lnTo>
                  <a:lnTo>
                    <a:pt x="36" y="809"/>
                  </a:lnTo>
                  <a:lnTo>
                    <a:pt x="36" y="793"/>
                  </a:lnTo>
                  <a:lnTo>
                    <a:pt x="44" y="771"/>
                  </a:lnTo>
                  <a:lnTo>
                    <a:pt x="71" y="766"/>
                  </a:lnTo>
                  <a:lnTo>
                    <a:pt x="89" y="760"/>
                  </a:lnTo>
                  <a:lnTo>
                    <a:pt x="107" y="760"/>
                  </a:lnTo>
                  <a:lnTo>
                    <a:pt x="124" y="760"/>
                  </a:lnTo>
                  <a:lnTo>
                    <a:pt x="151" y="755"/>
                  </a:lnTo>
                  <a:lnTo>
                    <a:pt x="160" y="755"/>
                  </a:lnTo>
                  <a:lnTo>
                    <a:pt x="187" y="755"/>
                  </a:lnTo>
                  <a:lnTo>
                    <a:pt x="196" y="755"/>
                  </a:lnTo>
                  <a:lnTo>
                    <a:pt x="213" y="744"/>
                  </a:lnTo>
                  <a:lnTo>
                    <a:pt x="222" y="739"/>
                  </a:lnTo>
                  <a:lnTo>
                    <a:pt x="231" y="728"/>
                  </a:lnTo>
                  <a:lnTo>
                    <a:pt x="249" y="717"/>
                  </a:lnTo>
                  <a:lnTo>
                    <a:pt x="258" y="712"/>
                  </a:lnTo>
                  <a:lnTo>
                    <a:pt x="276" y="706"/>
                  </a:lnTo>
                  <a:lnTo>
                    <a:pt x="293" y="701"/>
                  </a:lnTo>
                  <a:lnTo>
                    <a:pt x="311" y="696"/>
                  </a:lnTo>
                  <a:lnTo>
                    <a:pt x="276" y="680"/>
                  </a:lnTo>
                  <a:lnTo>
                    <a:pt x="169" y="680"/>
                  </a:lnTo>
                  <a:lnTo>
                    <a:pt x="151" y="669"/>
                  </a:lnTo>
                  <a:lnTo>
                    <a:pt x="133" y="663"/>
                  </a:lnTo>
                  <a:lnTo>
                    <a:pt x="107" y="653"/>
                  </a:lnTo>
                  <a:lnTo>
                    <a:pt x="80" y="647"/>
                  </a:lnTo>
                  <a:lnTo>
                    <a:pt x="62" y="642"/>
                  </a:lnTo>
                  <a:lnTo>
                    <a:pt x="36" y="631"/>
                  </a:lnTo>
                  <a:lnTo>
                    <a:pt x="18" y="626"/>
                  </a:lnTo>
                  <a:lnTo>
                    <a:pt x="0" y="615"/>
                  </a:lnTo>
                  <a:lnTo>
                    <a:pt x="27" y="572"/>
                  </a:lnTo>
                  <a:lnTo>
                    <a:pt x="36" y="518"/>
                  </a:lnTo>
                  <a:lnTo>
                    <a:pt x="44" y="464"/>
                  </a:lnTo>
                  <a:lnTo>
                    <a:pt x="36" y="410"/>
                  </a:lnTo>
                  <a:lnTo>
                    <a:pt x="27" y="351"/>
                  </a:lnTo>
                  <a:lnTo>
                    <a:pt x="9" y="297"/>
                  </a:lnTo>
                  <a:lnTo>
                    <a:pt x="0" y="243"/>
                  </a:lnTo>
                  <a:lnTo>
                    <a:pt x="0" y="194"/>
                  </a:lnTo>
                  <a:lnTo>
                    <a:pt x="18" y="194"/>
                  </a:lnTo>
                  <a:lnTo>
                    <a:pt x="36" y="194"/>
                  </a:lnTo>
                  <a:lnTo>
                    <a:pt x="53" y="194"/>
                  </a:lnTo>
                  <a:lnTo>
                    <a:pt x="71" y="189"/>
                  </a:lnTo>
                  <a:lnTo>
                    <a:pt x="89" y="189"/>
                  </a:lnTo>
                  <a:lnTo>
                    <a:pt x="107" y="189"/>
                  </a:lnTo>
                  <a:lnTo>
                    <a:pt x="124" y="184"/>
                  </a:lnTo>
                  <a:lnTo>
                    <a:pt x="142" y="184"/>
                  </a:lnTo>
                  <a:lnTo>
                    <a:pt x="151" y="178"/>
                  </a:lnTo>
                  <a:lnTo>
                    <a:pt x="169" y="167"/>
                  </a:lnTo>
                  <a:lnTo>
                    <a:pt x="187" y="162"/>
                  </a:lnTo>
                  <a:lnTo>
                    <a:pt x="196" y="157"/>
                  </a:lnTo>
                  <a:lnTo>
                    <a:pt x="213" y="151"/>
                  </a:lnTo>
                  <a:lnTo>
                    <a:pt x="231" y="140"/>
                  </a:lnTo>
                  <a:lnTo>
                    <a:pt x="249" y="135"/>
                  </a:lnTo>
                  <a:lnTo>
                    <a:pt x="258" y="130"/>
                  </a:lnTo>
                  <a:lnTo>
                    <a:pt x="276" y="124"/>
                  </a:lnTo>
                  <a:lnTo>
                    <a:pt x="285" y="114"/>
                  </a:lnTo>
                  <a:lnTo>
                    <a:pt x="302" y="108"/>
                  </a:lnTo>
                  <a:lnTo>
                    <a:pt x="311" y="97"/>
                  </a:lnTo>
                  <a:lnTo>
                    <a:pt x="320" y="87"/>
                  </a:lnTo>
                  <a:lnTo>
                    <a:pt x="329" y="76"/>
                  </a:lnTo>
                  <a:lnTo>
                    <a:pt x="338" y="60"/>
                  </a:lnTo>
                  <a:lnTo>
                    <a:pt x="338" y="43"/>
                  </a:lnTo>
                  <a:lnTo>
                    <a:pt x="373" y="43"/>
                  </a:lnTo>
                  <a:lnTo>
                    <a:pt x="409" y="38"/>
                  </a:lnTo>
                  <a:lnTo>
                    <a:pt x="445" y="38"/>
                  </a:lnTo>
                  <a:lnTo>
                    <a:pt x="480" y="33"/>
                  </a:lnTo>
                  <a:lnTo>
                    <a:pt x="516" y="33"/>
                  </a:lnTo>
                  <a:lnTo>
                    <a:pt x="551" y="27"/>
                  </a:lnTo>
                  <a:lnTo>
                    <a:pt x="587" y="22"/>
                  </a:lnTo>
                  <a:lnTo>
                    <a:pt x="631" y="16"/>
                  </a:lnTo>
                  <a:lnTo>
                    <a:pt x="667" y="16"/>
                  </a:lnTo>
                  <a:lnTo>
                    <a:pt x="702" y="11"/>
                  </a:lnTo>
                  <a:lnTo>
                    <a:pt x="747" y="11"/>
                  </a:lnTo>
                  <a:lnTo>
                    <a:pt x="783" y="6"/>
                  </a:lnTo>
                  <a:lnTo>
                    <a:pt x="818" y="6"/>
                  </a:lnTo>
                  <a:lnTo>
                    <a:pt x="863" y="0"/>
                  </a:lnTo>
                  <a:lnTo>
                    <a:pt x="898" y="0"/>
                  </a:lnTo>
                  <a:lnTo>
                    <a:pt x="934" y="0"/>
                  </a:lnTo>
                  <a:lnTo>
                    <a:pt x="934" y="70"/>
                  </a:lnTo>
                  <a:lnTo>
                    <a:pt x="1049" y="135"/>
                  </a:lnTo>
                  <a:lnTo>
                    <a:pt x="1049" y="124"/>
                  </a:lnTo>
                  <a:lnTo>
                    <a:pt x="1058" y="108"/>
                  </a:lnTo>
                  <a:lnTo>
                    <a:pt x="1067" y="92"/>
                  </a:lnTo>
                  <a:lnTo>
                    <a:pt x="1076" y="81"/>
                  </a:lnTo>
                  <a:lnTo>
                    <a:pt x="1085" y="65"/>
                  </a:lnTo>
                  <a:lnTo>
                    <a:pt x="1094" y="54"/>
                  </a:lnTo>
                  <a:lnTo>
                    <a:pt x="1103" y="43"/>
                  </a:lnTo>
                  <a:lnTo>
                    <a:pt x="1103" y="33"/>
                  </a:lnTo>
                  <a:lnTo>
                    <a:pt x="1129" y="38"/>
                  </a:lnTo>
                  <a:lnTo>
                    <a:pt x="1147" y="38"/>
                  </a:lnTo>
                  <a:lnTo>
                    <a:pt x="1174" y="43"/>
                  </a:lnTo>
                  <a:lnTo>
                    <a:pt x="1192" y="43"/>
                  </a:lnTo>
                  <a:lnTo>
                    <a:pt x="1218" y="49"/>
                  </a:lnTo>
                  <a:lnTo>
                    <a:pt x="1245" y="49"/>
                  </a:lnTo>
                  <a:lnTo>
                    <a:pt x="1272" y="54"/>
                  </a:lnTo>
                  <a:lnTo>
                    <a:pt x="1298" y="54"/>
                  </a:lnTo>
                  <a:lnTo>
                    <a:pt x="1316" y="54"/>
                  </a:lnTo>
                  <a:lnTo>
                    <a:pt x="1352" y="60"/>
                  </a:lnTo>
                  <a:lnTo>
                    <a:pt x="1378" y="60"/>
                  </a:lnTo>
                  <a:lnTo>
                    <a:pt x="1405" y="60"/>
                  </a:lnTo>
                  <a:lnTo>
                    <a:pt x="1432" y="60"/>
                  </a:lnTo>
                  <a:lnTo>
                    <a:pt x="1458" y="65"/>
                  </a:lnTo>
                  <a:lnTo>
                    <a:pt x="1485" y="65"/>
                  </a:lnTo>
                  <a:lnTo>
                    <a:pt x="1512" y="65"/>
                  </a:lnTo>
                  <a:lnTo>
                    <a:pt x="1538" y="65"/>
                  </a:lnTo>
                  <a:lnTo>
                    <a:pt x="1574" y="65"/>
                  </a:lnTo>
                  <a:lnTo>
                    <a:pt x="1601" y="65"/>
                  </a:lnTo>
                  <a:lnTo>
                    <a:pt x="1627" y="65"/>
                  </a:lnTo>
                  <a:lnTo>
                    <a:pt x="1654" y="65"/>
                  </a:lnTo>
                  <a:lnTo>
                    <a:pt x="1681" y="65"/>
                  </a:lnTo>
                  <a:lnTo>
                    <a:pt x="1707" y="70"/>
                  </a:lnTo>
                  <a:lnTo>
                    <a:pt x="1743" y="70"/>
                  </a:lnTo>
                  <a:lnTo>
                    <a:pt x="1770" y="70"/>
                  </a:lnTo>
                  <a:lnTo>
                    <a:pt x="1796" y="70"/>
                  </a:lnTo>
                  <a:lnTo>
                    <a:pt x="1823" y="70"/>
                  </a:lnTo>
                  <a:lnTo>
                    <a:pt x="1850" y="70"/>
                  </a:lnTo>
                  <a:lnTo>
                    <a:pt x="1876" y="70"/>
                  </a:lnTo>
                  <a:lnTo>
                    <a:pt x="1894" y="70"/>
                  </a:lnTo>
                  <a:lnTo>
                    <a:pt x="1921" y="70"/>
                  </a:lnTo>
                  <a:lnTo>
                    <a:pt x="1947" y="70"/>
                  </a:lnTo>
                  <a:lnTo>
                    <a:pt x="2001" y="103"/>
                  </a:lnTo>
                  <a:lnTo>
                    <a:pt x="2001" y="173"/>
                  </a:lnTo>
                  <a:lnTo>
                    <a:pt x="2036" y="162"/>
                  </a:lnTo>
                  <a:lnTo>
                    <a:pt x="2063" y="151"/>
                  </a:lnTo>
                  <a:lnTo>
                    <a:pt x="2090" y="135"/>
                  </a:lnTo>
                  <a:lnTo>
                    <a:pt x="2107" y="119"/>
                  </a:lnTo>
                  <a:lnTo>
                    <a:pt x="2116" y="103"/>
                  </a:lnTo>
                  <a:lnTo>
                    <a:pt x="2134" y="87"/>
                  </a:lnTo>
                  <a:lnTo>
                    <a:pt x="2152" y="76"/>
                  </a:lnTo>
                  <a:lnTo>
                    <a:pt x="2170" y="76"/>
                  </a:lnTo>
                  <a:lnTo>
                    <a:pt x="2205" y="76"/>
                  </a:lnTo>
                  <a:lnTo>
                    <a:pt x="2241" y="76"/>
                  </a:lnTo>
                  <a:lnTo>
                    <a:pt x="2276" y="81"/>
                  </a:lnTo>
                  <a:lnTo>
                    <a:pt x="2312" y="81"/>
                  </a:lnTo>
                  <a:lnTo>
                    <a:pt x="2356" y="81"/>
                  </a:lnTo>
                  <a:lnTo>
                    <a:pt x="2392" y="87"/>
                  </a:lnTo>
                  <a:lnTo>
                    <a:pt x="2428" y="87"/>
                  </a:lnTo>
                  <a:lnTo>
                    <a:pt x="2472" y="92"/>
                  </a:lnTo>
                  <a:lnTo>
                    <a:pt x="2508" y="97"/>
                  </a:lnTo>
                  <a:lnTo>
                    <a:pt x="2543" y="97"/>
                  </a:lnTo>
                  <a:lnTo>
                    <a:pt x="2588" y="103"/>
                  </a:lnTo>
                  <a:lnTo>
                    <a:pt x="2623" y="108"/>
                  </a:lnTo>
                  <a:lnTo>
                    <a:pt x="2668" y="108"/>
                  </a:lnTo>
                  <a:lnTo>
                    <a:pt x="2703" y="114"/>
                  </a:lnTo>
                  <a:lnTo>
                    <a:pt x="2748" y="114"/>
                  </a:lnTo>
                  <a:lnTo>
                    <a:pt x="2783" y="119"/>
                  </a:lnTo>
                  <a:lnTo>
                    <a:pt x="2828" y="119"/>
                  </a:lnTo>
                  <a:lnTo>
                    <a:pt x="2863" y="124"/>
                  </a:lnTo>
                  <a:lnTo>
                    <a:pt x="2908" y="124"/>
                  </a:lnTo>
                  <a:lnTo>
                    <a:pt x="2952" y="124"/>
                  </a:lnTo>
                  <a:lnTo>
                    <a:pt x="2988" y="124"/>
                  </a:lnTo>
                  <a:lnTo>
                    <a:pt x="3032" y="124"/>
                  </a:lnTo>
                  <a:lnTo>
                    <a:pt x="3068" y="124"/>
                  </a:lnTo>
                  <a:lnTo>
                    <a:pt x="3112" y="119"/>
                  </a:lnTo>
                  <a:lnTo>
                    <a:pt x="3157" y="119"/>
                  </a:lnTo>
                  <a:lnTo>
                    <a:pt x="3192" y="114"/>
                  </a:lnTo>
                  <a:lnTo>
                    <a:pt x="3237" y="108"/>
                  </a:lnTo>
                  <a:lnTo>
                    <a:pt x="3272" y="103"/>
                  </a:lnTo>
                  <a:lnTo>
                    <a:pt x="3317" y="97"/>
                  </a:lnTo>
                  <a:lnTo>
                    <a:pt x="3352" y="87"/>
                  </a:lnTo>
                  <a:lnTo>
                    <a:pt x="3397" y="81"/>
                  </a:lnTo>
                  <a:lnTo>
                    <a:pt x="3432" y="70"/>
                  </a:lnTo>
                  <a:lnTo>
                    <a:pt x="3441" y="65"/>
                  </a:lnTo>
                  <a:lnTo>
                    <a:pt x="3459" y="60"/>
                  </a:lnTo>
                  <a:lnTo>
                    <a:pt x="3468" y="60"/>
                  </a:lnTo>
                  <a:lnTo>
                    <a:pt x="3486" y="54"/>
                  </a:lnTo>
                  <a:lnTo>
                    <a:pt x="3503" y="54"/>
                  </a:lnTo>
                  <a:lnTo>
                    <a:pt x="3521" y="49"/>
                  </a:lnTo>
                  <a:lnTo>
                    <a:pt x="3530" y="49"/>
                  </a:lnTo>
                  <a:lnTo>
                    <a:pt x="3548" y="43"/>
                  </a:lnTo>
                  <a:lnTo>
                    <a:pt x="3566" y="43"/>
                  </a:lnTo>
                  <a:lnTo>
                    <a:pt x="3584" y="38"/>
                  </a:lnTo>
                  <a:lnTo>
                    <a:pt x="3601" y="38"/>
                  </a:lnTo>
                  <a:lnTo>
                    <a:pt x="3619" y="38"/>
                  </a:lnTo>
                  <a:lnTo>
                    <a:pt x="3637" y="38"/>
                  </a:lnTo>
                  <a:lnTo>
                    <a:pt x="3655" y="33"/>
                  </a:lnTo>
                  <a:lnTo>
                    <a:pt x="3672" y="33"/>
                  </a:lnTo>
                  <a:lnTo>
                    <a:pt x="3690" y="33"/>
                  </a:lnTo>
                  <a:lnTo>
                    <a:pt x="3699" y="38"/>
                  </a:lnTo>
                  <a:lnTo>
                    <a:pt x="3708" y="49"/>
                  </a:lnTo>
                  <a:lnTo>
                    <a:pt x="3717" y="54"/>
                  </a:lnTo>
                  <a:lnTo>
                    <a:pt x="3726" y="60"/>
                  </a:lnTo>
                  <a:lnTo>
                    <a:pt x="3735" y="70"/>
                  </a:lnTo>
                  <a:lnTo>
                    <a:pt x="3735" y="81"/>
                  </a:lnTo>
                  <a:lnTo>
                    <a:pt x="3744" y="92"/>
                  </a:lnTo>
                  <a:lnTo>
                    <a:pt x="3744" y="103"/>
                  </a:lnTo>
                  <a:lnTo>
                    <a:pt x="3761" y="103"/>
                  </a:lnTo>
                  <a:lnTo>
                    <a:pt x="3779" y="103"/>
                  </a:lnTo>
                  <a:lnTo>
                    <a:pt x="3797" y="108"/>
                  </a:lnTo>
                  <a:lnTo>
                    <a:pt x="3815" y="114"/>
                  </a:lnTo>
                  <a:lnTo>
                    <a:pt x="3832" y="114"/>
                  </a:lnTo>
                  <a:lnTo>
                    <a:pt x="3841" y="119"/>
                  </a:lnTo>
                  <a:lnTo>
                    <a:pt x="3868" y="119"/>
                  </a:lnTo>
                  <a:lnTo>
                    <a:pt x="3886" y="119"/>
                  </a:lnTo>
                  <a:lnTo>
                    <a:pt x="4001" y="54"/>
                  </a:lnTo>
                  <a:lnTo>
                    <a:pt x="4588" y="54"/>
                  </a:lnTo>
                  <a:lnTo>
                    <a:pt x="4588" y="60"/>
                  </a:lnTo>
                  <a:lnTo>
                    <a:pt x="4579" y="70"/>
                  </a:lnTo>
                  <a:lnTo>
                    <a:pt x="4571" y="81"/>
                  </a:lnTo>
                  <a:lnTo>
                    <a:pt x="4562" y="92"/>
                  </a:lnTo>
                  <a:lnTo>
                    <a:pt x="4553" y="108"/>
                  </a:lnTo>
                  <a:lnTo>
                    <a:pt x="4535" y="119"/>
                  </a:lnTo>
                  <a:lnTo>
                    <a:pt x="4535" y="130"/>
                  </a:lnTo>
                  <a:lnTo>
                    <a:pt x="4526" y="135"/>
                  </a:lnTo>
                  <a:lnTo>
                    <a:pt x="4544" y="146"/>
                  </a:lnTo>
                  <a:lnTo>
                    <a:pt x="4562" y="157"/>
                  </a:lnTo>
                  <a:lnTo>
                    <a:pt x="4579" y="162"/>
                  </a:lnTo>
                  <a:lnTo>
                    <a:pt x="4597" y="173"/>
                  </a:lnTo>
                  <a:lnTo>
                    <a:pt x="4615" y="178"/>
                  </a:lnTo>
                  <a:lnTo>
                    <a:pt x="4642" y="184"/>
                  </a:lnTo>
                  <a:lnTo>
                    <a:pt x="4659" y="194"/>
                  </a:lnTo>
                  <a:lnTo>
                    <a:pt x="4686" y="200"/>
                  </a:lnTo>
                  <a:lnTo>
                    <a:pt x="4713" y="205"/>
                  </a:lnTo>
                  <a:lnTo>
                    <a:pt x="4739" y="211"/>
                  </a:lnTo>
                  <a:lnTo>
                    <a:pt x="4766" y="211"/>
                  </a:lnTo>
                  <a:lnTo>
                    <a:pt x="4784" y="216"/>
                  </a:lnTo>
                  <a:lnTo>
                    <a:pt x="4811" y="216"/>
                  </a:lnTo>
                  <a:lnTo>
                    <a:pt x="4828" y="221"/>
                  </a:lnTo>
                  <a:lnTo>
                    <a:pt x="4846" y="221"/>
                  </a:lnTo>
                  <a:lnTo>
                    <a:pt x="4864" y="221"/>
                  </a:lnTo>
                  <a:lnTo>
                    <a:pt x="4864" y="264"/>
                  </a:lnTo>
                  <a:lnTo>
                    <a:pt x="4855" y="313"/>
                  </a:lnTo>
                  <a:lnTo>
                    <a:pt x="4846" y="367"/>
                  </a:lnTo>
                  <a:lnTo>
                    <a:pt x="4837" y="410"/>
                  </a:lnTo>
                  <a:lnTo>
                    <a:pt x="4828" y="415"/>
                  </a:lnTo>
                  <a:lnTo>
                    <a:pt x="4811" y="421"/>
                  </a:lnTo>
                  <a:lnTo>
                    <a:pt x="4802" y="426"/>
                  </a:lnTo>
                  <a:lnTo>
                    <a:pt x="4784" y="437"/>
                  </a:lnTo>
                  <a:lnTo>
                    <a:pt x="4766" y="442"/>
                  </a:lnTo>
                  <a:lnTo>
                    <a:pt x="4757" y="448"/>
                  </a:lnTo>
                  <a:lnTo>
                    <a:pt x="4739" y="453"/>
                  </a:lnTo>
                  <a:lnTo>
                    <a:pt x="4731" y="459"/>
                  </a:lnTo>
                  <a:lnTo>
                    <a:pt x="4731" y="523"/>
                  </a:lnTo>
                  <a:lnTo>
                    <a:pt x="4722" y="588"/>
                  </a:lnTo>
                  <a:lnTo>
                    <a:pt x="4722" y="658"/>
                  </a:lnTo>
                  <a:lnTo>
                    <a:pt x="4731" y="733"/>
                  </a:lnTo>
                  <a:lnTo>
                    <a:pt x="4731" y="804"/>
                  </a:lnTo>
                  <a:lnTo>
                    <a:pt x="4748" y="868"/>
                  </a:lnTo>
                  <a:lnTo>
                    <a:pt x="4775" y="933"/>
                  </a:lnTo>
                  <a:lnTo>
                    <a:pt x="4811" y="987"/>
                  </a:lnTo>
                  <a:lnTo>
                    <a:pt x="4802" y="998"/>
                  </a:lnTo>
                  <a:lnTo>
                    <a:pt x="4784" y="1003"/>
                  </a:lnTo>
                  <a:lnTo>
                    <a:pt x="4757" y="1014"/>
                  </a:lnTo>
                  <a:lnTo>
                    <a:pt x="4739" y="1025"/>
                  </a:lnTo>
                  <a:lnTo>
                    <a:pt x="4722" y="1030"/>
                  </a:lnTo>
                  <a:lnTo>
                    <a:pt x="4704" y="1041"/>
                  </a:lnTo>
                  <a:lnTo>
                    <a:pt x="4686" y="1051"/>
                  </a:lnTo>
                  <a:lnTo>
                    <a:pt x="4668" y="1057"/>
                  </a:lnTo>
                  <a:lnTo>
                    <a:pt x="4713" y="1084"/>
                  </a:lnTo>
                  <a:lnTo>
                    <a:pt x="4739" y="1111"/>
                  </a:lnTo>
                  <a:lnTo>
                    <a:pt x="4766" y="1143"/>
                  </a:lnTo>
                  <a:lnTo>
                    <a:pt x="4784" y="1175"/>
                  </a:lnTo>
                  <a:lnTo>
                    <a:pt x="4793" y="1213"/>
                  </a:lnTo>
                  <a:lnTo>
                    <a:pt x="4802" y="1251"/>
                  </a:lnTo>
                  <a:lnTo>
                    <a:pt x="4802" y="1289"/>
                  </a:lnTo>
                  <a:lnTo>
                    <a:pt x="4802" y="1321"/>
                  </a:lnTo>
                  <a:lnTo>
                    <a:pt x="4802" y="1359"/>
                  </a:lnTo>
                  <a:lnTo>
                    <a:pt x="4793" y="1397"/>
                  </a:lnTo>
                  <a:lnTo>
                    <a:pt x="4784" y="1434"/>
                  </a:lnTo>
                  <a:lnTo>
                    <a:pt x="4775" y="1472"/>
                  </a:lnTo>
                  <a:lnTo>
                    <a:pt x="4757" y="1504"/>
                  </a:lnTo>
                  <a:lnTo>
                    <a:pt x="4748" y="1542"/>
                  </a:lnTo>
                  <a:lnTo>
                    <a:pt x="4739" y="1574"/>
                  </a:lnTo>
                  <a:lnTo>
                    <a:pt x="4731" y="1601"/>
                  </a:lnTo>
                  <a:lnTo>
                    <a:pt x="4704" y="1704"/>
                  </a:lnTo>
                  <a:lnTo>
                    <a:pt x="4695" y="1812"/>
                  </a:lnTo>
                  <a:lnTo>
                    <a:pt x="4704" y="1925"/>
                  </a:lnTo>
                  <a:lnTo>
                    <a:pt x="4713" y="2038"/>
                  </a:lnTo>
                  <a:lnTo>
                    <a:pt x="4722" y="2151"/>
                  </a:lnTo>
                  <a:lnTo>
                    <a:pt x="4739" y="2264"/>
                  </a:lnTo>
                  <a:lnTo>
                    <a:pt x="4748" y="2372"/>
                  </a:lnTo>
                  <a:lnTo>
                    <a:pt x="4757" y="2469"/>
                  </a:lnTo>
                  <a:lnTo>
                    <a:pt x="4588" y="2572"/>
                  </a:lnTo>
                  <a:lnTo>
                    <a:pt x="4579" y="2588"/>
                  </a:lnTo>
                  <a:lnTo>
                    <a:pt x="4579" y="2599"/>
                  </a:lnTo>
                  <a:lnTo>
                    <a:pt x="4579" y="2609"/>
                  </a:lnTo>
                  <a:lnTo>
                    <a:pt x="4579" y="2620"/>
                  </a:lnTo>
                  <a:lnTo>
                    <a:pt x="4579" y="2631"/>
                  </a:lnTo>
                  <a:lnTo>
                    <a:pt x="4588" y="2636"/>
                  </a:lnTo>
                  <a:lnTo>
                    <a:pt x="4597" y="2642"/>
                  </a:lnTo>
                  <a:lnTo>
                    <a:pt x="4615" y="2642"/>
                  </a:lnTo>
                  <a:lnTo>
                    <a:pt x="4624" y="2642"/>
                  </a:lnTo>
                  <a:lnTo>
                    <a:pt x="4642" y="2642"/>
                  </a:lnTo>
                  <a:lnTo>
                    <a:pt x="4651" y="2642"/>
                  </a:lnTo>
                  <a:lnTo>
                    <a:pt x="4668" y="2642"/>
                  </a:lnTo>
                  <a:lnTo>
                    <a:pt x="4686" y="2642"/>
                  </a:lnTo>
                  <a:lnTo>
                    <a:pt x="4695" y="2642"/>
                  </a:lnTo>
                  <a:lnTo>
                    <a:pt x="4713" y="2642"/>
                  </a:lnTo>
                  <a:lnTo>
                    <a:pt x="4722" y="2647"/>
                  </a:lnTo>
                  <a:lnTo>
                    <a:pt x="4731" y="2647"/>
                  </a:lnTo>
                  <a:lnTo>
                    <a:pt x="4739" y="2647"/>
                  </a:lnTo>
                  <a:lnTo>
                    <a:pt x="4757" y="2647"/>
                  </a:lnTo>
                  <a:lnTo>
                    <a:pt x="4757" y="2653"/>
                  </a:lnTo>
                  <a:lnTo>
                    <a:pt x="4766" y="2653"/>
                  </a:lnTo>
                  <a:lnTo>
                    <a:pt x="4775" y="2653"/>
                  </a:lnTo>
                  <a:lnTo>
                    <a:pt x="4784" y="2658"/>
                  </a:lnTo>
                  <a:lnTo>
                    <a:pt x="4784" y="2658"/>
                  </a:lnTo>
                  <a:lnTo>
                    <a:pt x="4757" y="2750"/>
                  </a:lnTo>
                  <a:lnTo>
                    <a:pt x="4739" y="2863"/>
                  </a:lnTo>
                  <a:lnTo>
                    <a:pt x="4731" y="2981"/>
                  </a:lnTo>
                  <a:lnTo>
                    <a:pt x="4731" y="3116"/>
                  </a:lnTo>
                  <a:lnTo>
                    <a:pt x="4731" y="3256"/>
                  </a:lnTo>
                  <a:lnTo>
                    <a:pt x="4739" y="3396"/>
                  </a:lnTo>
                  <a:lnTo>
                    <a:pt x="4748" y="3531"/>
                  </a:lnTo>
                  <a:lnTo>
                    <a:pt x="4748" y="3655"/>
                  </a:lnTo>
                  <a:lnTo>
                    <a:pt x="4739" y="3661"/>
                  </a:lnTo>
                  <a:lnTo>
                    <a:pt x="4722" y="3666"/>
                  </a:lnTo>
                  <a:lnTo>
                    <a:pt x="4704" y="3671"/>
                  </a:lnTo>
                  <a:lnTo>
                    <a:pt x="4686" y="3677"/>
                  </a:lnTo>
                  <a:lnTo>
                    <a:pt x="4668" y="3677"/>
                  </a:lnTo>
                  <a:lnTo>
                    <a:pt x="4651" y="3682"/>
                  </a:lnTo>
                  <a:lnTo>
                    <a:pt x="4633" y="3682"/>
                  </a:lnTo>
                  <a:lnTo>
                    <a:pt x="4615" y="3682"/>
                  </a:lnTo>
                  <a:lnTo>
                    <a:pt x="4597" y="3688"/>
                  </a:lnTo>
                  <a:lnTo>
                    <a:pt x="4579" y="3688"/>
                  </a:lnTo>
                  <a:lnTo>
                    <a:pt x="4553" y="3688"/>
                  </a:lnTo>
                  <a:lnTo>
                    <a:pt x="4535" y="3693"/>
                  </a:lnTo>
                  <a:lnTo>
                    <a:pt x="4508" y="3693"/>
                  </a:lnTo>
                  <a:lnTo>
                    <a:pt x="4491" y="3693"/>
                  </a:lnTo>
                  <a:lnTo>
                    <a:pt x="4464" y="3698"/>
                  </a:lnTo>
                  <a:lnTo>
                    <a:pt x="4437" y="3698"/>
                  </a:lnTo>
                  <a:lnTo>
                    <a:pt x="4428" y="3693"/>
                  </a:lnTo>
                  <a:lnTo>
                    <a:pt x="4410" y="3688"/>
                  </a:lnTo>
                  <a:lnTo>
                    <a:pt x="4402" y="3688"/>
                  </a:lnTo>
                  <a:lnTo>
                    <a:pt x="4393" y="3682"/>
                  </a:lnTo>
                  <a:lnTo>
                    <a:pt x="4375" y="3677"/>
                  </a:lnTo>
                  <a:lnTo>
                    <a:pt x="4366" y="3677"/>
                  </a:lnTo>
                  <a:lnTo>
                    <a:pt x="4357" y="3671"/>
                  </a:lnTo>
                  <a:lnTo>
                    <a:pt x="4339" y="3671"/>
                  </a:lnTo>
                  <a:lnTo>
                    <a:pt x="4330" y="3671"/>
                  </a:lnTo>
                  <a:lnTo>
                    <a:pt x="4313" y="3666"/>
                  </a:lnTo>
                  <a:lnTo>
                    <a:pt x="4304" y="3666"/>
                  </a:lnTo>
                  <a:lnTo>
                    <a:pt x="4295" y="3661"/>
                  </a:lnTo>
                  <a:lnTo>
                    <a:pt x="4286" y="3661"/>
                  </a:lnTo>
                  <a:lnTo>
                    <a:pt x="4268" y="3655"/>
                  </a:lnTo>
                  <a:lnTo>
                    <a:pt x="4259" y="3650"/>
                  </a:lnTo>
                  <a:lnTo>
                    <a:pt x="4250" y="3650"/>
                  </a:lnTo>
                  <a:lnTo>
                    <a:pt x="4224" y="3650"/>
                  </a:lnTo>
                  <a:lnTo>
                    <a:pt x="4197" y="3655"/>
                  </a:lnTo>
                  <a:lnTo>
                    <a:pt x="4179" y="3655"/>
                  </a:lnTo>
                  <a:lnTo>
                    <a:pt x="4153" y="3661"/>
                  </a:lnTo>
                  <a:lnTo>
                    <a:pt x="4135" y="3661"/>
                  </a:lnTo>
                  <a:lnTo>
                    <a:pt x="4108" y="3666"/>
                  </a:lnTo>
                  <a:lnTo>
                    <a:pt x="4090" y="3666"/>
                  </a:lnTo>
                  <a:lnTo>
                    <a:pt x="4073" y="3671"/>
                  </a:lnTo>
                  <a:lnTo>
                    <a:pt x="4055" y="3671"/>
                  </a:lnTo>
                  <a:lnTo>
                    <a:pt x="4037" y="3677"/>
                  </a:lnTo>
                  <a:lnTo>
                    <a:pt x="4019" y="3682"/>
                  </a:lnTo>
                  <a:lnTo>
                    <a:pt x="4001" y="3688"/>
                  </a:lnTo>
                  <a:lnTo>
                    <a:pt x="3984" y="3693"/>
                  </a:lnTo>
                  <a:lnTo>
                    <a:pt x="3966" y="3704"/>
                  </a:lnTo>
                  <a:lnTo>
                    <a:pt x="3948" y="3715"/>
                  </a:lnTo>
                  <a:lnTo>
                    <a:pt x="3930" y="3725"/>
                  </a:lnTo>
                  <a:lnTo>
                    <a:pt x="3904" y="3720"/>
                  </a:lnTo>
                  <a:lnTo>
                    <a:pt x="3886" y="3720"/>
                  </a:lnTo>
                  <a:lnTo>
                    <a:pt x="3859" y="3720"/>
                  </a:lnTo>
                  <a:lnTo>
                    <a:pt x="3832" y="3720"/>
                  </a:lnTo>
                  <a:lnTo>
                    <a:pt x="3815" y="3720"/>
                  </a:lnTo>
                  <a:lnTo>
                    <a:pt x="3788" y="3720"/>
                  </a:lnTo>
                  <a:lnTo>
                    <a:pt x="3761" y="3720"/>
                  </a:lnTo>
                  <a:lnTo>
                    <a:pt x="3735" y="3720"/>
                  </a:lnTo>
                  <a:lnTo>
                    <a:pt x="3708" y="3720"/>
                  </a:lnTo>
                  <a:lnTo>
                    <a:pt x="3681" y="3720"/>
                  </a:lnTo>
                  <a:lnTo>
                    <a:pt x="3655" y="3720"/>
                  </a:lnTo>
                  <a:lnTo>
                    <a:pt x="3628" y="3720"/>
                  </a:lnTo>
                  <a:lnTo>
                    <a:pt x="3601" y="3725"/>
                  </a:lnTo>
                  <a:lnTo>
                    <a:pt x="3584" y="3725"/>
                  </a:lnTo>
                  <a:lnTo>
                    <a:pt x="3557" y="3725"/>
                  </a:lnTo>
                  <a:lnTo>
                    <a:pt x="3539" y="3725"/>
                  </a:lnTo>
                  <a:lnTo>
                    <a:pt x="3521" y="3720"/>
                  </a:lnTo>
                  <a:lnTo>
                    <a:pt x="3512" y="3715"/>
                  </a:lnTo>
                  <a:lnTo>
                    <a:pt x="3503" y="3709"/>
                  </a:lnTo>
                  <a:lnTo>
                    <a:pt x="3486" y="3704"/>
                  </a:lnTo>
                  <a:lnTo>
                    <a:pt x="3477" y="3698"/>
                  </a:lnTo>
                  <a:lnTo>
                    <a:pt x="3459" y="3693"/>
                  </a:lnTo>
                  <a:lnTo>
                    <a:pt x="3450" y="3688"/>
                  </a:lnTo>
                  <a:lnTo>
                    <a:pt x="3441" y="3682"/>
                  </a:lnTo>
                  <a:lnTo>
                    <a:pt x="3441" y="3688"/>
                  </a:lnTo>
                  <a:lnTo>
                    <a:pt x="3432" y="3693"/>
                  </a:lnTo>
                  <a:lnTo>
                    <a:pt x="3423" y="3698"/>
                  </a:lnTo>
                  <a:lnTo>
                    <a:pt x="3423" y="3704"/>
                  </a:lnTo>
                  <a:lnTo>
                    <a:pt x="3415" y="3709"/>
                  </a:lnTo>
                  <a:lnTo>
                    <a:pt x="3406" y="3715"/>
                  </a:lnTo>
                  <a:lnTo>
                    <a:pt x="3406" y="3720"/>
                  </a:lnTo>
                  <a:lnTo>
                    <a:pt x="3397" y="3725"/>
                  </a:lnTo>
                  <a:lnTo>
                    <a:pt x="3370" y="3725"/>
                  </a:lnTo>
                  <a:lnTo>
                    <a:pt x="3343" y="3725"/>
                  </a:lnTo>
                  <a:lnTo>
                    <a:pt x="3308" y="3725"/>
                  </a:lnTo>
                  <a:lnTo>
                    <a:pt x="3272" y="3731"/>
                  </a:lnTo>
                  <a:lnTo>
                    <a:pt x="3237" y="3731"/>
                  </a:lnTo>
                  <a:lnTo>
                    <a:pt x="3201" y="3736"/>
                  </a:lnTo>
                  <a:lnTo>
                    <a:pt x="3166" y="3736"/>
                  </a:lnTo>
                  <a:lnTo>
                    <a:pt x="3130" y="3741"/>
                  </a:lnTo>
                  <a:lnTo>
                    <a:pt x="3086" y="3741"/>
                  </a:lnTo>
                  <a:lnTo>
                    <a:pt x="3050" y="3741"/>
                  </a:lnTo>
                  <a:lnTo>
                    <a:pt x="3014" y="3741"/>
                  </a:lnTo>
                  <a:lnTo>
                    <a:pt x="2979" y="3741"/>
                  </a:lnTo>
                  <a:lnTo>
                    <a:pt x="2952" y="3741"/>
                  </a:lnTo>
                  <a:lnTo>
                    <a:pt x="2917" y="3741"/>
                  </a:lnTo>
                  <a:lnTo>
                    <a:pt x="2890" y="3736"/>
                  </a:lnTo>
                  <a:lnTo>
                    <a:pt x="2863" y="3731"/>
                  </a:lnTo>
                  <a:lnTo>
                    <a:pt x="2845" y="3725"/>
                  </a:lnTo>
                  <a:lnTo>
                    <a:pt x="2837" y="3720"/>
                  </a:lnTo>
                  <a:lnTo>
                    <a:pt x="2819" y="3715"/>
                  </a:lnTo>
                  <a:lnTo>
                    <a:pt x="2810" y="3709"/>
                  </a:lnTo>
                  <a:lnTo>
                    <a:pt x="2801" y="3704"/>
                  </a:lnTo>
                  <a:lnTo>
                    <a:pt x="2792" y="3693"/>
                  </a:lnTo>
                  <a:lnTo>
                    <a:pt x="2783" y="3688"/>
                  </a:lnTo>
                  <a:lnTo>
                    <a:pt x="2774" y="3677"/>
                  </a:lnTo>
                  <a:lnTo>
                    <a:pt x="2765" y="3671"/>
                  </a:lnTo>
                  <a:lnTo>
                    <a:pt x="2757" y="3666"/>
                  </a:lnTo>
                  <a:lnTo>
                    <a:pt x="2748" y="3661"/>
                  </a:lnTo>
                  <a:lnTo>
                    <a:pt x="2730" y="3655"/>
                  </a:lnTo>
                  <a:lnTo>
                    <a:pt x="2721" y="3650"/>
                  </a:lnTo>
                  <a:lnTo>
                    <a:pt x="2703" y="3644"/>
                  </a:lnTo>
                  <a:lnTo>
                    <a:pt x="2685" y="3644"/>
                  </a:lnTo>
                  <a:lnTo>
                    <a:pt x="2668" y="3644"/>
                  </a:lnTo>
                  <a:lnTo>
                    <a:pt x="2659" y="3644"/>
                  </a:lnTo>
                  <a:lnTo>
                    <a:pt x="2641" y="3639"/>
                  </a:lnTo>
                  <a:lnTo>
                    <a:pt x="2632" y="3639"/>
                  </a:lnTo>
                  <a:lnTo>
                    <a:pt x="2614" y="3639"/>
                  </a:lnTo>
                  <a:lnTo>
                    <a:pt x="2605" y="3639"/>
                  </a:lnTo>
                  <a:lnTo>
                    <a:pt x="2588" y="3639"/>
                  </a:lnTo>
                  <a:lnTo>
                    <a:pt x="2588" y="3639"/>
                  </a:lnTo>
                  <a:lnTo>
                    <a:pt x="2579" y="3644"/>
                  </a:lnTo>
                  <a:lnTo>
                    <a:pt x="2579" y="3650"/>
                  </a:lnTo>
                  <a:lnTo>
                    <a:pt x="2570" y="3661"/>
                  </a:lnTo>
                  <a:lnTo>
                    <a:pt x="2561" y="3666"/>
                  </a:lnTo>
                  <a:lnTo>
                    <a:pt x="2561" y="3677"/>
                  </a:lnTo>
                  <a:lnTo>
                    <a:pt x="2552" y="3688"/>
                  </a:lnTo>
                  <a:lnTo>
                    <a:pt x="2543" y="3693"/>
                  </a:lnTo>
                  <a:lnTo>
                    <a:pt x="2534" y="3698"/>
                  </a:lnTo>
                  <a:lnTo>
                    <a:pt x="2534" y="3704"/>
                  </a:lnTo>
                  <a:lnTo>
                    <a:pt x="2525" y="3709"/>
                  </a:lnTo>
                  <a:lnTo>
                    <a:pt x="2516" y="3715"/>
                  </a:lnTo>
                  <a:lnTo>
                    <a:pt x="2508" y="3715"/>
                  </a:lnTo>
                  <a:lnTo>
                    <a:pt x="2499" y="3720"/>
                  </a:lnTo>
                  <a:lnTo>
                    <a:pt x="2490" y="3720"/>
                  </a:lnTo>
                  <a:lnTo>
                    <a:pt x="2481" y="3725"/>
                  </a:lnTo>
                  <a:lnTo>
                    <a:pt x="2472" y="3731"/>
                  </a:lnTo>
                  <a:lnTo>
                    <a:pt x="2472" y="3731"/>
                  </a:lnTo>
                  <a:lnTo>
                    <a:pt x="2419" y="3731"/>
                  </a:lnTo>
                  <a:lnTo>
                    <a:pt x="2383" y="3731"/>
                  </a:lnTo>
                  <a:lnTo>
                    <a:pt x="2339" y="3731"/>
                  </a:lnTo>
                  <a:lnTo>
                    <a:pt x="2303" y="3731"/>
                  </a:lnTo>
                  <a:lnTo>
                    <a:pt x="2267" y="3731"/>
                  </a:lnTo>
                  <a:lnTo>
                    <a:pt x="2232" y="3731"/>
                  </a:lnTo>
                  <a:lnTo>
                    <a:pt x="2196" y="3731"/>
                  </a:lnTo>
                  <a:lnTo>
                    <a:pt x="2161" y="3731"/>
                  </a:lnTo>
                  <a:lnTo>
                    <a:pt x="2134" y="3731"/>
                  </a:lnTo>
                  <a:lnTo>
                    <a:pt x="2099" y="3736"/>
                  </a:lnTo>
                  <a:lnTo>
                    <a:pt x="2063" y="3736"/>
                  </a:lnTo>
                  <a:lnTo>
                    <a:pt x="2027" y="3736"/>
                  </a:lnTo>
                  <a:lnTo>
                    <a:pt x="1992" y="3741"/>
                  </a:lnTo>
                  <a:lnTo>
                    <a:pt x="1956" y="3747"/>
                  </a:lnTo>
                  <a:lnTo>
                    <a:pt x="1912" y="3752"/>
                  </a:lnTo>
                  <a:lnTo>
                    <a:pt x="1867" y="3758"/>
                  </a:lnTo>
                  <a:lnTo>
                    <a:pt x="1841" y="3758"/>
                  </a:lnTo>
                  <a:lnTo>
                    <a:pt x="1814" y="3763"/>
                  </a:lnTo>
                  <a:lnTo>
                    <a:pt x="1778" y="3768"/>
                  </a:lnTo>
                  <a:lnTo>
                    <a:pt x="1752" y="3768"/>
                  </a:lnTo>
                  <a:lnTo>
                    <a:pt x="1725" y="3774"/>
                  </a:lnTo>
                  <a:lnTo>
                    <a:pt x="1689" y="3774"/>
                  </a:lnTo>
                  <a:lnTo>
                    <a:pt x="1663" y="3779"/>
                  </a:lnTo>
                  <a:lnTo>
                    <a:pt x="1636" y="3779"/>
                  </a:lnTo>
                  <a:lnTo>
                    <a:pt x="1601" y="3785"/>
                  </a:lnTo>
                  <a:lnTo>
                    <a:pt x="1574" y="3785"/>
                  </a:lnTo>
                  <a:lnTo>
                    <a:pt x="1538" y="3785"/>
                  </a:lnTo>
                  <a:lnTo>
                    <a:pt x="1512" y="3785"/>
                  </a:lnTo>
                  <a:lnTo>
                    <a:pt x="1485" y="3790"/>
                  </a:lnTo>
                  <a:lnTo>
                    <a:pt x="1449" y="3790"/>
                  </a:lnTo>
                  <a:lnTo>
                    <a:pt x="1423" y="3790"/>
                  </a:lnTo>
                  <a:lnTo>
                    <a:pt x="1387" y="3790"/>
                  </a:lnTo>
                  <a:lnTo>
                    <a:pt x="1360" y="3790"/>
                  </a:lnTo>
                  <a:lnTo>
                    <a:pt x="1325" y="3790"/>
                  </a:lnTo>
                  <a:lnTo>
                    <a:pt x="1298" y="3790"/>
                  </a:lnTo>
                  <a:lnTo>
                    <a:pt x="1263" y="3790"/>
                  </a:lnTo>
                  <a:lnTo>
                    <a:pt x="1236" y="3790"/>
                  </a:lnTo>
                  <a:lnTo>
                    <a:pt x="1209" y="3785"/>
                  </a:lnTo>
                  <a:lnTo>
                    <a:pt x="1174" y="3785"/>
                  </a:lnTo>
                  <a:lnTo>
                    <a:pt x="1147" y="3785"/>
                  </a:lnTo>
                  <a:lnTo>
                    <a:pt x="1112" y="3779"/>
                  </a:lnTo>
                  <a:lnTo>
                    <a:pt x="1085" y="3779"/>
                  </a:lnTo>
                  <a:lnTo>
                    <a:pt x="1058" y="3774"/>
                  </a:lnTo>
                  <a:lnTo>
                    <a:pt x="1023" y="3774"/>
                  </a:lnTo>
                  <a:lnTo>
                    <a:pt x="996" y="3768"/>
                  </a:lnTo>
                  <a:lnTo>
                    <a:pt x="969" y="3768"/>
                  </a:lnTo>
                  <a:lnTo>
                    <a:pt x="943" y="3763"/>
                  </a:lnTo>
                  <a:lnTo>
                    <a:pt x="907" y="3758"/>
                  </a:lnTo>
                  <a:lnTo>
                    <a:pt x="907" y="3752"/>
                  </a:lnTo>
                  <a:lnTo>
                    <a:pt x="907" y="3747"/>
                  </a:lnTo>
                  <a:lnTo>
                    <a:pt x="898" y="3741"/>
                  </a:lnTo>
                  <a:lnTo>
                    <a:pt x="898" y="3736"/>
                  </a:lnTo>
                  <a:lnTo>
                    <a:pt x="889" y="3731"/>
                  </a:lnTo>
                  <a:lnTo>
                    <a:pt x="880" y="3720"/>
                  </a:lnTo>
                  <a:lnTo>
                    <a:pt x="871" y="3715"/>
                  </a:lnTo>
                  <a:lnTo>
                    <a:pt x="863" y="3704"/>
                  </a:lnTo>
                  <a:lnTo>
                    <a:pt x="818" y="3704"/>
                  </a:lnTo>
                  <a:lnTo>
                    <a:pt x="783" y="3709"/>
                  </a:lnTo>
                  <a:lnTo>
                    <a:pt x="738" y="3709"/>
                  </a:lnTo>
                  <a:lnTo>
                    <a:pt x="694" y="3709"/>
                  </a:lnTo>
                  <a:lnTo>
                    <a:pt x="649" y="3715"/>
                  </a:lnTo>
                  <a:lnTo>
                    <a:pt x="605" y="3715"/>
                  </a:lnTo>
                  <a:lnTo>
                    <a:pt x="569" y="3715"/>
                  </a:lnTo>
                  <a:lnTo>
                    <a:pt x="525" y="3715"/>
                  </a:lnTo>
                  <a:lnTo>
                    <a:pt x="480" y="3720"/>
                  </a:lnTo>
                  <a:lnTo>
                    <a:pt x="436" y="3715"/>
                  </a:lnTo>
                  <a:lnTo>
                    <a:pt x="391" y="3715"/>
                  </a:lnTo>
                  <a:lnTo>
                    <a:pt x="356" y="3709"/>
                  </a:lnTo>
                  <a:lnTo>
                    <a:pt x="311" y="3704"/>
                  </a:lnTo>
                  <a:lnTo>
                    <a:pt x="276" y="3698"/>
                  </a:lnTo>
                  <a:lnTo>
                    <a:pt x="240" y="3688"/>
                  </a:lnTo>
                  <a:lnTo>
                    <a:pt x="196" y="3671"/>
                  </a:lnTo>
                  <a:lnTo>
                    <a:pt x="187" y="3671"/>
                  </a:lnTo>
                  <a:lnTo>
                    <a:pt x="169" y="3671"/>
                  </a:lnTo>
                  <a:lnTo>
                    <a:pt x="160" y="3666"/>
                  </a:lnTo>
                  <a:lnTo>
                    <a:pt x="142" y="3666"/>
                  </a:lnTo>
                  <a:lnTo>
                    <a:pt x="133" y="3661"/>
                  </a:lnTo>
                  <a:lnTo>
                    <a:pt x="116" y="3661"/>
                  </a:lnTo>
                  <a:lnTo>
                    <a:pt x="107" y="3661"/>
                  </a:lnTo>
                  <a:lnTo>
                    <a:pt x="98" y="3661"/>
                  </a:lnTo>
                  <a:lnTo>
                    <a:pt x="89" y="3612"/>
                  </a:lnTo>
                  <a:lnTo>
                    <a:pt x="89" y="3542"/>
                  </a:lnTo>
                  <a:lnTo>
                    <a:pt x="98" y="3467"/>
                  </a:lnTo>
                  <a:lnTo>
                    <a:pt x="107" y="3418"/>
                  </a:lnTo>
                  <a:lnTo>
                    <a:pt x="107" y="3407"/>
                  </a:lnTo>
                  <a:lnTo>
                    <a:pt x="124" y="3396"/>
                  </a:lnTo>
                  <a:lnTo>
                    <a:pt x="133" y="3386"/>
                  </a:lnTo>
                  <a:lnTo>
                    <a:pt x="142" y="3380"/>
                  </a:lnTo>
                  <a:lnTo>
                    <a:pt x="160" y="3370"/>
                  </a:lnTo>
                  <a:lnTo>
                    <a:pt x="169" y="3364"/>
                  </a:lnTo>
                  <a:lnTo>
                    <a:pt x="187" y="3353"/>
                  </a:lnTo>
                  <a:lnTo>
                    <a:pt x="196" y="3348"/>
                  </a:lnTo>
                  <a:lnTo>
                    <a:pt x="196" y="3310"/>
                  </a:lnTo>
                  <a:lnTo>
                    <a:pt x="205" y="3272"/>
                  </a:lnTo>
                  <a:lnTo>
                    <a:pt x="205" y="3240"/>
                  </a:lnTo>
                  <a:lnTo>
                    <a:pt x="213" y="3202"/>
                  </a:lnTo>
                  <a:lnTo>
                    <a:pt x="213" y="3170"/>
                  </a:lnTo>
                  <a:lnTo>
                    <a:pt x="222" y="3132"/>
                  </a:lnTo>
                  <a:lnTo>
                    <a:pt x="231" y="3100"/>
                  </a:lnTo>
                  <a:lnTo>
                    <a:pt x="240" y="3062"/>
                  </a:lnTo>
                  <a:lnTo>
                    <a:pt x="249" y="3051"/>
                  </a:lnTo>
                  <a:lnTo>
                    <a:pt x="249" y="3030"/>
                  </a:lnTo>
                  <a:lnTo>
                    <a:pt x="258" y="3014"/>
                  </a:lnTo>
                  <a:lnTo>
                    <a:pt x="267" y="2992"/>
                  </a:lnTo>
                  <a:lnTo>
                    <a:pt x="267" y="2976"/>
                  </a:lnTo>
                  <a:lnTo>
                    <a:pt x="267" y="2960"/>
                  </a:lnTo>
                  <a:lnTo>
                    <a:pt x="267" y="2944"/>
                  </a:lnTo>
                  <a:lnTo>
                    <a:pt x="258" y="2927"/>
                  </a:lnTo>
                  <a:lnTo>
                    <a:pt x="249" y="2917"/>
                  </a:lnTo>
                  <a:lnTo>
                    <a:pt x="240" y="2906"/>
                  </a:lnTo>
                  <a:lnTo>
                    <a:pt x="231" y="2895"/>
                  </a:lnTo>
                  <a:lnTo>
                    <a:pt x="222" y="2884"/>
                  </a:lnTo>
                  <a:lnTo>
                    <a:pt x="213" y="2874"/>
                  </a:lnTo>
                  <a:lnTo>
                    <a:pt x="205" y="2863"/>
                  </a:lnTo>
                  <a:lnTo>
                    <a:pt x="196" y="2852"/>
                  </a:lnTo>
                  <a:lnTo>
                    <a:pt x="187" y="2836"/>
                  </a:lnTo>
                  <a:lnTo>
                    <a:pt x="178" y="2809"/>
                  </a:lnTo>
                  <a:lnTo>
                    <a:pt x="178" y="2782"/>
                  </a:lnTo>
                  <a:lnTo>
                    <a:pt x="187" y="2755"/>
                  </a:lnTo>
                  <a:lnTo>
                    <a:pt x="196" y="2728"/>
                  </a:lnTo>
                  <a:lnTo>
                    <a:pt x="205" y="2701"/>
                  </a:lnTo>
                  <a:lnTo>
                    <a:pt x="213" y="2674"/>
                  </a:lnTo>
                  <a:lnTo>
                    <a:pt x="213" y="2653"/>
                  </a:lnTo>
                  <a:lnTo>
                    <a:pt x="222" y="2626"/>
                  </a:lnTo>
                  <a:lnTo>
                    <a:pt x="213" y="2620"/>
                  </a:lnTo>
                  <a:lnTo>
                    <a:pt x="205" y="2620"/>
                  </a:lnTo>
                  <a:lnTo>
                    <a:pt x="205" y="2615"/>
                  </a:lnTo>
                  <a:lnTo>
                    <a:pt x="196" y="2609"/>
                  </a:lnTo>
                  <a:lnTo>
                    <a:pt x="187" y="2609"/>
                  </a:lnTo>
                  <a:lnTo>
                    <a:pt x="178" y="2604"/>
                  </a:lnTo>
                  <a:lnTo>
                    <a:pt x="169" y="2604"/>
                  </a:lnTo>
                  <a:lnTo>
                    <a:pt x="160" y="2599"/>
                  </a:lnTo>
                  <a:lnTo>
                    <a:pt x="160" y="2561"/>
                  </a:lnTo>
                  <a:lnTo>
                    <a:pt x="267" y="2512"/>
                  </a:lnTo>
                  <a:lnTo>
                    <a:pt x="267" y="2496"/>
                  </a:lnTo>
                  <a:lnTo>
                    <a:pt x="249" y="2485"/>
                  </a:lnTo>
                  <a:lnTo>
                    <a:pt x="231" y="2475"/>
                  </a:lnTo>
                  <a:lnTo>
                    <a:pt x="213" y="2464"/>
                  </a:lnTo>
                  <a:lnTo>
                    <a:pt x="196" y="2453"/>
                  </a:lnTo>
                  <a:lnTo>
                    <a:pt x="178" y="2437"/>
                  </a:lnTo>
                  <a:lnTo>
                    <a:pt x="169" y="2421"/>
                  </a:lnTo>
                  <a:lnTo>
                    <a:pt x="169" y="2405"/>
                  </a:lnTo>
                  <a:close/>
                </a:path>
              </a:pathLst>
            </a:custGeom>
            <a:solidFill>
              <a:schemeClr val="tx1"/>
            </a:solidFill>
            <a:ln w="9525">
              <a:noFill/>
              <a:round/>
              <a:headEnd/>
              <a:tailEnd/>
            </a:ln>
          </p:spPr>
          <p:txBody>
            <a:bodyPr/>
            <a:lstStyle/>
            <a:p>
              <a:endParaRPr lang="en-US"/>
            </a:p>
          </p:txBody>
        </p:sp>
        <p:sp>
          <p:nvSpPr>
            <p:cNvPr id="13" name="Freeform 11"/>
            <p:cNvSpPr>
              <a:spLocks/>
            </p:cNvSpPr>
            <p:nvPr/>
          </p:nvSpPr>
          <p:spPr bwMode="auto">
            <a:xfrm>
              <a:off x="560" y="279"/>
              <a:ext cx="4864" cy="3790"/>
            </a:xfrm>
            <a:custGeom>
              <a:avLst/>
              <a:gdLst/>
              <a:ahLst/>
              <a:cxnLst>
                <a:cxn ang="0">
                  <a:pos x="302" y="1892"/>
                </a:cxn>
                <a:cxn ang="0">
                  <a:pos x="169" y="1876"/>
                </a:cxn>
                <a:cxn ang="0">
                  <a:pos x="89" y="1623"/>
                </a:cxn>
                <a:cxn ang="0">
                  <a:pos x="98" y="1137"/>
                </a:cxn>
                <a:cxn ang="0">
                  <a:pos x="36" y="792"/>
                </a:cxn>
                <a:cxn ang="0">
                  <a:pos x="205" y="744"/>
                </a:cxn>
                <a:cxn ang="0">
                  <a:pos x="151" y="668"/>
                </a:cxn>
                <a:cxn ang="0">
                  <a:pos x="36" y="464"/>
                </a:cxn>
                <a:cxn ang="0">
                  <a:pos x="80" y="189"/>
                </a:cxn>
                <a:cxn ang="0">
                  <a:pos x="240" y="135"/>
                </a:cxn>
                <a:cxn ang="0">
                  <a:pos x="365" y="43"/>
                </a:cxn>
                <a:cxn ang="0">
                  <a:pos x="738" y="11"/>
                </a:cxn>
                <a:cxn ang="0">
                  <a:pos x="1058" y="92"/>
                </a:cxn>
                <a:cxn ang="0">
                  <a:pos x="1218" y="49"/>
                </a:cxn>
                <a:cxn ang="0">
                  <a:pos x="1485" y="65"/>
                </a:cxn>
                <a:cxn ang="0">
                  <a:pos x="1761" y="65"/>
                </a:cxn>
                <a:cxn ang="0">
                  <a:pos x="2036" y="162"/>
                </a:cxn>
                <a:cxn ang="0">
                  <a:pos x="2276" y="81"/>
                </a:cxn>
                <a:cxn ang="0">
                  <a:pos x="2659" y="108"/>
                </a:cxn>
                <a:cxn ang="0">
                  <a:pos x="3068" y="124"/>
                </a:cxn>
                <a:cxn ang="0">
                  <a:pos x="3441" y="65"/>
                </a:cxn>
                <a:cxn ang="0">
                  <a:pos x="3601" y="38"/>
                </a:cxn>
                <a:cxn ang="0">
                  <a:pos x="3726" y="70"/>
                </a:cxn>
                <a:cxn ang="0">
                  <a:pos x="3859" y="119"/>
                </a:cxn>
                <a:cxn ang="0">
                  <a:pos x="4526" y="129"/>
                </a:cxn>
                <a:cxn ang="0">
                  <a:pos x="4713" y="205"/>
                </a:cxn>
                <a:cxn ang="0">
                  <a:pos x="4837" y="367"/>
                </a:cxn>
                <a:cxn ang="0">
                  <a:pos x="4722" y="523"/>
                </a:cxn>
                <a:cxn ang="0">
                  <a:pos x="4757" y="1013"/>
                </a:cxn>
                <a:cxn ang="0">
                  <a:pos x="4793" y="1213"/>
                </a:cxn>
                <a:cxn ang="0">
                  <a:pos x="4731" y="1574"/>
                </a:cxn>
                <a:cxn ang="0">
                  <a:pos x="4579" y="2571"/>
                </a:cxn>
                <a:cxn ang="0">
                  <a:pos x="4642" y="2641"/>
                </a:cxn>
                <a:cxn ang="0">
                  <a:pos x="4757" y="2652"/>
                </a:cxn>
                <a:cxn ang="0">
                  <a:pos x="4740" y="3396"/>
                </a:cxn>
                <a:cxn ang="0">
                  <a:pos x="4615" y="3682"/>
                </a:cxn>
                <a:cxn ang="0">
                  <a:pos x="4411" y="3687"/>
                </a:cxn>
                <a:cxn ang="0">
                  <a:pos x="4286" y="3660"/>
                </a:cxn>
                <a:cxn ang="0">
                  <a:pos x="4108" y="3666"/>
                </a:cxn>
                <a:cxn ang="0">
                  <a:pos x="3921" y="3725"/>
                </a:cxn>
                <a:cxn ang="0">
                  <a:pos x="3681" y="3720"/>
                </a:cxn>
                <a:cxn ang="0">
                  <a:pos x="3486" y="3703"/>
                </a:cxn>
                <a:cxn ang="0">
                  <a:pos x="3406" y="3714"/>
                </a:cxn>
                <a:cxn ang="0">
                  <a:pos x="3121" y="3736"/>
                </a:cxn>
                <a:cxn ang="0">
                  <a:pos x="2828" y="3720"/>
                </a:cxn>
                <a:cxn ang="0">
                  <a:pos x="2730" y="3655"/>
                </a:cxn>
                <a:cxn ang="0">
                  <a:pos x="2588" y="3639"/>
                </a:cxn>
                <a:cxn ang="0">
                  <a:pos x="2525" y="3703"/>
                </a:cxn>
                <a:cxn ang="0">
                  <a:pos x="2374" y="3730"/>
                </a:cxn>
                <a:cxn ang="0">
                  <a:pos x="2027" y="3736"/>
                </a:cxn>
                <a:cxn ang="0">
                  <a:pos x="1690" y="3774"/>
                </a:cxn>
                <a:cxn ang="0">
                  <a:pos x="1387" y="3790"/>
                </a:cxn>
                <a:cxn ang="0">
                  <a:pos x="1085" y="3779"/>
                </a:cxn>
                <a:cxn ang="0">
                  <a:pos x="889" y="3736"/>
                </a:cxn>
                <a:cxn ang="0">
                  <a:pos x="605" y="3714"/>
                </a:cxn>
                <a:cxn ang="0">
                  <a:pos x="196" y="3671"/>
                </a:cxn>
                <a:cxn ang="0">
                  <a:pos x="89" y="3542"/>
                </a:cxn>
                <a:cxn ang="0">
                  <a:pos x="196" y="3348"/>
                </a:cxn>
                <a:cxn ang="0">
                  <a:pos x="249" y="3030"/>
                </a:cxn>
                <a:cxn ang="0">
                  <a:pos x="213" y="2884"/>
                </a:cxn>
                <a:cxn ang="0">
                  <a:pos x="205" y="2674"/>
                </a:cxn>
                <a:cxn ang="0">
                  <a:pos x="151" y="2598"/>
                </a:cxn>
                <a:cxn ang="0">
                  <a:pos x="169" y="2404"/>
                </a:cxn>
              </a:cxnLst>
              <a:rect l="0" t="0" r="r" b="b"/>
              <a:pathLst>
                <a:path w="4864" h="3790">
                  <a:moveTo>
                    <a:pt x="169" y="2404"/>
                  </a:moveTo>
                  <a:lnTo>
                    <a:pt x="169" y="1946"/>
                  </a:lnTo>
                  <a:lnTo>
                    <a:pt x="178" y="1941"/>
                  </a:lnTo>
                  <a:lnTo>
                    <a:pt x="196" y="1930"/>
                  </a:lnTo>
                  <a:lnTo>
                    <a:pt x="213" y="1925"/>
                  </a:lnTo>
                  <a:lnTo>
                    <a:pt x="231" y="1914"/>
                  </a:lnTo>
                  <a:lnTo>
                    <a:pt x="258" y="1908"/>
                  </a:lnTo>
                  <a:lnTo>
                    <a:pt x="276" y="1903"/>
                  </a:lnTo>
                  <a:lnTo>
                    <a:pt x="293" y="1898"/>
                  </a:lnTo>
                  <a:lnTo>
                    <a:pt x="302" y="1892"/>
                  </a:lnTo>
                  <a:lnTo>
                    <a:pt x="293" y="1892"/>
                  </a:lnTo>
                  <a:lnTo>
                    <a:pt x="276" y="1892"/>
                  </a:lnTo>
                  <a:lnTo>
                    <a:pt x="267" y="1887"/>
                  </a:lnTo>
                  <a:lnTo>
                    <a:pt x="249" y="1887"/>
                  </a:lnTo>
                  <a:lnTo>
                    <a:pt x="240" y="1887"/>
                  </a:lnTo>
                  <a:lnTo>
                    <a:pt x="222" y="1881"/>
                  </a:lnTo>
                  <a:lnTo>
                    <a:pt x="213" y="1881"/>
                  </a:lnTo>
                  <a:lnTo>
                    <a:pt x="196" y="1881"/>
                  </a:lnTo>
                  <a:lnTo>
                    <a:pt x="187" y="1876"/>
                  </a:lnTo>
                  <a:lnTo>
                    <a:pt x="169" y="1876"/>
                  </a:lnTo>
                  <a:lnTo>
                    <a:pt x="160" y="1871"/>
                  </a:lnTo>
                  <a:lnTo>
                    <a:pt x="142" y="1865"/>
                  </a:lnTo>
                  <a:lnTo>
                    <a:pt x="133" y="1865"/>
                  </a:lnTo>
                  <a:lnTo>
                    <a:pt x="125" y="1860"/>
                  </a:lnTo>
                  <a:lnTo>
                    <a:pt x="116" y="1854"/>
                  </a:lnTo>
                  <a:lnTo>
                    <a:pt x="107" y="1854"/>
                  </a:lnTo>
                  <a:lnTo>
                    <a:pt x="107" y="1795"/>
                  </a:lnTo>
                  <a:lnTo>
                    <a:pt x="107" y="1736"/>
                  </a:lnTo>
                  <a:lnTo>
                    <a:pt x="98" y="1671"/>
                  </a:lnTo>
                  <a:lnTo>
                    <a:pt x="89" y="1623"/>
                  </a:lnTo>
                  <a:lnTo>
                    <a:pt x="71" y="1574"/>
                  </a:lnTo>
                  <a:lnTo>
                    <a:pt x="62" y="1526"/>
                  </a:lnTo>
                  <a:lnTo>
                    <a:pt x="62" y="1477"/>
                  </a:lnTo>
                  <a:lnTo>
                    <a:pt x="62" y="1423"/>
                  </a:lnTo>
                  <a:lnTo>
                    <a:pt x="62" y="1375"/>
                  </a:lnTo>
                  <a:lnTo>
                    <a:pt x="71" y="1326"/>
                  </a:lnTo>
                  <a:lnTo>
                    <a:pt x="80" y="1278"/>
                  </a:lnTo>
                  <a:lnTo>
                    <a:pt x="80" y="1234"/>
                  </a:lnTo>
                  <a:lnTo>
                    <a:pt x="89" y="1186"/>
                  </a:lnTo>
                  <a:lnTo>
                    <a:pt x="98" y="1137"/>
                  </a:lnTo>
                  <a:lnTo>
                    <a:pt x="98" y="1089"/>
                  </a:lnTo>
                  <a:lnTo>
                    <a:pt x="98" y="1040"/>
                  </a:lnTo>
                  <a:lnTo>
                    <a:pt x="98" y="992"/>
                  </a:lnTo>
                  <a:lnTo>
                    <a:pt x="89" y="943"/>
                  </a:lnTo>
                  <a:lnTo>
                    <a:pt x="80" y="889"/>
                  </a:lnTo>
                  <a:lnTo>
                    <a:pt x="53" y="841"/>
                  </a:lnTo>
                  <a:lnTo>
                    <a:pt x="53" y="836"/>
                  </a:lnTo>
                  <a:lnTo>
                    <a:pt x="44" y="819"/>
                  </a:lnTo>
                  <a:lnTo>
                    <a:pt x="36" y="809"/>
                  </a:lnTo>
                  <a:lnTo>
                    <a:pt x="36" y="792"/>
                  </a:lnTo>
                  <a:lnTo>
                    <a:pt x="44" y="771"/>
                  </a:lnTo>
                  <a:lnTo>
                    <a:pt x="62" y="765"/>
                  </a:lnTo>
                  <a:lnTo>
                    <a:pt x="89" y="760"/>
                  </a:lnTo>
                  <a:lnTo>
                    <a:pt x="107" y="760"/>
                  </a:lnTo>
                  <a:lnTo>
                    <a:pt x="125" y="760"/>
                  </a:lnTo>
                  <a:lnTo>
                    <a:pt x="142" y="755"/>
                  </a:lnTo>
                  <a:lnTo>
                    <a:pt x="160" y="755"/>
                  </a:lnTo>
                  <a:lnTo>
                    <a:pt x="178" y="755"/>
                  </a:lnTo>
                  <a:lnTo>
                    <a:pt x="196" y="755"/>
                  </a:lnTo>
                  <a:lnTo>
                    <a:pt x="205" y="744"/>
                  </a:lnTo>
                  <a:lnTo>
                    <a:pt x="222" y="739"/>
                  </a:lnTo>
                  <a:lnTo>
                    <a:pt x="231" y="728"/>
                  </a:lnTo>
                  <a:lnTo>
                    <a:pt x="240" y="717"/>
                  </a:lnTo>
                  <a:lnTo>
                    <a:pt x="258" y="712"/>
                  </a:lnTo>
                  <a:lnTo>
                    <a:pt x="276" y="706"/>
                  </a:lnTo>
                  <a:lnTo>
                    <a:pt x="285" y="701"/>
                  </a:lnTo>
                  <a:lnTo>
                    <a:pt x="302" y="695"/>
                  </a:lnTo>
                  <a:lnTo>
                    <a:pt x="276" y="679"/>
                  </a:lnTo>
                  <a:lnTo>
                    <a:pt x="169" y="679"/>
                  </a:lnTo>
                  <a:lnTo>
                    <a:pt x="151" y="668"/>
                  </a:lnTo>
                  <a:lnTo>
                    <a:pt x="125" y="663"/>
                  </a:lnTo>
                  <a:lnTo>
                    <a:pt x="107" y="652"/>
                  </a:lnTo>
                  <a:lnTo>
                    <a:pt x="80" y="647"/>
                  </a:lnTo>
                  <a:lnTo>
                    <a:pt x="62" y="642"/>
                  </a:lnTo>
                  <a:lnTo>
                    <a:pt x="36" y="631"/>
                  </a:lnTo>
                  <a:lnTo>
                    <a:pt x="18" y="625"/>
                  </a:lnTo>
                  <a:lnTo>
                    <a:pt x="0" y="615"/>
                  </a:lnTo>
                  <a:lnTo>
                    <a:pt x="27" y="566"/>
                  </a:lnTo>
                  <a:lnTo>
                    <a:pt x="36" y="518"/>
                  </a:lnTo>
                  <a:lnTo>
                    <a:pt x="36" y="464"/>
                  </a:lnTo>
                  <a:lnTo>
                    <a:pt x="27" y="410"/>
                  </a:lnTo>
                  <a:lnTo>
                    <a:pt x="18" y="350"/>
                  </a:lnTo>
                  <a:lnTo>
                    <a:pt x="9" y="296"/>
                  </a:lnTo>
                  <a:lnTo>
                    <a:pt x="0" y="243"/>
                  </a:lnTo>
                  <a:lnTo>
                    <a:pt x="0" y="194"/>
                  </a:lnTo>
                  <a:lnTo>
                    <a:pt x="18" y="194"/>
                  </a:lnTo>
                  <a:lnTo>
                    <a:pt x="27" y="194"/>
                  </a:lnTo>
                  <a:lnTo>
                    <a:pt x="44" y="194"/>
                  </a:lnTo>
                  <a:lnTo>
                    <a:pt x="62" y="189"/>
                  </a:lnTo>
                  <a:lnTo>
                    <a:pt x="80" y="189"/>
                  </a:lnTo>
                  <a:lnTo>
                    <a:pt x="98" y="189"/>
                  </a:lnTo>
                  <a:lnTo>
                    <a:pt x="116" y="183"/>
                  </a:lnTo>
                  <a:lnTo>
                    <a:pt x="133" y="183"/>
                  </a:lnTo>
                  <a:lnTo>
                    <a:pt x="151" y="178"/>
                  </a:lnTo>
                  <a:lnTo>
                    <a:pt x="169" y="167"/>
                  </a:lnTo>
                  <a:lnTo>
                    <a:pt x="178" y="162"/>
                  </a:lnTo>
                  <a:lnTo>
                    <a:pt x="196" y="156"/>
                  </a:lnTo>
                  <a:lnTo>
                    <a:pt x="213" y="151"/>
                  </a:lnTo>
                  <a:lnTo>
                    <a:pt x="231" y="140"/>
                  </a:lnTo>
                  <a:lnTo>
                    <a:pt x="240" y="135"/>
                  </a:lnTo>
                  <a:lnTo>
                    <a:pt x="258" y="129"/>
                  </a:lnTo>
                  <a:lnTo>
                    <a:pt x="276" y="124"/>
                  </a:lnTo>
                  <a:lnTo>
                    <a:pt x="285" y="113"/>
                  </a:lnTo>
                  <a:lnTo>
                    <a:pt x="293" y="108"/>
                  </a:lnTo>
                  <a:lnTo>
                    <a:pt x="311" y="97"/>
                  </a:lnTo>
                  <a:lnTo>
                    <a:pt x="320" y="86"/>
                  </a:lnTo>
                  <a:lnTo>
                    <a:pt x="329" y="75"/>
                  </a:lnTo>
                  <a:lnTo>
                    <a:pt x="329" y="59"/>
                  </a:lnTo>
                  <a:lnTo>
                    <a:pt x="338" y="43"/>
                  </a:lnTo>
                  <a:lnTo>
                    <a:pt x="365" y="43"/>
                  </a:lnTo>
                  <a:lnTo>
                    <a:pt x="400" y="38"/>
                  </a:lnTo>
                  <a:lnTo>
                    <a:pt x="436" y="38"/>
                  </a:lnTo>
                  <a:lnTo>
                    <a:pt x="471" y="32"/>
                  </a:lnTo>
                  <a:lnTo>
                    <a:pt x="507" y="32"/>
                  </a:lnTo>
                  <a:lnTo>
                    <a:pt x="551" y="27"/>
                  </a:lnTo>
                  <a:lnTo>
                    <a:pt x="587" y="22"/>
                  </a:lnTo>
                  <a:lnTo>
                    <a:pt x="622" y="16"/>
                  </a:lnTo>
                  <a:lnTo>
                    <a:pt x="667" y="16"/>
                  </a:lnTo>
                  <a:lnTo>
                    <a:pt x="703" y="11"/>
                  </a:lnTo>
                  <a:lnTo>
                    <a:pt x="738" y="11"/>
                  </a:lnTo>
                  <a:lnTo>
                    <a:pt x="783" y="5"/>
                  </a:lnTo>
                  <a:lnTo>
                    <a:pt x="818" y="5"/>
                  </a:lnTo>
                  <a:lnTo>
                    <a:pt x="854" y="0"/>
                  </a:lnTo>
                  <a:lnTo>
                    <a:pt x="898" y="0"/>
                  </a:lnTo>
                  <a:lnTo>
                    <a:pt x="934" y="0"/>
                  </a:lnTo>
                  <a:lnTo>
                    <a:pt x="934" y="70"/>
                  </a:lnTo>
                  <a:lnTo>
                    <a:pt x="1040" y="135"/>
                  </a:lnTo>
                  <a:lnTo>
                    <a:pt x="1049" y="124"/>
                  </a:lnTo>
                  <a:lnTo>
                    <a:pt x="1049" y="108"/>
                  </a:lnTo>
                  <a:lnTo>
                    <a:pt x="1058" y="92"/>
                  </a:lnTo>
                  <a:lnTo>
                    <a:pt x="1076" y="81"/>
                  </a:lnTo>
                  <a:lnTo>
                    <a:pt x="1085" y="65"/>
                  </a:lnTo>
                  <a:lnTo>
                    <a:pt x="1094" y="54"/>
                  </a:lnTo>
                  <a:lnTo>
                    <a:pt x="1103" y="43"/>
                  </a:lnTo>
                  <a:lnTo>
                    <a:pt x="1103" y="32"/>
                  </a:lnTo>
                  <a:lnTo>
                    <a:pt x="1120" y="38"/>
                  </a:lnTo>
                  <a:lnTo>
                    <a:pt x="1147" y="38"/>
                  </a:lnTo>
                  <a:lnTo>
                    <a:pt x="1165" y="43"/>
                  </a:lnTo>
                  <a:lnTo>
                    <a:pt x="1192" y="43"/>
                  </a:lnTo>
                  <a:lnTo>
                    <a:pt x="1218" y="49"/>
                  </a:lnTo>
                  <a:lnTo>
                    <a:pt x="1236" y="49"/>
                  </a:lnTo>
                  <a:lnTo>
                    <a:pt x="1263" y="54"/>
                  </a:lnTo>
                  <a:lnTo>
                    <a:pt x="1289" y="54"/>
                  </a:lnTo>
                  <a:lnTo>
                    <a:pt x="1316" y="54"/>
                  </a:lnTo>
                  <a:lnTo>
                    <a:pt x="1343" y="59"/>
                  </a:lnTo>
                  <a:lnTo>
                    <a:pt x="1369" y="59"/>
                  </a:lnTo>
                  <a:lnTo>
                    <a:pt x="1396" y="59"/>
                  </a:lnTo>
                  <a:lnTo>
                    <a:pt x="1423" y="59"/>
                  </a:lnTo>
                  <a:lnTo>
                    <a:pt x="1458" y="65"/>
                  </a:lnTo>
                  <a:lnTo>
                    <a:pt x="1485" y="65"/>
                  </a:lnTo>
                  <a:lnTo>
                    <a:pt x="1512" y="65"/>
                  </a:lnTo>
                  <a:lnTo>
                    <a:pt x="1538" y="65"/>
                  </a:lnTo>
                  <a:lnTo>
                    <a:pt x="1565" y="65"/>
                  </a:lnTo>
                  <a:lnTo>
                    <a:pt x="1601" y="65"/>
                  </a:lnTo>
                  <a:lnTo>
                    <a:pt x="1627" y="65"/>
                  </a:lnTo>
                  <a:lnTo>
                    <a:pt x="1654" y="65"/>
                  </a:lnTo>
                  <a:lnTo>
                    <a:pt x="1681" y="65"/>
                  </a:lnTo>
                  <a:lnTo>
                    <a:pt x="1707" y="65"/>
                  </a:lnTo>
                  <a:lnTo>
                    <a:pt x="1734" y="65"/>
                  </a:lnTo>
                  <a:lnTo>
                    <a:pt x="1761" y="65"/>
                  </a:lnTo>
                  <a:lnTo>
                    <a:pt x="1787" y="70"/>
                  </a:lnTo>
                  <a:lnTo>
                    <a:pt x="1814" y="70"/>
                  </a:lnTo>
                  <a:lnTo>
                    <a:pt x="1841" y="70"/>
                  </a:lnTo>
                  <a:lnTo>
                    <a:pt x="1867" y="70"/>
                  </a:lnTo>
                  <a:lnTo>
                    <a:pt x="1894" y="70"/>
                  </a:lnTo>
                  <a:lnTo>
                    <a:pt x="1921" y="70"/>
                  </a:lnTo>
                  <a:lnTo>
                    <a:pt x="1947" y="70"/>
                  </a:lnTo>
                  <a:lnTo>
                    <a:pt x="2001" y="102"/>
                  </a:lnTo>
                  <a:lnTo>
                    <a:pt x="2001" y="173"/>
                  </a:lnTo>
                  <a:lnTo>
                    <a:pt x="2036" y="162"/>
                  </a:lnTo>
                  <a:lnTo>
                    <a:pt x="2063" y="146"/>
                  </a:lnTo>
                  <a:lnTo>
                    <a:pt x="2081" y="135"/>
                  </a:lnTo>
                  <a:lnTo>
                    <a:pt x="2099" y="113"/>
                  </a:lnTo>
                  <a:lnTo>
                    <a:pt x="2116" y="102"/>
                  </a:lnTo>
                  <a:lnTo>
                    <a:pt x="2134" y="86"/>
                  </a:lnTo>
                  <a:lnTo>
                    <a:pt x="2152" y="75"/>
                  </a:lnTo>
                  <a:lnTo>
                    <a:pt x="2170" y="75"/>
                  </a:lnTo>
                  <a:lnTo>
                    <a:pt x="2205" y="75"/>
                  </a:lnTo>
                  <a:lnTo>
                    <a:pt x="2241" y="75"/>
                  </a:lnTo>
                  <a:lnTo>
                    <a:pt x="2276" y="81"/>
                  </a:lnTo>
                  <a:lnTo>
                    <a:pt x="2312" y="81"/>
                  </a:lnTo>
                  <a:lnTo>
                    <a:pt x="2348" y="81"/>
                  </a:lnTo>
                  <a:lnTo>
                    <a:pt x="2392" y="86"/>
                  </a:lnTo>
                  <a:lnTo>
                    <a:pt x="2428" y="86"/>
                  </a:lnTo>
                  <a:lnTo>
                    <a:pt x="2463" y="92"/>
                  </a:lnTo>
                  <a:lnTo>
                    <a:pt x="2508" y="97"/>
                  </a:lnTo>
                  <a:lnTo>
                    <a:pt x="2543" y="97"/>
                  </a:lnTo>
                  <a:lnTo>
                    <a:pt x="2579" y="102"/>
                  </a:lnTo>
                  <a:lnTo>
                    <a:pt x="2623" y="108"/>
                  </a:lnTo>
                  <a:lnTo>
                    <a:pt x="2659" y="108"/>
                  </a:lnTo>
                  <a:lnTo>
                    <a:pt x="2703" y="113"/>
                  </a:lnTo>
                  <a:lnTo>
                    <a:pt x="2739" y="113"/>
                  </a:lnTo>
                  <a:lnTo>
                    <a:pt x="2783" y="119"/>
                  </a:lnTo>
                  <a:lnTo>
                    <a:pt x="2828" y="119"/>
                  </a:lnTo>
                  <a:lnTo>
                    <a:pt x="2863" y="124"/>
                  </a:lnTo>
                  <a:lnTo>
                    <a:pt x="2908" y="124"/>
                  </a:lnTo>
                  <a:lnTo>
                    <a:pt x="2943" y="124"/>
                  </a:lnTo>
                  <a:lnTo>
                    <a:pt x="2988" y="124"/>
                  </a:lnTo>
                  <a:lnTo>
                    <a:pt x="3023" y="124"/>
                  </a:lnTo>
                  <a:lnTo>
                    <a:pt x="3068" y="124"/>
                  </a:lnTo>
                  <a:lnTo>
                    <a:pt x="3112" y="119"/>
                  </a:lnTo>
                  <a:lnTo>
                    <a:pt x="3148" y="119"/>
                  </a:lnTo>
                  <a:lnTo>
                    <a:pt x="3192" y="113"/>
                  </a:lnTo>
                  <a:lnTo>
                    <a:pt x="3228" y="108"/>
                  </a:lnTo>
                  <a:lnTo>
                    <a:pt x="3272" y="102"/>
                  </a:lnTo>
                  <a:lnTo>
                    <a:pt x="3317" y="97"/>
                  </a:lnTo>
                  <a:lnTo>
                    <a:pt x="3352" y="86"/>
                  </a:lnTo>
                  <a:lnTo>
                    <a:pt x="3388" y="81"/>
                  </a:lnTo>
                  <a:lnTo>
                    <a:pt x="3432" y="70"/>
                  </a:lnTo>
                  <a:lnTo>
                    <a:pt x="3441" y="65"/>
                  </a:lnTo>
                  <a:lnTo>
                    <a:pt x="3459" y="59"/>
                  </a:lnTo>
                  <a:lnTo>
                    <a:pt x="3468" y="59"/>
                  </a:lnTo>
                  <a:lnTo>
                    <a:pt x="3486" y="54"/>
                  </a:lnTo>
                  <a:lnTo>
                    <a:pt x="3495" y="54"/>
                  </a:lnTo>
                  <a:lnTo>
                    <a:pt x="3512" y="49"/>
                  </a:lnTo>
                  <a:lnTo>
                    <a:pt x="3530" y="49"/>
                  </a:lnTo>
                  <a:lnTo>
                    <a:pt x="3548" y="43"/>
                  </a:lnTo>
                  <a:lnTo>
                    <a:pt x="3566" y="43"/>
                  </a:lnTo>
                  <a:lnTo>
                    <a:pt x="3584" y="38"/>
                  </a:lnTo>
                  <a:lnTo>
                    <a:pt x="3601" y="38"/>
                  </a:lnTo>
                  <a:lnTo>
                    <a:pt x="3619" y="38"/>
                  </a:lnTo>
                  <a:lnTo>
                    <a:pt x="3637" y="38"/>
                  </a:lnTo>
                  <a:lnTo>
                    <a:pt x="3655" y="32"/>
                  </a:lnTo>
                  <a:lnTo>
                    <a:pt x="3672" y="32"/>
                  </a:lnTo>
                  <a:lnTo>
                    <a:pt x="3681" y="32"/>
                  </a:lnTo>
                  <a:lnTo>
                    <a:pt x="3699" y="38"/>
                  </a:lnTo>
                  <a:lnTo>
                    <a:pt x="3708" y="49"/>
                  </a:lnTo>
                  <a:lnTo>
                    <a:pt x="3717" y="54"/>
                  </a:lnTo>
                  <a:lnTo>
                    <a:pt x="3726" y="59"/>
                  </a:lnTo>
                  <a:lnTo>
                    <a:pt x="3726" y="70"/>
                  </a:lnTo>
                  <a:lnTo>
                    <a:pt x="3735" y="81"/>
                  </a:lnTo>
                  <a:lnTo>
                    <a:pt x="3735" y="92"/>
                  </a:lnTo>
                  <a:lnTo>
                    <a:pt x="3744" y="102"/>
                  </a:lnTo>
                  <a:lnTo>
                    <a:pt x="3761" y="102"/>
                  </a:lnTo>
                  <a:lnTo>
                    <a:pt x="3779" y="102"/>
                  </a:lnTo>
                  <a:lnTo>
                    <a:pt x="3797" y="108"/>
                  </a:lnTo>
                  <a:lnTo>
                    <a:pt x="3815" y="113"/>
                  </a:lnTo>
                  <a:lnTo>
                    <a:pt x="3824" y="113"/>
                  </a:lnTo>
                  <a:lnTo>
                    <a:pt x="3841" y="119"/>
                  </a:lnTo>
                  <a:lnTo>
                    <a:pt x="3859" y="119"/>
                  </a:lnTo>
                  <a:lnTo>
                    <a:pt x="3877" y="119"/>
                  </a:lnTo>
                  <a:lnTo>
                    <a:pt x="3993" y="49"/>
                  </a:lnTo>
                  <a:lnTo>
                    <a:pt x="4579" y="49"/>
                  </a:lnTo>
                  <a:lnTo>
                    <a:pt x="4579" y="59"/>
                  </a:lnTo>
                  <a:lnTo>
                    <a:pt x="4571" y="70"/>
                  </a:lnTo>
                  <a:lnTo>
                    <a:pt x="4562" y="81"/>
                  </a:lnTo>
                  <a:lnTo>
                    <a:pt x="4553" y="92"/>
                  </a:lnTo>
                  <a:lnTo>
                    <a:pt x="4544" y="108"/>
                  </a:lnTo>
                  <a:lnTo>
                    <a:pt x="4535" y="119"/>
                  </a:lnTo>
                  <a:lnTo>
                    <a:pt x="4526" y="129"/>
                  </a:lnTo>
                  <a:lnTo>
                    <a:pt x="4526" y="135"/>
                  </a:lnTo>
                  <a:lnTo>
                    <a:pt x="4535" y="146"/>
                  </a:lnTo>
                  <a:lnTo>
                    <a:pt x="4553" y="156"/>
                  </a:lnTo>
                  <a:lnTo>
                    <a:pt x="4571" y="162"/>
                  </a:lnTo>
                  <a:lnTo>
                    <a:pt x="4588" y="173"/>
                  </a:lnTo>
                  <a:lnTo>
                    <a:pt x="4615" y="178"/>
                  </a:lnTo>
                  <a:lnTo>
                    <a:pt x="4633" y="183"/>
                  </a:lnTo>
                  <a:lnTo>
                    <a:pt x="4659" y="194"/>
                  </a:lnTo>
                  <a:lnTo>
                    <a:pt x="4686" y="199"/>
                  </a:lnTo>
                  <a:lnTo>
                    <a:pt x="4713" y="205"/>
                  </a:lnTo>
                  <a:lnTo>
                    <a:pt x="4731" y="210"/>
                  </a:lnTo>
                  <a:lnTo>
                    <a:pt x="4757" y="210"/>
                  </a:lnTo>
                  <a:lnTo>
                    <a:pt x="4784" y="216"/>
                  </a:lnTo>
                  <a:lnTo>
                    <a:pt x="4811" y="216"/>
                  </a:lnTo>
                  <a:lnTo>
                    <a:pt x="4828" y="221"/>
                  </a:lnTo>
                  <a:lnTo>
                    <a:pt x="4846" y="221"/>
                  </a:lnTo>
                  <a:lnTo>
                    <a:pt x="4864" y="221"/>
                  </a:lnTo>
                  <a:lnTo>
                    <a:pt x="4864" y="264"/>
                  </a:lnTo>
                  <a:lnTo>
                    <a:pt x="4846" y="313"/>
                  </a:lnTo>
                  <a:lnTo>
                    <a:pt x="4837" y="367"/>
                  </a:lnTo>
                  <a:lnTo>
                    <a:pt x="4837" y="410"/>
                  </a:lnTo>
                  <a:lnTo>
                    <a:pt x="4828" y="415"/>
                  </a:lnTo>
                  <a:lnTo>
                    <a:pt x="4811" y="420"/>
                  </a:lnTo>
                  <a:lnTo>
                    <a:pt x="4793" y="426"/>
                  </a:lnTo>
                  <a:lnTo>
                    <a:pt x="4784" y="437"/>
                  </a:lnTo>
                  <a:lnTo>
                    <a:pt x="4766" y="442"/>
                  </a:lnTo>
                  <a:lnTo>
                    <a:pt x="4748" y="447"/>
                  </a:lnTo>
                  <a:lnTo>
                    <a:pt x="4740" y="453"/>
                  </a:lnTo>
                  <a:lnTo>
                    <a:pt x="4722" y="458"/>
                  </a:lnTo>
                  <a:lnTo>
                    <a:pt x="4722" y="523"/>
                  </a:lnTo>
                  <a:lnTo>
                    <a:pt x="4722" y="588"/>
                  </a:lnTo>
                  <a:lnTo>
                    <a:pt x="4722" y="658"/>
                  </a:lnTo>
                  <a:lnTo>
                    <a:pt x="4722" y="733"/>
                  </a:lnTo>
                  <a:lnTo>
                    <a:pt x="4731" y="803"/>
                  </a:lnTo>
                  <a:lnTo>
                    <a:pt x="4748" y="868"/>
                  </a:lnTo>
                  <a:lnTo>
                    <a:pt x="4775" y="933"/>
                  </a:lnTo>
                  <a:lnTo>
                    <a:pt x="4811" y="987"/>
                  </a:lnTo>
                  <a:lnTo>
                    <a:pt x="4793" y="997"/>
                  </a:lnTo>
                  <a:lnTo>
                    <a:pt x="4775" y="1003"/>
                  </a:lnTo>
                  <a:lnTo>
                    <a:pt x="4757" y="1013"/>
                  </a:lnTo>
                  <a:lnTo>
                    <a:pt x="4740" y="1024"/>
                  </a:lnTo>
                  <a:lnTo>
                    <a:pt x="4713" y="1030"/>
                  </a:lnTo>
                  <a:lnTo>
                    <a:pt x="4695" y="1040"/>
                  </a:lnTo>
                  <a:lnTo>
                    <a:pt x="4677" y="1051"/>
                  </a:lnTo>
                  <a:lnTo>
                    <a:pt x="4668" y="1057"/>
                  </a:lnTo>
                  <a:lnTo>
                    <a:pt x="4704" y="1084"/>
                  </a:lnTo>
                  <a:lnTo>
                    <a:pt x="4740" y="1110"/>
                  </a:lnTo>
                  <a:lnTo>
                    <a:pt x="4757" y="1143"/>
                  </a:lnTo>
                  <a:lnTo>
                    <a:pt x="4784" y="1175"/>
                  </a:lnTo>
                  <a:lnTo>
                    <a:pt x="4793" y="1213"/>
                  </a:lnTo>
                  <a:lnTo>
                    <a:pt x="4802" y="1251"/>
                  </a:lnTo>
                  <a:lnTo>
                    <a:pt x="4802" y="1283"/>
                  </a:lnTo>
                  <a:lnTo>
                    <a:pt x="4802" y="1321"/>
                  </a:lnTo>
                  <a:lnTo>
                    <a:pt x="4793" y="1358"/>
                  </a:lnTo>
                  <a:lnTo>
                    <a:pt x="4793" y="1396"/>
                  </a:lnTo>
                  <a:lnTo>
                    <a:pt x="4784" y="1434"/>
                  </a:lnTo>
                  <a:lnTo>
                    <a:pt x="4766" y="1472"/>
                  </a:lnTo>
                  <a:lnTo>
                    <a:pt x="4757" y="1504"/>
                  </a:lnTo>
                  <a:lnTo>
                    <a:pt x="4748" y="1542"/>
                  </a:lnTo>
                  <a:lnTo>
                    <a:pt x="4731" y="1574"/>
                  </a:lnTo>
                  <a:lnTo>
                    <a:pt x="4722" y="1601"/>
                  </a:lnTo>
                  <a:lnTo>
                    <a:pt x="4704" y="1703"/>
                  </a:lnTo>
                  <a:lnTo>
                    <a:pt x="4695" y="1811"/>
                  </a:lnTo>
                  <a:lnTo>
                    <a:pt x="4695" y="1925"/>
                  </a:lnTo>
                  <a:lnTo>
                    <a:pt x="4704" y="2038"/>
                  </a:lnTo>
                  <a:lnTo>
                    <a:pt x="4722" y="2151"/>
                  </a:lnTo>
                  <a:lnTo>
                    <a:pt x="4740" y="2264"/>
                  </a:lnTo>
                  <a:lnTo>
                    <a:pt x="4748" y="2372"/>
                  </a:lnTo>
                  <a:lnTo>
                    <a:pt x="4748" y="2469"/>
                  </a:lnTo>
                  <a:lnTo>
                    <a:pt x="4579" y="2571"/>
                  </a:lnTo>
                  <a:lnTo>
                    <a:pt x="4579" y="2588"/>
                  </a:lnTo>
                  <a:lnTo>
                    <a:pt x="4571" y="2598"/>
                  </a:lnTo>
                  <a:lnTo>
                    <a:pt x="4571" y="2609"/>
                  </a:lnTo>
                  <a:lnTo>
                    <a:pt x="4571" y="2620"/>
                  </a:lnTo>
                  <a:lnTo>
                    <a:pt x="4579" y="2631"/>
                  </a:lnTo>
                  <a:lnTo>
                    <a:pt x="4588" y="2636"/>
                  </a:lnTo>
                  <a:lnTo>
                    <a:pt x="4597" y="2641"/>
                  </a:lnTo>
                  <a:lnTo>
                    <a:pt x="4606" y="2641"/>
                  </a:lnTo>
                  <a:lnTo>
                    <a:pt x="4624" y="2641"/>
                  </a:lnTo>
                  <a:lnTo>
                    <a:pt x="4642" y="2641"/>
                  </a:lnTo>
                  <a:lnTo>
                    <a:pt x="4651" y="2641"/>
                  </a:lnTo>
                  <a:lnTo>
                    <a:pt x="4668" y="2641"/>
                  </a:lnTo>
                  <a:lnTo>
                    <a:pt x="4677" y="2641"/>
                  </a:lnTo>
                  <a:lnTo>
                    <a:pt x="4695" y="2641"/>
                  </a:lnTo>
                  <a:lnTo>
                    <a:pt x="4704" y="2641"/>
                  </a:lnTo>
                  <a:lnTo>
                    <a:pt x="4722" y="2647"/>
                  </a:lnTo>
                  <a:lnTo>
                    <a:pt x="4731" y="2647"/>
                  </a:lnTo>
                  <a:lnTo>
                    <a:pt x="4740" y="2647"/>
                  </a:lnTo>
                  <a:lnTo>
                    <a:pt x="4748" y="2647"/>
                  </a:lnTo>
                  <a:lnTo>
                    <a:pt x="4757" y="2652"/>
                  </a:lnTo>
                  <a:lnTo>
                    <a:pt x="4766" y="2652"/>
                  </a:lnTo>
                  <a:lnTo>
                    <a:pt x="4775" y="2652"/>
                  </a:lnTo>
                  <a:lnTo>
                    <a:pt x="4775" y="2658"/>
                  </a:lnTo>
                  <a:lnTo>
                    <a:pt x="4784" y="2658"/>
                  </a:lnTo>
                  <a:lnTo>
                    <a:pt x="4748" y="2749"/>
                  </a:lnTo>
                  <a:lnTo>
                    <a:pt x="4731" y="2857"/>
                  </a:lnTo>
                  <a:lnTo>
                    <a:pt x="4731" y="2981"/>
                  </a:lnTo>
                  <a:lnTo>
                    <a:pt x="4731" y="3116"/>
                  </a:lnTo>
                  <a:lnTo>
                    <a:pt x="4731" y="3256"/>
                  </a:lnTo>
                  <a:lnTo>
                    <a:pt x="4740" y="3396"/>
                  </a:lnTo>
                  <a:lnTo>
                    <a:pt x="4748" y="3531"/>
                  </a:lnTo>
                  <a:lnTo>
                    <a:pt x="4748" y="3655"/>
                  </a:lnTo>
                  <a:lnTo>
                    <a:pt x="4731" y="3660"/>
                  </a:lnTo>
                  <a:lnTo>
                    <a:pt x="4722" y="3666"/>
                  </a:lnTo>
                  <a:lnTo>
                    <a:pt x="4704" y="3671"/>
                  </a:lnTo>
                  <a:lnTo>
                    <a:pt x="4686" y="3676"/>
                  </a:lnTo>
                  <a:lnTo>
                    <a:pt x="4668" y="3676"/>
                  </a:lnTo>
                  <a:lnTo>
                    <a:pt x="4651" y="3682"/>
                  </a:lnTo>
                  <a:lnTo>
                    <a:pt x="4633" y="3682"/>
                  </a:lnTo>
                  <a:lnTo>
                    <a:pt x="4615" y="3682"/>
                  </a:lnTo>
                  <a:lnTo>
                    <a:pt x="4588" y="3687"/>
                  </a:lnTo>
                  <a:lnTo>
                    <a:pt x="4571" y="3687"/>
                  </a:lnTo>
                  <a:lnTo>
                    <a:pt x="4553" y="3687"/>
                  </a:lnTo>
                  <a:lnTo>
                    <a:pt x="4526" y="3693"/>
                  </a:lnTo>
                  <a:lnTo>
                    <a:pt x="4508" y="3693"/>
                  </a:lnTo>
                  <a:lnTo>
                    <a:pt x="4482" y="3693"/>
                  </a:lnTo>
                  <a:lnTo>
                    <a:pt x="4455" y="3698"/>
                  </a:lnTo>
                  <a:lnTo>
                    <a:pt x="4437" y="3698"/>
                  </a:lnTo>
                  <a:lnTo>
                    <a:pt x="4419" y="3693"/>
                  </a:lnTo>
                  <a:lnTo>
                    <a:pt x="4411" y="3687"/>
                  </a:lnTo>
                  <a:lnTo>
                    <a:pt x="4402" y="3687"/>
                  </a:lnTo>
                  <a:lnTo>
                    <a:pt x="4384" y="3682"/>
                  </a:lnTo>
                  <a:lnTo>
                    <a:pt x="4375" y="3676"/>
                  </a:lnTo>
                  <a:lnTo>
                    <a:pt x="4366" y="3676"/>
                  </a:lnTo>
                  <a:lnTo>
                    <a:pt x="4348" y="3671"/>
                  </a:lnTo>
                  <a:lnTo>
                    <a:pt x="4339" y="3671"/>
                  </a:lnTo>
                  <a:lnTo>
                    <a:pt x="4322" y="3671"/>
                  </a:lnTo>
                  <a:lnTo>
                    <a:pt x="4313" y="3666"/>
                  </a:lnTo>
                  <a:lnTo>
                    <a:pt x="4304" y="3666"/>
                  </a:lnTo>
                  <a:lnTo>
                    <a:pt x="4286" y="3660"/>
                  </a:lnTo>
                  <a:lnTo>
                    <a:pt x="4277" y="3660"/>
                  </a:lnTo>
                  <a:lnTo>
                    <a:pt x="4268" y="3655"/>
                  </a:lnTo>
                  <a:lnTo>
                    <a:pt x="4259" y="3650"/>
                  </a:lnTo>
                  <a:lnTo>
                    <a:pt x="4250" y="3650"/>
                  </a:lnTo>
                  <a:lnTo>
                    <a:pt x="4224" y="3650"/>
                  </a:lnTo>
                  <a:lnTo>
                    <a:pt x="4197" y="3655"/>
                  </a:lnTo>
                  <a:lnTo>
                    <a:pt x="4170" y="3655"/>
                  </a:lnTo>
                  <a:lnTo>
                    <a:pt x="4153" y="3660"/>
                  </a:lnTo>
                  <a:lnTo>
                    <a:pt x="4126" y="3660"/>
                  </a:lnTo>
                  <a:lnTo>
                    <a:pt x="4108" y="3666"/>
                  </a:lnTo>
                  <a:lnTo>
                    <a:pt x="4090" y="3666"/>
                  </a:lnTo>
                  <a:lnTo>
                    <a:pt x="4073" y="3671"/>
                  </a:lnTo>
                  <a:lnTo>
                    <a:pt x="4055" y="3671"/>
                  </a:lnTo>
                  <a:lnTo>
                    <a:pt x="4037" y="3676"/>
                  </a:lnTo>
                  <a:lnTo>
                    <a:pt x="4019" y="3682"/>
                  </a:lnTo>
                  <a:lnTo>
                    <a:pt x="4001" y="3687"/>
                  </a:lnTo>
                  <a:lnTo>
                    <a:pt x="3984" y="3693"/>
                  </a:lnTo>
                  <a:lnTo>
                    <a:pt x="3966" y="3703"/>
                  </a:lnTo>
                  <a:lnTo>
                    <a:pt x="3948" y="3714"/>
                  </a:lnTo>
                  <a:lnTo>
                    <a:pt x="3921" y="3725"/>
                  </a:lnTo>
                  <a:lnTo>
                    <a:pt x="3904" y="3720"/>
                  </a:lnTo>
                  <a:lnTo>
                    <a:pt x="3877" y="3720"/>
                  </a:lnTo>
                  <a:lnTo>
                    <a:pt x="3859" y="3720"/>
                  </a:lnTo>
                  <a:lnTo>
                    <a:pt x="3833" y="3720"/>
                  </a:lnTo>
                  <a:lnTo>
                    <a:pt x="3806" y="3720"/>
                  </a:lnTo>
                  <a:lnTo>
                    <a:pt x="3779" y="3720"/>
                  </a:lnTo>
                  <a:lnTo>
                    <a:pt x="3752" y="3720"/>
                  </a:lnTo>
                  <a:lnTo>
                    <a:pt x="3726" y="3720"/>
                  </a:lnTo>
                  <a:lnTo>
                    <a:pt x="3699" y="3720"/>
                  </a:lnTo>
                  <a:lnTo>
                    <a:pt x="3681" y="3720"/>
                  </a:lnTo>
                  <a:lnTo>
                    <a:pt x="3655" y="3720"/>
                  </a:lnTo>
                  <a:lnTo>
                    <a:pt x="3628" y="3720"/>
                  </a:lnTo>
                  <a:lnTo>
                    <a:pt x="3601" y="3720"/>
                  </a:lnTo>
                  <a:lnTo>
                    <a:pt x="3575" y="3725"/>
                  </a:lnTo>
                  <a:lnTo>
                    <a:pt x="3557" y="3725"/>
                  </a:lnTo>
                  <a:lnTo>
                    <a:pt x="3530" y="3725"/>
                  </a:lnTo>
                  <a:lnTo>
                    <a:pt x="3521" y="3720"/>
                  </a:lnTo>
                  <a:lnTo>
                    <a:pt x="3512" y="3714"/>
                  </a:lnTo>
                  <a:lnTo>
                    <a:pt x="3495" y="3709"/>
                  </a:lnTo>
                  <a:lnTo>
                    <a:pt x="3486" y="3703"/>
                  </a:lnTo>
                  <a:lnTo>
                    <a:pt x="3468" y="3698"/>
                  </a:lnTo>
                  <a:lnTo>
                    <a:pt x="3459" y="3687"/>
                  </a:lnTo>
                  <a:lnTo>
                    <a:pt x="3450" y="3687"/>
                  </a:lnTo>
                  <a:lnTo>
                    <a:pt x="3441" y="3682"/>
                  </a:lnTo>
                  <a:lnTo>
                    <a:pt x="3432" y="3687"/>
                  </a:lnTo>
                  <a:lnTo>
                    <a:pt x="3432" y="3693"/>
                  </a:lnTo>
                  <a:lnTo>
                    <a:pt x="3423" y="3698"/>
                  </a:lnTo>
                  <a:lnTo>
                    <a:pt x="3415" y="3703"/>
                  </a:lnTo>
                  <a:lnTo>
                    <a:pt x="3415" y="3709"/>
                  </a:lnTo>
                  <a:lnTo>
                    <a:pt x="3406" y="3714"/>
                  </a:lnTo>
                  <a:lnTo>
                    <a:pt x="3397" y="3720"/>
                  </a:lnTo>
                  <a:lnTo>
                    <a:pt x="3397" y="3725"/>
                  </a:lnTo>
                  <a:lnTo>
                    <a:pt x="3370" y="3725"/>
                  </a:lnTo>
                  <a:lnTo>
                    <a:pt x="3335" y="3725"/>
                  </a:lnTo>
                  <a:lnTo>
                    <a:pt x="3308" y="3725"/>
                  </a:lnTo>
                  <a:lnTo>
                    <a:pt x="3272" y="3730"/>
                  </a:lnTo>
                  <a:lnTo>
                    <a:pt x="3237" y="3730"/>
                  </a:lnTo>
                  <a:lnTo>
                    <a:pt x="3201" y="3736"/>
                  </a:lnTo>
                  <a:lnTo>
                    <a:pt x="3157" y="3736"/>
                  </a:lnTo>
                  <a:lnTo>
                    <a:pt x="3121" y="3736"/>
                  </a:lnTo>
                  <a:lnTo>
                    <a:pt x="3086" y="3741"/>
                  </a:lnTo>
                  <a:lnTo>
                    <a:pt x="3050" y="3741"/>
                  </a:lnTo>
                  <a:lnTo>
                    <a:pt x="3014" y="3741"/>
                  </a:lnTo>
                  <a:lnTo>
                    <a:pt x="2979" y="3741"/>
                  </a:lnTo>
                  <a:lnTo>
                    <a:pt x="2943" y="3741"/>
                  </a:lnTo>
                  <a:lnTo>
                    <a:pt x="2917" y="3736"/>
                  </a:lnTo>
                  <a:lnTo>
                    <a:pt x="2890" y="3736"/>
                  </a:lnTo>
                  <a:lnTo>
                    <a:pt x="2863" y="3730"/>
                  </a:lnTo>
                  <a:lnTo>
                    <a:pt x="2845" y="3725"/>
                  </a:lnTo>
                  <a:lnTo>
                    <a:pt x="2828" y="3720"/>
                  </a:lnTo>
                  <a:lnTo>
                    <a:pt x="2819" y="3714"/>
                  </a:lnTo>
                  <a:lnTo>
                    <a:pt x="2810" y="3709"/>
                  </a:lnTo>
                  <a:lnTo>
                    <a:pt x="2792" y="3703"/>
                  </a:lnTo>
                  <a:lnTo>
                    <a:pt x="2783" y="3693"/>
                  </a:lnTo>
                  <a:lnTo>
                    <a:pt x="2774" y="3687"/>
                  </a:lnTo>
                  <a:lnTo>
                    <a:pt x="2765" y="3676"/>
                  </a:lnTo>
                  <a:lnTo>
                    <a:pt x="2757" y="3671"/>
                  </a:lnTo>
                  <a:lnTo>
                    <a:pt x="2748" y="3666"/>
                  </a:lnTo>
                  <a:lnTo>
                    <a:pt x="2739" y="3660"/>
                  </a:lnTo>
                  <a:lnTo>
                    <a:pt x="2730" y="3655"/>
                  </a:lnTo>
                  <a:lnTo>
                    <a:pt x="2712" y="3650"/>
                  </a:lnTo>
                  <a:lnTo>
                    <a:pt x="2703" y="3644"/>
                  </a:lnTo>
                  <a:lnTo>
                    <a:pt x="2685" y="3644"/>
                  </a:lnTo>
                  <a:lnTo>
                    <a:pt x="2668" y="3644"/>
                  </a:lnTo>
                  <a:lnTo>
                    <a:pt x="2659" y="3639"/>
                  </a:lnTo>
                  <a:lnTo>
                    <a:pt x="2641" y="3639"/>
                  </a:lnTo>
                  <a:lnTo>
                    <a:pt x="2632" y="3639"/>
                  </a:lnTo>
                  <a:lnTo>
                    <a:pt x="2614" y="3639"/>
                  </a:lnTo>
                  <a:lnTo>
                    <a:pt x="2597" y="3639"/>
                  </a:lnTo>
                  <a:lnTo>
                    <a:pt x="2588" y="3639"/>
                  </a:lnTo>
                  <a:lnTo>
                    <a:pt x="2579" y="3639"/>
                  </a:lnTo>
                  <a:lnTo>
                    <a:pt x="2579" y="3644"/>
                  </a:lnTo>
                  <a:lnTo>
                    <a:pt x="2570" y="3650"/>
                  </a:lnTo>
                  <a:lnTo>
                    <a:pt x="2570" y="3660"/>
                  </a:lnTo>
                  <a:lnTo>
                    <a:pt x="2561" y="3666"/>
                  </a:lnTo>
                  <a:lnTo>
                    <a:pt x="2552" y="3676"/>
                  </a:lnTo>
                  <a:lnTo>
                    <a:pt x="2552" y="3687"/>
                  </a:lnTo>
                  <a:lnTo>
                    <a:pt x="2543" y="3693"/>
                  </a:lnTo>
                  <a:lnTo>
                    <a:pt x="2534" y="3698"/>
                  </a:lnTo>
                  <a:lnTo>
                    <a:pt x="2525" y="3703"/>
                  </a:lnTo>
                  <a:lnTo>
                    <a:pt x="2516" y="3709"/>
                  </a:lnTo>
                  <a:lnTo>
                    <a:pt x="2508" y="3714"/>
                  </a:lnTo>
                  <a:lnTo>
                    <a:pt x="2508" y="3714"/>
                  </a:lnTo>
                  <a:lnTo>
                    <a:pt x="2499" y="3720"/>
                  </a:lnTo>
                  <a:lnTo>
                    <a:pt x="2490" y="3720"/>
                  </a:lnTo>
                  <a:lnTo>
                    <a:pt x="2481" y="3725"/>
                  </a:lnTo>
                  <a:lnTo>
                    <a:pt x="2472" y="3730"/>
                  </a:lnTo>
                  <a:lnTo>
                    <a:pt x="2463" y="3730"/>
                  </a:lnTo>
                  <a:lnTo>
                    <a:pt x="2419" y="3730"/>
                  </a:lnTo>
                  <a:lnTo>
                    <a:pt x="2374" y="3730"/>
                  </a:lnTo>
                  <a:lnTo>
                    <a:pt x="2339" y="3730"/>
                  </a:lnTo>
                  <a:lnTo>
                    <a:pt x="2294" y="3730"/>
                  </a:lnTo>
                  <a:lnTo>
                    <a:pt x="2259" y="3730"/>
                  </a:lnTo>
                  <a:lnTo>
                    <a:pt x="2232" y="3730"/>
                  </a:lnTo>
                  <a:lnTo>
                    <a:pt x="2196" y="3730"/>
                  </a:lnTo>
                  <a:lnTo>
                    <a:pt x="2161" y="3730"/>
                  </a:lnTo>
                  <a:lnTo>
                    <a:pt x="2125" y="3730"/>
                  </a:lnTo>
                  <a:lnTo>
                    <a:pt x="2099" y="3736"/>
                  </a:lnTo>
                  <a:lnTo>
                    <a:pt x="2063" y="3736"/>
                  </a:lnTo>
                  <a:lnTo>
                    <a:pt x="2027" y="3736"/>
                  </a:lnTo>
                  <a:lnTo>
                    <a:pt x="1992" y="3741"/>
                  </a:lnTo>
                  <a:lnTo>
                    <a:pt x="1947" y="3747"/>
                  </a:lnTo>
                  <a:lnTo>
                    <a:pt x="1912" y="3752"/>
                  </a:lnTo>
                  <a:lnTo>
                    <a:pt x="1867" y="3752"/>
                  </a:lnTo>
                  <a:lnTo>
                    <a:pt x="1832" y="3757"/>
                  </a:lnTo>
                  <a:lnTo>
                    <a:pt x="1805" y="3763"/>
                  </a:lnTo>
                  <a:lnTo>
                    <a:pt x="1778" y="3768"/>
                  </a:lnTo>
                  <a:lnTo>
                    <a:pt x="1752" y="3768"/>
                  </a:lnTo>
                  <a:lnTo>
                    <a:pt x="1716" y="3774"/>
                  </a:lnTo>
                  <a:lnTo>
                    <a:pt x="1690" y="3774"/>
                  </a:lnTo>
                  <a:lnTo>
                    <a:pt x="1663" y="3779"/>
                  </a:lnTo>
                  <a:lnTo>
                    <a:pt x="1627" y="3779"/>
                  </a:lnTo>
                  <a:lnTo>
                    <a:pt x="1601" y="3784"/>
                  </a:lnTo>
                  <a:lnTo>
                    <a:pt x="1574" y="3784"/>
                  </a:lnTo>
                  <a:lnTo>
                    <a:pt x="1538" y="3784"/>
                  </a:lnTo>
                  <a:lnTo>
                    <a:pt x="1512" y="3784"/>
                  </a:lnTo>
                  <a:lnTo>
                    <a:pt x="1476" y="3790"/>
                  </a:lnTo>
                  <a:lnTo>
                    <a:pt x="1449" y="3790"/>
                  </a:lnTo>
                  <a:lnTo>
                    <a:pt x="1414" y="3790"/>
                  </a:lnTo>
                  <a:lnTo>
                    <a:pt x="1387" y="3790"/>
                  </a:lnTo>
                  <a:lnTo>
                    <a:pt x="1352" y="3790"/>
                  </a:lnTo>
                  <a:lnTo>
                    <a:pt x="1325" y="3790"/>
                  </a:lnTo>
                  <a:lnTo>
                    <a:pt x="1289" y="3790"/>
                  </a:lnTo>
                  <a:lnTo>
                    <a:pt x="1263" y="3790"/>
                  </a:lnTo>
                  <a:lnTo>
                    <a:pt x="1236" y="3784"/>
                  </a:lnTo>
                  <a:lnTo>
                    <a:pt x="1200" y="3784"/>
                  </a:lnTo>
                  <a:lnTo>
                    <a:pt x="1174" y="3784"/>
                  </a:lnTo>
                  <a:lnTo>
                    <a:pt x="1138" y="3784"/>
                  </a:lnTo>
                  <a:lnTo>
                    <a:pt x="1112" y="3779"/>
                  </a:lnTo>
                  <a:lnTo>
                    <a:pt x="1085" y="3779"/>
                  </a:lnTo>
                  <a:lnTo>
                    <a:pt x="1049" y="3774"/>
                  </a:lnTo>
                  <a:lnTo>
                    <a:pt x="1023" y="3774"/>
                  </a:lnTo>
                  <a:lnTo>
                    <a:pt x="996" y="3768"/>
                  </a:lnTo>
                  <a:lnTo>
                    <a:pt x="960" y="3768"/>
                  </a:lnTo>
                  <a:lnTo>
                    <a:pt x="934" y="3763"/>
                  </a:lnTo>
                  <a:lnTo>
                    <a:pt x="907" y="3757"/>
                  </a:lnTo>
                  <a:lnTo>
                    <a:pt x="907" y="3752"/>
                  </a:lnTo>
                  <a:lnTo>
                    <a:pt x="907" y="3747"/>
                  </a:lnTo>
                  <a:lnTo>
                    <a:pt x="898" y="3741"/>
                  </a:lnTo>
                  <a:lnTo>
                    <a:pt x="889" y="3736"/>
                  </a:lnTo>
                  <a:lnTo>
                    <a:pt x="880" y="3730"/>
                  </a:lnTo>
                  <a:lnTo>
                    <a:pt x="871" y="3720"/>
                  </a:lnTo>
                  <a:lnTo>
                    <a:pt x="863" y="3714"/>
                  </a:lnTo>
                  <a:lnTo>
                    <a:pt x="863" y="3703"/>
                  </a:lnTo>
                  <a:lnTo>
                    <a:pt x="818" y="3703"/>
                  </a:lnTo>
                  <a:lnTo>
                    <a:pt x="774" y="3703"/>
                  </a:lnTo>
                  <a:lnTo>
                    <a:pt x="738" y="3709"/>
                  </a:lnTo>
                  <a:lnTo>
                    <a:pt x="694" y="3709"/>
                  </a:lnTo>
                  <a:lnTo>
                    <a:pt x="649" y="3714"/>
                  </a:lnTo>
                  <a:lnTo>
                    <a:pt x="605" y="3714"/>
                  </a:lnTo>
                  <a:lnTo>
                    <a:pt x="560" y="3714"/>
                  </a:lnTo>
                  <a:lnTo>
                    <a:pt x="516" y="3714"/>
                  </a:lnTo>
                  <a:lnTo>
                    <a:pt x="480" y="3720"/>
                  </a:lnTo>
                  <a:lnTo>
                    <a:pt x="436" y="3714"/>
                  </a:lnTo>
                  <a:lnTo>
                    <a:pt x="391" y="3714"/>
                  </a:lnTo>
                  <a:lnTo>
                    <a:pt x="356" y="3709"/>
                  </a:lnTo>
                  <a:lnTo>
                    <a:pt x="311" y="3703"/>
                  </a:lnTo>
                  <a:lnTo>
                    <a:pt x="267" y="3698"/>
                  </a:lnTo>
                  <a:lnTo>
                    <a:pt x="231" y="3687"/>
                  </a:lnTo>
                  <a:lnTo>
                    <a:pt x="196" y="3671"/>
                  </a:lnTo>
                  <a:lnTo>
                    <a:pt x="178" y="3671"/>
                  </a:lnTo>
                  <a:lnTo>
                    <a:pt x="169" y="3671"/>
                  </a:lnTo>
                  <a:lnTo>
                    <a:pt x="151" y="3666"/>
                  </a:lnTo>
                  <a:lnTo>
                    <a:pt x="142" y="3666"/>
                  </a:lnTo>
                  <a:lnTo>
                    <a:pt x="125" y="3660"/>
                  </a:lnTo>
                  <a:lnTo>
                    <a:pt x="116" y="3660"/>
                  </a:lnTo>
                  <a:lnTo>
                    <a:pt x="107" y="3660"/>
                  </a:lnTo>
                  <a:lnTo>
                    <a:pt x="89" y="3660"/>
                  </a:lnTo>
                  <a:lnTo>
                    <a:pt x="89" y="3612"/>
                  </a:lnTo>
                  <a:lnTo>
                    <a:pt x="89" y="3542"/>
                  </a:lnTo>
                  <a:lnTo>
                    <a:pt x="89" y="3466"/>
                  </a:lnTo>
                  <a:lnTo>
                    <a:pt x="107" y="3418"/>
                  </a:lnTo>
                  <a:lnTo>
                    <a:pt x="107" y="3407"/>
                  </a:lnTo>
                  <a:lnTo>
                    <a:pt x="116" y="3396"/>
                  </a:lnTo>
                  <a:lnTo>
                    <a:pt x="125" y="3385"/>
                  </a:lnTo>
                  <a:lnTo>
                    <a:pt x="142" y="3380"/>
                  </a:lnTo>
                  <a:lnTo>
                    <a:pt x="151" y="3369"/>
                  </a:lnTo>
                  <a:lnTo>
                    <a:pt x="169" y="3364"/>
                  </a:lnTo>
                  <a:lnTo>
                    <a:pt x="187" y="3353"/>
                  </a:lnTo>
                  <a:lnTo>
                    <a:pt x="196" y="3348"/>
                  </a:lnTo>
                  <a:lnTo>
                    <a:pt x="196" y="3310"/>
                  </a:lnTo>
                  <a:lnTo>
                    <a:pt x="196" y="3272"/>
                  </a:lnTo>
                  <a:lnTo>
                    <a:pt x="205" y="3240"/>
                  </a:lnTo>
                  <a:lnTo>
                    <a:pt x="205" y="3202"/>
                  </a:lnTo>
                  <a:lnTo>
                    <a:pt x="213" y="3164"/>
                  </a:lnTo>
                  <a:lnTo>
                    <a:pt x="222" y="3132"/>
                  </a:lnTo>
                  <a:lnTo>
                    <a:pt x="231" y="3100"/>
                  </a:lnTo>
                  <a:lnTo>
                    <a:pt x="240" y="3062"/>
                  </a:lnTo>
                  <a:lnTo>
                    <a:pt x="240" y="3051"/>
                  </a:lnTo>
                  <a:lnTo>
                    <a:pt x="249" y="3030"/>
                  </a:lnTo>
                  <a:lnTo>
                    <a:pt x="258" y="3013"/>
                  </a:lnTo>
                  <a:lnTo>
                    <a:pt x="258" y="2992"/>
                  </a:lnTo>
                  <a:lnTo>
                    <a:pt x="267" y="2976"/>
                  </a:lnTo>
                  <a:lnTo>
                    <a:pt x="267" y="2960"/>
                  </a:lnTo>
                  <a:lnTo>
                    <a:pt x="267" y="2938"/>
                  </a:lnTo>
                  <a:lnTo>
                    <a:pt x="258" y="2927"/>
                  </a:lnTo>
                  <a:lnTo>
                    <a:pt x="249" y="2916"/>
                  </a:lnTo>
                  <a:lnTo>
                    <a:pt x="240" y="2906"/>
                  </a:lnTo>
                  <a:lnTo>
                    <a:pt x="231" y="2895"/>
                  </a:lnTo>
                  <a:lnTo>
                    <a:pt x="213" y="2884"/>
                  </a:lnTo>
                  <a:lnTo>
                    <a:pt x="205" y="2873"/>
                  </a:lnTo>
                  <a:lnTo>
                    <a:pt x="196" y="2862"/>
                  </a:lnTo>
                  <a:lnTo>
                    <a:pt x="187" y="2852"/>
                  </a:lnTo>
                  <a:lnTo>
                    <a:pt x="187" y="2836"/>
                  </a:lnTo>
                  <a:lnTo>
                    <a:pt x="178" y="2809"/>
                  </a:lnTo>
                  <a:lnTo>
                    <a:pt x="178" y="2782"/>
                  </a:lnTo>
                  <a:lnTo>
                    <a:pt x="178" y="2755"/>
                  </a:lnTo>
                  <a:lnTo>
                    <a:pt x="187" y="2728"/>
                  </a:lnTo>
                  <a:lnTo>
                    <a:pt x="196" y="2701"/>
                  </a:lnTo>
                  <a:lnTo>
                    <a:pt x="205" y="2674"/>
                  </a:lnTo>
                  <a:lnTo>
                    <a:pt x="213" y="2652"/>
                  </a:lnTo>
                  <a:lnTo>
                    <a:pt x="213" y="2625"/>
                  </a:lnTo>
                  <a:lnTo>
                    <a:pt x="213" y="2620"/>
                  </a:lnTo>
                  <a:lnTo>
                    <a:pt x="205" y="2620"/>
                  </a:lnTo>
                  <a:lnTo>
                    <a:pt x="196" y="2615"/>
                  </a:lnTo>
                  <a:lnTo>
                    <a:pt x="187" y="2609"/>
                  </a:lnTo>
                  <a:lnTo>
                    <a:pt x="178" y="2609"/>
                  </a:lnTo>
                  <a:lnTo>
                    <a:pt x="169" y="2604"/>
                  </a:lnTo>
                  <a:lnTo>
                    <a:pt x="160" y="2604"/>
                  </a:lnTo>
                  <a:lnTo>
                    <a:pt x="151" y="2598"/>
                  </a:lnTo>
                  <a:lnTo>
                    <a:pt x="151" y="2561"/>
                  </a:lnTo>
                  <a:lnTo>
                    <a:pt x="267" y="2512"/>
                  </a:lnTo>
                  <a:lnTo>
                    <a:pt x="258" y="2496"/>
                  </a:lnTo>
                  <a:lnTo>
                    <a:pt x="249" y="2485"/>
                  </a:lnTo>
                  <a:lnTo>
                    <a:pt x="231" y="2474"/>
                  </a:lnTo>
                  <a:lnTo>
                    <a:pt x="213" y="2464"/>
                  </a:lnTo>
                  <a:lnTo>
                    <a:pt x="187" y="2453"/>
                  </a:lnTo>
                  <a:lnTo>
                    <a:pt x="169" y="2437"/>
                  </a:lnTo>
                  <a:lnTo>
                    <a:pt x="160" y="2420"/>
                  </a:lnTo>
                  <a:lnTo>
                    <a:pt x="169" y="2404"/>
                  </a:lnTo>
                  <a:close/>
                </a:path>
              </a:pathLst>
            </a:custGeom>
            <a:solidFill>
              <a:srgbClr val="FFF7C8"/>
            </a:solidFill>
            <a:ln w="9525">
              <a:noFill/>
              <a:round/>
              <a:headEnd/>
              <a:tailEnd/>
            </a:ln>
          </p:spPr>
          <p:txBody>
            <a:bodyPr/>
            <a:lstStyle/>
            <a:p>
              <a:endParaRPr lang="en-US"/>
            </a:p>
          </p:txBody>
        </p:sp>
        <p:sp>
          <p:nvSpPr>
            <p:cNvPr id="14" name="Freeform 12"/>
            <p:cNvSpPr>
              <a:spLocks/>
            </p:cNvSpPr>
            <p:nvPr/>
          </p:nvSpPr>
          <p:spPr bwMode="auto">
            <a:xfrm>
              <a:off x="560" y="279"/>
              <a:ext cx="4864" cy="3790"/>
            </a:xfrm>
            <a:custGeom>
              <a:avLst/>
              <a:gdLst/>
              <a:ahLst/>
              <a:cxnLst>
                <a:cxn ang="0">
                  <a:pos x="302" y="1892"/>
                </a:cxn>
                <a:cxn ang="0">
                  <a:pos x="169" y="1876"/>
                </a:cxn>
                <a:cxn ang="0">
                  <a:pos x="89" y="1623"/>
                </a:cxn>
                <a:cxn ang="0">
                  <a:pos x="98" y="1137"/>
                </a:cxn>
                <a:cxn ang="0">
                  <a:pos x="36" y="792"/>
                </a:cxn>
                <a:cxn ang="0">
                  <a:pos x="205" y="744"/>
                </a:cxn>
                <a:cxn ang="0">
                  <a:pos x="151" y="668"/>
                </a:cxn>
                <a:cxn ang="0">
                  <a:pos x="36" y="464"/>
                </a:cxn>
                <a:cxn ang="0">
                  <a:pos x="80" y="189"/>
                </a:cxn>
                <a:cxn ang="0">
                  <a:pos x="240" y="135"/>
                </a:cxn>
                <a:cxn ang="0">
                  <a:pos x="365" y="43"/>
                </a:cxn>
                <a:cxn ang="0">
                  <a:pos x="738" y="11"/>
                </a:cxn>
                <a:cxn ang="0">
                  <a:pos x="1058" y="92"/>
                </a:cxn>
                <a:cxn ang="0">
                  <a:pos x="1218" y="49"/>
                </a:cxn>
                <a:cxn ang="0">
                  <a:pos x="1485" y="65"/>
                </a:cxn>
                <a:cxn ang="0">
                  <a:pos x="1761" y="65"/>
                </a:cxn>
                <a:cxn ang="0">
                  <a:pos x="2036" y="162"/>
                </a:cxn>
                <a:cxn ang="0">
                  <a:pos x="2276" y="81"/>
                </a:cxn>
                <a:cxn ang="0">
                  <a:pos x="2659" y="108"/>
                </a:cxn>
                <a:cxn ang="0">
                  <a:pos x="3068" y="124"/>
                </a:cxn>
                <a:cxn ang="0">
                  <a:pos x="3441" y="65"/>
                </a:cxn>
                <a:cxn ang="0">
                  <a:pos x="3601" y="38"/>
                </a:cxn>
                <a:cxn ang="0">
                  <a:pos x="3726" y="70"/>
                </a:cxn>
                <a:cxn ang="0">
                  <a:pos x="3859" y="119"/>
                </a:cxn>
                <a:cxn ang="0">
                  <a:pos x="4526" y="129"/>
                </a:cxn>
                <a:cxn ang="0">
                  <a:pos x="4713" y="205"/>
                </a:cxn>
                <a:cxn ang="0">
                  <a:pos x="4837" y="367"/>
                </a:cxn>
                <a:cxn ang="0">
                  <a:pos x="4722" y="523"/>
                </a:cxn>
                <a:cxn ang="0">
                  <a:pos x="4757" y="1013"/>
                </a:cxn>
                <a:cxn ang="0">
                  <a:pos x="4793" y="1213"/>
                </a:cxn>
                <a:cxn ang="0">
                  <a:pos x="4731" y="1574"/>
                </a:cxn>
                <a:cxn ang="0">
                  <a:pos x="4579" y="2571"/>
                </a:cxn>
                <a:cxn ang="0">
                  <a:pos x="4642" y="2641"/>
                </a:cxn>
                <a:cxn ang="0">
                  <a:pos x="4757" y="2652"/>
                </a:cxn>
                <a:cxn ang="0">
                  <a:pos x="4740" y="3396"/>
                </a:cxn>
                <a:cxn ang="0">
                  <a:pos x="4615" y="3682"/>
                </a:cxn>
                <a:cxn ang="0">
                  <a:pos x="4411" y="3687"/>
                </a:cxn>
                <a:cxn ang="0">
                  <a:pos x="4286" y="3660"/>
                </a:cxn>
                <a:cxn ang="0">
                  <a:pos x="4108" y="3666"/>
                </a:cxn>
                <a:cxn ang="0">
                  <a:pos x="3921" y="3725"/>
                </a:cxn>
                <a:cxn ang="0">
                  <a:pos x="3681" y="3720"/>
                </a:cxn>
                <a:cxn ang="0">
                  <a:pos x="3486" y="3703"/>
                </a:cxn>
                <a:cxn ang="0">
                  <a:pos x="3406" y="3714"/>
                </a:cxn>
                <a:cxn ang="0">
                  <a:pos x="3121" y="3736"/>
                </a:cxn>
                <a:cxn ang="0">
                  <a:pos x="2828" y="3720"/>
                </a:cxn>
                <a:cxn ang="0">
                  <a:pos x="2730" y="3655"/>
                </a:cxn>
                <a:cxn ang="0">
                  <a:pos x="2588" y="3639"/>
                </a:cxn>
                <a:cxn ang="0">
                  <a:pos x="2525" y="3703"/>
                </a:cxn>
                <a:cxn ang="0">
                  <a:pos x="2374" y="3730"/>
                </a:cxn>
                <a:cxn ang="0">
                  <a:pos x="2027" y="3736"/>
                </a:cxn>
                <a:cxn ang="0">
                  <a:pos x="1690" y="3774"/>
                </a:cxn>
                <a:cxn ang="0">
                  <a:pos x="1387" y="3790"/>
                </a:cxn>
                <a:cxn ang="0">
                  <a:pos x="1085" y="3779"/>
                </a:cxn>
                <a:cxn ang="0">
                  <a:pos x="889" y="3736"/>
                </a:cxn>
                <a:cxn ang="0">
                  <a:pos x="605" y="3714"/>
                </a:cxn>
                <a:cxn ang="0">
                  <a:pos x="196" y="3671"/>
                </a:cxn>
                <a:cxn ang="0">
                  <a:pos x="89" y="3542"/>
                </a:cxn>
                <a:cxn ang="0">
                  <a:pos x="196" y="3348"/>
                </a:cxn>
                <a:cxn ang="0">
                  <a:pos x="249" y="3030"/>
                </a:cxn>
                <a:cxn ang="0">
                  <a:pos x="213" y="2884"/>
                </a:cxn>
                <a:cxn ang="0">
                  <a:pos x="205" y="2674"/>
                </a:cxn>
                <a:cxn ang="0">
                  <a:pos x="151" y="2598"/>
                </a:cxn>
                <a:cxn ang="0">
                  <a:pos x="169" y="2404"/>
                </a:cxn>
              </a:cxnLst>
              <a:rect l="0" t="0" r="r" b="b"/>
              <a:pathLst>
                <a:path w="4864" h="3790">
                  <a:moveTo>
                    <a:pt x="169" y="2404"/>
                  </a:moveTo>
                  <a:lnTo>
                    <a:pt x="169" y="1946"/>
                  </a:lnTo>
                  <a:lnTo>
                    <a:pt x="178" y="1941"/>
                  </a:lnTo>
                  <a:lnTo>
                    <a:pt x="196" y="1930"/>
                  </a:lnTo>
                  <a:lnTo>
                    <a:pt x="213" y="1925"/>
                  </a:lnTo>
                  <a:lnTo>
                    <a:pt x="231" y="1914"/>
                  </a:lnTo>
                  <a:lnTo>
                    <a:pt x="258" y="1908"/>
                  </a:lnTo>
                  <a:lnTo>
                    <a:pt x="276" y="1903"/>
                  </a:lnTo>
                  <a:lnTo>
                    <a:pt x="293" y="1898"/>
                  </a:lnTo>
                  <a:lnTo>
                    <a:pt x="302" y="1892"/>
                  </a:lnTo>
                  <a:lnTo>
                    <a:pt x="293" y="1892"/>
                  </a:lnTo>
                  <a:lnTo>
                    <a:pt x="276" y="1892"/>
                  </a:lnTo>
                  <a:lnTo>
                    <a:pt x="267" y="1887"/>
                  </a:lnTo>
                  <a:lnTo>
                    <a:pt x="249" y="1887"/>
                  </a:lnTo>
                  <a:lnTo>
                    <a:pt x="240" y="1887"/>
                  </a:lnTo>
                  <a:lnTo>
                    <a:pt x="222" y="1881"/>
                  </a:lnTo>
                  <a:lnTo>
                    <a:pt x="213" y="1881"/>
                  </a:lnTo>
                  <a:lnTo>
                    <a:pt x="196" y="1881"/>
                  </a:lnTo>
                  <a:lnTo>
                    <a:pt x="187" y="1876"/>
                  </a:lnTo>
                  <a:lnTo>
                    <a:pt x="169" y="1876"/>
                  </a:lnTo>
                  <a:lnTo>
                    <a:pt x="160" y="1871"/>
                  </a:lnTo>
                  <a:lnTo>
                    <a:pt x="142" y="1865"/>
                  </a:lnTo>
                  <a:lnTo>
                    <a:pt x="133" y="1865"/>
                  </a:lnTo>
                  <a:lnTo>
                    <a:pt x="125" y="1860"/>
                  </a:lnTo>
                  <a:lnTo>
                    <a:pt x="116" y="1854"/>
                  </a:lnTo>
                  <a:lnTo>
                    <a:pt x="107" y="1854"/>
                  </a:lnTo>
                  <a:lnTo>
                    <a:pt x="107" y="1795"/>
                  </a:lnTo>
                  <a:lnTo>
                    <a:pt x="107" y="1736"/>
                  </a:lnTo>
                  <a:lnTo>
                    <a:pt x="98" y="1671"/>
                  </a:lnTo>
                  <a:lnTo>
                    <a:pt x="89" y="1623"/>
                  </a:lnTo>
                  <a:lnTo>
                    <a:pt x="71" y="1574"/>
                  </a:lnTo>
                  <a:lnTo>
                    <a:pt x="62" y="1526"/>
                  </a:lnTo>
                  <a:lnTo>
                    <a:pt x="62" y="1477"/>
                  </a:lnTo>
                  <a:lnTo>
                    <a:pt x="62" y="1423"/>
                  </a:lnTo>
                  <a:lnTo>
                    <a:pt x="62" y="1375"/>
                  </a:lnTo>
                  <a:lnTo>
                    <a:pt x="71" y="1326"/>
                  </a:lnTo>
                  <a:lnTo>
                    <a:pt x="80" y="1278"/>
                  </a:lnTo>
                  <a:lnTo>
                    <a:pt x="80" y="1234"/>
                  </a:lnTo>
                  <a:lnTo>
                    <a:pt x="89" y="1186"/>
                  </a:lnTo>
                  <a:lnTo>
                    <a:pt x="98" y="1137"/>
                  </a:lnTo>
                  <a:lnTo>
                    <a:pt x="98" y="1089"/>
                  </a:lnTo>
                  <a:lnTo>
                    <a:pt x="98" y="1040"/>
                  </a:lnTo>
                  <a:lnTo>
                    <a:pt x="98" y="992"/>
                  </a:lnTo>
                  <a:lnTo>
                    <a:pt x="89" y="943"/>
                  </a:lnTo>
                  <a:lnTo>
                    <a:pt x="80" y="889"/>
                  </a:lnTo>
                  <a:lnTo>
                    <a:pt x="53" y="841"/>
                  </a:lnTo>
                  <a:lnTo>
                    <a:pt x="53" y="836"/>
                  </a:lnTo>
                  <a:lnTo>
                    <a:pt x="44" y="819"/>
                  </a:lnTo>
                  <a:lnTo>
                    <a:pt x="36" y="809"/>
                  </a:lnTo>
                  <a:lnTo>
                    <a:pt x="36" y="792"/>
                  </a:lnTo>
                  <a:lnTo>
                    <a:pt x="44" y="771"/>
                  </a:lnTo>
                  <a:lnTo>
                    <a:pt x="62" y="765"/>
                  </a:lnTo>
                  <a:lnTo>
                    <a:pt x="89" y="760"/>
                  </a:lnTo>
                  <a:lnTo>
                    <a:pt x="107" y="760"/>
                  </a:lnTo>
                  <a:lnTo>
                    <a:pt x="125" y="760"/>
                  </a:lnTo>
                  <a:lnTo>
                    <a:pt x="142" y="755"/>
                  </a:lnTo>
                  <a:lnTo>
                    <a:pt x="160" y="755"/>
                  </a:lnTo>
                  <a:lnTo>
                    <a:pt x="178" y="755"/>
                  </a:lnTo>
                  <a:lnTo>
                    <a:pt x="196" y="755"/>
                  </a:lnTo>
                  <a:lnTo>
                    <a:pt x="205" y="744"/>
                  </a:lnTo>
                  <a:lnTo>
                    <a:pt x="222" y="739"/>
                  </a:lnTo>
                  <a:lnTo>
                    <a:pt x="231" y="728"/>
                  </a:lnTo>
                  <a:lnTo>
                    <a:pt x="240" y="717"/>
                  </a:lnTo>
                  <a:lnTo>
                    <a:pt x="258" y="712"/>
                  </a:lnTo>
                  <a:lnTo>
                    <a:pt x="276" y="706"/>
                  </a:lnTo>
                  <a:lnTo>
                    <a:pt x="285" y="701"/>
                  </a:lnTo>
                  <a:lnTo>
                    <a:pt x="302" y="695"/>
                  </a:lnTo>
                  <a:lnTo>
                    <a:pt x="276" y="679"/>
                  </a:lnTo>
                  <a:lnTo>
                    <a:pt x="169" y="679"/>
                  </a:lnTo>
                  <a:lnTo>
                    <a:pt x="151" y="668"/>
                  </a:lnTo>
                  <a:lnTo>
                    <a:pt x="125" y="663"/>
                  </a:lnTo>
                  <a:lnTo>
                    <a:pt x="107" y="652"/>
                  </a:lnTo>
                  <a:lnTo>
                    <a:pt x="80" y="647"/>
                  </a:lnTo>
                  <a:lnTo>
                    <a:pt x="62" y="642"/>
                  </a:lnTo>
                  <a:lnTo>
                    <a:pt x="36" y="631"/>
                  </a:lnTo>
                  <a:lnTo>
                    <a:pt x="18" y="625"/>
                  </a:lnTo>
                  <a:lnTo>
                    <a:pt x="0" y="615"/>
                  </a:lnTo>
                  <a:lnTo>
                    <a:pt x="27" y="566"/>
                  </a:lnTo>
                  <a:lnTo>
                    <a:pt x="36" y="518"/>
                  </a:lnTo>
                  <a:lnTo>
                    <a:pt x="36" y="464"/>
                  </a:lnTo>
                  <a:lnTo>
                    <a:pt x="27" y="410"/>
                  </a:lnTo>
                  <a:lnTo>
                    <a:pt x="18" y="350"/>
                  </a:lnTo>
                  <a:lnTo>
                    <a:pt x="9" y="296"/>
                  </a:lnTo>
                  <a:lnTo>
                    <a:pt x="0" y="243"/>
                  </a:lnTo>
                  <a:lnTo>
                    <a:pt x="0" y="194"/>
                  </a:lnTo>
                  <a:lnTo>
                    <a:pt x="18" y="194"/>
                  </a:lnTo>
                  <a:lnTo>
                    <a:pt x="27" y="194"/>
                  </a:lnTo>
                  <a:lnTo>
                    <a:pt x="44" y="194"/>
                  </a:lnTo>
                  <a:lnTo>
                    <a:pt x="62" y="189"/>
                  </a:lnTo>
                  <a:lnTo>
                    <a:pt x="80" y="189"/>
                  </a:lnTo>
                  <a:lnTo>
                    <a:pt x="98" y="189"/>
                  </a:lnTo>
                  <a:lnTo>
                    <a:pt x="116" y="183"/>
                  </a:lnTo>
                  <a:lnTo>
                    <a:pt x="133" y="183"/>
                  </a:lnTo>
                  <a:lnTo>
                    <a:pt x="151" y="178"/>
                  </a:lnTo>
                  <a:lnTo>
                    <a:pt x="169" y="167"/>
                  </a:lnTo>
                  <a:lnTo>
                    <a:pt x="178" y="162"/>
                  </a:lnTo>
                  <a:lnTo>
                    <a:pt x="196" y="156"/>
                  </a:lnTo>
                  <a:lnTo>
                    <a:pt x="213" y="151"/>
                  </a:lnTo>
                  <a:lnTo>
                    <a:pt x="231" y="140"/>
                  </a:lnTo>
                  <a:lnTo>
                    <a:pt x="240" y="135"/>
                  </a:lnTo>
                  <a:lnTo>
                    <a:pt x="258" y="129"/>
                  </a:lnTo>
                  <a:lnTo>
                    <a:pt x="276" y="124"/>
                  </a:lnTo>
                  <a:lnTo>
                    <a:pt x="285" y="113"/>
                  </a:lnTo>
                  <a:lnTo>
                    <a:pt x="293" y="108"/>
                  </a:lnTo>
                  <a:lnTo>
                    <a:pt x="311" y="97"/>
                  </a:lnTo>
                  <a:lnTo>
                    <a:pt x="320" y="86"/>
                  </a:lnTo>
                  <a:lnTo>
                    <a:pt x="329" y="75"/>
                  </a:lnTo>
                  <a:lnTo>
                    <a:pt x="329" y="59"/>
                  </a:lnTo>
                  <a:lnTo>
                    <a:pt x="338" y="43"/>
                  </a:lnTo>
                  <a:lnTo>
                    <a:pt x="365" y="43"/>
                  </a:lnTo>
                  <a:lnTo>
                    <a:pt x="400" y="38"/>
                  </a:lnTo>
                  <a:lnTo>
                    <a:pt x="436" y="38"/>
                  </a:lnTo>
                  <a:lnTo>
                    <a:pt x="471" y="32"/>
                  </a:lnTo>
                  <a:lnTo>
                    <a:pt x="507" y="32"/>
                  </a:lnTo>
                  <a:lnTo>
                    <a:pt x="551" y="27"/>
                  </a:lnTo>
                  <a:lnTo>
                    <a:pt x="587" y="22"/>
                  </a:lnTo>
                  <a:lnTo>
                    <a:pt x="622" y="16"/>
                  </a:lnTo>
                  <a:lnTo>
                    <a:pt x="667" y="16"/>
                  </a:lnTo>
                  <a:lnTo>
                    <a:pt x="703" y="11"/>
                  </a:lnTo>
                  <a:lnTo>
                    <a:pt x="738" y="11"/>
                  </a:lnTo>
                  <a:lnTo>
                    <a:pt x="783" y="5"/>
                  </a:lnTo>
                  <a:lnTo>
                    <a:pt x="818" y="5"/>
                  </a:lnTo>
                  <a:lnTo>
                    <a:pt x="854" y="0"/>
                  </a:lnTo>
                  <a:lnTo>
                    <a:pt x="898" y="0"/>
                  </a:lnTo>
                  <a:lnTo>
                    <a:pt x="934" y="0"/>
                  </a:lnTo>
                  <a:lnTo>
                    <a:pt x="934" y="70"/>
                  </a:lnTo>
                  <a:lnTo>
                    <a:pt x="1040" y="135"/>
                  </a:lnTo>
                  <a:lnTo>
                    <a:pt x="1049" y="124"/>
                  </a:lnTo>
                  <a:lnTo>
                    <a:pt x="1049" y="108"/>
                  </a:lnTo>
                  <a:lnTo>
                    <a:pt x="1058" y="92"/>
                  </a:lnTo>
                  <a:lnTo>
                    <a:pt x="1076" y="81"/>
                  </a:lnTo>
                  <a:lnTo>
                    <a:pt x="1085" y="65"/>
                  </a:lnTo>
                  <a:lnTo>
                    <a:pt x="1094" y="54"/>
                  </a:lnTo>
                  <a:lnTo>
                    <a:pt x="1103" y="43"/>
                  </a:lnTo>
                  <a:lnTo>
                    <a:pt x="1103" y="32"/>
                  </a:lnTo>
                  <a:lnTo>
                    <a:pt x="1120" y="38"/>
                  </a:lnTo>
                  <a:lnTo>
                    <a:pt x="1147" y="38"/>
                  </a:lnTo>
                  <a:lnTo>
                    <a:pt x="1165" y="43"/>
                  </a:lnTo>
                  <a:lnTo>
                    <a:pt x="1192" y="43"/>
                  </a:lnTo>
                  <a:lnTo>
                    <a:pt x="1218" y="49"/>
                  </a:lnTo>
                  <a:lnTo>
                    <a:pt x="1236" y="49"/>
                  </a:lnTo>
                  <a:lnTo>
                    <a:pt x="1263" y="54"/>
                  </a:lnTo>
                  <a:lnTo>
                    <a:pt x="1289" y="54"/>
                  </a:lnTo>
                  <a:lnTo>
                    <a:pt x="1316" y="54"/>
                  </a:lnTo>
                  <a:lnTo>
                    <a:pt x="1343" y="59"/>
                  </a:lnTo>
                  <a:lnTo>
                    <a:pt x="1369" y="59"/>
                  </a:lnTo>
                  <a:lnTo>
                    <a:pt x="1396" y="59"/>
                  </a:lnTo>
                  <a:lnTo>
                    <a:pt x="1423" y="59"/>
                  </a:lnTo>
                  <a:lnTo>
                    <a:pt x="1458" y="65"/>
                  </a:lnTo>
                  <a:lnTo>
                    <a:pt x="1485" y="65"/>
                  </a:lnTo>
                  <a:lnTo>
                    <a:pt x="1512" y="65"/>
                  </a:lnTo>
                  <a:lnTo>
                    <a:pt x="1538" y="65"/>
                  </a:lnTo>
                  <a:lnTo>
                    <a:pt x="1565" y="65"/>
                  </a:lnTo>
                  <a:lnTo>
                    <a:pt x="1601" y="65"/>
                  </a:lnTo>
                  <a:lnTo>
                    <a:pt x="1627" y="65"/>
                  </a:lnTo>
                  <a:lnTo>
                    <a:pt x="1654" y="65"/>
                  </a:lnTo>
                  <a:lnTo>
                    <a:pt x="1681" y="65"/>
                  </a:lnTo>
                  <a:lnTo>
                    <a:pt x="1707" y="65"/>
                  </a:lnTo>
                  <a:lnTo>
                    <a:pt x="1734" y="65"/>
                  </a:lnTo>
                  <a:lnTo>
                    <a:pt x="1761" y="65"/>
                  </a:lnTo>
                  <a:lnTo>
                    <a:pt x="1787" y="70"/>
                  </a:lnTo>
                  <a:lnTo>
                    <a:pt x="1814" y="70"/>
                  </a:lnTo>
                  <a:lnTo>
                    <a:pt x="1841" y="70"/>
                  </a:lnTo>
                  <a:lnTo>
                    <a:pt x="1867" y="70"/>
                  </a:lnTo>
                  <a:lnTo>
                    <a:pt x="1894" y="70"/>
                  </a:lnTo>
                  <a:lnTo>
                    <a:pt x="1921" y="70"/>
                  </a:lnTo>
                  <a:lnTo>
                    <a:pt x="1947" y="70"/>
                  </a:lnTo>
                  <a:lnTo>
                    <a:pt x="2001" y="102"/>
                  </a:lnTo>
                  <a:lnTo>
                    <a:pt x="2001" y="173"/>
                  </a:lnTo>
                  <a:lnTo>
                    <a:pt x="2036" y="162"/>
                  </a:lnTo>
                  <a:lnTo>
                    <a:pt x="2063" y="146"/>
                  </a:lnTo>
                  <a:lnTo>
                    <a:pt x="2081" y="135"/>
                  </a:lnTo>
                  <a:lnTo>
                    <a:pt x="2099" y="113"/>
                  </a:lnTo>
                  <a:lnTo>
                    <a:pt x="2116" y="102"/>
                  </a:lnTo>
                  <a:lnTo>
                    <a:pt x="2134" y="86"/>
                  </a:lnTo>
                  <a:lnTo>
                    <a:pt x="2152" y="75"/>
                  </a:lnTo>
                  <a:lnTo>
                    <a:pt x="2170" y="75"/>
                  </a:lnTo>
                  <a:lnTo>
                    <a:pt x="2205" y="75"/>
                  </a:lnTo>
                  <a:lnTo>
                    <a:pt x="2241" y="75"/>
                  </a:lnTo>
                  <a:lnTo>
                    <a:pt x="2276" y="81"/>
                  </a:lnTo>
                  <a:lnTo>
                    <a:pt x="2312" y="81"/>
                  </a:lnTo>
                  <a:lnTo>
                    <a:pt x="2348" y="81"/>
                  </a:lnTo>
                  <a:lnTo>
                    <a:pt x="2392" y="86"/>
                  </a:lnTo>
                  <a:lnTo>
                    <a:pt x="2428" y="86"/>
                  </a:lnTo>
                  <a:lnTo>
                    <a:pt x="2463" y="92"/>
                  </a:lnTo>
                  <a:lnTo>
                    <a:pt x="2508" y="97"/>
                  </a:lnTo>
                  <a:lnTo>
                    <a:pt x="2543" y="97"/>
                  </a:lnTo>
                  <a:lnTo>
                    <a:pt x="2579" y="102"/>
                  </a:lnTo>
                  <a:lnTo>
                    <a:pt x="2623" y="108"/>
                  </a:lnTo>
                  <a:lnTo>
                    <a:pt x="2659" y="108"/>
                  </a:lnTo>
                  <a:lnTo>
                    <a:pt x="2703" y="113"/>
                  </a:lnTo>
                  <a:lnTo>
                    <a:pt x="2739" y="113"/>
                  </a:lnTo>
                  <a:lnTo>
                    <a:pt x="2783" y="119"/>
                  </a:lnTo>
                  <a:lnTo>
                    <a:pt x="2828" y="119"/>
                  </a:lnTo>
                  <a:lnTo>
                    <a:pt x="2863" y="124"/>
                  </a:lnTo>
                  <a:lnTo>
                    <a:pt x="2908" y="124"/>
                  </a:lnTo>
                  <a:lnTo>
                    <a:pt x="2943" y="124"/>
                  </a:lnTo>
                  <a:lnTo>
                    <a:pt x="2988" y="124"/>
                  </a:lnTo>
                  <a:lnTo>
                    <a:pt x="3023" y="124"/>
                  </a:lnTo>
                  <a:lnTo>
                    <a:pt x="3068" y="124"/>
                  </a:lnTo>
                  <a:lnTo>
                    <a:pt x="3112" y="119"/>
                  </a:lnTo>
                  <a:lnTo>
                    <a:pt x="3148" y="119"/>
                  </a:lnTo>
                  <a:lnTo>
                    <a:pt x="3192" y="113"/>
                  </a:lnTo>
                  <a:lnTo>
                    <a:pt x="3228" y="108"/>
                  </a:lnTo>
                  <a:lnTo>
                    <a:pt x="3272" y="102"/>
                  </a:lnTo>
                  <a:lnTo>
                    <a:pt x="3317" y="97"/>
                  </a:lnTo>
                  <a:lnTo>
                    <a:pt x="3352" y="86"/>
                  </a:lnTo>
                  <a:lnTo>
                    <a:pt x="3388" y="81"/>
                  </a:lnTo>
                  <a:lnTo>
                    <a:pt x="3432" y="70"/>
                  </a:lnTo>
                  <a:lnTo>
                    <a:pt x="3441" y="65"/>
                  </a:lnTo>
                  <a:lnTo>
                    <a:pt x="3459" y="59"/>
                  </a:lnTo>
                  <a:lnTo>
                    <a:pt x="3468" y="59"/>
                  </a:lnTo>
                  <a:lnTo>
                    <a:pt x="3486" y="54"/>
                  </a:lnTo>
                  <a:lnTo>
                    <a:pt x="3495" y="54"/>
                  </a:lnTo>
                  <a:lnTo>
                    <a:pt x="3512" y="49"/>
                  </a:lnTo>
                  <a:lnTo>
                    <a:pt x="3530" y="49"/>
                  </a:lnTo>
                  <a:lnTo>
                    <a:pt x="3548" y="43"/>
                  </a:lnTo>
                  <a:lnTo>
                    <a:pt x="3566" y="43"/>
                  </a:lnTo>
                  <a:lnTo>
                    <a:pt x="3584" y="38"/>
                  </a:lnTo>
                  <a:lnTo>
                    <a:pt x="3601" y="38"/>
                  </a:lnTo>
                  <a:lnTo>
                    <a:pt x="3619" y="38"/>
                  </a:lnTo>
                  <a:lnTo>
                    <a:pt x="3637" y="38"/>
                  </a:lnTo>
                  <a:lnTo>
                    <a:pt x="3655" y="32"/>
                  </a:lnTo>
                  <a:lnTo>
                    <a:pt x="3672" y="32"/>
                  </a:lnTo>
                  <a:lnTo>
                    <a:pt x="3681" y="32"/>
                  </a:lnTo>
                  <a:lnTo>
                    <a:pt x="3699" y="38"/>
                  </a:lnTo>
                  <a:lnTo>
                    <a:pt x="3708" y="49"/>
                  </a:lnTo>
                  <a:lnTo>
                    <a:pt x="3717" y="54"/>
                  </a:lnTo>
                  <a:lnTo>
                    <a:pt x="3726" y="59"/>
                  </a:lnTo>
                  <a:lnTo>
                    <a:pt x="3726" y="70"/>
                  </a:lnTo>
                  <a:lnTo>
                    <a:pt x="3735" y="81"/>
                  </a:lnTo>
                  <a:lnTo>
                    <a:pt x="3735" y="92"/>
                  </a:lnTo>
                  <a:lnTo>
                    <a:pt x="3744" y="102"/>
                  </a:lnTo>
                  <a:lnTo>
                    <a:pt x="3761" y="102"/>
                  </a:lnTo>
                  <a:lnTo>
                    <a:pt x="3779" y="102"/>
                  </a:lnTo>
                  <a:lnTo>
                    <a:pt x="3797" y="108"/>
                  </a:lnTo>
                  <a:lnTo>
                    <a:pt x="3815" y="113"/>
                  </a:lnTo>
                  <a:lnTo>
                    <a:pt x="3824" y="113"/>
                  </a:lnTo>
                  <a:lnTo>
                    <a:pt x="3841" y="119"/>
                  </a:lnTo>
                  <a:lnTo>
                    <a:pt x="3859" y="119"/>
                  </a:lnTo>
                  <a:lnTo>
                    <a:pt x="3877" y="119"/>
                  </a:lnTo>
                  <a:lnTo>
                    <a:pt x="3993" y="49"/>
                  </a:lnTo>
                  <a:lnTo>
                    <a:pt x="4579" y="49"/>
                  </a:lnTo>
                  <a:lnTo>
                    <a:pt x="4579" y="59"/>
                  </a:lnTo>
                  <a:lnTo>
                    <a:pt x="4571" y="70"/>
                  </a:lnTo>
                  <a:lnTo>
                    <a:pt x="4562" y="81"/>
                  </a:lnTo>
                  <a:lnTo>
                    <a:pt x="4553" y="92"/>
                  </a:lnTo>
                  <a:lnTo>
                    <a:pt x="4544" y="108"/>
                  </a:lnTo>
                  <a:lnTo>
                    <a:pt x="4535" y="119"/>
                  </a:lnTo>
                  <a:lnTo>
                    <a:pt x="4526" y="129"/>
                  </a:lnTo>
                  <a:lnTo>
                    <a:pt x="4526" y="135"/>
                  </a:lnTo>
                  <a:lnTo>
                    <a:pt x="4535" y="146"/>
                  </a:lnTo>
                  <a:lnTo>
                    <a:pt x="4553" y="156"/>
                  </a:lnTo>
                  <a:lnTo>
                    <a:pt x="4571" y="162"/>
                  </a:lnTo>
                  <a:lnTo>
                    <a:pt x="4588" y="173"/>
                  </a:lnTo>
                  <a:lnTo>
                    <a:pt x="4615" y="178"/>
                  </a:lnTo>
                  <a:lnTo>
                    <a:pt x="4633" y="183"/>
                  </a:lnTo>
                  <a:lnTo>
                    <a:pt x="4659" y="194"/>
                  </a:lnTo>
                  <a:lnTo>
                    <a:pt x="4686" y="199"/>
                  </a:lnTo>
                  <a:lnTo>
                    <a:pt x="4713" y="205"/>
                  </a:lnTo>
                  <a:lnTo>
                    <a:pt x="4731" y="210"/>
                  </a:lnTo>
                  <a:lnTo>
                    <a:pt x="4757" y="210"/>
                  </a:lnTo>
                  <a:lnTo>
                    <a:pt x="4784" y="216"/>
                  </a:lnTo>
                  <a:lnTo>
                    <a:pt x="4811" y="216"/>
                  </a:lnTo>
                  <a:lnTo>
                    <a:pt x="4828" y="221"/>
                  </a:lnTo>
                  <a:lnTo>
                    <a:pt x="4846" y="221"/>
                  </a:lnTo>
                  <a:lnTo>
                    <a:pt x="4864" y="221"/>
                  </a:lnTo>
                  <a:lnTo>
                    <a:pt x="4864" y="264"/>
                  </a:lnTo>
                  <a:lnTo>
                    <a:pt x="4846" y="313"/>
                  </a:lnTo>
                  <a:lnTo>
                    <a:pt x="4837" y="367"/>
                  </a:lnTo>
                  <a:lnTo>
                    <a:pt x="4837" y="410"/>
                  </a:lnTo>
                  <a:lnTo>
                    <a:pt x="4828" y="415"/>
                  </a:lnTo>
                  <a:lnTo>
                    <a:pt x="4811" y="420"/>
                  </a:lnTo>
                  <a:lnTo>
                    <a:pt x="4793" y="426"/>
                  </a:lnTo>
                  <a:lnTo>
                    <a:pt x="4784" y="437"/>
                  </a:lnTo>
                  <a:lnTo>
                    <a:pt x="4766" y="442"/>
                  </a:lnTo>
                  <a:lnTo>
                    <a:pt x="4748" y="447"/>
                  </a:lnTo>
                  <a:lnTo>
                    <a:pt x="4740" y="453"/>
                  </a:lnTo>
                  <a:lnTo>
                    <a:pt x="4722" y="458"/>
                  </a:lnTo>
                  <a:lnTo>
                    <a:pt x="4722" y="523"/>
                  </a:lnTo>
                  <a:lnTo>
                    <a:pt x="4722" y="588"/>
                  </a:lnTo>
                  <a:lnTo>
                    <a:pt x="4722" y="658"/>
                  </a:lnTo>
                  <a:lnTo>
                    <a:pt x="4722" y="733"/>
                  </a:lnTo>
                  <a:lnTo>
                    <a:pt x="4731" y="803"/>
                  </a:lnTo>
                  <a:lnTo>
                    <a:pt x="4748" y="868"/>
                  </a:lnTo>
                  <a:lnTo>
                    <a:pt x="4775" y="933"/>
                  </a:lnTo>
                  <a:lnTo>
                    <a:pt x="4811" y="987"/>
                  </a:lnTo>
                  <a:lnTo>
                    <a:pt x="4793" y="997"/>
                  </a:lnTo>
                  <a:lnTo>
                    <a:pt x="4775" y="1003"/>
                  </a:lnTo>
                  <a:lnTo>
                    <a:pt x="4757" y="1013"/>
                  </a:lnTo>
                  <a:lnTo>
                    <a:pt x="4740" y="1024"/>
                  </a:lnTo>
                  <a:lnTo>
                    <a:pt x="4713" y="1030"/>
                  </a:lnTo>
                  <a:lnTo>
                    <a:pt x="4695" y="1040"/>
                  </a:lnTo>
                  <a:lnTo>
                    <a:pt x="4677" y="1051"/>
                  </a:lnTo>
                  <a:lnTo>
                    <a:pt x="4668" y="1057"/>
                  </a:lnTo>
                  <a:lnTo>
                    <a:pt x="4704" y="1084"/>
                  </a:lnTo>
                  <a:lnTo>
                    <a:pt x="4740" y="1110"/>
                  </a:lnTo>
                  <a:lnTo>
                    <a:pt x="4757" y="1143"/>
                  </a:lnTo>
                  <a:lnTo>
                    <a:pt x="4784" y="1175"/>
                  </a:lnTo>
                  <a:lnTo>
                    <a:pt x="4793" y="1213"/>
                  </a:lnTo>
                  <a:lnTo>
                    <a:pt x="4802" y="1251"/>
                  </a:lnTo>
                  <a:lnTo>
                    <a:pt x="4802" y="1283"/>
                  </a:lnTo>
                  <a:lnTo>
                    <a:pt x="4802" y="1321"/>
                  </a:lnTo>
                  <a:lnTo>
                    <a:pt x="4793" y="1358"/>
                  </a:lnTo>
                  <a:lnTo>
                    <a:pt x="4793" y="1396"/>
                  </a:lnTo>
                  <a:lnTo>
                    <a:pt x="4784" y="1434"/>
                  </a:lnTo>
                  <a:lnTo>
                    <a:pt x="4766" y="1472"/>
                  </a:lnTo>
                  <a:lnTo>
                    <a:pt x="4757" y="1504"/>
                  </a:lnTo>
                  <a:lnTo>
                    <a:pt x="4748" y="1542"/>
                  </a:lnTo>
                  <a:lnTo>
                    <a:pt x="4731" y="1574"/>
                  </a:lnTo>
                  <a:lnTo>
                    <a:pt x="4722" y="1601"/>
                  </a:lnTo>
                  <a:lnTo>
                    <a:pt x="4704" y="1703"/>
                  </a:lnTo>
                  <a:lnTo>
                    <a:pt x="4695" y="1811"/>
                  </a:lnTo>
                  <a:lnTo>
                    <a:pt x="4695" y="1925"/>
                  </a:lnTo>
                  <a:lnTo>
                    <a:pt x="4704" y="2038"/>
                  </a:lnTo>
                  <a:lnTo>
                    <a:pt x="4722" y="2151"/>
                  </a:lnTo>
                  <a:lnTo>
                    <a:pt x="4740" y="2264"/>
                  </a:lnTo>
                  <a:lnTo>
                    <a:pt x="4748" y="2372"/>
                  </a:lnTo>
                  <a:lnTo>
                    <a:pt x="4748" y="2469"/>
                  </a:lnTo>
                  <a:lnTo>
                    <a:pt x="4579" y="2571"/>
                  </a:lnTo>
                  <a:lnTo>
                    <a:pt x="4579" y="2588"/>
                  </a:lnTo>
                  <a:lnTo>
                    <a:pt x="4571" y="2598"/>
                  </a:lnTo>
                  <a:lnTo>
                    <a:pt x="4571" y="2609"/>
                  </a:lnTo>
                  <a:lnTo>
                    <a:pt x="4571" y="2620"/>
                  </a:lnTo>
                  <a:lnTo>
                    <a:pt x="4579" y="2631"/>
                  </a:lnTo>
                  <a:lnTo>
                    <a:pt x="4588" y="2636"/>
                  </a:lnTo>
                  <a:lnTo>
                    <a:pt x="4597" y="2641"/>
                  </a:lnTo>
                  <a:lnTo>
                    <a:pt x="4606" y="2641"/>
                  </a:lnTo>
                  <a:lnTo>
                    <a:pt x="4624" y="2641"/>
                  </a:lnTo>
                  <a:lnTo>
                    <a:pt x="4642" y="2641"/>
                  </a:lnTo>
                  <a:lnTo>
                    <a:pt x="4651" y="2641"/>
                  </a:lnTo>
                  <a:lnTo>
                    <a:pt x="4668" y="2641"/>
                  </a:lnTo>
                  <a:lnTo>
                    <a:pt x="4677" y="2641"/>
                  </a:lnTo>
                  <a:lnTo>
                    <a:pt x="4695" y="2641"/>
                  </a:lnTo>
                  <a:lnTo>
                    <a:pt x="4704" y="2641"/>
                  </a:lnTo>
                  <a:lnTo>
                    <a:pt x="4722" y="2647"/>
                  </a:lnTo>
                  <a:lnTo>
                    <a:pt x="4731" y="2647"/>
                  </a:lnTo>
                  <a:lnTo>
                    <a:pt x="4740" y="2647"/>
                  </a:lnTo>
                  <a:lnTo>
                    <a:pt x="4748" y="2647"/>
                  </a:lnTo>
                  <a:lnTo>
                    <a:pt x="4757" y="2652"/>
                  </a:lnTo>
                  <a:lnTo>
                    <a:pt x="4766" y="2652"/>
                  </a:lnTo>
                  <a:lnTo>
                    <a:pt x="4775" y="2652"/>
                  </a:lnTo>
                  <a:lnTo>
                    <a:pt x="4775" y="2658"/>
                  </a:lnTo>
                  <a:lnTo>
                    <a:pt x="4784" y="2658"/>
                  </a:lnTo>
                  <a:lnTo>
                    <a:pt x="4748" y="2749"/>
                  </a:lnTo>
                  <a:lnTo>
                    <a:pt x="4731" y="2857"/>
                  </a:lnTo>
                  <a:lnTo>
                    <a:pt x="4731" y="2981"/>
                  </a:lnTo>
                  <a:lnTo>
                    <a:pt x="4731" y="3116"/>
                  </a:lnTo>
                  <a:lnTo>
                    <a:pt x="4731" y="3256"/>
                  </a:lnTo>
                  <a:lnTo>
                    <a:pt x="4740" y="3396"/>
                  </a:lnTo>
                  <a:lnTo>
                    <a:pt x="4748" y="3531"/>
                  </a:lnTo>
                  <a:lnTo>
                    <a:pt x="4748" y="3655"/>
                  </a:lnTo>
                  <a:lnTo>
                    <a:pt x="4731" y="3660"/>
                  </a:lnTo>
                  <a:lnTo>
                    <a:pt x="4722" y="3666"/>
                  </a:lnTo>
                  <a:lnTo>
                    <a:pt x="4704" y="3671"/>
                  </a:lnTo>
                  <a:lnTo>
                    <a:pt x="4686" y="3676"/>
                  </a:lnTo>
                  <a:lnTo>
                    <a:pt x="4668" y="3676"/>
                  </a:lnTo>
                  <a:lnTo>
                    <a:pt x="4651" y="3682"/>
                  </a:lnTo>
                  <a:lnTo>
                    <a:pt x="4633" y="3682"/>
                  </a:lnTo>
                  <a:lnTo>
                    <a:pt x="4615" y="3682"/>
                  </a:lnTo>
                  <a:lnTo>
                    <a:pt x="4588" y="3687"/>
                  </a:lnTo>
                  <a:lnTo>
                    <a:pt x="4571" y="3687"/>
                  </a:lnTo>
                  <a:lnTo>
                    <a:pt x="4553" y="3687"/>
                  </a:lnTo>
                  <a:lnTo>
                    <a:pt x="4526" y="3693"/>
                  </a:lnTo>
                  <a:lnTo>
                    <a:pt x="4508" y="3693"/>
                  </a:lnTo>
                  <a:lnTo>
                    <a:pt x="4482" y="3693"/>
                  </a:lnTo>
                  <a:lnTo>
                    <a:pt x="4455" y="3698"/>
                  </a:lnTo>
                  <a:lnTo>
                    <a:pt x="4437" y="3698"/>
                  </a:lnTo>
                  <a:lnTo>
                    <a:pt x="4419" y="3693"/>
                  </a:lnTo>
                  <a:lnTo>
                    <a:pt x="4411" y="3687"/>
                  </a:lnTo>
                  <a:lnTo>
                    <a:pt x="4402" y="3687"/>
                  </a:lnTo>
                  <a:lnTo>
                    <a:pt x="4384" y="3682"/>
                  </a:lnTo>
                  <a:lnTo>
                    <a:pt x="4375" y="3676"/>
                  </a:lnTo>
                  <a:lnTo>
                    <a:pt x="4366" y="3676"/>
                  </a:lnTo>
                  <a:lnTo>
                    <a:pt x="4348" y="3671"/>
                  </a:lnTo>
                  <a:lnTo>
                    <a:pt x="4339" y="3671"/>
                  </a:lnTo>
                  <a:lnTo>
                    <a:pt x="4322" y="3671"/>
                  </a:lnTo>
                  <a:lnTo>
                    <a:pt x="4313" y="3666"/>
                  </a:lnTo>
                  <a:lnTo>
                    <a:pt x="4304" y="3666"/>
                  </a:lnTo>
                  <a:lnTo>
                    <a:pt x="4286" y="3660"/>
                  </a:lnTo>
                  <a:lnTo>
                    <a:pt x="4277" y="3660"/>
                  </a:lnTo>
                  <a:lnTo>
                    <a:pt x="4268" y="3655"/>
                  </a:lnTo>
                  <a:lnTo>
                    <a:pt x="4259" y="3650"/>
                  </a:lnTo>
                  <a:lnTo>
                    <a:pt x="4250" y="3650"/>
                  </a:lnTo>
                  <a:lnTo>
                    <a:pt x="4224" y="3650"/>
                  </a:lnTo>
                  <a:lnTo>
                    <a:pt x="4197" y="3655"/>
                  </a:lnTo>
                  <a:lnTo>
                    <a:pt x="4170" y="3655"/>
                  </a:lnTo>
                  <a:lnTo>
                    <a:pt x="4153" y="3660"/>
                  </a:lnTo>
                  <a:lnTo>
                    <a:pt x="4126" y="3660"/>
                  </a:lnTo>
                  <a:lnTo>
                    <a:pt x="4108" y="3666"/>
                  </a:lnTo>
                  <a:lnTo>
                    <a:pt x="4090" y="3666"/>
                  </a:lnTo>
                  <a:lnTo>
                    <a:pt x="4073" y="3671"/>
                  </a:lnTo>
                  <a:lnTo>
                    <a:pt x="4055" y="3671"/>
                  </a:lnTo>
                  <a:lnTo>
                    <a:pt x="4037" y="3676"/>
                  </a:lnTo>
                  <a:lnTo>
                    <a:pt x="4019" y="3682"/>
                  </a:lnTo>
                  <a:lnTo>
                    <a:pt x="4001" y="3687"/>
                  </a:lnTo>
                  <a:lnTo>
                    <a:pt x="3984" y="3693"/>
                  </a:lnTo>
                  <a:lnTo>
                    <a:pt x="3966" y="3703"/>
                  </a:lnTo>
                  <a:lnTo>
                    <a:pt x="3948" y="3714"/>
                  </a:lnTo>
                  <a:lnTo>
                    <a:pt x="3921" y="3725"/>
                  </a:lnTo>
                  <a:lnTo>
                    <a:pt x="3904" y="3720"/>
                  </a:lnTo>
                  <a:lnTo>
                    <a:pt x="3877" y="3720"/>
                  </a:lnTo>
                  <a:lnTo>
                    <a:pt x="3859" y="3720"/>
                  </a:lnTo>
                  <a:lnTo>
                    <a:pt x="3833" y="3720"/>
                  </a:lnTo>
                  <a:lnTo>
                    <a:pt x="3806" y="3720"/>
                  </a:lnTo>
                  <a:lnTo>
                    <a:pt x="3779" y="3720"/>
                  </a:lnTo>
                  <a:lnTo>
                    <a:pt x="3752" y="3720"/>
                  </a:lnTo>
                  <a:lnTo>
                    <a:pt x="3726" y="3720"/>
                  </a:lnTo>
                  <a:lnTo>
                    <a:pt x="3699" y="3720"/>
                  </a:lnTo>
                  <a:lnTo>
                    <a:pt x="3681" y="3720"/>
                  </a:lnTo>
                  <a:lnTo>
                    <a:pt x="3655" y="3720"/>
                  </a:lnTo>
                  <a:lnTo>
                    <a:pt x="3628" y="3720"/>
                  </a:lnTo>
                  <a:lnTo>
                    <a:pt x="3601" y="3720"/>
                  </a:lnTo>
                  <a:lnTo>
                    <a:pt x="3575" y="3725"/>
                  </a:lnTo>
                  <a:lnTo>
                    <a:pt x="3557" y="3725"/>
                  </a:lnTo>
                  <a:lnTo>
                    <a:pt x="3530" y="3725"/>
                  </a:lnTo>
                  <a:lnTo>
                    <a:pt x="3521" y="3720"/>
                  </a:lnTo>
                  <a:lnTo>
                    <a:pt x="3512" y="3714"/>
                  </a:lnTo>
                  <a:lnTo>
                    <a:pt x="3495" y="3709"/>
                  </a:lnTo>
                  <a:lnTo>
                    <a:pt x="3486" y="3703"/>
                  </a:lnTo>
                  <a:lnTo>
                    <a:pt x="3468" y="3698"/>
                  </a:lnTo>
                  <a:lnTo>
                    <a:pt x="3459" y="3687"/>
                  </a:lnTo>
                  <a:lnTo>
                    <a:pt x="3450" y="3687"/>
                  </a:lnTo>
                  <a:lnTo>
                    <a:pt x="3441" y="3682"/>
                  </a:lnTo>
                  <a:lnTo>
                    <a:pt x="3432" y="3687"/>
                  </a:lnTo>
                  <a:lnTo>
                    <a:pt x="3432" y="3693"/>
                  </a:lnTo>
                  <a:lnTo>
                    <a:pt x="3423" y="3698"/>
                  </a:lnTo>
                  <a:lnTo>
                    <a:pt x="3415" y="3703"/>
                  </a:lnTo>
                  <a:lnTo>
                    <a:pt x="3415" y="3709"/>
                  </a:lnTo>
                  <a:lnTo>
                    <a:pt x="3406" y="3714"/>
                  </a:lnTo>
                  <a:lnTo>
                    <a:pt x="3397" y="3720"/>
                  </a:lnTo>
                  <a:lnTo>
                    <a:pt x="3397" y="3725"/>
                  </a:lnTo>
                  <a:lnTo>
                    <a:pt x="3370" y="3725"/>
                  </a:lnTo>
                  <a:lnTo>
                    <a:pt x="3335" y="3725"/>
                  </a:lnTo>
                  <a:lnTo>
                    <a:pt x="3308" y="3725"/>
                  </a:lnTo>
                  <a:lnTo>
                    <a:pt x="3272" y="3730"/>
                  </a:lnTo>
                  <a:lnTo>
                    <a:pt x="3237" y="3730"/>
                  </a:lnTo>
                  <a:lnTo>
                    <a:pt x="3201" y="3736"/>
                  </a:lnTo>
                  <a:lnTo>
                    <a:pt x="3157" y="3736"/>
                  </a:lnTo>
                  <a:lnTo>
                    <a:pt x="3121" y="3736"/>
                  </a:lnTo>
                  <a:lnTo>
                    <a:pt x="3086" y="3741"/>
                  </a:lnTo>
                  <a:lnTo>
                    <a:pt x="3050" y="3741"/>
                  </a:lnTo>
                  <a:lnTo>
                    <a:pt x="3014" y="3741"/>
                  </a:lnTo>
                  <a:lnTo>
                    <a:pt x="2979" y="3741"/>
                  </a:lnTo>
                  <a:lnTo>
                    <a:pt x="2943" y="3741"/>
                  </a:lnTo>
                  <a:lnTo>
                    <a:pt x="2917" y="3736"/>
                  </a:lnTo>
                  <a:lnTo>
                    <a:pt x="2890" y="3736"/>
                  </a:lnTo>
                  <a:lnTo>
                    <a:pt x="2863" y="3730"/>
                  </a:lnTo>
                  <a:lnTo>
                    <a:pt x="2845" y="3725"/>
                  </a:lnTo>
                  <a:lnTo>
                    <a:pt x="2828" y="3720"/>
                  </a:lnTo>
                  <a:lnTo>
                    <a:pt x="2819" y="3714"/>
                  </a:lnTo>
                  <a:lnTo>
                    <a:pt x="2810" y="3709"/>
                  </a:lnTo>
                  <a:lnTo>
                    <a:pt x="2792" y="3703"/>
                  </a:lnTo>
                  <a:lnTo>
                    <a:pt x="2783" y="3693"/>
                  </a:lnTo>
                  <a:lnTo>
                    <a:pt x="2774" y="3687"/>
                  </a:lnTo>
                  <a:lnTo>
                    <a:pt x="2765" y="3676"/>
                  </a:lnTo>
                  <a:lnTo>
                    <a:pt x="2757" y="3671"/>
                  </a:lnTo>
                  <a:lnTo>
                    <a:pt x="2748" y="3666"/>
                  </a:lnTo>
                  <a:lnTo>
                    <a:pt x="2739" y="3660"/>
                  </a:lnTo>
                  <a:lnTo>
                    <a:pt x="2730" y="3655"/>
                  </a:lnTo>
                  <a:lnTo>
                    <a:pt x="2712" y="3650"/>
                  </a:lnTo>
                  <a:lnTo>
                    <a:pt x="2703" y="3644"/>
                  </a:lnTo>
                  <a:lnTo>
                    <a:pt x="2685" y="3644"/>
                  </a:lnTo>
                  <a:lnTo>
                    <a:pt x="2668" y="3644"/>
                  </a:lnTo>
                  <a:lnTo>
                    <a:pt x="2659" y="3639"/>
                  </a:lnTo>
                  <a:lnTo>
                    <a:pt x="2641" y="3639"/>
                  </a:lnTo>
                  <a:lnTo>
                    <a:pt x="2632" y="3639"/>
                  </a:lnTo>
                  <a:lnTo>
                    <a:pt x="2614" y="3639"/>
                  </a:lnTo>
                  <a:lnTo>
                    <a:pt x="2597" y="3639"/>
                  </a:lnTo>
                  <a:lnTo>
                    <a:pt x="2588" y="3639"/>
                  </a:lnTo>
                  <a:lnTo>
                    <a:pt x="2579" y="3639"/>
                  </a:lnTo>
                  <a:lnTo>
                    <a:pt x="2579" y="3644"/>
                  </a:lnTo>
                  <a:lnTo>
                    <a:pt x="2570" y="3650"/>
                  </a:lnTo>
                  <a:lnTo>
                    <a:pt x="2570" y="3660"/>
                  </a:lnTo>
                  <a:lnTo>
                    <a:pt x="2561" y="3666"/>
                  </a:lnTo>
                  <a:lnTo>
                    <a:pt x="2552" y="3676"/>
                  </a:lnTo>
                  <a:lnTo>
                    <a:pt x="2552" y="3687"/>
                  </a:lnTo>
                  <a:lnTo>
                    <a:pt x="2543" y="3693"/>
                  </a:lnTo>
                  <a:lnTo>
                    <a:pt x="2534" y="3698"/>
                  </a:lnTo>
                  <a:lnTo>
                    <a:pt x="2525" y="3703"/>
                  </a:lnTo>
                  <a:lnTo>
                    <a:pt x="2516" y="3709"/>
                  </a:lnTo>
                  <a:lnTo>
                    <a:pt x="2508" y="3714"/>
                  </a:lnTo>
                  <a:lnTo>
                    <a:pt x="2508" y="3714"/>
                  </a:lnTo>
                  <a:lnTo>
                    <a:pt x="2499" y="3720"/>
                  </a:lnTo>
                  <a:lnTo>
                    <a:pt x="2490" y="3720"/>
                  </a:lnTo>
                  <a:lnTo>
                    <a:pt x="2481" y="3725"/>
                  </a:lnTo>
                  <a:lnTo>
                    <a:pt x="2472" y="3730"/>
                  </a:lnTo>
                  <a:lnTo>
                    <a:pt x="2463" y="3730"/>
                  </a:lnTo>
                  <a:lnTo>
                    <a:pt x="2419" y="3730"/>
                  </a:lnTo>
                  <a:lnTo>
                    <a:pt x="2374" y="3730"/>
                  </a:lnTo>
                  <a:lnTo>
                    <a:pt x="2339" y="3730"/>
                  </a:lnTo>
                  <a:lnTo>
                    <a:pt x="2294" y="3730"/>
                  </a:lnTo>
                  <a:lnTo>
                    <a:pt x="2259" y="3730"/>
                  </a:lnTo>
                  <a:lnTo>
                    <a:pt x="2232" y="3730"/>
                  </a:lnTo>
                  <a:lnTo>
                    <a:pt x="2196" y="3730"/>
                  </a:lnTo>
                  <a:lnTo>
                    <a:pt x="2161" y="3730"/>
                  </a:lnTo>
                  <a:lnTo>
                    <a:pt x="2125" y="3730"/>
                  </a:lnTo>
                  <a:lnTo>
                    <a:pt x="2099" y="3736"/>
                  </a:lnTo>
                  <a:lnTo>
                    <a:pt x="2063" y="3736"/>
                  </a:lnTo>
                  <a:lnTo>
                    <a:pt x="2027" y="3736"/>
                  </a:lnTo>
                  <a:lnTo>
                    <a:pt x="1992" y="3741"/>
                  </a:lnTo>
                  <a:lnTo>
                    <a:pt x="1947" y="3747"/>
                  </a:lnTo>
                  <a:lnTo>
                    <a:pt x="1912" y="3752"/>
                  </a:lnTo>
                  <a:lnTo>
                    <a:pt x="1867" y="3752"/>
                  </a:lnTo>
                  <a:lnTo>
                    <a:pt x="1832" y="3757"/>
                  </a:lnTo>
                  <a:lnTo>
                    <a:pt x="1805" y="3763"/>
                  </a:lnTo>
                  <a:lnTo>
                    <a:pt x="1778" y="3768"/>
                  </a:lnTo>
                  <a:lnTo>
                    <a:pt x="1752" y="3768"/>
                  </a:lnTo>
                  <a:lnTo>
                    <a:pt x="1716" y="3774"/>
                  </a:lnTo>
                  <a:lnTo>
                    <a:pt x="1690" y="3774"/>
                  </a:lnTo>
                  <a:lnTo>
                    <a:pt x="1663" y="3779"/>
                  </a:lnTo>
                  <a:lnTo>
                    <a:pt x="1627" y="3779"/>
                  </a:lnTo>
                  <a:lnTo>
                    <a:pt x="1601" y="3784"/>
                  </a:lnTo>
                  <a:lnTo>
                    <a:pt x="1574" y="3784"/>
                  </a:lnTo>
                  <a:lnTo>
                    <a:pt x="1538" y="3784"/>
                  </a:lnTo>
                  <a:lnTo>
                    <a:pt x="1512" y="3784"/>
                  </a:lnTo>
                  <a:lnTo>
                    <a:pt x="1476" y="3790"/>
                  </a:lnTo>
                  <a:lnTo>
                    <a:pt x="1449" y="3790"/>
                  </a:lnTo>
                  <a:lnTo>
                    <a:pt x="1414" y="3790"/>
                  </a:lnTo>
                  <a:lnTo>
                    <a:pt x="1387" y="3790"/>
                  </a:lnTo>
                  <a:lnTo>
                    <a:pt x="1352" y="3790"/>
                  </a:lnTo>
                  <a:lnTo>
                    <a:pt x="1325" y="3790"/>
                  </a:lnTo>
                  <a:lnTo>
                    <a:pt x="1289" y="3790"/>
                  </a:lnTo>
                  <a:lnTo>
                    <a:pt x="1263" y="3790"/>
                  </a:lnTo>
                  <a:lnTo>
                    <a:pt x="1236" y="3784"/>
                  </a:lnTo>
                  <a:lnTo>
                    <a:pt x="1200" y="3784"/>
                  </a:lnTo>
                  <a:lnTo>
                    <a:pt x="1174" y="3784"/>
                  </a:lnTo>
                  <a:lnTo>
                    <a:pt x="1138" y="3784"/>
                  </a:lnTo>
                  <a:lnTo>
                    <a:pt x="1112" y="3779"/>
                  </a:lnTo>
                  <a:lnTo>
                    <a:pt x="1085" y="3779"/>
                  </a:lnTo>
                  <a:lnTo>
                    <a:pt x="1049" y="3774"/>
                  </a:lnTo>
                  <a:lnTo>
                    <a:pt x="1023" y="3774"/>
                  </a:lnTo>
                  <a:lnTo>
                    <a:pt x="996" y="3768"/>
                  </a:lnTo>
                  <a:lnTo>
                    <a:pt x="960" y="3768"/>
                  </a:lnTo>
                  <a:lnTo>
                    <a:pt x="934" y="3763"/>
                  </a:lnTo>
                  <a:lnTo>
                    <a:pt x="907" y="3757"/>
                  </a:lnTo>
                  <a:lnTo>
                    <a:pt x="907" y="3752"/>
                  </a:lnTo>
                  <a:lnTo>
                    <a:pt x="907" y="3747"/>
                  </a:lnTo>
                  <a:lnTo>
                    <a:pt x="898" y="3741"/>
                  </a:lnTo>
                  <a:lnTo>
                    <a:pt x="889" y="3736"/>
                  </a:lnTo>
                  <a:lnTo>
                    <a:pt x="880" y="3730"/>
                  </a:lnTo>
                  <a:lnTo>
                    <a:pt x="871" y="3720"/>
                  </a:lnTo>
                  <a:lnTo>
                    <a:pt x="863" y="3714"/>
                  </a:lnTo>
                  <a:lnTo>
                    <a:pt x="863" y="3703"/>
                  </a:lnTo>
                  <a:lnTo>
                    <a:pt x="818" y="3703"/>
                  </a:lnTo>
                  <a:lnTo>
                    <a:pt x="774" y="3703"/>
                  </a:lnTo>
                  <a:lnTo>
                    <a:pt x="738" y="3709"/>
                  </a:lnTo>
                  <a:lnTo>
                    <a:pt x="694" y="3709"/>
                  </a:lnTo>
                  <a:lnTo>
                    <a:pt x="649" y="3714"/>
                  </a:lnTo>
                  <a:lnTo>
                    <a:pt x="605" y="3714"/>
                  </a:lnTo>
                  <a:lnTo>
                    <a:pt x="560" y="3714"/>
                  </a:lnTo>
                  <a:lnTo>
                    <a:pt x="516" y="3714"/>
                  </a:lnTo>
                  <a:lnTo>
                    <a:pt x="480" y="3720"/>
                  </a:lnTo>
                  <a:lnTo>
                    <a:pt x="436" y="3714"/>
                  </a:lnTo>
                  <a:lnTo>
                    <a:pt x="391" y="3714"/>
                  </a:lnTo>
                  <a:lnTo>
                    <a:pt x="356" y="3709"/>
                  </a:lnTo>
                  <a:lnTo>
                    <a:pt x="311" y="3703"/>
                  </a:lnTo>
                  <a:lnTo>
                    <a:pt x="267" y="3698"/>
                  </a:lnTo>
                  <a:lnTo>
                    <a:pt x="231" y="3687"/>
                  </a:lnTo>
                  <a:lnTo>
                    <a:pt x="196" y="3671"/>
                  </a:lnTo>
                  <a:lnTo>
                    <a:pt x="178" y="3671"/>
                  </a:lnTo>
                  <a:lnTo>
                    <a:pt x="169" y="3671"/>
                  </a:lnTo>
                  <a:lnTo>
                    <a:pt x="151" y="3666"/>
                  </a:lnTo>
                  <a:lnTo>
                    <a:pt x="142" y="3666"/>
                  </a:lnTo>
                  <a:lnTo>
                    <a:pt x="125" y="3660"/>
                  </a:lnTo>
                  <a:lnTo>
                    <a:pt x="116" y="3660"/>
                  </a:lnTo>
                  <a:lnTo>
                    <a:pt x="107" y="3660"/>
                  </a:lnTo>
                  <a:lnTo>
                    <a:pt x="89" y="3660"/>
                  </a:lnTo>
                  <a:lnTo>
                    <a:pt x="89" y="3612"/>
                  </a:lnTo>
                  <a:lnTo>
                    <a:pt x="89" y="3542"/>
                  </a:lnTo>
                  <a:lnTo>
                    <a:pt x="89" y="3466"/>
                  </a:lnTo>
                  <a:lnTo>
                    <a:pt x="107" y="3418"/>
                  </a:lnTo>
                  <a:lnTo>
                    <a:pt x="107" y="3407"/>
                  </a:lnTo>
                  <a:lnTo>
                    <a:pt x="116" y="3396"/>
                  </a:lnTo>
                  <a:lnTo>
                    <a:pt x="125" y="3385"/>
                  </a:lnTo>
                  <a:lnTo>
                    <a:pt x="142" y="3380"/>
                  </a:lnTo>
                  <a:lnTo>
                    <a:pt x="151" y="3369"/>
                  </a:lnTo>
                  <a:lnTo>
                    <a:pt x="169" y="3364"/>
                  </a:lnTo>
                  <a:lnTo>
                    <a:pt x="187" y="3353"/>
                  </a:lnTo>
                  <a:lnTo>
                    <a:pt x="196" y="3348"/>
                  </a:lnTo>
                  <a:lnTo>
                    <a:pt x="196" y="3310"/>
                  </a:lnTo>
                  <a:lnTo>
                    <a:pt x="196" y="3272"/>
                  </a:lnTo>
                  <a:lnTo>
                    <a:pt x="205" y="3240"/>
                  </a:lnTo>
                  <a:lnTo>
                    <a:pt x="205" y="3202"/>
                  </a:lnTo>
                  <a:lnTo>
                    <a:pt x="213" y="3164"/>
                  </a:lnTo>
                  <a:lnTo>
                    <a:pt x="222" y="3132"/>
                  </a:lnTo>
                  <a:lnTo>
                    <a:pt x="231" y="3100"/>
                  </a:lnTo>
                  <a:lnTo>
                    <a:pt x="240" y="3062"/>
                  </a:lnTo>
                  <a:lnTo>
                    <a:pt x="240" y="3051"/>
                  </a:lnTo>
                  <a:lnTo>
                    <a:pt x="249" y="3030"/>
                  </a:lnTo>
                  <a:lnTo>
                    <a:pt x="258" y="3013"/>
                  </a:lnTo>
                  <a:lnTo>
                    <a:pt x="258" y="2992"/>
                  </a:lnTo>
                  <a:lnTo>
                    <a:pt x="267" y="2976"/>
                  </a:lnTo>
                  <a:lnTo>
                    <a:pt x="267" y="2960"/>
                  </a:lnTo>
                  <a:lnTo>
                    <a:pt x="267" y="2938"/>
                  </a:lnTo>
                  <a:lnTo>
                    <a:pt x="258" y="2927"/>
                  </a:lnTo>
                  <a:lnTo>
                    <a:pt x="249" y="2916"/>
                  </a:lnTo>
                  <a:lnTo>
                    <a:pt x="240" y="2906"/>
                  </a:lnTo>
                  <a:lnTo>
                    <a:pt x="231" y="2895"/>
                  </a:lnTo>
                  <a:lnTo>
                    <a:pt x="213" y="2884"/>
                  </a:lnTo>
                  <a:lnTo>
                    <a:pt x="205" y="2873"/>
                  </a:lnTo>
                  <a:lnTo>
                    <a:pt x="196" y="2862"/>
                  </a:lnTo>
                  <a:lnTo>
                    <a:pt x="187" y="2852"/>
                  </a:lnTo>
                  <a:lnTo>
                    <a:pt x="187" y="2836"/>
                  </a:lnTo>
                  <a:lnTo>
                    <a:pt x="178" y="2809"/>
                  </a:lnTo>
                  <a:lnTo>
                    <a:pt x="178" y="2782"/>
                  </a:lnTo>
                  <a:lnTo>
                    <a:pt x="178" y="2755"/>
                  </a:lnTo>
                  <a:lnTo>
                    <a:pt x="187" y="2728"/>
                  </a:lnTo>
                  <a:lnTo>
                    <a:pt x="196" y="2701"/>
                  </a:lnTo>
                  <a:lnTo>
                    <a:pt x="205" y="2674"/>
                  </a:lnTo>
                  <a:lnTo>
                    <a:pt x="213" y="2652"/>
                  </a:lnTo>
                  <a:lnTo>
                    <a:pt x="213" y="2625"/>
                  </a:lnTo>
                  <a:lnTo>
                    <a:pt x="213" y="2620"/>
                  </a:lnTo>
                  <a:lnTo>
                    <a:pt x="205" y="2620"/>
                  </a:lnTo>
                  <a:lnTo>
                    <a:pt x="196" y="2615"/>
                  </a:lnTo>
                  <a:lnTo>
                    <a:pt x="187" y="2609"/>
                  </a:lnTo>
                  <a:lnTo>
                    <a:pt x="178" y="2609"/>
                  </a:lnTo>
                  <a:lnTo>
                    <a:pt x="169" y="2604"/>
                  </a:lnTo>
                  <a:lnTo>
                    <a:pt x="160" y="2604"/>
                  </a:lnTo>
                  <a:lnTo>
                    <a:pt x="151" y="2598"/>
                  </a:lnTo>
                  <a:lnTo>
                    <a:pt x="151" y="2561"/>
                  </a:lnTo>
                  <a:lnTo>
                    <a:pt x="267" y="2512"/>
                  </a:lnTo>
                  <a:lnTo>
                    <a:pt x="258" y="2496"/>
                  </a:lnTo>
                  <a:lnTo>
                    <a:pt x="249" y="2485"/>
                  </a:lnTo>
                  <a:lnTo>
                    <a:pt x="231" y="2474"/>
                  </a:lnTo>
                  <a:lnTo>
                    <a:pt x="213" y="2464"/>
                  </a:lnTo>
                  <a:lnTo>
                    <a:pt x="187" y="2453"/>
                  </a:lnTo>
                  <a:lnTo>
                    <a:pt x="169" y="2437"/>
                  </a:lnTo>
                  <a:lnTo>
                    <a:pt x="160" y="2420"/>
                  </a:lnTo>
                  <a:lnTo>
                    <a:pt x="169" y="2404"/>
                  </a:lnTo>
                </a:path>
              </a:pathLst>
            </a:custGeom>
            <a:noFill/>
            <a:ln w="0">
              <a:solidFill>
                <a:srgbClr val="0E0D0C"/>
              </a:solidFill>
              <a:prstDash val="solid"/>
              <a:round/>
              <a:headEnd/>
              <a:tailEnd/>
            </a:ln>
          </p:spPr>
          <p:txBody>
            <a:bodyPr/>
            <a:lstStyle/>
            <a:p>
              <a:endParaRPr lang="en-US"/>
            </a:p>
          </p:txBody>
        </p:sp>
      </p:grpSp>
      <p:sp>
        <p:nvSpPr>
          <p:cNvPr id="6" name="Rectangle 5"/>
          <p:cNvSpPr/>
          <p:nvPr/>
        </p:nvSpPr>
        <p:spPr>
          <a:xfrm>
            <a:off x="3733800" y="1354753"/>
            <a:ext cx="4953000" cy="4770537"/>
          </a:xfrm>
          <a:prstGeom prst="rect">
            <a:avLst/>
          </a:prstGeom>
        </p:spPr>
        <p:txBody>
          <a:bodyPr wrap="square">
            <a:spAutoFit/>
          </a:bodyPr>
          <a:lstStyle/>
          <a:p>
            <a:pPr algn="ctr"/>
            <a:r>
              <a:rPr lang="en-US" sz="3200" b="1" dirty="0" smtClean="0">
                <a:latin typeface="Berlin Sans FB Demi" pitchFamily="34" charset="0"/>
              </a:rPr>
              <a:t>Unger's Bible Dictionary, p. 375</a:t>
            </a:r>
          </a:p>
          <a:p>
            <a:pPr algn="ctr"/>
            <a:r>
              <a:rPr lang="en-US" sz="2400" b="1" dirty="0"/>
              <a:t>FOOL. </a:t>
            </a:r>
            <a:r>
              <a:rPr lang="en-US" sz="2400" dirty="0" smtClean="0"/>
              <a:t>Represented by a large number of Heb. and Gk. words. The word is used in Scripture with respect to </a:t>
            </a:r>
            <a:r>
              <a:rPr lang="en-US" sz="2400" i="1" dirty="0" smtClean="0"/>
              <a:t>moral</a:t>
            </a:r>
            <a:r>
              <a:rPr lang="en-US" sz="2400" dirty="0" smtClean="0"/>
              <a:t> more than to intellectual deficiencies. The “fool” is not so much one lacking in mental powers, as one who misuses them; not one who does not reason, but reasons wrongly . . .</a:t>
            </a:r>
            <a:endParaRPr lang="en-US" sz="1600" dirty="0"/>
          </a:p>
        </p:txBody>
      </p:sp>
      <p:pic>
        <p:nvPicPr>
          <p:cNvPr id="10" name="Picture 2" descr="http://www.thedowsschoolroom.com/biblestudydictionaryunger.jpg"/>
          <p:cNvPicPr>
            <a:picLocks noChangeAspect="1" noChangeArrowheads="1"/>
          </p:cNvPicPr>
          <p:nvPr/>
        </p:nvPicPr>
        <p:blipFill>
          <a:blip r:embed="rId3"/>
          <a:srcRect/>
          <a:stretch>
            <a:fillRect/>
          </a:stretch>
        </p:blipFill>
        <p:spPr bwMode="auto">
          <a:xfrm>
            <a:off x="228600" y="1371600"/>
            <a:ext cx="3271647" cy="47244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5" name="Rectangle 1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16" name="Date Placeholder 15"/>
          <p:cNvSpPr>
            <a:spLocks noGrp="1"/>
          </p:cNvSpPr>
          <p:nvPr>
            <p:ph type="dt" sz="half" idx="10"/>
          </p:nvPr>
        </p:nvSpPr>
        <p:spPr/>
        <p:txBody>
          <a:bodyPr/>
          <a:lstStyle/>
          <a:p>
            <a:r>
              <a:rPr lang="en-US" smtClean="0"/>
              <a:t>Don McClain</a:t>
            </a:r>
            <a:endParaRPr lang="en-US"/>
          </a:p>
        </p:txBody>
      </p:sp>
      <p:sp>
        <p:nvSpPr>
          <p:cNvPr id="17" name="Slide Number Placeholder 16"/>
          <p:cNvSpPr>
            <a:spLocks noGrp="1"/>
          </p:cNvSpPr>
          <p:nvPr>
            <p:ph type="sldNum" sz="quarter" idx="12"/>
          </p:nvPr>
        </p:nvSpPr>
        <p:spPr/>
        <p:txBody>
          <a:bodyPr/>
          <a:lstStyle/>
          <a:p>
            <a:fld id="{E2BC18E2-5954-4BB2-B479-9D6DEF7F6FEA}" type="slidenum">
              <a:rPr lang="en-US" smtClean="0"/>
              <a:pPr/>
              <a:t>2</a:t>
            </a:fld>
            <a:endParaRPr lang="en-US"/>
          </a:p>
        </p:txBody>
      </p:sp>
      <p:sp>
        <p:nvSpPr>
          <p:cNvPr id="18" name="Footer Placeholder 17"/>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flipH="1">
            <a:off x="-1" y="1077912"/>
            <a:ext cx="3810000" cy="5780088"/>
          </a:xfrm>
          <a:prstGeom prst="rect">
            <a:avLst/>
          </a:prstGeom>
          <a:noFill/>
          <a:ln w="9525">
            <a:noFill/>
            <a:miter lim="800000"/>
            <a:headEnd/>
            <a:tailEnd/>
          </a:ln>
          <a:effectLst/>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Unprepared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7" name="Picture 6"/>
          <p:cNvPicPr>
            <a:picLocks noChangeAspect="1" noChangeArrowheads="1"/>
          </p:cNvPicPr>
          <p:nvPr/>
        </p:nvPicPr>
        <p:blipFill>
          <a:blip r:embed="rId4"/>
          <a:srcRect/>
          <a:stretch>
            <a:fillRect/>
          </a:stretch>
        </p:blipFill>
        <p:spPr bwMode="auto">
          <a:xfrm>
            <a:off x="2895600" y="1600200"/>
            <a:ext cx="6248400" cy="5181599"/>
          </a:xfrm>
          <a:prstGeom prst="rect">
            <a:avLst/>
          </a:prstGeom>
          <a:noFill/>
          <a:ln w="9525">
            <a:noFill/>
            <a:miter lim="800000"/>
            <a:headEnd/>
            <a:tailEnd/>
          </a:ln>
          <a:effectLst/>
        </p:spPr>
      </p:pic>
      <p:sp>
        <p:nvSpPr>
          <p:cNvPr id="10" name="Rectangle 9"/>
          <p:cNvSpPr/>
          <p:nvPr/>
        </p:nvSpPr>
        <p:spPr>
          <a:xfrm>
            <a:off x="3581400" y="1981200"/>
            <a:ext cx="4800600" cy="36471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Matthew 25:1-13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200" baseline="30000" dirty="0" smtClean="0">
                <a:effectLst>
                  <a:outerShdw blurRad="60007" dist="310007" dir="7680000" sy="30000" kx="1300200" algn="ctr" rotWithShape="0">
                    <a:prstClr val="black">
                      <a:alpha val="32000"/>
                    </a:prstClr>
                  </a:outerShdw>
                </a:effectLst>
              </a:rPr>
              <a:t>7 </a:t>
            </a:r>
            <a:r>
              <a:rPr lang="en-US" sz="2200" dirty="0" smtClean="0">
                <a:solidFill>
                  <a:srgbClr val="FF0000"/>
                </a:solidFill>
                <a:effectLst>
                  <a:outerShdw blurRad="60007" dist="310007" dir="7680000" sy="30000" kx="1300200" algn="ctr" rotWithShape="0">
                    <a:prstClr val="black">
                      <a:alpha val="32000"/>
                    </a:prstClr>
                  </a:outerShdw>
                </a:effectLst>
              </a:rPr>
              <a:t>Then all those virgins arose and trimmed their lamps</a:t>
            </a:r>
            <a:r>
              <a:rPr lang="en-US" sz="2200" dirty="0" smtClean="0">
                <a:effectLst>
                  <a:outerShdw blurRad="60007" dist="310007" dir="7680000" sy="30000" kx="1300200" algn="ctr" rotWithShape="0">
                    <a:prstClr val="black">
                      <a:alpha val="32000"/>
                    </a:prstClr>
                  </a:outerShdw>
                </a:effectLst>
              </a:rPr>
              <a:t>.  </a:t>
            </a:r>
            <a:r>
              <a:rPr lang="en-US" sz="2200" baseline="30000" dirty="0" smtClean="0">
                <a:effectLst>
                  <a:outerShdw blurRad="60007" dist="310007" dir="7680000" sy="30000" kx="1300200" algn="ctr" rotWithShape="0">
                    <a:prstClr val="black">
                      <a:alpha val="32000"/>
                    </a:prstClr>
                  </a:outerShdw>
                </a:effectLst>
              </a:rPr>
              <a:t>8 </a:t>
            </a:r>
            <a:r>
              <a:rPr lang="en-US" sz="2200" dirty="0" smtClean="0">
                <a:solidFill>
                  <a:srgbClr val="FF0000"/>
                </a:solidFill>
                <a:effectLst>
                  <a:outerShdw blurRad="60007" dist="310007" dir="7680000" sy="30000" kx="1300200" algn="ctr" rotWithShape="0">
                    <a:prstClr val="black">
                      <a:alpha val="32000"/>
                    </a:prstClr>
                  </a:outerShdw>
                </a:effectLst>
              </a:rPr>
              <a:t>And the foolish said to the wise, 'Give us </a:t>
            </a:r>
            <a:r>
              <a:rPr lang="en-US" sz="2200" i="1" dirty="0" smtClean="0">
                <a:solidFill>
                  <a:srgbClr val="FF0000"/>
                </a:solidFill>
                <a:effectLst>
                  <a:outerShdw blurRad="60007" dist="310007" dir="7680000" sy="30000" kx="1300200" algn="ctr" rotWithShape="0">
                    <a:prstClr val="black">
                      <a:alpha val="32000"/>
                    </a:prstClr>
                  </a:outerShdw>
                </a:effectLst>
              </a:rPr>
              <a:t>some</a:t>
            </a:r>
            <a:r>
              <a:rPr lang="en-US" sz="2200" dirty="0" smtClean="0">
                <a:solidFill>
                  <a:srgbClr val="FF0000"/>
                </a:solidFill>
                <a:effectLst>
                  <a:outerShdw blurRad="60007" dist="310007" dir="7680000" sy="30000" kx="1300200" algn="ctr" rotWithShape="0">
                    <a:prstClr val="black">
                      <a:alpha val="32000"/>
                    </a:prstClr>
                  </a:outerShdw>
                </a:effectLst>
              </a:rPr>
              <a:t> of your oil, for our lamps are going out</a:t>
            </a:r>
            <a:r>
              <a:rPr lang="en-US" sz="2200" dirty="0" smtClean="0">
                <a:effectLst>
                  <a:outerShdw blurRad="60007" dist="310007" dir="7680000" sy="30000" kx="1300200" algn="ctr" rotWithShape="0">
                    <a:prstClr val="black">
                      <a:alpha val="32000"/>
                    </a:prstClr>
                  </a:outerShdw>
                </a:effectLst>
              </a:rPr>
              <a:t>.'  </a:t>
            </a:r>
            <a:r>
              <a:rPr lang="en-US" sz="2200" baseline="30000" dirty="0" smtClean="0">
                <a:effectLst>
                  <a:outerShdw blurRad="60007" dist="310007" dir="7680000" sy="30000" kx="1300200" algn="ctr" rotWithShape="0">
                    <a:prstClr val="black">
                      <a:alpha val="32000"/>
                    </a:prstClr>
                  </a:outerShdw>
                </a:effectLst>
              </a:rPr>
              <a:t>9 </a:t>
            </a:r>
            <a:r>
              <a:rPr lang="en-US" sz="2200" dirty="0" smtClean="0">
                <a:solidFill>
                  <a:srgbClr val="FF0000"/>
                </a:solidFill>
                <a:effectLst>
                  <a:outerShdw blurRad="60007" dist="310007" dir="7680000" sy="30000" kx="1300200" algn="ctr" rotWithShape="0">
                    <a:prstClr val="black">
                      <a:alpha val="32000"/>
                    </a:prstClr>
                  </a:outerShdw>
                </a:effectLst>
              </a:rPr>
              <a:t>But the wise answered, saying, '</a:t>
            </a:r>
            <a:r>
              <a:rPr lang="en-US" sz="2200" i="1" dirty="0" smtClean="0">
                <a:solidFill>
                  <a:srgbClr val="FF0000"/>
                </a:solidFill>
                <a:effectLst>
                  <a:outerShdw blurRad="60007" dist="310007" dir="7680000" sy="30000" kx="1300200" algn="ctr" rotWithShape="0">
                    <a:prstClr val="black">
                      <a:alpha val="32000"/>
                    </a:prstClr>
                  </a:outerShdw>
                </a:effectLst>
              </a:rPr>
              <a:t>No,</a:t>
            </a:r>
            <a:r>
              <a:rPr lang="en-US" sz="2200" dirty="0" smtClean="0">
                <a:solidFill>
                  <a:srgbClr val="FF0000"/>
                </a:solidFill>
                <a:effectLst>
                  <a:outerShdw blurRad="60007" dist="310007" dir="7680000" sy="30000" kx="1300200" algn="ctr" rotWithShape="0">
                    <a:prstClr val="black">
                      <a:alpha val="32000"/>
                    </a:prstClr>
                  </a:outerShdw>
                </a:effectLst>
              </a:rPr>
              <a:t> lest there should not be enough for us and you; but go rather to those who sell, and buy for yourselves</a:t>
            </a:r>
            <a:r>
              <a:rPr lang="en-US" sz="2200" dirty="0" smtClean="0">
                <a:effectLst>
                  <a:outerShdw blurRad="60007" dist="310007" dir="7680000" sy="30000" kx="1300200" algn="ctr" rotWithShape="0">
                    <a:prstClr val="black">
                      <a:alpha val="32000"/>
                    </a:prstClr>
                  </a:outerShdw>
                </a:effectLst>
              </a:rPr>
              <a:t>.’</a:t>
            </a:r>
            <a:endParaRPr lang="en-US" sz="2200" dirty="0">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20</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flipH="1">
            <a:off x="-1" y="1077912"/>
            <a:ext cx="3810000" cy="5780088"/>
          </a:xfrm>
          <a:prstGeom prst="rect">
            <a:avLst/>
          </a:prstGeom>
          <a:noFill/>
          <a:ln w="9525">
            <a:noFill/>
            <a:miter lim="800000"/>
            <a:headEnd/>
            <a:tailEnd/>
          </a:ln>
          <a:effectLst/>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Unprepared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7" name="Picture 6"/>
          <p:cNvPicPr>
            <a:picLocks noChangeAspect="1" noChangeArrowheads="1"/>
          </p:cNvPicPr>
          <p:nvPr/>
        </p:nvPicPr>
        <p:blipFill>
          <a:blip r:embed="rId4"/>
          <a:srcRect/>
          <a:stretch>
            <a:fillRect/>
          </a:stretch>
        </p:blipFill>
        <p:spPr bwMode="auto">
          <a:xfrm>
            <a:off x="2895600" y="1600200"/>
            <a:ext cx="6248400" cy="5181599"/>
          </a:xfrm>
          <a:prstGeom prst="rect">
            <a:avLst/>
          </a:prstGeom>
          <a:noFill/>
          <a:ln w="9525">
            <a:noFill/>
            <a:miter lim="800000"/>
            <a:headEnd/>
            <a:tailEnd/>
          </a:ln>
          <a:effectLst/>
        </p:spPr>
      </p:pic>
      <p:sp>
        <p:nvSpPr>
          <p:cNvPr id="10" name="Rectangle 9"/>
          <p:cNvSpPr/>
          <p:nvPr/>
        </p:nvSpPr>
        <p:spPr>
          <a:xfrm>
            <a:off x="3581400" y="1981200"/>
            <a:ext cx="4800600" cy="3046988"/>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Matthew 25:1-13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10 </a:t>
            </a:r>
            <a:r>
              <a:rPr lang="en-US" sz="2400" dirty="0" smtClean="0">
                <a:solidFill>
                  <a:srgbClr val="FF0000"/>
                </a:solidFill>
                <a:effectLst>
                  <a:outerShdw blurRad="60007" dist="310007" dir="7680000" sy="30000" kx="1300200" algn="ctr" rotWithShape="0">
                    <a:prstClr val="black">
                      <a:alpha val="32000"/>
                    </a:prstClr>
                  </a:outerShdw>
                </a:effectLst>
              </a:rPr>
              <a:t>And while they went to buy, the bridegroom came, and those who were ready went in with him to the wedding; and the door was shut</a:t>
            </a:r>
            <a:r>
              <a:rPr lang="en-US" sz="2400" dirty="0" smtClean="0">
                <a:effectLst>
                  <a:outerShdw blurRad="60007" dist="310007" dir="7680000" sy="30000" kx="1300200" algn="ctr" rotWithShape="0">
                    <a:prstClr val="black">
                      <a:alpha val="32000"/>
                    </a:prstClr>
                  </a:outerShdw>
                </a:effectLst>
              </a:rPr>
              <a:t>.  </a:t>
            </a:r>
            <a:r>
              <a:rPr lang="en-US" sz="2400" baseline="30000" dirty="0" smtClean="0">
                <a:effectLst>
                  <a:outerShdw blurRad="60007" dist="310007" dir="7680000" sy="30000" kx="1300200" algn="ctr" rotWithShape="0">
                    <a:prstClr val="black">
                      <a:alpha val="32000"/>
                    </a:prstClr>
                  </a:outerShdw>
                </a:effectLst>
              </a:rPr>
              <a:t>11 </a:t>
            </a:r>
            <a:r>
              <a:rPr lang="en-US" sz="2400" dirty="0" smtClean="0">
                <a:solidFill>
                  <a:srgbClr val="FF0000"/>
                </a:solidFill>
                <a:effectLst>
                  <a:outerShdw blurRad="60007" dist="310007" dir="7680000" sy="30000" kx="1300200" algn="ctr" rotWithShape="0">
                    <a:prstClr val="black">
                      <a:alpha val="32000"/>
                    </a:prstClr>
                  </a:outerShdw>
                </a:effectLst>
              </a:rPr>
              <a:t>Afterward the other virgins came also, saying, 'Lord, Lord, open to us</a:t>
            </a:r>
            <a:r>
              <a:rPr lang="en-US" sz="2400" dirty="0" smtClean="0">
                <a:effectLst>
                  <a:outerShdw blurRad="60007" dist="310007" dir="7680000" sy="30000" kx="1300200" algn="ctr" rotWithShape="0">
                    <a:prstClr val="black">
                      <a:alpha val="32000"/>
                    </a:prstClr>
                  </a:outerShdw>
                </a:effectLst>
              </a:rPr>
              <a:t>!'</a:t>
            </a:r>
            <a:endParaRPr lang="en-US" sz="2400" dirty="0">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21</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flipH="1">
            <a:off x="-1" y="1077912"/>
            <a:ext cx="3810000" cy="5780088"/>
          </a:xfrm>
          <a:prstGeom prst="rect">
            <a:avLst/>
          </a:prstGeom>
          <a:noFill/>
          <a:ln w="9525">
            <a:noFill/>
            <a:miter lim="800000"/>
            <a:headEnd/>
            <a:tailEnd/>
          </a:ln>
          <a:effectLst/>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Unprepared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7" name="Picture 6"/>
          <p:cNvPicPr>
            <a:picLocks noChangeAspect="1" noChangeArrowheads="1"/>
          </p:cNvPicPr>
          <p:nvPr/>
        </p:nvPicPr>
        <p:blipFill>
          <a:blip r:embed="rId4"/>
          <a:srcRect/>
          <a:stretch>
            <a:fillRect/>
          </a:stretch>
        </p:blipFill>
        <p:spPr bwMode="auto">
          <a:xfrm>
            <a:off x="2895600" y="1600200"/>
            <a:ext cx="6248400" cy="5181599"/>
          </a:xfrm>
          <a:prstGeom prst="rect">
            <a:avLst/>
          </a:prstGeom>
          <a:noFill/>
          <a:ln w="9525">
            <a:noFill/>
            <a:miter lim="800000"/>
            <a:headEnd/>
            <a:tailEnd/>
          </a:ln>
          <a:effectLst/>
        </p:spPr>
      </p:pic>
      <p:sp>
        <p:nvSpPr>
          <p:cNvPr id="10" name="Rectangle 9"/>
          <p:cNvSpPr/>
          <p:nvPr/>
        </p:nvSpPr>
        <p:spPr>
          <a:xfrm>
            <a:off x="3581400" y="1981200"/>
            <a:ext cx="4800600" cy="3477875"/>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Matthew 25:1-13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12 </a:t>
            </a:r>
            <a:r>
              <a:rPr lang="en-US" sz="2800" dirty="0" smtClean="0">
                <a:solidFill>
                  <a:srgbClr val="FF0000"/>
                </a:solidFill>
                <a:effectLst>
                  <a:outerShdw blurRad="60007" dist="310007" dir="7680000" sy="30000" kx="1300200" algn="ctr" rotWithShape="0">
                    <a:prstClr val="black">
                      <a:alpha val="32000"/>
                    </a:prstClr>
                  </a:outerShdw>
                </a:effectLst>
              </a:rPr>
              <a:t>But he answered and said, 'Assuredly, I say to you, I do not know you</a:t>
            </a:r>
            <a:r>
              <a:rPr lang="en-US" sz="2800" dirty="0" smtClean="0">
                <a:effectLst>
                  <a:outerShdw blurRad="60007" dist="310007" dir="7680000" sy="30000" kx="1300200" algn="ctr" rotWithShape="0">
                    <a:prstClr val="black">
                      <a:alpha val="32000"/>
                    </a:prstClr>
                  </a:outerShdw>
                </a:effectLst>
              </a:rPr>
              <a:t>.'  </a:t>
            </a:r>
            <a:r>
              <a:rPr lang="en-US" sz="2800" baseline="30000" dirty="0" smtClean="0">
                <a:effectLst>
                  <a:outerShdw blurRad="60007" dist="310007" dir="7680000" sy="30000" kx="1300200" algn="ctr" rotWithShape="0">
                    <a:prstClr val="black">
                      <a:alpha val="32000"/>
                    </a:prstClr>
                  </a:outerShdw>
                </a:effectLst>
              </a:rPr>
              <a:t>13 </a:t>
            </a:r>
            <a:r>
              <a:rPr lang="en-US" sz="2800" dirty="0" smtClean="0">
                <a:solidFill>
                  <a:srgbClr val="FF0000"/>
                </a:solidFill>
                <a:effectLst>
                  <a:outerShdw blurRad="60007" dist="310007" dir="7680000" sy="30000" kx="1300200" algn="ctr" rotWithShape="0">
                    <a:prstClr val="black">
                      <a:alpha val="32000"/>
                    </a:prstClr>
                  </a:outerShdw>
                </a:effectLst>
              </a:rPr>
              <a:t>Watch therefore, for you know neither the day nor the hour in which the Son of Man is coming.  </a:t>
            </a:r>
            <a:endParaRPr lang="en-US" sz="2400" dirty="0">
              <a:solidFill>
                <a:srgbClr val="FF0000"/>
              </a:solidFill>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22</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flipH="1">
            <a:off x="-1" y="1077912"/>
            <a:ext cx="3810000" cy="5780088"/>
          </a:xfrm>
          <a:prstGeom prst="rect">
            <a:avLst/>
          </a:prstGeom>
          <a:noFill/>
          <a:ln w="9525">
            <a:noFill/>
            <a:miter lim="800000"/>
            <a:headEnd/>
            <a:tailEnd/>
          </a:ln>
          <a:effectLst/>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Unprepared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
        <p:nvSpPr>
          <p:cNvPr id="8" name="Round Diagonal Corner Rectangle 7"/>
          <p:cNvSpPr/>
          <p:nvPr/>
        </p:nvSpPr>
        <p:spPr>
          <a:xfrm>
            <a:off x="4191000" y="2057400"/>
            <a:ext cx="4724400" cy="44958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TextBox 10"/>
          <p:cNvSpPr txBox="1"/>
          <p:nvPr/>
        </p:nvSpPr>
        <p:spPr>
          <a:xfrm>
            <a:off x="4419600" y="2209800"/>
            <a:ext cx="4191000" cy="4247317"/>
          </a:xfrm>
          <a:prstGeom prst="rect">
            <a:avLst/>
          </a:prstGeom>
          <a:noFill/>
        </p:spPr>
        <p:txBody>
          <a:bodyPr wrap="square" rtlCol="0">
            <a:spAutoFit/>
          </a:bodyPr>
          <a:lstStyle/>
          <a:p>
            <a:pPr marL="457200" indent="-457200">
              <a:spcBef>
                <a:spcPts val="600"/>
              </a:spcBef>
              <a:buClr>
                <a:schemeClr val="bg2">
                  <a:lumMod val="75000"/>
                </a:schemeClr>
              </a:buClr>
              <a:buFont typeface="Wingdings 2" pitchFamily="18" charset="2"/>
              <a:buChar char="ö"/>
            </a:pPr>
            <a:r>
              <a:rPr lang="en-US" sz="2600" dirty="0" smtClean="0">
                <a:latin typeface="Berlin Sans FB Demi" pitchFamily="34" charset="0"/>
              </a:rPr>
              <a:t>Heaven is a prepared place for a prepared people – </a:t>
            </a:r>
            <a:r>
              <a:rPr lang="en-US" sz="2600" i="1" dirty="0" smtClean="0"/>
              <a:t>(John 14:1-6; 2 Tim 4:6-8; Rev 16:15)</a:t>
            </a:r>
            <a:endParaRPr lang="en-US" sz="2600" i="1" dirty="0" smtClean="0"/>
          </a:p>
          <a:p>
            <a:pPr marL="457200" indent="-457200">
              <a:spcBef>
                <a:spcPts val="600"/>
              </a:spcBef>
              <a:buClr>
                <a:schemeClr val="bg2">
                  <a:lumMod val="75000"/>
                </a:schemeClr>
              </a:buClr>
              <a:buFont typeface="Wingdings 2" pitchFamily="18" charset="2"/>
              <a:buChar char="ö"/>
            </a:pPr>
            <a:r>
              <a:rPr lang="en-US" sz="2600" dirty="0" smtClean="0">
                <a:latin typeface="Berlin Sans FB Demi" pitchFamily="34" charset="0"/>
              </a:rPr>
              <a:t>We do not know when the Lord is coming </a:t>
            </a:r>
            <a:r>
              <a:rPr lang="en-US" sz="2600" dirty="0" smtClean="0"/>
              <a:t>-     </a:t>
            </a:r>
            <a:r>
              <a:rPr lang="en-US" sz="2600" i="1" dirty="0" smtClean="0"/>
              <a:t>(2 Pet 3:10; Rev 3:3)</a:t>
            </a:r>
            <a:endParaRPr lang="en-US" sz="2600" i="1" dirty="0" smtClean="0">
              <a:latin typeface="Berlin Sans FB Demi" pitchFamily="34" charset="0"/>
            </a:endParaRPr>
          </a:p>
          <a:p>
            <a:pPr marL="457200" indent="-457200">
              <a:spcBef>
                <a:spcPts val="600"/>
              </a:spcBef>
              <a:buClr>
                <a:schemeClr val="bg2">
                  <a:lumMod val="75000"/>
                </a:schemeClr>
              </a:buClr>
              <a:buFont typeface="Wingdings 2" pitchFamily="18" charset="2"/>
              <a:buChar char="ö"/>
            </a:pPr>
            <a:r>
              <a:rPr lang="en-US" sz="2600" dirty="0" smtClean="0">
                <a:latin typeface="Berlin Sans FB Demi" pitchFamily="34" charset="0"/>
              </a:rPr>
              <a:t>Are </a:t>
            </a:r>
            <a:r>
              <a:rPr lang="en-US" sz="2600" dirty="0" smtClean="0">
                <a:latin typeface="Berlin Sans FB Demi" pitchFamily="34" charset="0"/>
              </a:rPr>
              <a:t>You Prepared To Meet The Lord?</a:t>
            </a:r>
            <a:r>
              <a:rPr lang="en-US" sz="2600" dirty="0" smtClean="0"/>
              <a:t>–           </a:t>
            </a:r>
            <a:r>
              <a:rPr lang="en-US" sz="2600" i="1" dirty="0" smtClean="0"/>
              <a:t>(Mk 16:16; 2 </a:t>
            </a:r>
            <a:r>
              <a:rPr lang="en-US" sz="2600" i="1" dirty="0" err="1" smtClean="0"/>
              <a:t>Thes</a:t>
            </a:r>
            <a:r>
              <a:rPr lang="en-US" sz="2600" i="1" dirty="0" smtClean="0"/>
              <a:t>. 1:7-9)</a:t>
            </a:r>
            <a:endParaRPr lang="en-US" sz="2600" i="1" dirty="0" smtClean="0"/>
          </a:p>
        </p:txBody>
      </p:sp>
      <p:sp>
        <p:nvSpPr>
          <p:cNvPr id="12" name="Date Placeholder 11"/>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E2BC18E2-5954-4BB2-B479-9D6DEF7F6FEA}" type="slidenum">
              <a:rPr lang="en-US" smtClean="0"/>
              <a:pPr/>
              <a:t>23</a:t>
            </a:fld>
            <a:endParaRPr lang="en-US"/>
          </a:p>
        </p:txBody>
      </p:sp>
      <p:sp>
        <p:nvSpPr>
          <p:cNvPr id="14" name="Footer Placeholder 13"/>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oneyearbibleimages.com/fool.gif"/>
          <p:cNvPicPr>
            <a:picLocks noChangeAspect="1" noChangeArrowheads="1"/>
          </p:cNvPicPr>
          <p:nvPr/>
        </p:nvPicPr>
        <p:blipFill>
          <a:blip r:embed="rId3"/>
          <a:srcRect/>
          <a:stretch>
            <a:fillRect/>
          </a:stretch>
        </p:blipFill>
        <p:spPr bwMode="auto">
          <a:xfrm>
            <a:off x="0" y="685800"/>
            <a:ext cx="5181600" cy="6172200"/>
          </a:xfrm>
          <a:prstGeom prst="rect">
            <a:avLst/>
          </a:prstGeom>
          <a:noFill/>
        </p:spPr>
      </p:pic>
      <p:sp>
        <p:nvSpPr>
          <p:cNvPr id="7" name="Round Diagonal Corner Rectangle 6"/>
          <p:cNvSpPr/>
          <p:nvPr/>
        </p:nvSpPr>
        <p:spPr>
          <a:xfrm>
            <a:off x="3962400" y="1143000"/>
            <a:ext cx="5029200" cy="35052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8" name="TextBox 7"/>
          <p:cNvSpPr txBox="1"/>
          <p:nvPr/>
        </p:nvSpPr>
        <p:spPr>
          <a:xfrm>
            <a:off x="3962400" y="1371600"/>
            <a:ext cx="5029200" cy="3170099"/>
          </a:xfrm>
          <a:prstGeom prst="rect">
            <a:avLst/>
          </a:prstGeom>
          <a:noFill/>
        </p:spPr>
        <p:txBody>
          <a:bodyPr wrap="square" rtlCol="0">
            <a:spAutoFit/>
          </a:bodyPr>
          <a:lstStyle/>
          <a:p>
            <a:pPr marL="457200" indent="-457200">
              <a:spcBef>
                <a:spcPts val="600"/>
              </a:spcBef>
              <a:buClr>
                <a:schemeClr val="bg2">
                  <a:lumMod val="75000"/>
                </a:schemeClr>
              </a:buClr>
              <a:buFont typeface="Wingdings 2" pitchFamily="18" charset="2"/>
              <a:buChar char="ö"/>
            </a:pPr>
            <a:r>
              <a:rPr lang="en-US" sz="3600" dirty="0" smtClean="0">
                <a:effectLst>
                  <a:outerShdw blurRad="60007" dist="310007" dir="7680000" sy="30000" kx="1300200" algn="ctr" rotWithShape="0">
                    <a:prstClr val="black">
                      <a:alpha val="32000"/>
                    </a:prstClr>
                  </a:outerShdw>
                </a:effectLst>
                <a:latin typeface="Berlin Sans FB Demi" pitchFamily="34" charset="0"/>
              </a:rPr>
              <a:t>The Unbelieving Fool</a:t>
            </a:r>
          </a:p>
          <a:p>
            <a:pPr marL="457200" indent="-457200">
              <a:spcBef>
                <a:spcPts val="600"/>
              </a:spcBef>
              <a:buClr>
                <a:schemeClr val="bg2">
                  <a:lumMod val="75000"/>
                </a:schemeClr>
              </a:buClr>
              <a:buFont typeface="Wingdings 2" pitchFamily="18" charset="2"/>
              <a:buChar char="ö"/>
            </a:pPr>
            <a:r>
              <a:rPr lang="en-US" sz="3600" dirty="0" smtClean="0">
                <a:effectLst>
                  <a:outerShdw blurRad="60007" dist="310007" dir="7680000" sy="30000" kx="1300200" algn="ctr" rotWithShape="0">
                    <a:prstClr val="black">
                      <a:alpha val="32000"/>
                    </a:prstClr>
                  </a:outerShdw>
                </a:effectLst>
                <a:latin typeface="Berlin Sans FB Demi" pitchFamily="34" charset="0"/>
              </a:rPr>
              <a:t>The Idolatrous Fool</a:t>
            </a:r>
          </a:p>
          <a:p>
            <a:pPr marL="457200" indent="-457200">
              <a:spcBef>
                <a:spcPts val="600"/>
              </a:spcBef>
              <a:buClr>
                <a:schemeClr val="bg2">
                  <a:lumMod val="75000"/>
                </a:schemeClr>
              </a:buClr>
              <a:buFont typeface="Wingdings 2" pitchFamily="18" charset="2"/>
              <a:buChar char="ö"/>
            </a:pPr>
            <a:r>
              <a:rPr lang="en-US" sz="3600" dirty="0" smtClean="0">
                <a:effectLst>
                  <a:outerShdw blurRad="60007" dist="310007" dir="7680000" sy="30000" kx="1300200" algn="ctr" rotWithShape="0">
                    <a:prstClr val="black">
                      <a:alpha val="32000"/>
                    </a:prstClr>
                  </a:outerShdw>
                </a:effectLst>
                <a:latin typeface="Berlin Sans FB Demi" pitchFamily="34" charset="0"/>
              </a:rPr>
              <a:t>The Immoral Fool</a:t>
            </a:r>
          </a:p>
          <a:p>
            <a:pPr marL="457200" indent="-457200">
              <a:spcBef>
                <a:spcPts val="600"/>
              </a:spcBef>
              <a:buClr>
                <a:schemeClr val="bg2">
                  <a:lumMod val="75000"/>
                </a:schemeClr>
              </a:buClr>
              <a:buFont typeface="Wingdings 2" pitchFamily="18" charset="2"/>
              <a:buChar char="ö"/>
            </a:pPr>
            <a:r>
              <a:rPr lang="en-US" sz="3600" dirty="0" smtClean="0">
                <a:effectLst>
                  <a:outerShdw blurRad="60007" dist="310007" dir="7680000" sy="30000" kx="1300200" algn="ctr" rotWithShape="0">
                    <a:prstClr val="black">
                      <a:alpha val="32000"/>
                    </a:prstClr>
                  </a:outerShdw>
                </a:effectLst>
                <a:latin typeface="Berlin Sans FB Demi" pitchFamily="34" charset="0"/>
              </a:rPr>
              <a:t>The </a:t>
            </a:r>
            <a:r>
              <a:rPr lang="en-US" sz="3600" dirty="0" smtClean="0">
                <a:effectLst>
                  <a:outerShdw blurRad="60007" dist="310007" dir="7680000" sy="30000" kx="1300200" algn="ctr" rotWithShape="0">
                    <a:prstClr val="black">
                      <a:alpha val="32000"/>
                    </a:prstClr>
                  </a:outerShdw>
                </a:effectLst>
                <a:latin typeface="Berlin Sans FB Demi" pitchFamily="34" charset="0"/>
              </a:rPr>
              <a:t>Materialistic Fool</a:t>
            </a:r>
          </a:p>
          <a:p>
            <a:pPr marL="457200" indent="-457200">
              <a:spcBef>
                <a:spcPts val="600"/>
              </a:spcBef>
              <a:buClr>
                <a:schemeClr val="bg2">
                  <a:lumMod val="75000"/>
                </a:schemeClr>
              </a:buClr>
              <a:buFont typeface="Wingdings 2" pitchFamily="18" charset="2"/>
              <a:buChar char="ö"/>
            </a:pPr>
            <a:r>
              <a:rPr lang="en-US" sz="3600" dirty="0" smtClean="0">
                <a:effectLst>
                  <a:outerShdw blurRad="60007" dist="310007" dir="7680000" sy="30000" kx="1300200" algn="ctr" rotWithShape="0">
                    <a:prstClr val="black">
                      <a:alpha val="32000"/>
                    </a:prstClr>
                  </a:outerShdw>
                </a:effectLst>
                <a:latin typeface="Berlin Sans FB Demi" pitchFamily="34" charset="0"/>
              </a:rPr>
              <a:t>The Unprepared Fool</a:t>
            </a: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24</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500" decel="50000" fill="hold">
                                          <p:stCondLst>
                                            <p:cond delay="0"/>
                                          </p:stCondLst>
                                        </p:cTn>
                                        <p:tgtEl>
                                          <p:spTgt spid="8">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p:cTn id="43" dur="500" decel="50000" fill="hold">
                                          <p:stCondLst>
                                            <p:cond delay="0"/>
                                          </p:stCondLst>
                                        </p:cTn>
                                        <p:tgtEl>
                                          <p:spTgt spid="8">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oneyearbibleimages.com/fool.gif"/>
          <p:cNvPicPr>
            <a:picLocks noChangeAspect="1" noChangeArrowheads="1"/>
          </p:cNvPicPr>
          <p:nvPr/>
        </p:nvPicPr>
        <p:blipFill>
          <a:blip r:embed="rId3"/>
          <a:srcRect/>
          <a:stretch>
            <a:fillRect/>
          </a:stretch>
        </p:blipFill>
        <p:spPr bwMode="auto">
          <a:xfrm>
            <a:off x="0" y="685800"/>
            <a:ext cx="5181600" cy="6172200"/>
          </a:xfrm>
          <a:prstGeom prst="rect">
            <a:avLst/>
          </a:prstGeom>
          <a:noFill/>
        </p:spPr>
      </p:pic>
      <p:pic>
        <p:nvPicPr>
          <p:cNvPr id="10" name="Picture 9"/>
          <p:cNvPicPr>
            <a:picLocks noChangeAspect="1" noChangeArrowheads="1"/>
          </p:cNvPicPr>
          <p:nvPr/>
        </p:nvPicPr>
        <p:blipFill>
          <a:blip r:embed="rId4"/>
          <a:srcRect/>
          <a:stretch>
            <a:fillRect/>
          </a:stretch>
        </p:blipFill>
        <p:spPr bwMode="auto">
          <a:xfrm>
            <a:off x="3429000" y="914400"/>
            <a:ext cx="5715000" cy="5943600"/>
          </a:xfrm>
          <a:prstGeom prst="rect">
            <a:avLst/>
          </a:prstGeom>
          <a:noFill/>
          <a:ln w="9525">
            <a:noFill/>
            <a:miter lim="800000"/>
            <a:headEnd/>
            <a:tailEnd/>
          </a:ln>
          <a:effectLst/>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Rectangle 8"/>
          <p:cNvSpPr/>
          <p:nvPr/>
        </p:nvSpPr>
        <p:spPr>
          <a:xfrm>
            <a:off x="4038600" y="1295400"/>
            <a:ext cx="4343400" cy="4047262"/>
          </a:xfrm>
          <a:prstGeom prst="rect">
            <a:avLst/>
          </a:prstGeom>
        </p:spPr>
        <p:txBody>
          <a:bodyPr wrap="square">
            <a:spAutoFit/>
          </a:bodyPr>
          <a:lstStyle/>
          <a:p>
            <a:pPr algn="ctr">
              <a:spcBef>
                <a:spcPts val="600"/>
              </a:spcBef>
            </a:pP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Ephesians 5:15-17 (</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NKJV)</a:t>
            </a:r>
          </a:p>
          <a:p>
            <a:pPr algn="ctr">
              <a:spcBef>
                <a:spcPts val="600"/>
              </a:spcBef>
            </a:pPr>
            <a:r>
              <a:rPr lang="en-US" sz="2800" baseline="300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15 </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See then that you walk circumspectly, not as fools but as wise, </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baseline="300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16 </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redeeming the time, because the days are evil. </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a:t>
            </a:r>
            <a:r>
              <a:rPr lang="en-US" sz="2800" baseline="300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17 </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Therefore do not be unwise, but understand what the will of the Lord </a:t>
            </a:r>
            <a:r>
              <a:rPr lang="en-US" sz="2800" i="1"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is.</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a:t>
            </a:r>
            <a:endParaRPr lang="en-US" sz="2800" dirty="0">
              <a:ln w="18415" cmpd="sng">
                <a:noFill/>
                <a:prstDash val="solid"/>
              </a:ln>
              <a:solidFill>
                <a:sysClr val="windowText" lastClr="000000"/>
              </a:solidFill>
              <a:effectLst>
                <a:outerShdw blurRad="60007" dist="310007" dir="7680000" sy="30000" kx="1300200" algn="ctr" rotWithShape="0">
                  <a:prstClr val="black">
                    <a:alpha val="32000"/>
                  </a:prstClr>
                </a:outerShdw>
              </a:effectLst>
            </a:endParaRPr>
          </a:p>
        </p:txBody>
      </p:sp>
      <p:sp>
        <p:nvSpPr>
          <p:cNvPr id="11" name="Date Placeholder 10"/>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E2BC18E2-5954-4BB2-B479-9D6DEF7F6FEA}" type="slidenum">
              <a:rPr lang="en-US" smtClean="0"/>
              <a:pPr/>
              <a:t>25</a:t>
            </a:fld>
            <a:endParaRPr lang="en-US"/>
          </a:p>
        </p:txBody>
      </p:sp>
      <p:sp>
        <p:nvSpPr>
          <p:cNvPr id="13" name="Footer Placeholder 12"/>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E2BC18E2-5954-4BB2-B479-9D6DEF7F6FEA}" type="slidenum">
              <a:rPr lang="en-US" smtClean="0"/>
              <a:pPr/>
              <a:t>26</a:t>
            </a:fld>
            <a:endParaRPr lang="en-US"/>
          </a:p>
        </p:txBody>
      </p:sp>
      <p:sp>
        <p:nvSpPr>
          <p:cNvPr id="7" name="Footer Placeholder 6"/>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flipH="1">
            <a:off x="3429000" y="914400"/>
            <a:ext cx="5638800" cy="5881687"/>
            <a:chOff x="480" y="279"/>
            <a:chExt cx="4944" cy="3849"/>
          </a:xfrm>
        </p:grpSpPr>
        <p:sp>
          <p:nvSpPr>
            <p:cNvPr id="11" name="AutoShape 8"/>
            <p:cNvSpPr>
              <a:spLocks noChangeAspect="1" noChangeArrowheads="1" noTextEdit="1"/>
            </p:cNvSpPr>
            <p:nvPr/>
          </p:nvSpPr>
          <p:spPr bwMode="auto">
            <a:xfrm>
              <a:off x="480" y="279"/>
              <a:ext cx="4944" cy="3849"/>
            </a:xfrm>
            <a:prstGeom prst="rect">
              <a:avLst/>
            </a:prstGeom>
            <a:noFill/>
            <a:ln w="9525">
              <a:noFill/>
              <a:miter lim="800000"/>
              <a:headEnd/>
              <a:tailEnd/>
            </a:ln>
          </p:spPr>
          <p:txBody>
            <a:bodyPr/>
            <a:lstStyle/>
            <a:p>
              <a:endParaRPr lang="en-US"/>
            </a:p>
          </p:txBody>
        </p:sp>
        <p:sp>
          <p:nvSpPr>
            <p:cNvPr id="12" name="Freeform 10"/>
            <p:cNvSpPr>
              <a:spLocks/>
            </p:cNvSpPr>
            <p:nvPr/>
          </p:nvSpPr>
          <p:spPr bwMode="auto">
            <a:xfrm>
              <a:off x="480" y="338"/>
              <a:ext cx="4864" cy="3790"/>
            </a:xfrm>
            <a:custGeom>
              <a:avLst/>
              <a:gdLst/>
              <a:ahLst/>
              <a:cxnLst>
                <a:cxn ang="0">
                  <a:pos x="311" y="1892"/>
                </a:cxn>
                <a:cxn ang="0">
                  <a:pos x="178" y="1876"/>
                </a:cxn>
                <a:cxn ang="0">
                  <a:pos x="89" y="1623"/>
                </a:cxn>
                <a:cxn ang="0">
                  <a:pos x="98" y="1138"/>
                </a:cxn>
                <a:cxn ang="0">
                  <a:pos x="36" y="793"/>
                </a:cxn>
                <a:cxn ang="0">
                  <a:pos x="213" y="744"/>
                </a:cxn>
                <a:cxn ang="0">
                  <a:pos x="151" y="669"/>
                </a:cxn>
                <a:cxn ang="0">
                  <a:pos x="44" y="464"/>
                </a:cxn>
                <a:cxn ang="0">
                  <a:pos x="89" y="189"/>
                </a:cxn>
                <a:cxn ang="0">
                  <a:pos x="249" y="135"/>
                </a:cxn>
                <a:cxn ang="0">
                  <a:pos x="373" y="43"/>
                </a:cxn>
                <a:cxn ang="0">
                  <a:pos x="747" y="11"/>
                </a:cxn>
                <a:cxn ang="0">
                  <a:pos x="1067" y="92"/>
                </a:cxn>
                <a:cxn ang="0">
                  <a:pos x="1218" y="49"/>
                </a:cxn>
                <a:cxn ang="0">
                  <a:pos x="1485" y="65"/>
                </a:cxn>
                <a:cxn ang="0">
                  <a:pos x="1770" y="70"/>
                </a:cxn>
                <a:cxn ang="0">
                  <a:pos x="2036" y="162"/>
                </a:cxn>
                <a:cxn ang="0">
                  <a:pos x="2276" y="81"/>
                </a:cxn>
                <a:cxn ang="0">
                  <a:pos x="2668" y="108"/>
                </a:cxn>
                <a:cxn ang="0">
                  <a:pos x="3068" y="124"/>
                </a:cxn>
                <a:cxn ang="0">
                  <a:pos x="3441" y="65"/>
                </a:cxn>
                <a:cxn ang="0">
                  <a:pos x="3601" y="38"/>
                </a:cxn>
                <a:cxn ang="0">
                  <a:pos x="3735" y="70"/>
                </a:cxn>
                <a:cxn ang="0">
                  <a:pos x="3868" y="119"/>
                </a:cxn>
                <a:cxn ang="0">
                  <a:pos x="4535" y="130"/>
                </a:cxn>
                <a:cxn ang="0">
                  <a:pos x="4713" y="205"/>
                </a:cxn>
                <a:cxn ang="0">
                  <a:pos x="4846" y="367"/>
                </a:cxn>
                <a:cxn ang="0">
                  <a:pos x="4731" y="523"/>
                </a:cxn>
                <a:cxn ang="0">
                  <a:pos x="4757" y="1014"/>
                </a:cxn>
                <a:cxn ang="0">
                  <a:pos x="4793" y="1213"/>
                </a:cxn>
                <a:cxn ang="0">
                  <a:pos x="4739" y="1574"/>
                </a:cxn>
                <a:cxn ang="0">
                  <a:pos x="4588" y="2572"/>
                </a:cxn>
                <a:cxn ang="0">
                  <a:pos x="4642" y="2642"/>
                </a:cxn>
                <a:cxn ang="0">
                  <a:pos x="4757" y="2653"/>
                </a:cxn>
                <a:cxn ang="0">
                  <a:pos x="4739" y="3396"/>
                </a:cxn>
                <a:cxn ang="0">
                  <a:pos x="4615" y="3682"/>
                </a:cxn>
                <a:cxn ang="0">
                  <a:pos x="4410" y="3688"/>
                </a:cxn>
                <a:cxn ang="0">
                  <a:pos x="4295" y="3661"/>
                </a:cxn>
                <a:cxn ang="0">
                  <a:pos x="4108" y="3666"/>
                </a:cxn>
                <a:cxn ang="0">
                  <a:pos x="3930" y="3725"/>
                </a:cxn>
                <a:cxn ang="0">
                  <a:pos x="3681" y="3720"/>
                </a:cxn>
                <a:cxn ang="0">
                  <a:pos x="3486" y="3704"/>
                </a:cxn>
                <a:cxn ang="0">
                  <a:pos x="3406" y="3715"/>
                </a:cxn>
                <a:cxn ang="0">
                  <a:pos x="3130" y="3741"/>
                </a:cxn>
                <a:cxn ang="0">
                  <a:pos x="2837" y="3720"/>
                </a:cxn>
                <a:cxn ang="0">
                  <a:pos x="2730" y="3655"/>
                </a:cxn>
                <a:cxn ang="0">
                  <a:pos x="2588" y="3639"/>
                </a:cxn>
                <a:cxn ang="0">
                  <a:pos x="2534" y="3704"/>
                </a:cxn>
                <a:cxn ang="0">
                  <a:pos x="2383" y="3731"/>
                </a:cxn>
                <a:cxn ang="0">
                  <a:pos x="2027" y="3736"/>
                </a:cxn>
                <a:cxn ang="0">
                  <a:pos x="1689" y="3774"/>
                </a:cxn>
                <a:cxn ang="0">
                  <a:pos x="1387" y="3790"/>
                </a:cxn>
                <a:cxn ang="0">
                  <a:pos x="1085" y="3779"/>
                </a:cxn>
                <a:cxn ang="0">
                  <a:pos x="898" y="3736"/>
                </a:cxn>
                <a:cxn ang="0">
                  <a:pos x="605" y="3715"/>
                </a:cxn>
                <a:cxn ang="0">
                  <a:pos x="196" y="3671"/>
                </a:cxn>
                <a:cxn ang="0">
                  <a:pos x="89" y="3542"/>
                </a:cxn>
                <a:cxn ang="0">
                  <a:pos x="196" y="3348"/>
                </a:cxn>
                <a:cxn ang="0">
                  <a:pos x="249" y="3030"/>
                </a:cxn>
                <a:cxn ang="0">
                  <a:pos x="222" y="2884"/>
                </a:cxn>
                <a:cxn ang="0">
                  <a:pos x="213" y="2674"/>
                </a:cxn>
                <a:cxn ang="0">
                  <a:pos x="160" y="2599"/>
                </a:cxn>
                <a:cxn ang="0">
                  <a:pos x="169" y="2405"/>
                </a:cxn>
              </a:cxnLst>
              <a:rect l="0" t="0" r="r" b="b"/>
              <a:pathLst>
                <a:path w="4864" h="3790">
                  <a:moveTo>
                    <a:pt x="169" y="2405"/>
                  </a:moveTo>
                  <a:lnTo>
                    <a:pt x="169" y="1946"/>
                  </a:lnTo>
                  <a:lnTo>
                    <a:pt x="187" y="1941"/>
                  </a:lnTo>
                  <a:lnTo>
                    <a:pt x="196" y="1930"/>
                  </a:lnTo>
                  <a:lnTo>
                    <a:pt x="213" y="1925"/>
                  </a:lnTo>
                  <a:lnTo>
                    <a:pt x="240" y="1914"/>
                  </a:lnTo>
                  <a:lnTo>
                    <a:pt x="258" y="1909"/>
                  </a:lnTo>
                  <a:lnTo>
                    <a:pt x="276" y="1903"/>
                  </a:lnTo>
                  <a:lnTo>
                    <a:pt x="293" y="1892"/>
                  </a:lnTo>
                  <a:lnTo>
                    <a:pt x="311" y="1892"/>
                  </a:lnTo>
                  <a:lnTo>
                    <a:pt x="293" y="1892"/>
                  </a:lnTo>
                  <a:lnTo>
                    <a:pt x="285" y="1892"/>
                  </a:lnTo>
                  <a:lnTo>
                    <a:pt x="267" y="1887"/>
                  </a:lnTo>
                  <a:lnTo>
                    <a:pt x="258" y="1887"/>
                  </a:lnTo>
                  <a:lnTo>
                    <a:pt x="240" y="1887"/>
                  </a:lnTo>
                  <a:lnTo>
                    <a:pt x="231" y="1882"/>
                  </a:lnTo>
                  <a:lnTo>
                    <a:pt x="213" y="1882"/>
                  </a:lnTo>
                  <a:lnTo>
                    <a:pt x="205" y="1876"/>
                  </a:lnTo>
                  <a:lnTo>
                    <a:pt x="187" y="1876"/>
                  </a:lnTo>
                  <a:lnTo>
                    <a:pt x="178" y="1876"/>
                  </a:lnTo>
                  <a:lnTo>
                    <a:pt x="160" y="1871"/>
                  </a:lnTo>
                  <a:lnTo>
                    <a:pt x="151" y="1866"/>
                  </a:lnTo>
                  <a:lnTo>
                    <a:pt x="133" y="1866"/>
                  </a:lnTo>
                  <a:lnTo>
                    <a:pt x="124" y="1860"/>
                  </a:lnTo>
                  <a:lnTo>
                    <a:pt x="116" y="1855"/>
                  </a:lnTo>
                  <a:lnTo>
                    <a:pt x="107" y="1855"/>
                  </a:lnTo>
                  <a:lnTo>
                    <a:pt x="107" y="1795"/>
                  </a:lnTo>
                  <a:lnTo>
                    <a:pt x="107" y="1736"/>
                  </a:lnTo>
                  <a:lnTo>
                    <a:pt x="98" y="1677"/>
                  </a:lnTo>
                  <a:lnTo>
                    <a:pt x="89" y="1623"/>
                  </a:lnTo>
                  <a:lnTo>
                    <a:pt x="80" y="1574"/>
                  </a:lnTo>
                  <a:lnTo>
                    <a:pt x="71" y="1526"/>
                  </a:lnTo>
                  <a:lnTo>
                    <a:pt x="62" y="1477"/>
                  </a:lnTo>
                  <a:lnTo>
                    <a:pt x="62" y="1423"/>
                  </a:lnTo>
                  <a:lnTo>
                    <a:pt x="71" y="1375"/>
                  </a:lnTo>
                  <a:lnTo>
                    <a:pt x="71" y="1326"/>
                  </a:lnTo>
                  <a:lnTo>
                    <a:pt x="80" y="1278"/>
                  </a:lnTo>
                  <a:lnTo>
                    <a:pt x="89" y="1235"/>
                  </a:lnTo>
                  <a:lnTo>
                    <a:pt x="98" y="1186"/>
                  </a:lnTo>
                  <a:lnTo>
                    <a:pt x="98" y="1138"/>
                  </a:lnTo>
                  <a:lnTo>
                    <a:pt x="107" y="1089"/>
                  </a:lnTo>
                  <a:lnTo>
                    <a:pt x="107" y="1041"/>
                  </a:lnTo>
                  <a:lnTo>
                    <a:pt x="98" y="992"/>
                  </a:lnTo>
                  <a:lnTo>
                    <a:pt x="98" y="944"/>
                  </a:lnTo>
                  <a:lnTo>
                    <a:pt x="80" y="890"/>
                  </a:lnTo>
                  <a:lnTo>
                    <a:pt x="62" y="841"/>
                  </a:lnTo>
                  <a:lnTo>
                    <a:pt x="53" y="836"/>
                  </a:lnTo>
                  <a:lnTo>
                    <a:pt x="44" y="820"/>
                  </a:lnTo>
                  <a:lnTo>
                    <a:pt x="36" y="809"/>
                  </a:lnTo>
                  <a:lnTo>
                    <a:pt x="36" y="793"/>
                  </a:lnTo>
                  <a:lnTo>
                    <a:pt x="44" y="771"/>
                  </a:lnTo>
                  <a:lnTo>
                    <a:pt x="71" y="766"/>
                  </a:lnTo>
                  <a:lnTo>
                    <a:pt x="89" y="760"/>
                  </a:lnTo>
                  <a:lnTo>
                    <a:pt x="107" y="760"/>
                  </a:lnTo>
                  <a:lnTo>
                    <a:pt x="124" y="760"/>
                  </a:lnTo>
                  <a:lnTo>
                    <a:pt x="151" y="755"/>
                  </a:lnTo>
                  <a:lnTo>
                    <a:pt x="160" y="755"/>
                  </a:lnTo>
                  <a:lnTo>
                    <a:pt x="187" y="755"/>
                  </a:lnTo>
                  <a:lnTo>
                    <a:pt x="196" y="755"/>
                  </a:lnTo>
                  <a:lnTo>
                    <a:pt x="213" y="744"/>
                  </a:lnTo>
                  <a:lnTo>
                    <a:pt x="222" y="739"/>
                  </a:lnTo>
                  <a:lnTo>
                    <a:pt x="231" y="728"/>
                  </a:lnTo>
                  <a:lnTo>
                    <a:pt x="249" y="717"/>
                  </a:lnTo>
                  <a:lnTo>
                    <a:pt x="258" y="712"/>
                  </a:lnTo>
                  <a:lnTo>
                    <a:pt x="276" y="706"/>
                  </a:lnTo>
                  <a:lnTo>
                    <a:pt x="293" y="701"/>
                  </a:lnTo>
                  <a:lnTo>
                    <a:pt x="311" y="696"/>
                  </a:lnTo>
                  <a:lnTo>
                    <a:pt x="276" y="680"/>
                  </a:lnTo>
                  <a:lnTo>
                    <a:pt x="169" y="680"/>
                  </a:lnTo>
                  <a:lnTo>
                    <a:pt x="151" y="669"/>
                  </a:lnTo>
                  <a:lnTo>
                    <a:pt x="133" y="663"/>
                  </a:lnTo>
                  <a:lnTo>
                    <a:pt x="107" y="653"/>
                  </a:lnTo>
                  <a:lnTo>
                    <a:pt x="80" y="647"/>
                  </a:lnTo>
                  <a:lnTo>
                    <a:pt x="62" y="642"/>
                  </a:lnTo>
                  <a:lnTo>
                    <a:pt x="36" y="631"/>
                  </a:lnTo>
                  <a:lnTo>
                    <a:pt x="18" y="626"/>
                  </a:lnTo>
                  <a:lnTo>
                    <a:pt x="0" y="615"/>
                  </a:lnTo>
                  <a:lnTo>
                    <a:pt x="27" y="572"/>
                  </a:lnTo>
                  <a:lnTo>
                    <a:pt x="36" y="518"/>
                  </a:lnTo>
                  <a:lnTo>
                    <a:pt x="44" y="464"/>
                  </a:lnTo>
                  <a:lnTo>
                    <a:pt x="36" y="410"/>
                  </a:lnTo>
                  <a:lnTo>
                    <a:pt x="27" y="351"/>
                  </a:lnTo>
                  <a:lnTo>
                    <a:pt x="9" y="297"/>
                  </a:lnTo>
                  <a:lnTo>
                    <a:pt x="0" y="243"/>
                  </a:lnTo>
                  <a:lnTo>
                    <a:pt x="0" y="194"/>
                  </a:lnTo>
                  <a:lnTo>
                    <a:pt x="18" y="194"/>
                  </a:lnTo>
                  <a:lnTo>
                    <a:pt x="36" y="194"/>
                  </a:lnTo>
                  <a:lnTo>
                    <a:pt x="53" y="194"/>
                  </a:lnTo>
                  <a:lnTo>
                    <a:pt x="71" y="189"/>
                  </a:lnTo>
                  <a:lnTo>
                    <a:pt x="89" y="189"/>
                  </a:lnTo>
                  <a:lnTo>
                    <a:pt x="107" y="189"/>
                  </a:lnTo>
                  <a:lnTo>
                    <a:pt x="124" y="184"/>
                  </a:lnTo>
                  <a:lnTo>
                    <a:pt x="142" y="184"/>
                  </a:lnTo>
                  <a:lnTo>
                    <a:pt x="151" y="178"/>
                  </a:lnTo>
                  <a:lnTo>
                    <a:pt x="169" y="167"/>
                  </a:lnTo>
                  <a:lnTo>
                    <a:pt x="187" y="162"/>
                  </a:lnTo>
                  <a:lnTo>
                    <a:pt x="196" y="157"/>
                  </a:lnTo>
                  <a:lnTo>
                    <a:pt x="213" y="151"/>
                  </a:lnTo>
                  <a:lnTo>
                    <a:pt x="231" y="140"/>
                  </a:lnTo>
                  <a:lnTo>
                    <a:pt x="249" y="135"/>
                  </a:lnTo>
                  <a:lnTo>
                    <a:pt x="258" y="130"/>
                  </a:lnTo>
                  <a:lnTo>
                    <a:pt x="276" y="124"/>
                  </a:lnTo>
                  <a:lnTo>
                    <a:pt x="285" y="114"/>
                  </a:lnTo>
                  <a:lnTo>
                    <a:pt x="302" y="108"/>
                  </a:lnTo>
                  <a:lnTo>
                    <a:pt x="311" y="97"/>
                  </a:lnTo>
                  <a:lnTo>
                    <a:pt x="320" y="87"/>
                  </a:lnTo>
                  <a:lnTo>
                    <a:pt x="329" y="76"/>
                  </a:lnTo>
                  <a:lnTo>
                    <a:pt x="338" y="60"/>
                  </a:lnTo>
                  <a:lnTo>
                    <a:pt x="338" y="43"/>
                  </a:lnTo>
                  <a:lnTo>
                    <a:pt x="373" y="43"/>
                  </a:lnTo>
                  <a:lnTo>
                    <a:pt x="409" y="38"/>
                  </a:lnTo>
                  <a:lnTo>
                    <a:pt x="445" y="38"/>
                  </a:lnTo>
                  <a:lnTo>
                    <a:pt x="480" y="33"/>
                  </a:lnTo>
                  <a:lnTo>
                    <a:pt x="516" y="33"/>
                  </a:lnTo>
                  <a:lnTo>
                    <a:pt x="551" y="27"/>
                  </a:lnTo>
                  <a:lnTo>
                    <a:pt x="587" y="22"/>
                  </a:lnTo>
                  <a:lnTo>
                    <a:pt x="631" y="16"/>
                  </a:lnTo>
                  <a:lnTo>
                    <a:pt x="667" y="16"/>
                  </a:lnTo>
                  <a:lnTo>
                    <a:pt x="702" y="11"/>
                  </a:lnTo>
                  <a:lnTo>
                    <a:pt x="747" y="11"/>
                  </a:lnTo>
                  <a:lnTo>
                    <a:pt x="783" y="6"/>
                  </a:lnTo>
                  <a:lnTo>
                    <a:pt x="818" y="6"/>
                  </a:lnTo>
                  <a:lnTo>
                    <a:pt x="863" y="0"/>
                  </a:lnTo>
                  <a:lnTo>
                    <a:pt x="898" y="0"/>
                  </a:lnTo>
                  <a:lnTo>
                    <a:pt x="934" y="0"/>
                  </a:lnTo>
                  <a:lnTo>
                    <a:pt x="934" y="70"/>
                  </a:lnTo>
                  <a:lnTo>
                    <a:pt x="1049" y="135"/>
                  </a:lnTo>
                  <a:lnTo>
                    <a:pt x="1049" y="124"/>
                  </a:lnTo>
                  <a:lnTo>
                    <a:pt x="1058" y="108"/>
                  </a:lnTo>
                  <a:lnTo>
                    <a:pt x="1067" y="92"/>
                  </a:lnTo>
                  <a:lnTo>
                    <a:pt x="1076" y="81"/>
                  </a:lnTo>
                  <a:lnTo>
                    <a:pt x="1085" y="65"/>
                  </a:lnTo>
                  <a:lnTo>
                    <a:pt x="1094" y="54"/>
                  </a:lnTo>
                  <a:lnTo>
                    <a:pt x="1103" y="43"/>
                  </a:lnTo>
                  <a:lnTo>
                    <a:pt x="1103" y="33"/>
                  </a:lnTo>
                  <a:lnTo>
                    <a:pt x="1129" y="38"/>
                  </a:lnTo>
                  <a:lnTo>
                    <a:pt x="1147" y="38"/>
                  </a:lnTo>
                  <a:lnTo>
                    <a:pt x="1174" y="43"/>
                  </a:lnTo>
                  <a:lnTo>
                    <a:pt x="1192" y="43"/>
                  </a:lnTo>
                  <a:lnTo>
                    <a:pt x="1218" y="49"/>
                  </a:lnTo>
                  <a:lnTo>
                    <a:pt x="1245" y="49"/>
                  </a:lnTo>
                  <a:lnTo>
                    <a:pt x="1272" y="54"/>
                  </a:lnTo>
                  <a:lnTo>
                    <a:pt x="1298" y="54"/>
                  </a:lnTo>
                  <a:lnTo>
                    <a:pt x="1316" y="54"/>
                  </a:lnTo>
                  <a:lnTo>
                    <a:pt x="1352" y="60"/>
                  </a:lnTo>
                  <a:lnTo>
                    <a:pt x="1378" y="60"/>
                  </a:lnTo>
                  <a:lnTo>
                    <a:pt x="1405" y="60"/>
                  </a:lnTo>
                  <a:lnTo>
                    <a:pt x="1432" y="60"/>
                  </a:lnTo>
                  <a:lnTo>
                    <a:pt x="1458" y="65"/>
                  </a:lnTo>
                  <a:lnTo>
                    <a:pt x="1485" y="65"/>
                  </a:lnTo>
                  <a:lnTo>
                    <a:pt x="1512" y="65"/>
                  </a:lnTo>
                  <a:lnTo>
                    <a:pt x="1538" y="65"/>
                  </a:lnTo>
                  <a:lnTo>
                    <a:pt x="1574" y="65"/>
                  </a:lnTo>
                  <a:lnTo>
                    <a:pt x="1601" y="65"/>
                  </a:lnTo>
                  <a:lnTo>
                    <a:pt x="1627" y="65"/>
                  </a:lnTo>
                  <a:lnTo>
                    <a:pt x="1654" y="65"/>
                  </a:lnTo>
                  <a:lnTo>
                    <a:pt x="1681" y="65"/>
                  </a:lnTo>
                  <a:lnTo>
                    <a:pt x="1707" y="70"/>
                  </a:lnTo>
                  <a:lnTo>
                    <a:pt x="1743" y="70"/>
                  </a:lnTo>
                  <a:lnTo>
                    <a:pt x="1770" y="70"/>
                  </a:lnTo>
                  <a:lnTo>
                    <a:pt x="1796" y="70"/>
                  </a:lnTo>
                  <a:lnTo>
                    <a:pt x="1823" y="70"/>
                  </a:lnTo>
                  <a:lnTo>
                    <a:pt x="1850" y="70"/>
                  </a:lnTo>
                  <a:lnTo>
                    <a:pt x="1876" y="70"/>
                  </a:lnTo>
                  <a:lnTo>
                    <a:pt x="1894" y="70"/>
                  </a:lnTo>
                  <a:lnTo>
                    <a:pt x="1921" y="70"/>
                  </a:lnTo>
                  <a:lnTo>
                    <a:pt x="1947" y="70"/>
                  </a:lnTo>
                  <a:lnTo>
                    <a:pt x="2001" y="103"/>
                  </a:lnTo>
                  <a:lnTo>
                    <a:pt x="2001" y="173"/>
                  </a:lnTo>
                  <a:lnTo>
                    <a:pt x="2036" y="162"/>
                  </a:lnTo>
                  <a:lnTo>
                    <a:pt x="2063" y="151"/>
                  </a:lnTo>
                  <a:lnTo>
                    <a:pt x="2090" y="135"/>
                  </a:lnTo>
                  <a:lnTo>
                    <a:pt x="2107" y="119"/>
                  </a:lnTo>
                  <a:lnTo>
                    <a:pt x="2116" y="103"/>
                  </a:lnTo>
                  <a:lnTo>
                    <a:pt x="2134" y="87"/>
                  </a:lnTo>
                  <a:lnTo>
                    <a:pt x="2152" y="76"/>
                  </a:lnTo>
                  <a:lnTo>
                    <a:pt x="2170" y="76"/>
                  </a:lnTo>
                  <a:lnTo>
                    <a:pt x="2205" y="76"/>
                  </a:lnTo>
                  <a:lnTo>
                    <a:pt x="2241" y="76"/>
                  </a:lnTo>
                  <a:lnTo>
                    <a:pt x="2276" y="81"/>
                  </a:lnTo>
                  <a:lnTo>
                    <a:pt x="2312" y="81"/>
                  </a:lnTo>
                  <a:lnTo>
                    <a:pt x="2356" y="81"/>
                  </a:lnTo>
                  <a:lnTo>
                    <a:pt x="2392" y="87"/>
                  </a:lnTo>
                  <a:lnTo>
                    <a:pt x="2428" y="87"/>
                  </a:lnTo>
                  <a:lnTo>
                    <a:pt x="2472" y="92"/>
                  </a:lnTo>
                  <a:lnTo>
                    <a:pt x="2508" y="97"/>
                  </a:lnTo>
                  <a:lnTo>
                    <a:pt x="2543" y="97"/>
                  </a:lnTo>
                  <a:lnTo>
                    <a:pt x="2588" y="103"/>
                  </a:lnTo>
                  <a:lnTo>
                    <a:pt x="2623" y="108"/>
                  </a:lnTo>
                  <a:lnTo>
                    <a:pt x="2668" y="108"/>
                  </a:lnTo>
                  <a:lnTo>
                    <a:pt x="2703" y="114"/>
                  </a:lnTo>
                  <a:lnTo>
                    <a:pt x="2748" y="114"/>
                  </a:lnTo>
                  <a:lnTo>
                    <a:pt x="2783" y="119"/>
                  </a:lnTo>
                  <a:lnTo>
                    <a:pt x="2828" y="119"/>
                  </a:lnTo>
                  <a:lnTo>
                    <a:pt x="2863" y="124"/>
                  </a:lnTo>
                  <a:lnTo>
                    <a:pt x="2908" y="124"/>
                  </a:lnTo>
                  <a:lnTo>
                    <a:pt x="2952" y="124"/>
                  </a:lnTo>
                  <a:lnTo>
                    <a:pt x="2988" y="124"/>
                  </a:lnTo>
                  <a:lnTo>
                    <a:pt x="3032" y="124"/>
                  </a:lnTo>
                  <a:lnTo>
                    <a:pt x="3068" y="124"/>
                  </a:lnTo>
                  <a:lnTo>
                    <a:pt x="3112" y="119"/>
                  </a:lnTo>
                  <a:lnTo>
                    <a:pt x="3157" y="119"/>
                  </a:lnTo>
                  <a:lnTo>
                    <a:pt x="3192" y="114"/>
                  </a:lnTo>
                  <a:lnTo>
                    <a:pt x="3237" y="108"/>
                  </a:lnTo>
                  <a:lnTo>
                    <a:pt x="3272" y="103"/>
                  </a:lnTo>
                  <a:lnTo>
                    <a:pt x="3317" y="97"/>
                  </a:lnTo>
                  <a:lnTo>
                    <a:pt x="3352" y="87"/>
                  </a:lnTo>
                  <a:lnTo>
                    <a:pt x="3397" y="81"/>
                  </a:lnTo>
                  <a:lnTo>
                    <a:pt x="3432" y="70"/>
                  </a:lnTo>
                  <a:lnTo>
                    <a:pt x="3441" y="65"/>
                  </a:lnTo>
                  <a:lnTo>
                    <a:pt x="3459" y="60"/>
                  </a:lnTo>
                  <a:lnTo>
                    <a:pt x="3468" y="60"/>
                  </a:lnTo>
                  <a:lnTo>
                    <a:pt x="3486" y="54"/>
                  </a:lnTo>
                  <a:lnTo>
                    <a:pt x="3503" y="54"/>
                  </a:lnTo>
                  <a:lnTo>
                    <a:pt x="3521" y="49"/>
                  </a:lnTo>
                  <a:lnTo>
                    <a:pt x="3530" y="49"/>
                  </a:lnTo>
                  <a:lnTo>
                    <a:pt x="3548" y="43"/>
                  </a:lnTo>
                  <a:lnTo>
                    <a:pt x="3566" y="43"/>
                  </a:lnTo>
                  <a:lnTo>
                    <a:pt x="3584" y="38"/>
                  </a:lnTo>
                  <a:lnTo>
                    <a:pt x="3601" y="38"/>
                  </a:lnTo>
                  <a:lnTo>
                    <a:pt x="3619" y="38"/>
                  </a:lnTo>
                  <a:lnTo>
                    <a:pt x="3637" y="38"/>
                  </a:lnTo>
                  <a:lnTo>
                    <a:pt x="3655" y="33"/>
                  </a:lnTo>
                  <a:lnTo>
                    <a:pt x="3672" y="33"/>
                  </a:lnTo>
                  <a:lnTo>
                    <a:pt x="3690" y="33"/>
                  </a:lnTo>
                  <a:lnTo>
                    <a:pt x="3699" y="38"/>
                  </a:lnTo>
                  <a:lnTo>
                    <a:pt x="3708" y="49"/>
                  </a:lnTo>
                  <a:lnTo>
                    <a:pt x="3717" y="54"/>
                  </a:lnTo>
                  <a:lnTo>
                    <a:pt x="3726" y="60"/>
                  </a:lnTo>
                  <a:lnTo>
                    <a:pt x="3735" y="70"/>
                  </a:lnTo>
                  <a:lnTo>
                    <a:pt x="3735" y="81"/>
                  </a:lnTo>
                  <a:lnTo>
                    <a:pt x="3744" y="92"/>
                  </a:lnTo>
                  <a:lnTo>
                    <a:pt x="3744" y="103"/>
                  </a:lnTo>
                  <a:lnTo>
                    <a:pt x="3761" y="103"/>
                  </a:lnTo>
                  <a:lnTo>
                    <a:pt x="3779" y="103"/>
                  </a:lnTo>
                  <a:lnTo>
                    <a:pt x="3797" y="108"/>
                  </a:lnTo>
                  <a:lnTo>
                    <a:pt x="3815" y="114"/>
                  </a:lnTo>
                  <a:lnTo>
                    <a:pt x="3832" y="114"/>
                  </a:lnTo>
                  <a:lnTo>
                    <a:pt x="3841" y="119"/>
                  </a:lnTo>
                  <a:lnTo>
                    <a:pt x="3868" y="119"/>
                  </a:lnTo>
                  <a:lnTo>
                    <a:pt x="3886" y="119"/>
                  </a:lnTo>
                  <a:lnTo>
                    <a:pt x="4001" y="54"/>
                  </a:lnTo>
                  <a:lnTo>
                    <a:pt x="4588" y="54"/>
                  </a:lnTo>
                  <a:lnTo>
                    <a:pt x="4588" y="60"/>
                  </a:lnTo>
                  <a:lnTo>
                    <a:pt x="4579" y="70"/>
                  </a:lnTo>
                  <a:lnTo>
                    <a:pt x="4571" y="81"/>
                  </a:lnTo>
                  <a:lnTo>
                    <a:pt x="4562" y="92"/>
                  </a:lnTo>
                  <a:lnTo>
                    <a:pt x="4553" y="108"/>
                  </a:lnTo>
                  <a:lnTo>
                    <a:pt x="4535" y="119"/>
                  </a:lnTo>
                  <a:lnTo>
                    <a:pt x="4535" y="130"/>
                  </a:lnTo>
                  <a:lnTo>
                    <a:pt x="4526" y="135"/>
                  </a:lnTo>
                  <a:lnTo>
                    <a:pt x="4544" y="146"/>
                  </a:lnTo>
                  <a:lnTo>
                    <a:pt x="4562" y="157"/>
                  </a:lnTo>
                  <a:lnTo>
                    <a:pt x="4579" y="162"/>
                  </a:lnTo>
                  <a:lnTo>
                    <a:pt x="4597" y="173"/>
                  </a:lnTo>
                  <a:lnTo>
                    <a:pt x="4615" y="178"/>
                  </a:lnTo>
                  <a:lnTo>
                    <a:pt x="4642" y="184"/>
                  </a:lnTo>
                  <a:lnTo>
                    <a:pt x="4659" y="194"/>
                  </a:lnTo>
                  <a:lnTo>
                    <a:pt x="4686" y="200"/>
                  </a:lnTo>
                  <a:lnTo>
                    <a:pt x="4713" y="205"/>
                  </a:lnTo>
                  <a:lnTo>
                    <a:pt x="4739" y="211"/>
                  </a:lnTo>
                  <a:lnTo>
                    <a:pt x="4766" y="211"/>
                  </a:lnTo>
                  <a:lnTo>
                    <a:pt x="4784" y="216"/>
                  </a:lnTo>
                  <a:lnTo>
                    <a:pt x="4811" y="216"/>
                  </a:lnTo>
                  <a:lnTo>
                    <a:pt x="4828" y="221"/>
                  </a:lnTo>
                  <a:lnTo>
                    <a:pt x="4846" y="221"/>
                  </a:lnTo>
                  <a:lnTo>
                    <a:pt x="4864" y="221"/>
                  </a:lnTo>
                  <a:lnTo>
                    <a:pt x="4864" y="264"/>
                  </a:lnTo>
                  <a:lnTo>
                    <a:pt x="4855" y="313"/>
                  </a:lnTo>
                  <a:lnTo>
                    <a:pt x="4846" y="367"/>
                  </a:lnTo>
                  <a:lnTo>
                    <a:pt x="4837" y="410"/>
                  </a:lnTo>
                  <a:lnTo>
                    <a:pt x="4828" y="415"/>
                  </a:lnTo>
                  <a:lnTo>
                    <a:pt x="4811" y="421"/>
                  </a:lnTo>
                  <a:lnTo>
                    <a:pt x="4802" y="426"/>
                  </a:lnTo>
                  <a:lnTo>
                    <a:pt x="4784" y="437"/>
                  </a:lnTo>
                  <a:lnTo>
                    <a:pt x="4766" y="442"/>
                  </a:lnTo>
                  <a:lnTo>
                    <a:pt x="4757" y="448"/>
                  </a:lnTo>
                  <a:lnTo>
                    <a:pt x="4739" y="453"/>
                  </a:lnTo>
                  <a:lnTo>
                    <a:pt x="4731" y="459"/>
                  </a:lnTo>
                  <a:lnTo>
                    <a:pt x="4731" y="523"/>
                  </a:lnTo>
                  <a:lnTo>
                    <a:pt x="4722" y="588"/>
                  </a:lnTo>
                  <a:lnTo>
                    <a:pt x="4722" y="658"/>
                  </a:lnTo>
                  <a:lnTo>
                    <a:pt x="4731" y="733"/>
                  </a:lnTo>
                  <a:lnTo>
                    <a:pt x="4731" y="804"/>
                  </a:lnTo>
                  <a:lnTo>
                    <a:pt x="4748" y="868"/>
                  </a:lnTo>
                  <a:lnTo>
                    <a:pt x="4775" y="933"/>
                  </a:lnTo>
                  <a:lnTo>
                    <a:pt x="4811" y="987"/>
                  </a:lnTo>
                  <a:lnTo>
                    <a:pt x="4802" y="998"/>
                  </a:lnTo>
                  <a:lnTo>
                    <a:pt x="4784" y="1003"/>
                  </a:lnTo>
                  <a:lnTo>
                    <a:pt x="4757" y="1014"/>
                  </a:lnTo>
                  <a:lnTo>
                    <a:pt x="4739" y="1025"/>
                  </a:lnTo>
                  <a:lnTo>
                    <a:pt x="4722" y="1030"/>
                  </a:lnTo>
                  <a:lnTo>
                    <a:pt x="4704" y="1041"/>
                  </a:lnTo>
                  <a:lnTo>
                    <a:pt x="4686" y="1051"/>
                  </a:lnTo>
                  <a:lnTo>
                    <a:pt x="4668" y="1057"/>
                  </a:lnTo>
                  <a:lnTo>
                    <a:pt x="4713" y="1084"/>
                  </a:lnTo>
                  <a:lnTo>
                    <a:pt x="4739" y="1111"/>
                  </a:lnTo>
                  <a:lnTo>
                    <a:pt x="4766" y="1143"/>
                  </a:lnTo>
                  <a:lnTo>
                    <a:pt x="4784" y="1175"/>
                  </a:lnTo>
                  <a:lnTo>
                    <a:pt x="4793" y="1213"/>
                  </a:lnTo>
                  <a:lnTo>
                    <a:pt x="4802" y="1251"/>
                  </a:lnTo>
                  <a:lnTo>
                    <a:pt x="4802" y="1289"/>
                  </a:lnTo>
                  <a:lnTo>
                    <a:pt x="4802" y="1321"/>
                  </a:lnTo>
                  <a:lnTo>
                    <a:pt x="4802" y="1359"/>
                  </a:lnTo>
                  <a:lnTo>
                    <a:pt x="4793" y="1397"/>
                  </a:lnTo>
                  <a:lnTo>
                    <a:pt x="4784" y="1434"/>
                  </a:lnTo>
                  <a:lnTo>
                    <a:pt x="4775" y="1472"/>
                  </a:lnTo>
                  <a:lnTo>
                    <a:pt x="4757" y="1504"/>
                  </a:lnTo>
                  <a:lnTo>
                    <a:pt x="4748" y="1542"/>
                  </a:lnTo>
                  <a:lnTo>
                    <a:pt x="4739" y="1574"/>
                  </a:lnTo>
                  <a:lnTo>
                    <a:pt x="4731" y="1601"/>
                  </a:lnTo>
                  <a:lnTo>
                    <a:pt x="4704" y="1704"/>
                  </a:lnTo>
                  <a:lnTo>
                    <a:pt x="4695" y="1812"/>
                  </a:lnTo>
                  <a:lnTo>
                    <a:pt x="4704" y="1925"/>
                  </a:lnTo>
                  <a:lnTo>
                    <a:pt x="4713" y="2038"/>
                  </a:lnTo>
                  <a:lnTo>
                    <a:pt x="4722" y="2151"/>
                  </a:lnTo>
                  <a:lnTo>
                    <a:pt x="4739" y="2264"/>
                  </a:lnTo>
                  <a:lnTo>
                    <a:pt x="4748" y="2372"/>
                  </a:lnTo>
                  <a:lnTo>
                    <a:pt x="4757" y="2469"/>
                  </a:lnTo>
                  <a:lnTo>
                    <a:pt x="4588" y="2572"/>
                  </a:lnTo>
                  <a:lnTo>
                    <a:pt x="4579" y="2588"/>
                  </a:lnTo>
                  <a:lnTo>
                    <a:pt x="4579" y="2599"/>
                  </a:lnTo>
                  <a:lnTo>
                    <a:pt x="4579" y="2609"/>
                  </a:lnTo>
                  <a:lnTo>
                    <a:pt x="4579" y="2620"/>
                  </a:lnTo>
                  <a:lnTo>
                    <a:pt x="4579" y="2631"/>
                  </a:lnTo>
                  <a:lnTo>
                    <a:pt x="4588" y="2636"/>
                  </a:lnTo>
                  <a:lnTo>
                    <a:pt x="4597" y="2642"/>
                  </a:lnTo>
                  <a:lnTo>
                    <a:pt x="4615" y="2642"/>
                  </a:lnTo>
                  <a:lnTo>
                    <a:pt x="4624" y="2642"/>
                  </a:lnTo>
                  <a:lnTo>
                    <a:pt x="4642" y="2642"/>
                  </a:lnTo>
                  <a:lnTo>
                    <a:pt x="4651" y="2642"/>
                  </a:lnTo>
                  <a:lnTo>
                    <a:pt x="4668" y="2642"/>
                  </a:lnTo>
                  <a:lnTo>
                    <a:pt x="4686" y="2642"/>
                  </a:lnTo>
                  <a:lnTo>
                    <a:pt x="4695" y="2642"/>
                  </a:lnTo>
                  <a:lnTo>
                    <a:pt x="4713" y="2642"/>
                  </a:lnTo>
                  <a:lnTo>
                    <a:pt x="4722" y="2647"/>
                  </a:lnTo>
                  <a:lnTo>
                    <a:pt x="4731" y="2647"/>
                  </a:lnTo>
                  <a:lnTo>
                    <a:pt x="4739" y="2647"/>
                  </a:lnTo>
                  <a:lnTo>
                    <a:pt x="4757" y="2647"/>
                  </a:lnTo>
                  <a:lnTo>
                    <a:pt x="4757" y="2653"/>
                  </a:lnTo>
                  <a:lnTo>
                    <a:pt x="4766" y="2653"/>
                  </a:lnTo>
                  <a:lnTo>
                    <a:pt x="4775" y="2653"/>
                  </a:lnTo>
                  <a:lnTo>
                    <a:pt x="4784" y="2658"/>
                  </a:lnTo>
                  <a:lnTo>
                    <a:pt x="4784" y="2658"/>
                  </a:lnTo>
                  <a:lnTo>
                    <a:pt x="4757" y="2750"/>
                  </a:lnTo>
                  <a:lnTo>
                    <a:pt x="4739" y="2863"/>
                  </a:lnTo>
                  <a:lnTo>
                    <a:pt x="4731" y="2981"/>
                  </a:lnTo>
                  <a:lnTo>
                    <a:pt x="4731" y="3116"/>
                  </a:lnTo>
                  <a:lnTo>
                    <a:pt x="4731" y="3256"/>
                  </a:lnTo>
                  <a:lnTo>
                    <a:pt x="4739" y="3396"/>
                  </a:lnTo>
                  <a:lnTo>
                    <a:pt x="4748" y="3531"/>
                  </a:lnTo>
                  <a:lnTo>
                    <a:pt x="4748" y="3655"/>
                  </a:lnTo>
                  <a:lnTo>
                    <a:pt x="4739" y="3661"/>
                  </a:lnTo>
                  <a:lnTo>
                    <a:pt x="4722" y="3666"/>
                  </a:lnTo>
                  <a:lnTo>
                    <a:pt x="4704" y="3671"/>
                  </a:lnTo>
                  <a:lnTo>
                    <a:pt x="4686" y="3677"/>
                  </a:lnTo>
                  <a:lnTo>
                    <a:pt x="4668" y="3677"/>
                  </a:lnTo>
                  <a:lnTo>
                    <a:pt x="4651" y="3682"/>
                  </a:lnTo>
                  <a:lnTo>
                    <a:pt x="4633" y="3682"/>
                  </a:lnTo>
                  <a:lnTo>
                    <a:pt x="4615" y="3682"/>
                  </a:lnTo>
                  <a:lnTo>
                    <a:pt x="4597" y="3688"/>
                  </a:lnTo>
                  <a:lnTo>
                    <a:pt x="4579" y="3688"/>
                  </a:lnTo>
                  <a:lnTo>
                    <a:pt x="4553" y="3688"/>
                  </a:lnTo>
                  <a:lnTo>
                    <a:pt x="4535" y="3693"/>
                  </a:lnTo>
                  <a:lnTo>
                    <a:pt x="4508" y="3693"/>
                  </a:lnTo>
                  <a:lnTo>
                    <a:pt x="4491" y="3693"/>
                  </a:lnTo>
                  <a:lnTo>
                    <a:pt x="4464" y="3698"/>
                  </a:lnTo>
                  <a:lnTo>
                    <a:pt x="4437" y="3698"/>
                  </a:lnTo>
                  <a:lnTo>
                    <a:pt x="4428" y="3693"/>
                  </a:lnTo>
                  <a:lnTo>
                    <a:pt x="4410" y="3688"/>
                  </a:lnTo>
                  <a:lnTo>
                    <a:pt x="4402" y="3688"/>
                  </a:lnTo>
                  <a:lnTo>
                    <a:pt x="4393" y="3682"/>
                  </a:lnTo>
                  <a:lnTo>
                    <a:pt x="4375" y="3677"/>
                  </a:lnTo>
                  <a:lnTo>
                    <a:pt x="4366" y="3677"/>
                  </a:lnTo>
                  <a:lnTo>
                    <a:pt x="4357" y="3671"/>
                  </a:lnTo>
                  <a:lnTo>
                    <a:pt x="4339" y="3671"/>
                  </a:lnTo>
                  <a:lnTo>
                    <a:pt x="4330" y="3671"/>
                  </a:lnTo>
                  <a:lnTo>
                    <a:pt x="4313" y="3666"/>
                  </a:lnTo>
                  <a:lnTo>
                    <a:pt x="4304" y="3666"/>
                  </a:lnTo>
                  <a:lnTo>
                    <a:pt x="4295" y="3661"/>
                  </a:lnTo>
                  <a:lnTo>
                    <a:pt x="4286" y="3661"/>
                  </a:lnTo>
                  <a:lnTo>
                    <a:pt x="4268" y="3655"/>
                  </a:lnTo>
                  <a:lnTo>
                    <a:pt x="4259" y="3650"/>
                  </a:lnTo>
                  <a:lnTo>
                    <a:pt x="4250" y="3650"/>
                  </a:lnTo>
                  <a:lnTo>
                    <a:pt x="4224" y="3650"/>
                  </a:lnTo>
                  <a:lnTo>
                    <a:pt x="4197" y="3655"/>
                  </a:lnTo>
                  <a:lnTo>
                    <a:pt x="4179" y="3655"/>
                  </a:lnTo>
                  <a:lnTo>
                    <a:pt x="4153" y="3661"/>
                  </a:lnTo>
                  <a:lnTo>
                    <a:pt x="4135" y="3661"/>
                  </a:lnTo>
                  <a:lnTo>
                    <a:pt x="4108" y="3666"/>
                  </a:lnTo>
                  <a:lnTo>
                    <a:pt x="4090" y="3666"/>
                  </a:lnTo>
                  <a:lnTo>
                    <a:pt x="4073" y="3671"/>
                  </a:lnTo>
                  <a:lnTo>
                    <a:pt x="4055" y="3671"/>
                  </a:lnTo>
                  <a:lnTo>
                    <a:pt x="4037" y="3677"/>
                  </a:lnTo>
                  <a:lnTo>
                    <a:pt x="4019" y="3682"/>
                  </a:lnTo>
                  <a:lnTo>
                    <a:pt x="4001" y="3688"/>
                  </a:lnTo>
                  <a:lnTo>
                    <a:pt x="3984" y="3693"/>
                  </a:lnTo>
                  <a:lnTo>
                    <a:pt x="3966" y="3704"/>
                  </a:lnTo>
                  <a:lnTo>
                    <a:pt x="3948" y="3715"/>
                  </a:lnTo>
                  <a:lnTo>
                    <a:pt x="3930" y="3725"/>
                  </a:lnTo>
                  <a:lnTo>
                    <a:pt x="3904" y="3720"/>
                  </a:lnTo>
                  <a:lnTo>
                    <a:pt x="3886" y="3720"/>
                  </a:lnTo>
                  <a:lnTo>
                    <a:pt x="3859" y="3720"/>
                  </a:lnTo>
                  <a:lnTo>
                    <a:pt x="3832" y="3720"/>
                  </a:lnTo>
                  <a:lnTo>
                    <a:pt x="3815" y="3720"/>
                  </a:lnTo>
                  <a:lnTo>
                    <a:pt x="3788" y="3720"/>
                  </a:lnTo>
                  <a:lnTo>
                    <a:pt x="3761" y="3720"/>
                  </a:lnTo>
                  <a:lnTo>
                    <a:pt x="3735" y="3720"/>
                  </a:lnTo>
                  <a:lnTo>
                    <a:pt x="3708" y="3720"/>
                  </a:lnTo>
                  <a:lnTo>
                    <a:pt x="3681" y="3720"/>
                  </a:lnTo>
                  <a:lnTo>
                    <a:pt x="3655" y="3720"/>
                  </a:lnTo>
                  <a:lnTo>
                    <a:pt x="3628" y="3720"/>
                  </a:lnTo>
                  <a:lnTo>
                    <a:pt x="3601" y="3725"/>
                  </a:lnTo>
                  <a:lnTo>
                    <a:pt x="3584" y="3725"/>
                  </a:lnTo>
                  <a:lnTo>
                    <a:pt x="3557" y="3725"/>
                  </a:lnTo>
                  <a:lnTo>
                    <a:pt x="3539" y="3725"/>
                  </a:lnTo>
                  <a:lnTo>
                    <a:pt x="3521" y="3720"/>
                  </a:lnTo>
                  <a:lnTo>
                    <a:pt x="3512" y="3715"/>
                  </a:lnTo>
                  <a:lnTo>
                    <a:pt x="3503" y="3709"/>
                  </a:lnTo>
                  <a:lnTo>
                    <a:pt x="3486" y="3704"/>
                  </a:lnTo>
                  <a:lnTo>
                    <a:pt x="3477" y="3698"/>
                  </a:lnTo>
                  <a:lnTo>
                    <a:pt x="3459" y="3693"/>
                  </a:lnTo>
                  <a:lnTo>
                    <a:pt x="3450" y="3688"/>
                  </a:lnTo>
                  <a:lnTo>
                    <a:pt x="3441" y="3682"/>
                  </a:lnTo>
                  <a:lnTo>
                    <a:pt x="3441" y="3688"/>
                  </a:lnTo>
                  <a:lnTo>
                    <a:pt x="3432" y="3693"/>
                  </a:lnTo>
                  <a:lnTo>
                    <a:pt x="3423" y="3698"/>
                  </a:lnTo>
                  <a:lnTo>
                    <a:pt x="3423" y="3704"/>
                  </a:lnTo>
                  <a:lnTo>
                    <a:pt x="3415" y="3709"/>
                  </a:lnTo>
                  <a:lnTo>
                    <a:pt x="3406" y="3715"/>
                  </a:lnTo>
                  <a:lnTo>
                    <a:pt x="3406" y="3720"/>
                  </a:lnTo>
                  <a:lnTo>
                    <a:pt x="3397" y="3725"/>
                  </a:lnTo>
                  <a:lnTo>
                    <a:pt x="3370" y="3725"/>
                  </a:lnTo>
                  <a:lnTo>
                    <a:pt x="3343" y="3725"/>
                  </a:lnTo>
                  <a:lnTo>
                    <a:pt x="3308" y="3725"/>
                  </a:lnTo>
                  <a:lnTo>
                    <a:pt x="3272" y="3731"/>
                  </a:lnTo>
                  <a:lnTo>
                    <a:pt x="3237" y="3731"/>
                  </a:lnTo>
                  <a:lnTo>
                    <a:pt x="3201" y="3736"/>
                  </a:lnTo>
                  <a:lnTo>
                    <a:pt x="3166" y="3736"/>
                  </a:lnTo>
                  <a:lnTo>
                    <a:pt x="3130" y="3741"/>
                  </a:lnTo>
                  <a:lnTo>
                    <a:pt x="3086" y="3741"/>
                  </a:lnTo>
                  <a:lnTo>
                    <a:pt x="3050" y="3741"/>
                  </a:lnTo>
                  <a:lnTo>
                    <a:pt x="3014" y="3741"/>
                  </a:lnTo>
                  <a:lnTo>
                    <a:pt x="2979" y="3741"/>
                  </a:lnTo>
                  <a:lnTo>
                    <a:pt x="2952" y="3741"/>
                  </a:lnTo>
                  <a:lnTo>
                    <a:pt x="2917" y="3741"/>
                  </a:lnTo>
                  <a:lnTo>
                    <a:pt x="2890" y="3736"/>
                  </a:lnTo>
                  <a:lnTo>
                    <a:pt x="2863" y="3731"/>
                  </a:lnTo>
                  <a:lnTo>
                    <a:pt x="2845" y="3725"/>
                  </a:lnTo>
                  <a:lnTo>
                    <a:pt x="2837" y="3720"/>
                  </a:lnTo>
                  <a:lnTo>
                    <a:pt x="2819" y="3715"/>
                  </a:lnTo>
                  <a:lnTo>
                    <a:pt x="2810" y="3709"/>
                  </a:lnTo>
                  <a:lnTo>
                    <a:pt x="2801" y="3704"/>
                  </a:lnTo>
                  <a:lnTo>
                    <a:pt x="2792" y="3693"/>
                  </a:lnTo>
                  <a:lnTo>
                    <a:pt x="2783" y="3688"/>
                  </a:lnTo>
                  <a:lnTo>
                    <a:pt x="2774" y="3677"/>
                  </a:lnTo>
                  <a:lnTo>
                    <a:pt x="2765" y="3671"/>
                  </a:lnTo>
                  <a:lnTo>
                    <a:pt x="2757" y="3666"/>
                  </a:lnTo>
                  <a:lnTo>
                    <a:pt x="2748" y="3661"/>
                  </a:lnTo>
                  <a:lnTo>
                    <a:pt x="2730" y="3655"/>
                  </a:lnTo>
                  <a:lnTo>
                    <a:pt x="2721" y="3650"/>
                  </a:lnTo>
                  <a:lnTo>
                    <a:pt x="2703" y="3644"/>
                  </a:lnTo>
                  <a:lnTo>
                    <a:pt x="2685" y="3644"/>
                  </a:lnTo>
                  <a:lnTo>
                    <a:pt x="2668" y="3644"/>
                  </a:lnTo>
                  <a:lnTo>
                    <a:pt x="2659" y="3644"/>
                  </a:lnTo>
                  <a:lnTo>
                    <a:pt x="2641" y="3639"/>
                  </a:lnTo>
                  <a:lnTo>
                    <a:pt x="2632" y="3639"/>
                  </a:lnTo>
                  <a:lnTo>
                    <a:pt x="2614" y="3639"/>
                  </a:lnTo>
                  <a:lnTo>
                    <a:pt x="2605" y="3639"/>
                  </a:lnTo>
                  <a:lnTo>
                    <a:pt x="2588" y="3639"/>
                  </a:lnTo>
                  <a:lnTo>
                    <a:pt x="2588" y="3639"/>
                  </a:lnTo>
                  <a:lnTo>
                    <a:pt x="2579" y="3644"/>
                  </a:lnTo>
                  <a:lnTo>
                    <a:pt x="2579" y="3650"/>
                  </a:lnTo>
                  <a:lnTo>
                    <a:pt x="2570" y="3661"/>
                  </a:lnTo>
                  <a:lnTo>
                    <a:pt x="2561" y="3666"/>
                  </a:lnTo>
                  <a:lnTo>
                    <a:pt x="2561" y="3677"/>
                  </a:lnTo>
                  <a:lnTo>
                    <a:pt x="2552" y="3688"/>
                  </a:lnTo>
                  <a:lnTo>
                    <a:pt x="2543" y="3693"/>
                  </a:lnTo>
                  <a:lnTo>
                    <a:pt x="2534" y="3698"/>
                  </a:lnTo>
                  <a:lnTo>
                    <a:pt x="2534" y="3704"/>
                  </a:lnTo>
                  <a:lnTo>
                    <a:pt x="2525" y="3709"/>
                  </a:lnTo>
                  <a:lnTo>
                    <a:pt x="2516" y="3715"/>
                  </a:lnTo>
                  <a:lnTo>
                    <a:pt x="2508" y="3715"/>
                  </a:lnTo>
                  <a:lnTo>
                    <a:pt x="2499" y="3720"/>
                  </a:lnTo>
                  <a:lnTo>
                    <a:pt x="2490" y="3720"/>
                  </a:lnTo>
                  <a:lnTo>
                    <a:pt x="2481" y="3725"/>
                  </a:lnTo>
                  <a:lnTo>
                    <a:pt x="2472" y="3731"/>
                  </a:lnTo>
                  <a:lnTo>
                    <a:pt x="2472" y="3731"/>
                  </a:lnTo>
                  <a:lnTo>
                    <a:pt x="2419" y="3731"/>
                  </a:lnTo>
                  <a:lnTo>
                    <a:pt x="2383" y="3731"/>
                  </a:lnTo>
                  <a:lnTo>
                    <a:pt x="2339" y="3731"/>
                  </a:lnTo>
                  <a:lnTo>
                    <a:pt x="2303" y="3731"/>
                  </a:lnTo>
                  <a:lnTo>
                    <a:pt x="2267" y="3731"/>
                  </a:lnTo>
                  <a:lnTo>
                    <a:pt x="2232" y="3731"/>
                  </a:lnTo>
                  <a:lnTo>
                    <a:pt x="2196" y="3731"/>
                  </a:lnTo>
                  <a:lnTo>
                    <a:pt x="2161" y="3731"/>
                  </a:lnTo>
                  <a:lnTo>
                    <a:pt x="2134" y="3731"/>
                  </a:lnTo>
                  <a:lnTo>
                    <a:pt x="2099" y="3736"/>
                  </a:lnTo>
                  <a:lnTo>
                    <a:pt x="2063" y="3736"/>
                  </a:lnTo>
                  <a:lnTo>
                    <a:pt x="2027" y="3736"/>
                  </a:lnTo>
                  <a:lnTo>
                    <a:pt x="1992" y="3741"/>
                  </a:lnTo>
                  <a:lnTo>
                    <a:pt x="1956" y="3747"/>
                  </a:lnTo>
                  <a:lnTo>
                    <a:pt x="1912" y="3752"/>
                  </a:lnTo>
                  <a:lnTo>
                    <a:pt x="1867" y="3758"/>
                  </a:lnTo>
                  <a:lnTo>
                    <a:pt x="1841" y="3758"/>
                  </a:lnTo>
                  <a:lnTo>
                    <a:pt x="1814" y="3763"/>
                  </a:lnTo>
                  <a:lnTo>
                    <a:pt x="1778" y="3768"/>
                  </a:lnTo>
                  <a:lnTo>
                    <a:pt x="1752" y="3768"/>
                  </a:lnTo>
                  <a:lnTo>
                    <a:pt x="1725" y="3774"/>
                  </a:lnTo>
                  <a:lnTo>
                    <a:pt x="1689" y="3774"/>
                  </a:lnTo>
                  <a:lnTo>
                    <a:pt x="1663" y="3779"/>
                  </a:lnTo>
                  <a:lnTo>
                    <a:pt x="1636" y="3779"/>
                  </a:lnTo>
                  <a:lnTo>
                    <a:pt x="1601" y="3785"/>
                  </a:lnTo>
                  <a:lnTo>
                    <a:pt x="1574" y="3785"/>
                  </a:lnTo>
                  <a:lnTo>
                    <a:pt x="1538" y="3785"/>
                  </a:lnTo>
                  <a:lnTo>
                    <a:pt x="1512" y="3785"/>
                  </a:lnTo>
                  <a:lnTo>
                    <a:pt x="1485" y="3790"/>
                  </a:lnTo>
                  <a:lnTo>
                    <a:pt x="1449" y="3790"/>
                  </a:lnTo>
                  <a:lnTo>
                    <a:pt x="1423" y="3790"/>
                  </a:lnTo>
                  <a:lnTo>
                    <a:pt x="1387" y="3790"/>
                  </a:lnTo>
                  <a:lnTo>
                    <a:pt x="1360" y="3790"/>
                  </a:lnTo>
                  <a:lnTo>
                    <a:pt x="1325" y="3790"/>
                  </a:lnTo>
                  <a:lnTo>
                    <a:pt x="1298" y="3790"/>
                  </a:lnTo>
                  <a:lnTo>
                    <a:pt x="1263" y="3790"/>
                  </a:lnTo>
                  <a:lnTo>
                    <a:pt x="1236" y="3790"/>
                  </a:lnTo>
                  <a:lnTo>
                    <a:pt x="1209" y="3785"/>
                  </a:lnTo>
                  <a:lnTo>
                    <a:pt x="1174" y="3785"/>
                  </a:lnTo>
                  <a:lnTo>
                    <a:pt x="1147" y="3785"/>
                  </a:lnTo>
                  <a:lnTo>
                    <a:pt x="1112" y="3779"/>
                  </a:lnTo>
                  <a:lnTo>
                    <a:pt x="1085" y="3779"/>
                  </a:lnTo>
                  <a:lnTo>
                    <a:pt x="1058" y="3774"/>
                  </a:lnTo>
                  <a:lnTo>
                    <a:pt x="1023" y="3774"/>
                  </a:lnTo>
                  <a:lnTo>
                    <a:pt x="996" y="3768"/>
                  </a:lnTo>
                  <a:lnTo>
                    <a:pt x="969" y="3768"/>
                  </a:lnTo>
                  <a:lnTo>
                    <a:pt x="943" y="3763"/>
                  </a:lnTo>
                  <a:lnTo>
                    <a:pt x="907" y="3758"/>
                  </a:lnTo>
                  <a:lnTo>
                    <a:pt x="907" y="3752"/>
                  </a:lnTo>
                  <a:lnTo>
                    <a:pt x="907" y="3747"/>
                  </a:lnTo>
                  <a:lnTo>
                    <a:pt x="898" y="3741"/>
                  </a:lnTo>
                  <a:lnTo>
                    <a:pt x="898" y="3736"/>
                  </a:lnTo>
                  <a:lnTo>
                    <a:pt x="889" y="3731"/>
                  </a:lnTo>
                  <a:lnTo>
                    <a:pt x="880" y="3720"/>
                  </a:lnTo>
                  <a:lnTo>
                    <a:pt x="871" y="3715"/>
                  </a:lnTo>
                  <a:lnTo>
                    <a:pt x="863" y="3704"/>
                  </a:lnTo>
                  <a:lnTo>
                    <a:pt x="818" y="3704"/>
                  </a:lnTo>
                  <a:lnTo>
                    <a:pt x="783" y="3709"/>
                  </a:lnTo>
                  <a:lnTo>
                    <a:pt x="738" y="3709"/>
                  </a:lnTo>
                  <a:lnTo>
                    <a:pt x="694" y="3709"/>
                  </a:lnTo>
                  <a:lnTo>
                    <a:pt x="649" y="3715"/>
                  </a:lnTo>
                  <a:lnTo>
                    <a:pt x="605" y="3715"/>
                  </a:lnTo>
                  <a:lnTo>
                    <a:pt x="569" y="3715"/>
                  </a:lnTo>
                  <a:lnTo>
                    <a:pt x="525" y="3715"/>
                  </a:lnTo>
                  <a:lnTo>
                    <a:pt x="480" y="3720"/>
                  </a:lnTo>
                  <a:lnTo>
                    <a:pt x="436" y="3715"/>
                  </a:lnTo>
                  <a:lnTo>
                    <a:pt x="391" y="3715"/>
                  </a:lnTo>
                  <a:lnTo>
                    <a:pt x="356" y="3709"/>
                  </a:lnTo>
                  <a:lnTo>
                    <a:pt x="311" y="3704"/>
                  </a:lnTo>
                  <a:lnTo>
                    <a:pt x="276" y="3698"/>
                  </a:lnTo>
                  <a:lnTo>
                    <a:pt x="240" y="3688"/>
                  </a:lnTo>
                  <a:lnTo>
                    <a:pt x="196" y="3671"/>
                  </a:lnTo>
                  <a:lnTo>
                    <a:pt x="187" y="3671"/>
                  </a:lnTo>
                  <a:lnTo>
                    <a:pt x="169" y="3671"/>
                  </a:lnTo>
                  <a:lnTo>
                    <a:pt x="160" y="3666"/>
                  </a:lnTo>
                  <a:lnTo>
                    <a:pt x="142" y="3666"/>
                  </a:lnTo>
                  <a:lnTo>
                    <a:pt x="133" y="3661"/>
                  </a:lnTo>
                  <a:lnTo>
                    <a:pt x="116" y="3661"/>
                  </a:lnTo>
                  <a:lnTo>
                    <a:pt x="107" y="3661"/>
                  </a:lnTo>
                  <a:lnTo>
                    <a:pt x="98" y="3661"/>
                  </a:lnTo>
                  <a:lnTo>
                    <a:pt x="89" y="3612"/>
                  </a:lnTo>
                  <a:lnTo>
                    <a:pt x="89" y="3542"/>
                  </a:lnTo>
                  <a:lnTo>
                    <a:pt x="98" y="3467"/>
                  </a:lnTo>
                  <a:lnTo>
                    <a:pt x="107" y="3418"/>
                  </a:lnTo>
                  <a:lnTo>
                    <a:pt x="107" y="3407"/>
                  </a:lnTo>
                  <a:lnTo>
                    <a:pt x="124" y="3396"/>
                  </a:lnTo>
                  <a:lnTo>
                    <a:pt x="133" y="3386"/>
                  </a:lnTo>
                  <a:lnTo>
                    <a:pt x="142" y="3380"/>
                  </a:lnTo>
                  <a:lnTo>
                    <a:pt x="160" y="3370"/>
                  </a:lnTo>
                  <a:lnTo>
                    <a:pt x="169" y="3364"/>
                  </a:lnTo>
                  <a:lnTo>
                    <a:pt x="187" y="3353"/>
                  </a:lnTo>
                  <a:lnTo>
                    <a:pt x="196" y="3348"/>
                  </a:lnTo>
                  <a:lnTo>
                    <a:pt x="196" y="3310"/>
                  </a:lnTo>
                  <a:lnTo>
                    <a:pt x="205" y="3272"/>
                  </a:lnTo>
                  <a:lnTo>
                    <a:pt x="205" y="3240"/>
                  </a:lnTo>
                  <a:lnTo>
                    <a:pt x="213" y="3202"/>
                  </a:lnTo>
                  <a:lnTo>
                    <a:pt x="213" y="3170"/>
                  </a:lnTo>
                  <a:lnTo>
                    <a:pt x="222" y="3132"/>
                  </a:lnTo>
                  <a:lnTo>
                    <a:pt x="231" y="3100"/>
                  </a:lnTo>
                  <a:lnTo>
                    <a:pt x="240" y="3062"/>
                  </a:lnTo>
                  <a:lnTo>
                    <a:pt x="249" y="3051"/>
                  </a:lnTo>
                  <a:lnTo>
                    <a:pt x="249" y="3030"/>
                  </a:lnTo>
                  <a:lnTo>
                    <a:pt x="258" y="3014"/>
                  </a:lnTo>
                  <a:lnTo>
                    <a:pt x="267" y="2992"/>
                  </a:lnTo>
                  <a:lnTo>
                    <a:pt x="267" y="2976"/>
                  </a:lnTo>
                  <a:lnTo>
                    <a:pt x="267" y="2960"/>
                  </a:lnTo>
                  <a:lnTo>
                    <a:pt x="267" y="2944"/>
                  </a:lnTo>
                  <a:lnTo>
                    <a:pt x="258" y="2927"/>
                  </a:lnTo>
                  <a:lnTo>
                    <a:pt x="249" y="2917"/>
                  </a:lnTo>
                  <a:lnTo>
                    <a:pt x="240" y="2906"/>
                  </a:lnTo>
                  <a:lnTo>
                    <a:pt x="231" y="2895"/>
                  </a:lnTo>
                  <a:lnTo>
                    <a:pt x="222" y="2884"/>
                  </a:lnTo>
                  <a:lnTo>
                    <a:pt x="213" y="2874"/>
                  </a:lnTo>
                  <a:lnTo>
                    <a:pt x="205" y="2863"/>
                  </a:lnTo>
                  <a:lnTo>
                    <a:pt x="196" y="2852"/>
                  </a:lnTo>
                  <a:lnTo>
                    <a:pt x="187" y="2836"/>
                  </a:lnTo>
                  <a:lnTo>
                    <a:pt x="178" y="2809"/>
                  </a:lnTo>
                  <a:lnTo>
                    <a:pt x="178" y="2782"/>
                  </a:lnTo>
                  <a:lnTo>
                    <a:pt x="187" y="2755"/>
                  </a:lnTo>
                  <a:lnTo>
                    <a:pt x="196" y="2728"/>
                  </a:lnTo>
                  <a:lnTo>
                    <a:pt x="205" y="2701"/>
                  </a:lnTo>
                  <a:lnTo>
                    <a:pt x="213" y="2674"/>
                  </a:lnTo>
                  <a:lnTo>
                    <a:pt x="213" y="2653"/>
                  </a:lnTo>
                  <a:lnTo>
                    <a:pt x="222" y="2626"/>
                  </a:lnTo>
                  <a:lnTo>
                    <a:pt x="213" y="2620"/>
                  </a:lnTo>
                  <a:lnTo>
                    <a:pt x="205" y="2620"/>
                  </a:lnTo>
                  <a:lnTo>
                    <a:pt x="205" y="2615"/>
                  </a:lnTo>
                  <a:lnTo>
                    <a:pt x="196" y="2609"/>
                  </a:lnTo>
                  <a:lnTo>
                    <a:pt x="187" y="2609"/>
                  </a:lnTo>
                  <a:lnTo>
                    <a:pt x="178" y="2604"/>
                  </a:lnTo>
                  <a:lnTo>
                    <a:pt x="169" y="2604"/>
                  </a:lnTo>
                  <a:lnTo>
                    <a:pt x="160" y="2599"/>
                  </a:lnTo>
                  <a:lnTo>
                    <a:pt x="160" y="2561"/>
                  </a:lnTo>
                  <a:lnTo>
                    <a:pt x="267" y="2512"/>
                  </a:lnTo>
                  <a:lnTo>
                    <a:pt x="267" y="2496"/>
                  </a:lnTo>
                  <a:lnTo>
                    <a:pt x="249" y="2485"/>
                  </a:lnTo>
                  <a:lnTo>
                    <a:pt x="231" y="2475"/>
                  </a:lnTo>
                  <a:lnTo>
                    <a:pt x="213" y="2464"/>
                  </a:lnTo>
                  <a:lnTo>
                    <a:pt x="196" y="2453"/>
                  </a:lnTo>
                  <a:lnTo>
                    <a:pt x="178" y="2437"/>
                  </a:lnTo>
                  <a:lnTo>
                    <a:pt x="169" y="2421"/>
                  </a:lnTo>
                  <a:lnTo>
                    <a:pt x="169" y="2405"/>
                  </a:lnTo>
                  <a:close/>
                </a:path>
              </a:pathLst>
            </a:custGeom>
            <a:solidFill>
              <a:schemeClr val="tx1"/>
            </a:solidFill>
            <a:ln w="9525">
              <a:noFill/>
              <a:round/>
              <a:headEnd/>
              <a:tailEnd/>
            </a:ln>
          </p:spPr>
          <p:txBody>
            <a:bodyPr/>
            <a:lstStyle/>
            <a:p>
              <a:endParaRPr lang="en-US"/>
            </a:p>
          </p:txBody>
        </p:sp>
        <p:sp>
          <p:nvSpPr>
            <p:cNvPr id="13" name="Freeform 11"/>
            <p:cNvSpPr>
              <a:spLocks/>
            </p:cNvSpPr>
            <p:nvPr/>
          </p:nvSpPr>
          <p:spPr bwMode="auto">
            <a:xfrm>
              <a:off x="560" y="279"/>
              <a:ext cx="4864" cy="3790"/>
            </a:xfrm>
            <a:custGeom>
              <a:avLst/>
              <a:gdLst/>
              <a:ahLst/>
              <a:cxnLst>
                <a:cxn ang="0">
                  <a:pos x="302" y="1892"/>
                </a:cxn>
                <a:cxn ang="0">
                  <a:pos x="169" y="1876"/>
                </a:cxn>
                <a:cxn ang="0">
                  <a:pos x="89" y="1623"/>
                </a:cxn>
                <a:cxn ang="0">
                  <a:pos x="98" y="1137"/>
                </a:cxn>
                <a:cxn ang="0">
                  <a:pos x="36" y="792"/>
                </a:cxn>
                <a:cxn ang="0">
                  <a:pos x="205" y="744"/>
                </a:cxn>
                <a:cxn ang="0">
                  <a:pos x="151" y="668"/>
                </a:cxn>
                <a:cxn ang="0">
                  <a:pos x="36" y="464"/>
                </a:cxn>
                <a:cxn ang="0">
                  <a:pos x="80" y="189"/>
                </a:cxn>
                <a:cxn ang="0">
                  <a:pos x="240" y="135"/>
                </a:cxn>
                <a:cxn ang="0">
                  <a:pos x="365" y="43"/>
                </a:cxn>
                <a:cxn ang="0">
                  <a:pos x="738" y="11"/>
                </a:cxn>
                <a:cxn ang="0">
                  <a:pos x="1058" y="92"/>
                </a:cxn>
                <a:cxn ang="0">
                  <a:pos x="1218" y="49"/>
                </a:cxn>
                <a:cxn ang="0">
                  <a:pos x="1485" y="65"/>
                </a:cxn>
                <a:cxn ang="0">
                  <a:pos x="1761" y="65"/>
                </a:cxn>
                <a:cxn ang="0">
                  <a:pos x="2036" y="162"/>
                </a:cxn>
                <a:cxn ang="0">
                  <a:pos x="2276" y="81"/>
                </a:cxn>
                <a:cxn ang="0">
                  <a:pos x="2659" y="108"/>
                </a:cxn>
                <a:cxn ang="0">
                  <a:pos x="3068" y="124"/>
                </a:cxn>
                <a:cxn ang="0">
                  <a:pos x="3441" y="65"/>
                </a:cxn>
                <a:cxn ang="0">
                  <a:pos x="3601" y="38"/>
                </a:cxn>
                <a:cxn ang="0">
                  <a:pos x="3726" y="70"/>
                </a:cxn>
                <a:cxn ang="0">
                  <a:pos x="3859" y="119"/>
                </a:cxn>
                <a:cxn ang="0">
                  <a:pos x="4526" y="129"/>
                </a:cxn>
                <a:cxn ang="0">
                  <a:pos x="4713" y="205"/>
                </a:cxn>
                <a:cxn ang="0">
                  <a:pos x="4837" y="367"/>
                </a:cxn>
                <a:cxn ang="0">
                  <a:pos x="4722" y="523"/>
                </a:cxn>
                <a:cxn ang="0">
                  <a:pos x="4757" y="1013"/>
                </a:cxn>
                <a:cxn ang="0">
                  <a:pos x="4793" y="1213"/>
                </a:cxn>
                <a:cxn ang="0">
                  <a:pos x="4731" y="1574"/>
                </a:cxn>
                <a:cxn ang="0">
                  <a:pos x="4579" y="2571"/>
                </a:cxn>
                <a:cxn ang="0">
                  <a:pos x="4642" y="2641"/>
                </a:cxn>
                <a:cxn ang="0">
                  <a:pos x="4757" y="2652"/>
                </a:cxn>
                <a:cxn ang="0">
                  <a:pos x="4740" y="3396"/>
                </a:cxn>
                <a:cxn ang="0">
                  <a:pos x="4615" y="3682"/>
                </a:cxn>
                <a:cxn ang="0">
                  <a:pos x="4411" y="3687"/>
                </a:cxn>
                <a:cxn ang="0">
                  <a:pos x="4286" y="3660"/>
                </a:cxn>
                <a:cxn ang="0">
                  <a:pos x="4108" y="3666"/>
                </a:cxn>
                <a:cxn ang="0">
                  <a:pos x="3921" y="3725"/>
                </a:cxn>
                <a:cxn ang="0">
                  <a:pos x="3681" y="3720"/>
                </a:cxn>
                <a:cxn ang="0">
                  <a:pos x="3486" y="3703"/>
                </a:cxn>
                <a:cxn ang="0">
                  <a:pos x="3406" y="3714"/>
                </a:cxn>
                <a:cxn ang="0">
                  <a:pos x="3121" y="3736"/>
                </a:cxn>
                <a:cxn ang="0">
                  <a:pos x="2828" y="3720"/>
                </a:cxn>
                <a:cxn ang="0">
                  <a:pos x="2730" y="3655"/>
                </a:cxn>
                <a:cxn ang="0">
                  <a:pos x="2588" y="3639"/>
                </a:cxn>
                <a:cxn ang="0">
                  <a:pos x="2525" y="3703"/>
                </a:cxn>
                <a:cxn ang="0">
                  <a:pos x="2374" y="3730"/>
                </a:cxn>
                <a:cxn ang="0">
                  <a:pos x="2027" y="3736"/>
                </a:cxn>
                <a:cxn ang="0">
                  <a:pos x="1690" y="3774"/>
                </a:cxn>
                <a:cxn ang="0">
                  <a:pos x="1387" y="3790"/>
                </a:cxn>
                <a:cxn ang="0">
                  <a:pos x="1085" y="3779"/>
                </a:cxn>
                <a:cxn ang="0">
                  <a:pos x="889" y="3736"/>
                </a:cxn>
                <a:cxn ang="0">
                  <a:pos x="605" y="3714"/>
                </a:cxn>
                <a:cxn ang="0">
                  <a:pos x="196" y="3671"/>
                </a:cxn>
                <a:cxn ang="0">
                  <a:pos x="89" y="3542"/>
                </a:cxn>
                <a:cxn ang="0">
                  <a:pos x="196" y="3348"/>
                </a:cxn>
                <a:cxn ang="0">
                  <a:pos x="249" y="3030"/>
                </a:cxn>
                <a:cxn ang="0">
                  <a:pos x="213" y="2884"/>
                </a:cxn>
                <a:cxn ang="0">
                  <a:pos x="205" y="2674"/>
                </a:cxn>
                <a:cxn ang="0">
                  <a:pos x="151" y="2598"/>
                </a:cxn>
                <a:cxn ang="0">
                  <a:pos x="169" y="2404"/>
                </a:cxn>
              </a:cxnLst>
              <a:rect l="0" t="0" r="r" b="b"/>
              <a:pathLst>
                <a:path w="4864" h="3790">
                  <a:moveTo>
                    <a:pt x="169" y="2404"/>
                  </a:moveTo>
                  <a:lnTo>
                    <a:pt x="169" y="1946"/>
                  </a:lnTo>
                  <a:lnTo>
                    <a:pt x="178" y="1941"/>
                  </a:lnTo>
                  <a:lnTo>
                    <a:pt x="196" y="1930"/>
                  </a:lnTo>
                  <a:lnTo>
                    <a:pt x="213" y="1925"/>
                  </a:lnTo>
                  <a:lnTo>
                    <a:pt x="231" y="1914"/>
                  </a:lnTo>
                  <a:lnTo>
                    <a:pt x="258" y="1908"/>
                  </a:lnTo>
                  <a:lnTo>
                    <a:pt x="276" y="1903"/>
                  </a:lnTo>
                  <a:lnTo>
                    <a:pt x="293" y="1898"/>
                  </a:lnTo>
                  <a:lnTo>
                    <a:pt x="302" y="1892"/>
                  </a:lnTo>
                  <a:lnTo>
                    <a:pt x="293" y="1892"/>
                  </a:lnTo>
                  <a:lnTo>
                    <a:pt x="276" y="1892"/>
                  </a:lnTo>
                  <a:lnTo>
                    <a:pt x="267" y="1887"/>
                  </a:lnTo>
                  <a:lnTo>
                    <a:pt x="249" y="1887"/>
                  </a:lnTo>
                  <a:lnTo>
                    <a:pt x="240" y="1887"/>
                  </a:lnTo>
                  <a:lnTo>
                    <a:pt x="222" y="1881"/>
                  </a:lnTo>
                  <a:lnTo>
                    <a:pt x="213" y="1881"/>
                  </a:lnTo>
                  <a:lnTo>
                    <a:pt x="196" y="1881"/>
                  </a:lnTo>
                  <a:lnTo>
                    <a:pt x="187" y="1876"/>
                  </a:lnTo>
                  <a:lnTo>
                    <a:pt x="169" y="1876"/>
                  </a:lnTo>
                  <a:lnTo>
                    <a:pt x="160" y="1871"/>
                  </a:lnTo>
                  <a:lnTo>
                    <a:pt x="142" y="1865"/>
                  </a:lnTo>
                  <a:lnTo>
                    <a:pt x="133" y="1865"/>
                  </a:lnTo>
                  <a:lnTo>
                    <a:pt x="125" y="1860"/>
                  </a:lnTo>
                  <a:lnTo>
                    <a:pt x="116" y="1854"/>
                  </a:lnTo>
                  <a:lnTo>
                    <a:pt x="107" y="1854"/>
                  </a:lnTo>
                  <a:lnTo>
                    <a:pt x="107" y="1795"/>
                  </a:lnTo>
                  <a:lnTo>
                    <a:pt x="107" y="1736"/>
                  </a:lnTo>
                  <a:lnTo>
                    <a:pt x="98" y="1671"/>
                  </a:lnTo>
                  <a:lnTo>
                    <a:pt x="89" y="1623"/>
                  </a:lnTo>
                  <a:lnTo>
                    <a:pt x="71" y="1574"/>
                  </a:lnTo>
                  <a:lnTo>
                    <a:pt x="62" y="1526"/>
                  </a:lnTo>
                  <a:lnTo>
                    <a:pt x="62" y="1477"/>
                  </a:lnTo>
                  <a:lnTo>
                    <a:pt x="62" y="1423"/>
                  </a:lnTo>
                  <a:lnTo>
                    <a:pt x="62" y="1375"/>
                  </a:lnTo>
                  <a:lnTo>
                    <a:pt x="71" y="1326"/>
                  </a:lnTo>
                  <a:lnTo>
                    <a:pt x="80" y="1278"/>
                  </a:lnTo>
                  <a:lnTo>
                    <a:pt x="80" y="1234"/>
                  </a:lnTo>
                  <a:lnTo>
                    <a:pt x="89" y="1186"/>
                  </a:lnTo>
                  <a:lnTo>
                    <a:pt x="98" y="1137"/>
                  </a:lnTo>
                  <a:lnTo>
                    <a:pt x="98" y="1089"/>
                  </a:lnTo>
                  <a:lnTo>
                    <a:pt x="98" y="1040"/>
                  </a:lnTo>
                  <a:lnTo>
                    <a:pt x="98" y="992"/>
                  </a:lnTo>
                  <a:lnTo>
                    <a:pt x="89" y="943"/>
                  </a:lnTo>
                  <a:lnTo>
                    <a:pt x="80" y="889"/>
                  </a:lnTo>
                  <a:lnTo>
                    <a:pt x="53" y="841"/>
                  </a:lnTo>
                  <a:lnTo>
                    <a:pt x="53" y="836"/>
                  </a:lnTo>
                  <a:lnTo>
                    <a:pt x="44" y="819"/>
                  </a:lnTo>
                  <a:lnTo>
                    <a:pt x="36" y="809"/>
                  </a:lnTo>
                  <a:lnTo>
                    <a:pt x="36" y="792"/>
                  </a:lnTo>
                  <a:lnTo>
                    <a:pt x="44" y="771"/>
                  </a:lnTo>
                  <a:lnTo>
                    <a:pt x="62" y="765"/>
                  </a:lnTo>
                  <a:lnTo>
                    <a:pt x="89" y="760"/>
                  </a:lnTo>
                  <a:lnTo>
                    <a:pt x="107" y="760"/>
                  </a:lnTo>
                  <a:lnTo>
                    <a:pt x="125" y="760"/>
                  </a:lnTo>
                  <a:lnTo>
                    <a:pt x="142" y="755"/>
                  </a:lnTo>
                  <a:lnTo>
                    <a:pt x="160" y="755"/>
                  </a:lnTo>
                  <a:lnTo>
                    <a:pt x="178" y="755"/>
                  </a:lnTo>
                  <a:lnTo>
                    <a:pt x="196" y="755"/>
                  </a:lnTo>
                  <a:lnTo>
                    <a:pt x="205" y="744"/>
                  </a:lnTo>
                  <a:lnTo>
                    <a:pt x="222" y="739"/>
                  </a:lnTo>
                  <a:lnTo>
                    <a:pt x="231" y="728"/>
                  </a:lnTo>
                  <a:lnTo>
                    <a:pt x="240" y="717"/>
                  </a:lnTo>
                  <a:lnTo>
                    <a:pt x="258" y="712"/>
                  </a:lnTo>
                  <a:lnTo>
                    <a:pt x="276" y="706"/>
                  </a:lnTo>
                  <a:lnTo>
                    <a:pt x="285" y="701"/>
                  </a:lnTo>
                  <a:lnTo>
                    <a:pt x="302" y="695"/>
                  </a:lnTo>
                  <a:lnTo>
                    <a:pt x="276" y="679"/>
                  </a:lnTo>
                  <a:lnTo>
                    <a:pt x="169" y="679"/>
                  </a:lnTo>
                  <a:lnTo>
                    <a:pt x="151" y="668"/>
                  </a:lnTo>
                  <a:lnTo>
                    <a:pt x="125" y="663"/>
                  </a:lnTo>
                  <a:lnTo>
                    <a:pt x="107" y="652"/>
                  </a:lnTo>
                  <a:lnTo>
                    <a:pt x="80" y="647"/>
                  </a:lnTo>
                  <a:lnTo>
                    <a:pt x="62" y="642"/>
                  </a:lnTo>
                  <a:lnTo>
                    <a:pt x="36" y="631"/>
                  </a:lnTo>
                  <a:lnTo>
                    <a:pt x="18" y="625"/>
                  </a:lnTo>
                  <a:lnTo>
                    <a:pt x="0" y="615"/>
                  </a:lnTo>
                  <a:lnTo>
                    <a:pt x="27" y="566"/>
                  </a:lnTo>
                  <a:lnTo>
                    <a:pt x="36" y="518"/>
                  </a:lnTo>
                  <a:lnTo>
                    <a:pt x="36" y="464"/>
                  </a:lnTo>
                  <a:lnTo>
                    <a:pt x="27" y="410"/>
                  </a:lnTo>
                  <a:lnTo>
                    <a:pt x="18" y="350"/>
                  </a:lnTo>
                  <a:lnTo>
                    <a:pt x="9" y="296"/>
                  </a:lnTo>
                  <a:lnTo>
                    <a:pt x="0" y="243"/>
                  </a:lnTo>
                  <a:lnTo>
                    <a:pt x="0" y="194"/>
                  </a:lnTo>
                  <a:lnTo>
                    <a:pt x="18" y="194"/>
                  </a:lnTo>
                  <a:lnTo>
                    <a:pt x="27" y="194"/>
                  </a:lnTo>
                  <a:lnTo>
                    <a:pt x="44" y="194"/>
                  </a:lnTo>
                  <a:lnTo>
                    <a:pt x="62" y="189"/>
                  </a:lnTo>
                  <a:lnTo>
                    <a:pt x="80" y="189"/>
                  </a:lnTo>
                  <a:lnTo>
                    <a:pt x="98" y="189"/>
                  </a:lnTo>
                  <a:lnTo>
                    <a:pt x="116" y="183"/>
                  </a:lnTo>
                  <a:lnTo>
                    <a:pt x="133" y="183"/>
                  </a:lnTo>
                  <a:lnTo>
                    <a:pt x="151" y="178"/>
                  </a:lnTo>
                  <a:lnTo>
                    <a:pt x="169" y="167"/>
                  </a:lnTo>
                  <a:lnTo>
                    <a:pt x="178" y="162"/>
                  </a:lnTo>
                  <a:lnTo>
                    <a:pt x="196" y="156"/>
                  </a:lnTo>
                  <a:lnTo>
                    <a:pt x="213" y="151"/>
                  </a:lnTo>
                  <a:lnTo>
                    <a:pt x="231" y="140"/>
                  </a:lnTo>
                  <a:lnTo>
                    <a:pt x="240" y="135"/>
                  </a:lnTo>
                  <a:lnTo>
                    <a:pt x="258" y="129"/>
                  </a:lnTo>
                  <a:lnTo>
                    <a:pt x="276" y="124"/>
                  </a:lnTo>
                  <a:lnTo>
                    <a:pt x="285" y="113"/>
                  </a:lnTo>
                  <a:lnTo>
                    <a:pt x="293" y="108"/>
                  </a:lnTo>
                  <a:lnTo>
                    <a:pt x="311" y="97"/>
                  </a:lnTo>
                  <a:lnTo>
                    <a:pt x="320" y="86"/>
                  </a:lnTo>
                  <a:lnTo>
                    <a:pt x="329" y="75"/>
                  </a:lnTo>
                  <a:lnTo>
                    <a:pt x="329" y="59"/>
                  </a:lnTo>
                  <a:lnTo>
                    <a:pt x="338" y="43"/>
                  </a:lnTo>
                  <a:lnTo>
                    <a:pt x="365" y="43"/>
                  </a:lnTo>
                  <a:lnTo>
                    <a:pt x="400" y="38"/>
                  </a:lnTo>
                  <a:lnTo>
                    <a:pt x="436" y="38"/>
                  </a:lnTo>
                  <a:lnTo>
                    <a:pt x="471" y="32"/>
                  </a:lnTo>
                  <a:lnTo>
                    <a:pt x="507" y="32"/>
                  </a:lnTo>
                  <a:lnTo>
                    <a:pt x="551" y="27"/>
                  </a:lnTo>
                  <a:lnTo>
                    <a:pt x="587" y="22"/>
                  </a:lnTo>
                  <a:lnTo>
                    <a:pt x="622" y="16"/>
                  </a:lnTo>
                  <a:lnTo>
                    <a:pt x="667" y="16"/>
                  </a:lnTo>
                  <a:lnTo>
                    <a:pt x="703" y="11"/>
                  </a:lnTo>
                  <a:lnTo>
                    <a:pt x="738" y="11"/>
                  </a:lnTo>
                  <a:lnTo>
                    <a:pt x="783" y="5"/>
                  </a:lnTo>
                  <a:lnTo>
                    <a:pt x="818" y="5"/>
                  </a:lnTo>
                  <a:lnTo>
                    <a:pt x="854" y="0"/>
                  </a:lnTo>
                  <a:lnTo>
                    <a:pt x="898" y="0"/>
                  </a:lnTo>
                  <a:lnTo>
                    <a:pt x="934" y="0"/>
                  </a:lnTo>
                  <a:lnTo>
                    <a:pt x="934" y="70"/>
                  </a:lnTo>
                  <a:lnTo>
                    <a:pt x="1040" y="135"/>
                  </a:lnTo>
                  <a:lnTo>
                    <a:pt x="1049" y="124"/>
                  </a:lnTo>
                  <a:lnTo>
                    <a:pt x="1049" y="108"/>
                  </a:lnTo>
                  <a:lnTo>
                    <a:pt x="1058" y="92"/>
                  </a:lnTo>
                  <a:lnTo>
                    <a:pt x="1076" y="81"/>
                  </a:lnTo>
                  <a:lnTo>
                    <a:pt x="1085" y="65"/>
                  </a:lnTo>
                  <a:lnTo>
                    <a:pt x="1094" y="54"/>
                  </a:lnTo>
                  <a:lnTo>
                    <a:pt x="1103" y="43"/>
                  </a:lnTo>
                  <a:lnTo>
                    <a:pt x="1103" y="32"/>
                  </a:lnTo>
                  <a:lnTo>
                    <a:pt x="1120" y="38"/>
                  </a:lnTo>
                  <a:lnTo>
                    <a:pt x="1147" y="38"/>
                  </a:lnTo>
                  <a:lnTo>
                    <a:pt x="1165" y="43"/>
                  </a:lnTo>
                  <a:lnTo>
                    <a:pt x="1192" y="43"/>
                  </a:lnTo>
                  <a:lnTo>
                    <a:pt x="1218" y="49"/>
                  </a:lnTo>
                  <a:lnTo>
                    <a:pt x="1236" y="49"/>
                  </a:lnTo>
                  <a:lnTo>
                    <a:pt x="1263" y="54"/>
                  </a:lnTo>
                  <a:lnTo>
                    <a:pt x="1289" y="54"/>
                  </a:lnTo>
                  <a:lnTo>
                    <a:pt x="1316" y="54"/>
                  </a:lnTo>
                  <a:lnTo>
                    <a:pt x="1343" y="59"/>
                  </a:lnTo>
                  <a:lnTo>
                    <a:pt x="1369" y="59"/>
                  </a:lnTo>
                  <a:lnTo>
                    <a:pt x="1396" y="59"/>
                  </a:lnTo>
                  <a:lnTo>
                    <a:pt x="1423" y="59"/>
                  </a:lnTo>
                  <a:lnTo>
                    <a:pt x="1458" y="65"/>
                  </a:lnTo>
                  <a:lnTo>
                    <a:pt x="1485" y="65"/>
                  </a:lnTo>
                  <a:lnTo>
                    <a:pt x="1512" y="65"/>
                  </a:lnTo>
                  <a:lnTo>
                    <a:pt x="1538" y="65"/>
                  </a:lnTo>
                  <a:lnTo>
                    <a:pt x="1565" y="65"/>
                  </a:lnTo>
                  <a:lnTo>
                    <a:pt x="1601" y="65"/>
                  </a:lnTo>
                  <a:lnTo>
                    <a:pt x="1627" y="65"/>
                  </a:lnTo>
                  <a:lnTo>
                    <a:pt x="1654" y="65"/>
                  </a:lnTo>
                  <a:lnTo>
                    <a:pt x="1681" y="65"/>
                  </a:lnTo>
                  <a:lnTo>
                    <a:pt x="1707" y="65"/>
                  </a:lnTo>
                  <a:lnTo>
                    <a:pt x="1734" y="65"/>
                  </a:lnTo>
                  <a:lnTo>
                    <a:pt x="1761" y="65"/>
                  </a:lnTo>
                  <a:lnTo>
                    <a:pt x="1787" y="70"/>
                  </a:lnTo>
                  <a:lnTo>
                    <a:pt x="1814" y="70"/>
                  </a:lnTo>
                  <a:lnTo>
                    <a:pt x="1841" y="70"/>
                  </a:lnTo>
                  <a:lnTo>
                    <a:pt x="1867" y="70"/>
                  </a:lnTo>
                  <a:lnTo>
                    <a:pt x="1894" y="70"/>
                  </a:lnTo>
                  <a:lnTo>
                    <a:pt x="1921" y="70"/>
                  </a:lnTo>
                  <a:lnTo>
                    <a:pt x="1947" y="70"/>
                  </a:lnTo>
                  <a:lnTo>
                    <a:pt x="2001" y="102"/>
                  </a:lnTo>
                  <a:lnTo>
                    <a:pt x="2001" y="173"/>
                  </a:lnTo>
                  <a:lnTo>
                    <a:pt x="2036" y="162"/>
                  </a:lnTo>
                  <a:lnTo>
                    <a:pt x="2063" y="146"/>
                  </a:lnTo>
                  <a:lnTo>
                    <a:pt x="2081" y="135"/>
                  </a:lnTo>
                  <a:lnTo>
                    <a:pt x="2099" y="113"/>
                  </a:lnTo>
                  <a:lnTo>
                    <a:pt x="2116" y="102"/>
                  </a:lnTo>
                  <a:lnTo>
                    <a:pt x="2134" y="86"/>
                  </a:lnTo>
                  <a:lnTo>
                    <a:pt x="2152" y="75"/>
                  </a:lnTo>
                  <a:lnTo>
                    <a:pt x="2170" y="75"/>
                  </a:lnTo>
                  <a:lnTo>
                    <a:pt x="2205" y="75"/>
                  </a:lnTo>
                  <a:lnTo>
                    <a:pt x="2241" y="75"/>
                  </a:lnTo>
                  <a:lnTo>
                    <a:pt x="2276" y="81"/>
                  </a:lnTo>
                  <a:lnTo>
                    <a:pt x="2312" y="81"/>
                  </a:lnTo>
                  <a:lnTo>
                    <a:pt x="2348" y="81"/>
                  </a:lnTo>
                  <a:lnTo>
                    <a:pt x="2392" y="86"/>
                  </a:lnTo>
                  <a:lnTo>
                    <a:pt x="2428" y="86"/>
                  </a:lnTo>
                  <a:lnTo>
                    <a:pt x="2463" y="92"/>
                  </a:lnTo>
                  <a:lnTo>
                    <a:pt x="2508" y="97"/>
                  </a:lnTo>
                  <a:lnTo>
                    <a:pt x="2543" y="97"/>
                  </a:lnTo>
                  <a:lnTo>
                    <a:pt x="2579" y="102"/>
                  </a:lnTo>
                  <a:lnTo>
                    <a:pt x="2623" y="108"/>
                  </a:lnTo>
                  <a:lnTo>
                    <a:pt x="2659" y="108"/>
                  </a:lnTo>
                  <a:lnTo>
                    <a:pt x="2703" y="113"/>
                  </a:lnTo>
                  <a:lnTo>
                    <a:pt x="2739" y="113"/>
                  </a:lnTo>
                  <a:lnTo>
                    <a:pt x="2783" y="119"/>
                  </a:lnTo>
                  <a:lnTo>
                    <a:pt x="2828" y="119"/>
                  </a:lnTo>
                  <a:lnTo>
                    <a:pt x="2863" y="124"/>
                  </a:lnTo>
                  <a:lnTo>
                    <a:pt x="2908" y="124"/>
                  </a:lnTo>
                  <a:lnTo>
                    <a:pt x="2943" y="124"/>
                  </a:lnTo>
                  <a:lnTo>
                    <a:pt x="2988" y="124"/>
                  </a:lnTo>
                  <a:lnTo>
                    <a:pt x="3023" y="124"/>
                  </a:lnTo>
                  <a:lnTo>
                    <a:pt x="3068" y="124"/>
                  </a:lnTo>
                  <a:lnTo>
                    <a:pt x="3112" y="119"/>
                  </a:lnTo>
                  <a:lnTo>
                    <a:pt x="3148" y="119"/>
                  </a:lnTo>
                  <a:lnTo>
                    <a:pt x="3192" y="113"/>
                  </a:lnTo>
                  <a:lnTo>
                    <a:pt x="3228" y="108"/>
                  </a:lnTo>
                  <a:lnTo>
                    <a:pt x="3272" y="102"/>
                  </a:lnTo>
                  <a:lnTo>
                    <a:pt x="3317" y="97"/>
                  </a:lnTo>
                  <a:lnTo>
                    <a:pt x="3352" y="86"/>
                  </a:lnTo>
                  <a:lnTo>
                    <a:pt x="3388" y="81"/>
                  </a:lnTo>
                  <a:lnTo>
                    <a:pt x="3432" y="70"/>
                  </a:lnTo>
                  <a:lnTo>
                    <a:pt x="3441" y="65"/>
                  </a:lnTo>
                  <a:lnTo>
                    <a:pt x="3459" y="59"/>
                  </a:lnTo>
                  <a:lnTo>
                    <a:pt x="3468" y="59"/>
                  </a:lnTo>
                  <a:lnTo>
                    <a:pt x="3486" y="54"/>
                  </a:lnTo>
                  <a:lnTo>
                    <a:pt x="3495" y="54"/>
                  </a:lnTo>
                  <a:lnTo>
                    <a:pt x="3512" y="49"/>
                  </a:lnTo>
                  <a:lnTo>
                    <a:pt x="3530" y="49"/>
                  </a:lnTo>
                  <a:lnTo>
                    <a:pt x="3548" y="43"/>
                  </a:lnTo>
                  <a:lnTo>
                    <a:pt x="3566" y="43"/>
                  </a:lnTo>
                  <a:lnTo>
                    <a:pt x="3584" y="38"/>
                  </a:lnTo>
                  <a:lnTo>
                    <a:pt x="3601" y="38"/>
                  </a:lnTo>
                  <a:lnTo>
                    <a:pt x="3619" y="38"/>
                  </a:lnTo>
                  <a:lnTo>
                    <a:pt x="3637" y="38"/>
                  </a:lnTo>
                  <a:lnTo>
                    <a:pt x="3655" y="32"/>
                  </a:lnTo>
                  <a:lnTo>
                    <a:pt x="3672" y="32"/>
                  </a:lnTo>
                  <a:lnTo>
                    <a:pt x="3681" y="32"/>
                  </a:lnTo>
                  <a:lnTo>
                    <a:pt x="3699" y="38"/>
                  </a:lnTo>
                  <a:lnTo>
                    <a:pt x="3708" y="49"/>
                  </a:lnTo>
                  <a:lnTo>
                    <a:pt x="3717" y="54"/>
                  </a:lnTo>
                  <a:lnTo>
                    <a:pt x="3726" y="59"/>
                  </a:lnTo>
                  <a:lnTo>
                    <a:pt x="3726" y="70"/>
                  </a:lnTo>
                  <a:lnTo>
                    <a:pt x="3735" y="81"/>
                  </a:lnTo>
                  <a:lnTo>
                    <a:pt x="3735" y="92"/>
                  </a:lnTo>
                  <a:lnTo>
                    <a:pt x="3744" y="102"/>
                  </a:lnTo>
                  <a:lnTo>
                    <a:pt x="3761" y="102"/>
                  </a:lnTo>
                  <a:lnTo>
                    <a:pt x="3779" y="102"/>
                  </a:lnTo>
                  <a:lnTo>
                    <a:pt x="3797" y="108"/>
                  </a:lnTo>
                  <a:lnTo>
                    <a:pt x="3815" y="113"/>
                  </a:lnTo>
                  <a:lnTo>
                    <a:pt x="3824" y="113"/>
                  </a:lnTo>
                  <a:lnTo>
                    <a:pt x="3841" y="119"/>
                  </a:lnTo>
                  <a:lnTo>
                    <a:pt x="3859" y="119"/>
                  </a:lnTo>
                  <a:lnTo>
                    <a:pt x="3877" y="119"/>
                  </a:lnTo>
                  <a:lnTo>
                    <a:pt x="3993" y="49"/>
                  </a:lnTo>
                  <a:lnTo>
                    <a:pt x="4579" y="49"/>
                  </a:lnTo>
                  <a:lnTo>
                    <a:pt x="4579" y="59"/>
                  </a:lnTo>
                  <a:lnTo>
                    <a:pt x="4571" y="70"/>
                  </a:lnTo>
                  <a:lnTo>
                    <a:pt x="4562" y="81"/>
                  </a:lnTo>
                  <a:lnTo>
                    <a:pt x="4553" y="92"/>
                  </a:lnTo>
                  <a:lnTo>
                    <a:pt x="4544" y="108"/>
                  </a:lnTo>
                  <a:lnTo>
                    <a:pt x="4535" y="119"/>
                  </a:lnTo>
                  <a:lnTo>
                    <a:pt x="4526" y="129"/>
                  </a:lnTo>
                  <a:lnTo>
                    <a:pt x="4526" y="135"/>
                  </a:lnTo>
                  <a:lnTo>
                    <a:pt x="4535" y="146"/>
                  </a:lnTo>
                  <a:lnTo>
                    <a:pt x="4553" y="156"/>
                  </a:lnTo>
                  <a:lnTo>
                    <a:pt x="4571" y="162"/>
                  </a:lnTo>
                  <a:lnTo>
                    <a:pt x="4588" y="173"/>
                  </a:lnTo>
                  <a:lnTo>
                    <a:pt x="4615" y="178"/>
                  </a:lnTo>
                  <a:lnTo>
                    <a:pt x="4633" y="183"/>
                  </a:lnTo>
                  <a:lnTo>
                    <a:pt x="4659" y="194"/>
                  </a:lnTo>
                  <a:lnTo>
                    <a:pt x="4686" y="199"/>
                  </a:lnTo>
                  <a:lnTo>
                    <a:pt x="4713" y="205"/>
                  </a:lnTo>
                  <a:lnTo>
                    <a:pt x="4731" y="210"/>
                  </a:lnTo>
                  <a:lnTo>
                    <a:pt x="4757" y="210"/>
                  </a:lnTo>
                  <a:lnTo>
                    <a:pt x="4784" y="216"/>
                  </a:lnTo>
                  <a:lnTo>
                    <a:pt x="4811" y="216"/>
                  </a:lnTo>
                  <a:lnTo>
                    <a:pt x="4828" y="221"/>
                  </a:lnTo>
                  <a:lnTo>
                    <a:pt x="4846" y="221"/>
                  </a:lnTo>
                  <a:lnTo>
                    <a:pt x="4864" y="221"/>
                  </a:lnTo>
                  <a:lnTo>
                    <a:pt x="4864" y="264"/>
                  </a:lnTo>
                  <a:lnTo>
                    <a:pt x="4846" y="313"/>
                  </a:lnTo>
                  <a:lnTo>
                    <a:pt x="4837" y="367"/>
                  </a:lnTo>
                  <a:lnTo>
                    <a:pt x="4837" y="410"/>
                  </a:lnTo>
                  <a:lnTo>
                    <a:pt x="4828" y="415"/>
                  </a:lnTo>
                  <a:lnTo>
                    <a:pt x="4811" y="420"/>
                  </a:lnTo>
                  <a:lnTo>
                    <a:pt x="4793" y="426"/>
                  </a:lnTo>
                  <a:lnTo>
                    <a:pt x="4784" y="437"/>
                  </a:lnTo>
                  <a:lnTo>
                    <a:pt x="4766" y="442"/>
                  </a:lnTo>
                  <a:lnTo>
                    <a:pt x="4748" y="447"/>
                  </a:lnTo>
                  <a:lnTo>
                    <a:pt x="4740" y="453"/>
                  </a:lnTo>
                  <a:lnTo>
                    <a:pt x="4722" y="458"/>
                  </a:lnTo>
                  <a:lnTo>
                    <a:pt x="4722" y="523"/>
                  </a:lnTo>
                  <a:lnTo>
                    <a:pt x="4722" y="588"/>
                  </a:lnTo>
                  <a:lnTo>
                    <a:pt x="4722" y="658"/>
                  </a:lnTo>
                  <a:lnTo>
                    <a:pt x="4722" y="733"/>
                  </a:lnTo>
                  <a:lnTo>
                    <a:pt x="4731" y="803"/>
                  </a:lnTo>
                  <a:lnTo>
                    <a:pt x="4748" y="868"/>
                  </a:lnTo>
                  <a:lnTo>
                    <a:pt x="4775" y="933"/>
                  </a:lnTo>
                  <a:lnTo>
                    <a:pt x="4811" y="987"/>
                  </a:lnTo>
                  <a:lnTo>
                    <a:pt x="4793" y="997"/>
                  </a:lnTo>
                  <a:lnTo>
                    <a:pt x="4775" y="1003"/>
                  </a:lnTo>
                  <a:lnTo>
                    <a:pt x="4757" y="1013"/>
                  </a:lnTo>
                  <a:lnTo>
                    <a:pt x="4740" y="1024"/>
                  </a:lnTo>
                  <a:lnTo>
                    <a:pt x="4713" y="1030"/>
                  </a:lnTo>
                  <a:lnTo>
                    <a:pt x="4695" y="1040"/>
                  </a:lnTo>
                  <a:lnTo>
                    <a:pt x="4677" y="1051"/>
                  </a:lnTo>
                  <a:lnTo>
                    <a:pt x="4668" y="1057"/>
                  </a:lnTo>
                  <a:lnTo>
                    <a:pt x="4704" y="1084"/>
                  </a:lnTo>
                  <a:lnTo>
                    <a:pt x="4740" y="1110"/>
                  </a:lnTo>
                  <a:lnTo>
                    <a:pt x="4757" y="1143"/>
                  </a:lnTo>
                  <a:lnTo>
                    <a:pt x="4784" y="1175"/>
                  </a:lnTo>
                  <a:lnTo>
                    <a:pt x="4793" y="1213"/>
                  </a:lnTo>
                  <a:lnTo>
                    <a:pt x="4802" y="1251"/>
                  </a:lnTo>
                  <a:lnTo>
                    <a:pt x="4802" y="1283"/>
                  </a:lnTo>
                  <a:lnTo>
                    <a:pt x="4802" y="1321"/>
                  </a:lnTo>
                  <a:lnTo>
                    <a:pt x="4793" y="1358"/>
                  </a:lnTo>
                  <a:lnTo>
                    <a:pt x="4793" y="1396"/>
                  </a:lnTo>
                  <a:lnTo>
                    <a:pt x="4784" y="1434"/>
                  </a:lnTo>
                  <a:lnTo>
                    <a:pt x="4766" y="1472"/>
                  </a:lnTo>
                  <a:lnTo>
                    <a:pt x="4757" y="1504"/>
                  </a:lnTo>
                  <a:lnTo>
                    <a:pt x="4748" y="1542"/>
                  </a:lnTo>
                  <a:lnTo>
                    <a:pt x="4731" y="1574"/>
                  </a:lnTo>
                  <a:lnTo>
                    <a:pt x="4722" y="1601"/>
                  </a:lnTo>
                  <a:lnTo>
                    <a:pt x="4704" y="1703"/>
                  </a:lnTo>
                  <a:lnTo>
                    <a:pt x="4695" y="1811"/>
                  </a:lnTo>
                  <a:lnTo>
                    <a:pt x="4695" y="1925"/>
                  </a:lnTo>
                  <a:lnTo>
                    <a:pt x="4704" y="2038"/>
                  </a:lnTo>
                  <a:lnTo>
                    <a:pt x="4722" y="2151"/>
                  </a:lnTo>
                  <a:lnTo>
                    <a:pt x="4740" y="2264"/>
                  </a:lnTo>
                  <a:lnTo>
                    <a:pt x="4748" y="2372"/>
                  </a:lnTo>
                  <a:lnTo>
                    <a:pt x="4748" y="2469"/>
                  </a:lnTo>
                  <a:lnTo>
                    <a:pt x="4579" y="2571"/>
                  </a:lnTo>
                  <a:lnTo>
                    <a:pt x="4579" y="2588"/>
                  </a:lnTo>
                  <a:lnTo>
                    <a:pt x="4571" y="2598"/>
                  </a:lnTo>
                  <a:lnTo>
                    <a:pt x="4571" y="2609"/>
                  </a:lnTo>
                  <a:lnTo>
                    <a:pt x="4571" y="2620"/>
                  </a:lnTo>
                  <a:lnTo>
                    <a:pt x="4579" y="2631"/>
                  </a:lnTo>
                  <a:lnTo>
                    <a:pt x="4588" y="2636"/>
                  </a:lnTo>
                  <a:lnTo>
                    <a:pt x="4597" y="2641"/>
                  </a:lnTo>
                  <a:lnTo>
                    <a:pt x="4606" y="2641"/>
                  </a:lnTo>
                  <a:lnTo>
                    <a:pt x="4624" y="2641"/>
                  </a:lnTo>
                  <a:lnTo>
                    <a:pt x="4642" y="2641"/>
                  </a:lnTo>
                  <a:lnTo>
                    <a:pt x="4651" y="2641"/>
                  </a:lnTo>
                  <a:lnTo>
                    <a:pt x="4668" y="2641"/>
                  </a:lnTo>
                  <a:lnTo>
                    <a:pt x="4677" y="2641"/>
                  </a:lnTo>
                  <a:lnTo>
                    <a:pt x="4695" y="2641"/>
                  </a:lnTo>
                  <a:lnTo>
                    <a:pt x="4704" y="2641"/>
                  </a:lnTo>
                  <a:lnTo>
                    <a:pt x="4722" y="2647"/>
                  </a:lnTo>
                  <a:lnTo>
                    <a:pt x="4731" y="2647"/>
                  </a:lnTo>
                  <a:lnTo>
                    <a:pt x="4740" y="2647"/>
                  </a:lnTo>
                  <a:lnTo>
                    <a:pt x="4748" y="2647"/>
                  </a:lnTo>
                  <a:lnTo>
                    <a:pt x="4757" y="2652"/>
                  </a:lnTo>
                  <a:lnTo>
                    <a:pt x="4766" y="2652"/>
                  </a:lnTo>
                  <a:lnTo>
                    <a:pt x="4775" y="2652"/>
                  </a:lnTo>
                  <a:lnTo>
                    <a:pt x="4775" y="2658"/>
                  </a:lnTo>
                  <a:lnTo>
                    <a:pt x="4784" y="2658"/>
                  </a:lnTo>
                  <a:lnTo>
                    <a:pt x="4748" y="2749"/>
                  </a:lnTo>
                  <a:lnTo>
                    <a:pt x="4731" y="2857"/>
                  </a:lnTo>
                  <a:lnTo>
                    <a:pt x="4731" y="2981"/>
                  </a:lnTo>
                  <a:lnTo>
                    <a:pt x="4731" y="3116"/>
                  </a:lnTo>
                  <a:lnTo>
                    <a:pt x="4731" y="3256"/>
                  </a:lnTo>
                  <a:lnTo>
                    <a:pt x="4740" y="3396"/>
                  </a:lnTo>
                  <a:lnTo>
                    <a:pt x="4748" y="3531"/>
                  </a:lnTo>
                  <a:lnTo>
                    <a:pt x="4748" y="3655"/>
                  </a:lnTo>
                  <a:lnTo>
                    <a:pt x="4731" y="3660"/>
                  </a:lnTo>
                  <a:lnTo>
                    <a:pt x="4722" y="3666"/>
                  </a:lnTo>
                  <a:lnTo>
                    <a:pt x="4704" y="3671"/>
                  </a:lnTo>
                  <a:lnTo>
                    <a:pt x="4686" y="3676"/>
                  </a:lnTo>
                  <a:lnTo>
                    <a:pt x="4668" y="3676"/>
                  </a:lnTo>
                  <a:lnTo>
                    <a:pt x="4651" y="3682"/>
                  </a:lnTo>
                  <a:lnTo>
                    <a:pt x="4633" y="3682"/>
                  </a:lnTo>
                  <a:lnTo>
                    <a:pt x="4615" y="3682"/>
                  </a:lnTo>
                  <a:lnTo>
                    <a:pt x="4588" y="3687"/>
                  </a:lnTo>
                  <a:lnTo>
                    <a:pt x="4571" y="3687"/>
                  </a:lnTo>
                  <a:lnTo>
                    <a:pt x="4553" y="3687"/>
                  </a:lnTo>
                  <a:lnTo>
                    <a:pt x="4526" y="3693"/>
                  </a:lnTo>
                  <a:lnTo>
                    <a:pt x="4508" y="3693"/>
                  </a:lnTo>
                  <a:lnTo>
                    <a:pt x="4482" y="3693"/>
                  </a:lnTo>
                  <a:lnTo>
                    <a:pt x="4455" y="3698"/>
                  </a:lnTo>
                  <a:lnTo>
                    <a:pt x="4437" y="3698"/>
                  </a:lnTo>
                  <a:lnTo>
                    <a:pt x="4419" y="3693"/>
                  </a:lnTo>
                  <a:lnTo>
                    <a:pt x="4411" y="3687"/>
                  </a:lnTo>
                  <a:lnTo>
                    <a:pt x="4402" y="3687"/>
                  </a:lnTo>
                  <a:lnTo>
                    <a:pt x="4384" y="3682"/>
                  </a:lnTo>
                  <a:lnTo>
                    <a:pt x="4375" y="3676"/>
                  </a:lnTo>
                  <a:lnTo>
                    <a:pt x="4366" y="3676"/>
                  </a:lnTo>
                  <a:lnTo>
                    <a:pt x="4348" y="3671"/>
                  </a:lnTo>
                  <a:lnTo>
                    <a:pt x="4339" y="3671"/>
                  </a:lnTo>
                  <a:lnTo>
                    <a:pt x="4322" y="3671"/>
                  </a:lnTo>
                  <a:lnTo>
                    <a:pt x="4313" y="3666"/>
                  </a:lnTo>
                  <a:lnTo>
                    <a:pt x="4304" y="3666"/>
                  </a:lnTo>
                  <a:lnTo>
                    <a:pt x="4286" y="3660"/>
                  </a:lnTo>
                  <a:lnTo>
                    <a:pt x="4277" y="3660"/>
                  </a:lnTo>
                  <a:lnTo>
                    <a:pt x="4268" y="3655"/>
                  </a:lnTo>
                  <a:lnTo>
                    <a:pt x="4259" y="3650"/>
                  </a:lnTo>
                  <a:lnTo>
                    <a:pt x="4250" y="3650"/>
                  </a:lnTo>
                  <a:lnTo>
                    <a:pt x="4224" y="3650"/>
                  </a:lnTo>
                  <a:lnTo>
                    <a:pt x="4197" y="3655"/>
                  </a:lnTo>
                  <a:lnTo>
                    <a:pt x="4170" y="3655"/>
                  </a:lnTo>
                  <a:lnTo>
                    <a:pt x="4153" y="3660"/>
                  </a:lnTo>
                  <a:lnTo>
                    <a:pt x="4126" y="3660"/>
                  </a:lnTo>
                  <a:lnTo>
                    <a:pt x="4108" y="3666"/>
                  </a:lnTo>
                  <a:lnTo>
                    <a:pt x="4090" y="3666"/>
                  </a:lnTo>
                  <a:lnTo>
                    <a:pt x="4073" y="3671"/>
                  </a:lnTo>
                  <a:lnTo>
                    <a:pt x="4055" y="3671"/>
                  </a:lnTo>
                  <a:lnTo>
                    <a:pt x="4037" y="3676"/>
                  </a:lnTo>
                  <a:lnTo>
                    <a:pt x="4019" y="3682"/>
                  </a:lnTo>
                  <a:lnTo>
                    <a:pt x="4001" y="3687"/>
                  </a:lnTo>
                  <a:lnTo>
                    <a:pt x="3984" y="3693"/>
                  </a:lnTo>
                  <a:lnTo>
                    <a:pt x="3966" y="3703"/>
                  </a:lnTo>
                  <a:lnTo>
                    <a:pt x="3948" y="3714"/>
                  </a:lnTo>
                  <a:lnTo>
                    <a:pt x="3921" y="3725"/>
                  </a:lnTo>
                  <a:lnTo>
                    <a:pt x="3904" y="3720"/>
                  </a:lnTo>
                  <a:lnTo>
                    <a:pt x="3877" y="3720"/>
                  </a:lnTo>
                  <a:lnTo>
                    <a:pt x="3859" y="3720"/>
                  </a:lnTo>
                  <a:lnTo>
                    <a:pt x="3833" y="3720"/>
                  </a:lnTo>
                  <a:lnTo>
                    <a:pt x="3806" y="3720"/>
                  </a:lnTo>
                  <a:lnTo>
                    <a:pt x="3779" y="3720"/>
                  </a:lnTo>
                  <a:lnTo>
                    <a:pt x="3752" y="3720"/>
                  </a:lnTo>
                  <a:lnTo>
                    <a:pt x="3726" y="3720"/>
                  </a:lnTo>
                  <a:lnTo>
                    <a:pt x="3699" y="3720"/>
                  </a:lnTo>
                  <a:lnTo>
                    <a:pt x="3681" y="3720"/>
                  </a:lnTo>
                  <a:lnTo>
                    <a:pt x="3655" y="3720"/>
                  </a:lnTo>
                  <a:lnTo>
                    <a:pt x="3628" y="3720"/>
                  </a:lnTo>
                  <a:lnTo>
                    <a:pt x="3601" y="3720"/>
                  </a:lnTo>
                  <a:lnTo>
                    <a:pt x="3575" y="3725"/>
                  </a:lnTo>
                  <a:lnTo>
                    <a:pt x="3557" y="3725"/>
                  </a:lnTo>
                  <a:lnTo>
                    <a:pt x="3530" y="3725"/>
                  </a:lnTo>
                  <a:lnTo>
                    <a:pt x="3521" y="3720"/>
                  </a:lnTo>
                  <a:lnTo>
                    <a:pt x="3512" y="3714"/>
                  </a:lnTo>
                  <a:lnTo>
                    <a:pt x="3495" y="3709"/>
                  </a:lnTo>
                  <a:lnTo>
                    <a:pt x="3486" y="3703"/>
                  </a:lnTo>
                  <a:lnTo>
                    <a:pt x="3468" y="3698"/>
                  </a:lnTo>
                  <a:lnTo>
                    <a:pt x="3459" y="3687"/>
                  </a:lnTo>
                  <a:lnTo>
                    <a:pt x="3450" y="3687"/>
                  </a:lnTo>
                  <a:lnTo>
                    <a:pt x="3441" y="3682"/>
                  </a:lnTo>
                  <a:lnTo>
                    <a:pt x="3432" y="3687"/>
                  </a:lnTo>
                  <a:lnTo>
                    <a:pt x="3432" y="3693"/>
                  </a:lnTo>
                  <a:lnTo>
                    <a:pt x="3423" y="3698"/>
                  </a:lnTo>
                  <a:lnTo>
                    <a:pt x="3415" y="3703"/>
                  </a:lnTo>
                  <a:lnTo>
                    <a:pt x="3415" y="3709"/>
                  </a:lnTo>
                  <a:lnTo>
                    <a:pt x="3406" y="3714"/>
                  </a:lnTo>
                  <a:lnTo>
                    <a:pt x="3397" y="3720"/>
                  </a:lnTo>
                  <a:lnTo>
                    <a:pt x="3397" y="3725"/>
                  </a:lnTo>
                  <a:lnTo>
                    <a:pt x="3370" y="3725"/>
                  </a:lnTo>
                  <a:lnTo>
                    <a:pt x="3335" y="3725"/>
                  </a:lnTo>
                  <a:lnTo>
                    <a:pt x="3308" y="3725"/>
                  </a:lnTo>
                  <a:lnTo>
                    <a:pt x="3272" y="3730"/>
                  </a:lnTo>
                  <a:lnTo>
                    <a:pt x="3237" y="3730"/>
                  </a:lnTo>
                  <a:lnTo>
                    <a:pt x="3201" y="3736"/>
                  </a:lnTo>
                  <a:lnTo>
                    <a:pt x="3157" y="3736"/>
                  </a:lnTo>
                  <a:lnTo>
                    <a:pt x="3121" y="3736"/>
                  </a:lnTo>
                  <a:lnTo>
                    <a:pt x="3086" y="3741"/>
                  </a:lnTo>
                  <a:lnTo>
                    <a:pt x="3050" y="3741"/>
                  </a:lnTo>
                  <a:lnTo>
                    <a:pt x="3014" y="3741"/>
                  </a:lnTo>
                  <a:lnTo>
                    <a:pt x="2979" y="3741"/>
                  </a:lnTo>
                  <a:lnTo>
                    <a:pt x="2943" y="3741"/>
                  </a:lnTo>
                  <a:lnTo>
                    <a:pt x="2917" y="3736"/>
                  </a:lnTo>
                  <a:lnTo>
                    <a:pt x="2890" y="3736"/>
                  </a:lnTo>
                  <a:lnTo>
                    <a:pt x="2863" y="3730"/>
                  </a:lnTo>
                  <a:lnTo>
                    <a:pt x="2845" y="3725"/>
                  </a:lnTo>
                  <a:lnTo>
                    <a:pt x="2828" y="3720"/>
                  </a:lnTo>
                  <a:lnTo>
                    <a:pt x="2819" y="3714"/>
                  </a:lnTo>
                  <a:lnTo>
                    <a:pt x="2810" y="3709"/>
                  </a:lnTo>
                  <a:lnTo>
                    <a:pt x="2792" y="3703"/>
                  </a:lnTo>
                  <a:lnTo>
                    <a:pt x="2783" y="3693"/>
                  </a:lnTo>
                  <a:lnTo>
                    <a:pt x="2774" y="3687"/>
                  </a:lnTo>
                  <a:lnTo>
                    <a:pt x="2765" y="3676"/>
                  </a:lnTo>
                  <a:lnTo>
                    <a:pt x="2757" y="3671"/>
                  </a:lnTo>
                  <a:lnTo>
                    <a:pt x="2748" y="3666"/>
                  </a:lnTo>
                  <a:lnTo>
                    <a:pt x="2739" y="3660"/>
                  </a:lnTo>
                  <a:lnTo>
                    <a:pt x="2730" y="3655"/>
                  </a:lnTo>
                  <a:lnTo>
                    <a:pt x="2712" y="3650"/>
                  </a:lnTo>
                  <a:lnTo>
                    <a:pt x="2703" y="3644"/>
                  </a:lnTo>
                  <a:lnTo>
                    <a:pt x="2685" y="3644"/>
                  </a:lnTo>
                  <a:lnTo>
                    <a:pt x="2668" y="3644"/>
                  </a:lnTo>
                  <a:lnTo>
                    <a:pt x="2659" y="3639"/>
                  </a:lnTo>
                  <a:lnTo>
                    <a:pt x="2641" y="3639"/>
                  </a:lnTo>
                  <a:lnTo>
                    <a:pt x="2632" y="3639"/>
                  </a:lnTo>
                  <a:lnTo>
                    <a:pt x="2614" y="3639"/>
                  </a:lnTo>
                  <a:lnTo>
                    <a:pt x="2597" y="3639"/>
                  </a:lnTo>
                  <a:lnTo>
                    <a:pt x="2588" y="3639"/>
                  </a:lnTo>
                  <a:lnTo>
                    <a:pt x="2579" y="3639"/>
                  </a:lnTo>
                  <a:lnTo>
                    <a:pt x="2579" y="3644"/>
                  </a:lnTo>
                  <a:lnTo>
                    <a:pt x="2570" y="3650"/>
                  </a:lnTo>
                  <a:lnTo>
                    <a:pt x="2570" y="3660"/>
                  </a:lnTo>
                  <a:lnTo>
                    <a:pt x="2561" y="3666"/>
                  </a:lnTo>
                  <a:lnTo>
                    <a:pt x="2552" y="3676"/>
                  </a:lnTo>
                  <a:lnTo>
                    <a:pt x="2552" y="3687"/>
                  </a:lnTo>
                  <a:lnTo>
                    <a:pt x="2543" y="3693"/>
                  </a:lnTo>
                  <a:lnTo>
                    <a:pt x="2534" y="3698"/>
                  </a:lnTo>
                  <a:lnTo>
                    <a:pt x="2525" y="3703"/>
                  </a:lnTo>
                  <a:lnTo>
                    <a:pt x="2516" y="3709"/>
                  </a:lnTo>
                  <a:lnTo>
                    <a:pt x="2508" y="3714"/>
                  </a:lnTo>
                  <a:lnTo>
                    <a:pt x="2508" y="3714"/>
                  </a:lnTo>
                  <a:lnTo>
                    <a:pt x="2499" y="3720"/>
                  </a:lnTo>
                  <a:lnTo>
                    <a:pt x="2490" y="3720"/>
                  </a:lnTo>
                  <a:lnTo>
                    <a:pt x="2481" y="3725"/>
                  </a:lnTo>
                  <a:lnTo>
                    <a:pt x="2472" y="3730"/>
                  </a:lnTo>
                  <a:lnTo>
                    <a:pt x="2463" y="3730"/>
                  </a:lnTo>
                  <a:lnTo>
                    <a:pt x="2419" y="3730"/>
                  </a:lnTo>
                  <a:lnTo>
                    <a:pt x="2374" y="3730"/>
                  </a:lnTo>
                  <a:lnTo>
                    <a:pt x="2339" y="3730"/>
                  </a:lnTo>
                  <a:lnTo>
                    <a:pt x="2294" y="3730"/>
                  </a:lnTo>
                  <a:lnTo>
                    <a:pt x="2259" y="3730"/>
                  </a:lnTo>
                  <a:lnTo>
                    <a:pt x="2232" y="3730"/>
                  </a:lnTo>
                  <a:lnTo>
                    <a:pt x="2196" y="3730"/>
                  </a:lnTo>
                  <a:lnTo>
                    <a:pt x="2161" y="3730"/>
                  </a:lnTo>
                  <a:lnTo>
                    <a:pt x="2125" y="3730"/>
                  </a:lnTo>
                  <a:lnTo>
                    <a:pt x="2099" y="3736"/>
                  </a:lnTo>
                  <a:lnTo>
                    <a:pt x="2063" y="3736"/>
                  </a:lnTo>
                  <a:lnTo>
                    <a:pt x="2027" y="3736"/>
                  </a:lnTo>
                  <a:lnTo>
                    <a:pt x="1992" y="3741"/>
                  </a:lnTo>
                  <a:lnTo>
                    <a:pt x="1947" y="3747"/>
                  </a:lnTo>
                  <a:lnTo>
                    <a:pt x="1912" y="3752"/>
                  </a:lnTo>
                  <a:lnTo>
                    <a:pt x="1867" y="3752"/>
                  </a:lnTo>
                  <a:lnTo>
                    <a:pt x="1832" y="3757"/>
                  </a:lnTo>
                  <a:lnTo>
                    <a:pt x="1805" y="3763"/>
                  </a:lnTo>
                  <a:lnTo>
                    <a:pt x="1778" y="3768"/>
                  </a:lnTo>
                  <a:lnTo>
                    <a:pt x="1752" y="3768"/>
                  </a:lnTo>
                  <a:lnTo>
                    <a:pt x="1716" y="3774"/>
                  </a:lnTo>
                  <a:lnTo>
                    <a:pt x="1690" y="3774"/>
                  </a:lnTo>
                  <a:lnTo>
                    <a:pt x="1663" y="3779"/>
                  </a:lnTo>
                  <a:lnTo>
                    <a:pt x="1627" y="3779"/>
                  </a:lnTo>
                  <a:lnTo>
                    <a:pt x="1601" y="3784"/>
                  </a:lnTo>
                  <a:lnTo>
                    <a:pt x="1574" y="3784"/>
                  </a:lnTo>
                  <a:lnTo>
                    <a:pt x="1538" y="3784"/>
                  </a:lnTo>
                  <a:lnTo>
                    <a:pt x="1512" y="3784"/>
                  </a:lnTo>
                  <a:lnTo>
                    <a:pt x="1476" y="3790"/>
                  </a:lnTo>
                  <a:lnTo>
                    <a:pt x="1449" y="3790"/>
                  </a:lnTo>
                  <a:lnTo>
                    <a:pt x="1414" y="3790"/>
                  </a:lnTo>
                  <a:lnTo>
                    <a:pt x="1387" y="3790"/>
                  </a:lnTo>
                  <a:lnTo>
                    <a:pt x="1352" y="3790"/>
                  </a:lnTo>
                  <a:lnTo>
                    <a:pt x="1325" y="3790"/>
                  </a:lnTo>
                  <a:lnTo>
                    <a:pt x="1289" y="3790"/>
                  </a:lnTo>
                  <a:lnTo>
                    <a:pt x="1263" y="3790"/>
                  </a:lnTo>
                  <a:lnTo>
                    <a:pt x="1236" y="3784"/>
                  </a:lnTo>
                  <a:lnTo>
                    <a:pt x="1200" y="3784"/>
                  </a:lnTo>
                  <a:lnTo>
                    <a:pt x="1174" y="3784"/>
                  </a:lnTo>
                  <a:lnTo>
                    <a:pt x="1138" y="3784"/>
                  </a:lnTo>
                  <a:lnTo>
                    <a:pt x="1112" y="3779"/>
                  </a:lnTo>
                  <a:lnTo>
                    <a:pt x="1085" y="3779"/>
                  </a:lnTo>
                  <a:lnTo>
                    <a:pt x="1049" y="3774"/>
                  </a:lnTo>
                  <a:lnTo>
                    <a:pt x="1023" y="3774"/>
                  </a:lnTo>
                  <a:lnTo>
                    <a:pt x="996" y="3768"/>
                  </a:lnTo>
                  <a:lnTo>
                    <a:pt x="960" y="3768"/>
                  </a:lnTo>
                  <a:lnTo>
                    <a:pt x="934" y="3763"/>
                  </a:lnTo>
                  <a:lnTo>
                    <a:pt x="907" y="3757"/>
                  </a:lnTo>
                  <a:lnTo>
                    <a:pt x="907" y="3752"/>
                  </a:lnTo>
                  <a:lnTo>
                    <a:pt x="907" y="3747"/>
                  </a:lnTo>
                  <a:lnTo>
                    <a:pt x="898" y="3741"/>
                  </a:lnTo>
                  <a:lnTo>
                    <a:pt x="889" y="3736"/>
                  </a:lnTo>
                  <a:lnTo>
                    <a:pt x="880" y="3730"/>
                  </a:lnTo>
                  <a:lnTo>
                    <a:pt x="871" y="3720"/>
                  </a:lnTo>
                  <a:lnTo>
                    <a:pt x="863" y="3714"/>
                  </a:lnTo>
                  <a:lnTo>
                    <a:pt x="863" y="3703"/>
                  </a:lnTo>
                  <a:lnTo>
                    <a:pt x="818" y="3703"/>
                  </a:lnTo>
                  <a:lnTo>
                    <a:pt x="774" y="3703"/>
                  </a:lnTo>
                  <a:lnTo>
                    <a:pt x="738" y="3709"/>
                  </a:lnTo>
                  <a:lnTo>
                    <a:pt x="694" y="3709"/>
                  </a:lnTo>
                  <a:lnTo>
                    <a:pt x="649" y="3714"/>
                  </a:lnTo>
                  <a:lnTo>
                    <a:pt x="605" y="3714"/>
                  </a:lnTo>
                  <a:lnTo>
                    <a:pt x="560" y="3714"/>
                  </a:lnTo>
                  <a:lnTo>
                    <a:pt x="516" y="3714"/>
                  </a:lnTo>
                  <a:lnTo>
                    <a:pt x="480" y="3720"/>
                  </a:lnTo>
                  <a:lnTo>
                    <a:pt x="436" y="3714"/>
                  </a:lnTo>
                  <a:lnTo>
                    <a:pt x="391" y="3714"/>
                  </a:lnTo>
                  <a:lnTo>
                    <a:pt x="356" y="3709"/>
                  </a:lnTo>
                  <a:lnTo>
                    <a:pt x="311" y="3703"/>
                  </a:lnTo>
                  <a:lnTo>
                    <a:pt x="267" y="3698"/>
                  </a:lnTo>
                  <a:lnTo>
                    <a:pt x="231" y="3687"/>
                  </a:lnTo>
                  <a:lnTo>
                    <a:pt x="196" y="3671"/>
                  </a:lnTo>
                  <a:lnTo>
                    <a:pt x="178" y="3671"/>
                  </a:lnTo>
                  <a:lnTo>
                    <a:pt x="169" y="3671"/>
                  </a:lnTo>
                  <a:lnTo>
                    <a:pt x="151" y="3666"/>
                  </a:lnTo>
                  <a:lnTo>
                    <a:pt x="142" y="3666"/>
                  </a:lnTo>
                  <a:lnTo>
                    <a:pt x="125" y="3660"/>
                  </a:lnTo>
                  <a:lnTo>
                    <a:pt x="116" y="3660"/>
                  </a:lnTo>
                  <a:lnTo>
                    <a:pt x="107" y="3660"/>
                  </a:lnTo>
                  <a:lnTo>
                    <a:pt x="89" y="3660"/>
                  </a:lnTo>
                  <a:lnTo>
                    <a:pt x="89" y="3612"/>
                  </a:lnTo>
                  <a:lnTo>
                    <a:pt x="89" y="3542"/>
                  </a:lnTo>
                  <a:lnTo>
                    <a:pt x="89" y="3466"/>
                  </a:lnTo>
                  <a:lnTo>
                    <a:pt x="107" y="3418"/>
                  </a:lnTo>
                  <a:lnTo>
                    <a:pt x="107" y="3407"/>
                  </a:lnTo>
                  <a:lnTo>
                    <a:pt x="116" y="3396"/>
                  </a:lnTo>
                  <a:lnTo>
                    <a:pt x="125" y="3385"/>
                  </a:lnTo>
                  <a:lnTo>
                    <a:pt x="142" y="3380"/>
                  </a:lnTo>
                  <a:lnTo>
                    <a:pt x="151" y="3369"/>
                  </a:lnTo>
                  <a:lnTo>
                    <a:pt x="169" y="3364"/>
                  </a:lnTo>
                  <a:lnTo>
                    <a:pt x="187" y="3353"/>
                  </a:lnTo>
                  <a:lnTo>
                    <a:pt x="196" y="3348"/>
                  </a:lnTo>
                  <a:lnTo>
                    <a:pt x="196" y="3310"/>
                  </a:lnTo>
                  <a:lnTo>
                    <a:pt x="196" y="3272"/>
                  </a:lnTo>
                  <a:lnTo>
                    <a:pt x="205" y="3240"/>
                  </a:lnTo>
                  <a:lnTo>
                    <a:pt x="205" y="3202"/>
                  </a:lnTo>
                  <a:lnTo>
                    <a:pt x="213" y="3164"/>
                  </a:lnTo>
                  <a:lnTo>
                    <a:pt x="222" y="3132"/>
                  </a:lnTo>
                  <a:lnTo>
                    <a:pt x="231" y="3100"/>
                  </a:lnTo>
                  <a:lnTo>
                    <a:pt x="240" y="3062"/>
                  </a:lnTo>
                  <a:lnTo>
                    <a:pt x="240" y="3051"/>
                  </a:lnTo>
                  <a:lnTo>
                    <a:pt x="249" y="3030"/>
                  </a:lnTo>
                  <a:lnTo>
                    <a:pt x="258" y="3013"/>
                  </a:lnTo>
                  <a:lnTo>
                    <a:pt x="258" y="2992"/>
                  </a:lnTo>
                  <a:lnTo>
                    <a:pt x="267" y="2976"/>
                  </a:lnTo>
                  <a:lnTo>
                    <a:pt x="267" y="2960"/>
                  </a:lnTo>
                  <a:lnTo>
                    <a:pt x="267" y="2938"/>
                  </a:lnTo>
                  <a:lnTo>
                    <a:pt x="258" y="2927"/>
                  </a:lnTo>
                  <a:lnTo>
                    <a:pt x="249" y="2916"/>
                  </a:lnTo>
                  <a:lnTo>
                    <a:pt x="240" y="2906"/>
                  </a:lnTo>
                  <a:lnTo>
                    <a:pt x="231" y="2895"/>
                  </a:lnTo>
                  <a:lnTo>
                    <a:pt x="213" y="2884"/>
                  </a:lnTo>
                  <a:lnTo>
                    <a:pt x="205" y="2873"/>
                  </a:lnTo>
                  <a:lnTo>
                    <a:pt x="196" y="2862"/>
                  </a:lnTo>
                  <a:lnTo>
                    <a:pt x="187" y="2852"/>
                  </a:lnTo>
                  <a:lnTo>
                    <a:pt x="187" y="2836"/>
                  </a:lnTo>
                  <a:lnTo>
                    <a:pt x="178" y="2809"/>
                  </a:lnTo>
                  <a:lnTo>
                    <a:pt x="178" y="2782"/>
                  </a:lnTo>
                  <a:lnTo>
                    <a:pt x="178" y="2755"/>
                  </a:lnTo>
                  <a:lnTo>
                    <a:pt x="187" y="2728"/>
                  </a:lnTo>
                  <a:lnTo>
                    <a:pt x="196" y="2701"/>
                  </a:lnTo>
                  <a:lnTo>
                    <a:pt x="205" y="2674"/>
                  </a:lnTo>
                  <a:lnTo>
                    <a:pt x="213" y="2652"/>
                  </a:lnTo>
                  <a:lnTo>
                    <a:pt x="213" y="2625"/>
                  </a:lnTo>
                  <a:lnTo>
                    <a:pt x="213" y="2620"/>
                  </a:lnTo>
                  <a:lnTo>
                    <a:pt x="205" y="2620"/>
                  </a:lnTo>
                  <a:lnTo>
                    <a:pt x="196" y="2615"/>
                  </a:lnTo>
                  <a:lnTo>
                    <a:pt x="187" y="2609"/>
                  </a:lnTo>
                  <a:lnTo>
                    <a:pt x="178" y="2609"/>
                  </a:lnTo>
                  <a:lnTo>
                    <a:pt x="169" y="2604"/>
                  </a:lnTo>
                  <a:lnTo>
                    <a:pt x="160" y="2604"/>
                  </a:lnTo>
                  <a:lnTo>
                    <a:pt x="151" y="2598"/>
                  </a:lnTo>
                  <a:lnTo>
                    <a:pt x="151" y="2561"/>
                  </a:lnTo>
                  <a:lnTo>
                    <a:pt x="267" y="2512"/>
                  </a:lnTo>
                  <a:lnTo>
                    <a:pt x="258" y="2496"/>
                  </a:lnTo>
                  <a:lnTo>
                    <a:pt x="249" y="2485"/>
                  </a:lnTo>
                  <a:lnTo>
                    <a:pt x="231" y="2474"/>
                  </a:lnTo>
                  <a:lnTo>
                    <a:pt x="213" y="2464"/>
                  </a:lnTo>
                  <a:lnTo>
                    <a:pt x="187" y="2453"/>
                  </a:lnTo>
                  <a:lnTo>
                    <a:pt x="169" y="2437"/>
                  </a:lnTo>
                  <a:lnTo>
                    <a:pt x="160" y="2420"/>
                  </a:lnTo>
                  <a:lnTo>
                    <a:pt x="169" y="2404"/>
                  </a:lnTo>
                  <a:close/>
                </a:path>
              </a:pathLst>
            </a:custGeom>
            <a:solidFill>
              <a:srgbClr val="FFF7C8"/>
            </a:solidFill>
            <a:ln w="9525">
              <a:noFill/>
              <a:round/>
              <a:headEnd/>
              <a:tailEnd/>
            </a:ln>
          </p:spPr>
          <p:txBody>
            <a:bodyPr/>
            <a:lstStyle/>
            <a:p>
              <a:endParaRPr lang="en-US"/>
            </a:p>
          </p:txBody>
        </p:sp>
        <p:sp>
          <p:nvSpPr>
            <p:cNvPr id="14" name="Freeform 12"/>
            <p:cNvSpPr>
              <a:spLocks/>
            </p:cNvSpPr>
            <p:nvPr/>
          </p:nvSpPr>
          <p:spPr bwMode="auto">
            <a:xfrm>
              <a:off x="560" y="279"/>
              <a:ext cx="4864" cy="3790"/>
            </a:xfrm>
            <a:custGeom>
              <a:avLst/>
              <a:gdLst/>
              <a:ahLst/>
              <a:cxnLst>
                <a:cxn ang="0">
                  <a:pos x="302" y="1892"/>
                </a:cxn>
                <a:cxn ang="0">
                  <a:pos x="169" y="1876"/>
                </a:cxn>
                <a:cxn ang="0">
                  <a:pos x="89" y="1623"/>
                </a:cxn>
                <a:cxn ang="0">
                  <a:pos x="98" y="1137"/>
                </a:cxn>
                <a:cxn ang="0">
                  <a:pos x="36" y="792"/>
                </a:cxn>
                <a:cxn ang="0">
                  <a:pos x="205" y="744"/>
                </a:cxn>
                <a:cxn ang="0">
                  <a:pos x="151" y="668"/>
                </a:cxn>
                <a:cxn ang="0">
                  <a:pos x="36" y="464"/>
                </a:cxn>
                <a:cxn ang="0">
                  <a:pos x="80" y="189"/>
                </a:cxn>
                <a:cxn ang="0">
                  <a:pos x="240" y="135"/>
                </a:cxn>
                <a:cxn ang="0">
                  <a:pos x="365" y="43"/>
                </a:cxn>
                <a:cxn ang="0">
                  <a:pos x="738" y="11"/>
                </a:cxn>
                <a:cxn ang="0">
                  <a:pos x="1058" y="92"/>
                </a:cxn>
                <a:cxn ang="0">
                  <a:pos x="1218" y="49"/>
                </a:cxn>
                <a:cxn ang="0">
                  <a:pos x="1485" y="65"/>
                </a:cxn>
                <a:cxn ang="0">
                  <a:pos x="1761" y="65"/>
                </a:cxn>
                <a:cxn ang="0">
                  <a:pos x="2036" y="162"/>
                </a:cxn>
                <a:cxn ang="0">
                  <a:pos x="2276" y="81"/>
                </a:cxn>
                <a:cxn ang="0">
                  <a:pos x="2659" y="108"/>
                </a:cxn>
                <a:cxn ang="0">
                  <a:pos x="3068" y="124"/>
                </a:cxn>
                <a:cxn ang="0">
                  <a:pos x="3441" y="65"/>
                </a:cxn>
                <a:cxn ang="0">
                  <a:pos x="3601" y="38"/>
                </a:cxn>
                <a:cxn ang="0">
                  <a:pos x="3726" y="70"/>
                </a:cxn>
                <a:cxn ang="0">
                  <a:pos x="3859" y="119"/>
                </a:cxn>
                <a:cxn ang="0">
                  <a:pos x="4526" y="129"/>
                </a:cxn>
                <a:cxn ang="0">
                  <a:pos x="4713" y="205"/>
                </a:cxn>
                <a:cxn ang="0">
                  <a:pos x="4837" y="367"/>
                </a:cxn>
                <a:cxn ang="0">
                  <a:pos x="4722" y="523"/>
                </a:cxn>
                <a:cxn ang="0">
                  <a:pos x="4757" y="1013"/>
                </a:cxn>
                <a:cxn ang="0">
                  <a:pos x="4793" y="1213"/>
                </a:cxn>
                <a:cxn ang="0">
                  <a:pos x="4731" y="1574"/>
                </a:cxn>
                <a:cxn ang="0">
                  <a:pos x="4579" y="2571"/>
                </a:cxn>
                <a:cxn ang="0">
                  <a:pos x="4642" y="2641"/>
                </a:cxn>
                <a:cxn ang="0">
                  <a:pos x="4757" y="2652"/>
                </a:cxn>
                <a:cxn ang="0">
                  <a:pos x="4740" y="3396"/>
                </a:cxn>
                <a:cxn ang="0">
                  <a:pos x="4615" y="3682"/>
                </a:cxn>
                <a:cxn ang="0">
                  <a:pos x="4411" y="3687"/>
                </a:cxn>
                <a:cxn ang="0">
                  <a:pos x="4286" y="3660"/>
                </a:cxn>
                <a:cxn ang="0">
                  <a:pos x="4108" y="3666"/>
                </a:cxn>
                <a:cxn ang="0">
                  <a:pos x="3921" y="3725"/>
                </a:cxn>
                <a:cxn ang="0">
                  <a:pos x="3681" y="3720"/>
                </a:cxn>
                <a:cxn ang="0">
                  <a:pos x="3486" y="3703"/>
                </a:cxn>
                <a:cxn ang="0">
                  <a:pos x="3406" y="3714"/>
                </a:cxn>
                <a:cxn ang="0">
                  <a:pos x="3121" y="3736"/>
                </a:cxn>
                <a:cxn ang="0">
                  <a:pos x="2828" y="3720"/>
                </a:cxn>
                <a:cxn ang="0">
                  <a:pos x="2730" y="3655"/>
                </a:cxn>
                <a:cxn ang="0">
                  <a:pos x="2588" y="3639"/>
                </a:cxn>
                <a:cxn ang="0">
                  <a:pos x="2525" y="3703"/>
                </a:cxn>
                <a:cxn ang="0">
                  <a:pos x="2374" y="3730"/>
                </a:cxn>
                <a:cxn ang="0">
                  <a:pos x="2027" y="3736"/>
                </a:cxn>
                <a:cxn ang="0">
                  <a:pos x="1690" y="3774"/>
                </a:cxn>
                <a:cxn ang="0">
                  <a:pos x="1387" y="3790"/>
                </a:cxn>
                <a:cxn ang="0">
                  <a:pos x="1085" y="3779"/>
                </a:cxn>
                <a:cxn ang="0">
                  <a:pos x="889" y="3736"/>
                </a:cxn>
                <a:cxn ang="0">
                  <a:pos x="605" y="3714"/>
                </a:cxn>
                <a:cxn ang="0">
                  <a:pos x="196" y="3671"/>
                </a:cxn>
                <a:cxn ang="0">
                  <a:pos x="89" y="3542"/>
                </a:cxn>
                <a:cxn ang="0">
                  <a:pos x="196" y="3348"/>
                </a:cxn>
                <a:cxn ang="0">
                  <a:pos x="249" y="3030"/>
                </a:cxn>
                <a:cxn ang="0">
                  <a:pos x="213" y="2884"/>
                </a:cxn>
                <a:cxn ang="0">
                  <a:pos x="205" y="2674"/>
                </a:cxn>
                <a:cxn ang="0">
                  <a:pos x="151" y="2598"/>
                </a:cxn>
                <a:cxn ang="0">
                  <a:pos x="169" y="2404"/>
                </a:cxn>
              </a:cxnLst>
              <a:rect l="0" t="0" r="r" b="b"/>
              <a:pathLst>
                <a:path w="4864" h="3790">
                  <a:moveTo>
                    <a:pt x="169" y="2404"/>
                  </a:moveTo>
                  <a:lnTo>
                    <a:pt x="169" y="1946"/>
                  </a:lnTo>
                  <a:lnTo>
                    <a:pt x="178" y="1941"/>
                  </a:lnTo>
                  <a:lnTo>
                    <a:pt x="196" y="1930"/>
                  </a:lnTo>
                  <a:lnTo>
                    <a:pt x="213" y="1925"/>
                  </a:lnTo>
                  <a:lnTo>
                    <a:pt x="231" y="1914"/>
                  </a:lnTo>
                  <a:lnTo>
                    <a:pt x="258" y="1908"/>
                  </a:lnTo>
                  <a:lnTo>
                    <a:pt x="276" y="1903"/>
                  </a:lnTo>
                  <a:lnTo>
                    <a:pt x="293" y="1898"/>
                  </a:lnTo>
                  <a:lnTo>
                    <a:pt x="302" y="1892"/>
                  </a:lnTo>
                  <a:lnTo>
                    <a:pt x="293" y="1892"/>
                  </a:lnTo>
                  <a:lnTo>
                    <a:pt x="276" y="1892"/>
                  </a:lnTo>
                  <a:lnTo>
                    <a:pt x="267" y="1887"/>
                  </a:lnTo>
                  <a:lnTo>
                    <a:pt x="249" y="1887"/>
                  </a:lnTo>
                  <a:lnTo>
                    <a:pt x="240" y="1887"/>
                  </a:lnTo>
                  <a:lnTo>
                    <a:pt x="222" y="1881"/>
                  </a:lnTo>
                  <a:lnTo>
                    <a:pt x="213" y="1881"/>
                  </a:lnTo>
                  <a:lnTo>
                    <a:pt x="196" y="1881"/>
                  </a:lnTo>
                  <a:lnTo>
                    <a:pt x="187" y="1876"/>
                  </a:lnTo>
                  <a:lnTo>
                    <a:pt x="169" y="1876"/>
                  </a:lnTo>
                  <a:lnTo>
                    <a:pt x="160" y="1871"/>
                  </a:lnTo>
                  <a:lnTo>
                    <a:pt x="142" y="1865"/>
                  </a:lnTo>
                  <a:lnTo>
                    <a:pt x="133" y="1865"/>
                  </a:lnTo>
                  <a:lnTo>
                    <a:pt x="125" y="1860"/>
                  </a:lnTo>
                  <a:lnTo>
                    <a:pt x="116" y="1854"/>
                  </a:lnTo>
                  <a:lnTo>
                    <a:pt x="107" y="1854"/>
                  </a:lnTo>
                  <a:lnTo>
                    <a:pt x="107" y="1795"/>
                  </a:lnTo>
                  <a:lnTo>
                    <a:pt x="107" y="1736"/>
                  </a:lnTo>
                  <a:lnTo>
                    <a:pt x="98" y="1671"/>
                  </a:lnTo>
                  <a:lnTo>
                    <a:pt x="89" y="1623"/>
                  </a:lnTo>
                  <a:lnTo>
                    <a:pt x="71" y="1574"/>
                  </a:lnTo>
                  <a:lnTo>
                    <a:pt x="62" y="1526"/>
                  </a:lnTo>
                  <a:lnTo>
                    <a:pt x="62" y="1477"/>
                  </a:lnTo>
                  <a:lnTo>
                    <a:pt x="62" y="1423"/>
                  </a:lnTo>
                  <a:lnTo>
                    <a:pt x="62" y="1375"/>
                  </a:lnTo>
                  <a:lnTo>
                    <a:pt x="71" y="1326"/>
                  </a:lnTo>
                  <a:lnTo>
                    <a:pt x="80" y="1278"/>
                  </a:lnTo>
                  <a:lnTo>
                    <a:pt x="80" y="1234"/>
                  </a:lnTo>
                  <a:lnTo>
                    <a:pt x="89" y="1186"/>
                  </a:lnTo>
                  <a:lnTo>
                    <a:pt x="98" y="1137"/>
                  </a:lnTo>
                  <a:lnTo>
                    <a:pt x="98" y="1089"/>
                  </a:lnTo>
                  <a:lnTo>
                    <a:pt x="98" y="1040"/>
                  </a:lnTo>
                  <a:lnTo>
                    <a:pt x="98" y="992"/>
                  </a:lnTo>
                  <a:lnTo>
                    <a:pt x="89" y="943"/>
                  </a:lnTo>
                  <a:lnTo>
                    <a:pt x="80" y="889"/>
                  </a:lnTo>
                  <a:lnTo>
                    <a:pt x="53" y="841"/>
                  </a:lnTo>
                  <a:lnTo>
                    <a:pt x="53" y="836"/>
                  </a:lnTo>
                  <a:lnTo>
                    <a:pt x="44" y="819"/>
                  </a:lnTo>
                  <a:lnTo>
                    <a:pt x="36" y="809"/>
                  </a:lnTo>
                  <a:lnTo>
                    <a:pt x="36" y="792"/>
                  </a:lnTo>
                  <a:lnTo>
                    <a:pt x="44" y="771"/>
                  </a:lnTo>
                  <a:lnTo>
                    <a:pt x="62" y="765"/>
                  </a:lnTo>
                  <a:lnTo>
                    <a:pt x="89" y="760"/>
                  </a:lnTo>
                  <a:lnTo>
                    <a:pt x="107" y="760"/>
                  </a:lnTo>
                  <a:lnTo>
                    <a:pt x="125" y="760"/>
                  </a:lnTo>
                  <a:lnTo>
                    <a:pt x="142" y="755"/>
                  </a:lnTo>
                  <a:lnTo>
                    <a:pt x="160" y="755"/>
                  </a:lnTo>
                  <a:lnTo>
                    <a:pt x="178" y="755"/>
                  </a:lnTo>
                  <a:lnTo>
                    <a:pt x="196" y="755"/>
                  </a:lnTo>
                  <a:lnTo>
                    <a:pt x="205" y="744"/>
                  </a:lnTo>
                  <a:lnTo>
                    <a:pt x="222" y="739"/>
                  </a:lnTo>
                  <a:lnTo>
                    <a:pt x="231" y="728"/>
                  </a:lnTo>
                  <a:lnTo>
                    <a:pt x="240" y="717"/>
                  </a:lnTo>
                  <a:lnTo>
                    <a:pt x="258" y="712"/>
                  </a:lnTo>
                  <a:lnTo>
                    <a:pt x="276" y="706"/>
                  </a:lnTo>
                  <a:lnTo>
                    <a:pt x="285" y="701"/>
                  </a:lnTo>
                  <a:lnTo>
                    <a:pt x="302" y="695"/>
                  </a:lnTo>
                  <a:lnTo>
                    <a:pt x="276" y="679"/>
                  </a:lnTo>
                  <a:lnTo>
                    <a:pt x="169" y="679"/>
                  </a:lnTo>
                  <a:lnTo>
                    <a:pt x="151" y="668"/>
                  </a:lnTo>
                  <a:lnTo>
                    <a:pt x="125" y="663"/>
                  </a:lnTo>
                  <a:lnTo>
                    <a:pt x="107" y="652"/>
                  </a:lnTo>
                  <a:lnTo>
                    <a:pt x="80" y="647"/>
                  </a:lnTo>
                  <a:lnTo>
                    <a:pt x="62" y="642"/>
                  </a:lnTo>
                  <a:lnTo>
                    <a:pt x="36" y="631"/>
                  </a:lnTo>
                  <a:lnTo>
                    <a:pt x="18" y="625"/>
                  </a:lnTo>
                  <a:lnTo>
                    <a:pt x="0" y="615"/>
                  </a:lnTo>
                  <a:lnTo>
                    <a:pt x="27" y="566"/>
                  </a:lnTo>
                  <a:lnTo>
                    <a:pt x="36" y="518"/>
                  </a:lnTo>
                  <a:lnTo>
                    <a:pt x="36" y="464"/>
                  </a:lnTo>
                  <a:lnTo>
                    <a:pt x="27" y="410"/>
                  </a:lnTo>
                  <a:lnTo>
                    <a:pt x="18" y="350"/>
                  </a:lnTo>
                  <a:lnTo>
                    <a:pt x="9" y="296"/>
                  </a:lnTo>
                  <a:lnTo>
                    <a:pt x="0" y="243"/>
                  </a:lnTo>
                  <a:lnTo>
                    <a:pt x="0" y="194"/>
                  </a:lnTo>
                  <a:lnTo>
                    <a:pt x="18" y="194"/>
                  </a:lnTo>
                  <a:lnTo>
                    <a:pt x="27" y="194"/>
                  </a:lnTo>
                  <a:lnTo>
                    <a:pt x="44" y="194"/>
                  </a:lnTo>
                  <a:lnTo>
                    <a:pt x="62" y="189"/>
                  </a:lnTo>
                  <a:lnTo>
                    <a:pt x="80" y="189"/>
                  </a:lnTo>
                  <a:lnTo>
                    <a:pt x="98" y="189"/>
                  </a:lnTo>
                  <a:lnTo>
                    <a:pt x="116" y="183"/>
                  </a:lnTo>
                  <a:lnTo>
                    <a:pt x="133" y="183"/>
                  </a:lnTo>
                  <a:lnTo>
                    <a:pt x="151" y="178"/>
                  </a:lnTo>
                  <a:lnTo>
                    <a:pt x="169" y="167"/>
                  </a:lnTo>
                  <a:lnTo>
                    <a:pt x="178" y="162"/>
                  </a:lnTo>
                  <a:lnTo>
                    <a:pt x="196" y="156"/>
                  </a:lnTo>
                  <a:lnTo>
                    <a:pt x="213" y="151"/>
                  </a:lnTo>
                  <a:lnTo>
                    <a:pt x="231" y="140"/>
                  </a:lnTo>
                  <a:lnTo>
                    <a:pt x="240" y="135"/>
                  </a:lnTo>
                  <a:lnTo>
                    <a:pt x="258" y="129"/>
                  </a:lnTo>
                  <a:lnTo>
                    <a:pt x="276" y="124"/>
                  </a:lnTo>
                  <a:lnTo>
                    <a:pt x="285" y="113"/>
                  </a:lnTo>
                  <a:lnTo>
                    <a:pt x="293" y="108"/>
                  </a:lnTo>
                  <a:lnTo>
                    <a:pt x="311" y="97"/>
                  </a:lnTo>
                  <a:lnTo>
                    <a:pt x="320" y="86"/>
                  </a:lnTo>
                  <a:lnTo>
                    <a:pt x="329" y="75"/>
                  </a:lnTo>
                  <a:lnTo>
                    <a:pt x="329" y="59"/>
                  </a:lnTo>
                  <a:lnTo>
                    <a:pt x="338" y="43"/>
                  </a:lnTo>
                  <a:lnTo>
                    <a:pt x="365" y="43"/>
                  </a:lnTo>
                  <a:lnTo>
                    <a:pt x="400" y="38"/>
                  </a:lnTo>
                  <a:lnTo>
                    <a:pt x="436" y="38"/>
                  </a:lnTo>
                  <a:lnTo>
                    <a:pt x="471" y="32"/>
                  </a:lnTo>
                  <a:lnTo>
                    <a:pt x="507" y="32"/>
                  </a:lnTo>
                  <a:lnTo>
                    <a:pt x="551" y="27"/>
                  </a:lnTo>
                  <a:lnTo>
                    <a:pt x="587" y="22"/>
                  </a:lnTo>
                  <a:lnTo>
                    <a:pt x="622" y="16"/>
                  </a:lnTo>
                  <a:lnTo>
                    <a:pt x="667" y="16"/>
                  </a:lnTo>
                  <a:lnTo>
                    <a:pt x="703" y="11"/>
                  </a:lnTo>
                  <a:lnTo>
                    <a:pt x="738" y="11"/>
                  </a:lnTo>
                  <a:lnTo>
                    <a:pt x="783" y="5"/>
                  </a:lnTo>
                  <a:lnTo>
                    <a:pt x="818" y="5"/>
                  </a:lnTo>
                  <a:lnTo>
                    <a:pt x="854" y="0"/>
                  </a:lnTo>
                  <a:lnTo>
                    <a:pt x="898" y="0"/>
                  </a:lnTo>
                  <a:lnTo>
                    <a:pt x="934" y="0"/>
                  </a:lnTo>
                  <a:lnTo>
                    <a:pt x="934" y="70"/>
                  </a:lnTo>
                  <a:lnTo>
                    <a:pt x="1040" y="135"/>
                  </a:lnTo>
                  <a:lnTo>
                    <a:pt x="1049" y="124"/>
                  </a:lnTo>
                  <a:lnTo>
                    <a:pt x="1049" y="108"/>
                  </a:lnTo>
                  <a:lnTo>
                    <a:pt x="1058" y="92"/>
                  </a:lnTo>
                  <a:lnTo>
                    <a:pt x="1076" y="81"/>
                  </a:lnTo>
                  <a:lnTo>
                    <a:pt x="1085" y="65"/>
                  </a:lnTo>
                  <a:lnTo>
                    <a:pt x="1094" y="54"/>
                  </a:lnTo>
                  <a:lnTo>
                    <a:pt x="1103" y="43"/>
                  </a:lnTo>
                  <a:lnTo>
                    <a:pt x="1103" y="32"/>
                  </a:lnTo>
                  <a:lnTo>
                    <a:pt x="1120" y="38"/>
                  </a:lnTo>
                  <a:lnTo>
                    <a:pt x="1147" y="38"/>
                  </a:lnTo>
                  <a:lnTo>
                    <a:pt x="1165" y="43"/>
                  </a:lnTo>
                  <a:lnTo>
                    <a:pt x="1192" y="43"/>
                  </a:lnTo>
                  <a:lnTo>
                    <a:pt x="1218" y="49"/>
                  </a:lnTo>
                  <a:lnTo>
                    <a:pt x="1236" y="49"/>
                  </a:lnTo>
                  <a:lnTo>
                    <a:pt x="1263" y="54"/>
                  </a:lnTo>
                  <a:lnTo>
                    <a:pt x="1289" y="54"/>
                  </a:lnTo>
                  <a:lnTo>
                    <a:pt x="1316" y="54"/>
                  </a:lnTo>
                  <a:lnTo>
                    <a:pt x="1343" y="59"/>
                  </a:lnTo>
                  <a:lnTo>
                    <a:pt x="1369" y="59"/>
                  </a:lnTo>
                  <a:lnTo>
                    <a:pt x="1396" y="59"/>
                  </a:lnTo>
                  <a:lnTo>
                    <a:pt x="1423" y="59"/>
                  </a:lnTo>
                  <a:lnTo>
                    <a:pt x="1458" y="65"/>
                  </a:lnTo>
                  <a:lnTo>
                    <a:pt x="1485" y="65"/>
                  </a:lnTo>
                  <a:lnTo>
                    <a:pt x="1512" y="65"/>
                  </a:lnTo>
                  <a:lnTo>
                    <a:pt x="1538" y="65"/>
                  </a:lnTo>
                  <a:lnTo>
                    <a:pt x="1565" y="65"/>
                  </a:lnTo>
                  <a:lnTo>
                    <a:pt x="1601" y="65"/>
                  </a:lnTo>
                  <a:lnTo>
                    <a:pt x="1627" y="65"/>
                  </a:lnTo>
                  <a:lnTo>
                    <a:pt x="1654" y="65"/>
                  </a:lnTo>
                  <a:lnTo>
                    <a:pt x="1681" y="65"/>
                  </a:lnTo>
                  <a:lnTo>
                    <a:pt x="1707" y="65"/>
                  </a:lnTo>
                  <a:lnTo>
                    <a:pt x="1734" y="65"/>
                  </a:lnTo>
                  <a:lnTo>
                    <a:pt x="1761" y="65"/>
                  </a:lnTo>
                  <a:lnTo>
                    <a:pt x="1787" y="70"/>
                  </a:lnTo>
                  <a:lnTo>
                    <a:pt x="1814" y="70"/>
                  </a:lnTo>
                  <a:lnTo>
                    <a:pt x="1841" y="70"/>
                  </a:lnTo>
                  <a:lnTo>
                    <a:pt x="1867" y="70"/>
                  </a:lnTo>
                  <a:lnTo>
                    <a:pt x="1894" y="70"/>
                  </a:lnTo>
                  <a:lnTo>
                    <a:pt x="1921" y="70"/>
                  </a:lnTo>
                  <a:lnTo>
                    <a:pt x="1947" y="70"/>
                  </a:lnTo>
                  <a:lnTo>
                    <a:pt x="2001" y="102"/>
                  </a:lnTo>
                  <a:lnTo>
                    <a:pt x="2001" y="173"/>
                  </a:lnTo>
                  <a:lnTo>
                    <a:pt x="2036" y="162"/>
                  </a:lnTo>
                  <a:lnTo>
                    <a:pt x="2063" y="146"/>
                  </a:lnTo>
                  <a:lnTo>
                    <a:pt x="2081" y="135"/>
                  </a:lnTo>
                  <a:lnTo>
                    <a:pt x="2099" y="113"/>
                  </a:lnTo>
                  <a:lnTo>
                    <a:pt x="2116" y="102"/>
                  </a:lnTo>
                  <a:lnTo>
                    <a:pt x="2134" y="86"/>
                  </a:lnTo>
                  <a:lnTo>
                    <a:pt x="2152" y="75"/>
                  </a:lnTo>
                  <a:lnTo>
                    <a:pt x="2170" y="75"/>
                  </a:lnTo>
                  <a:lnTo>
                    <a:pt x="2205" y="75"/>
                  </a:lnTo>
                  <a:lnTo>
                    <a:pt x="2241" y="75"/>
                  </a:lnTo>
                  <a:lnTo>
                    <a:pt x="2276" y="81"/>
                  </a:lnTo>
                  <a:lnTo>
                    <a:pt x="2312" y="81"/>
                  </a:lnTo>
                  <a:lnTo>
                    <a:pt x="2348" y="81"/>
                  </a:lnTo>
                  <a:lnTo>
                    <a:pt x="2392" y="86"/>
                  </a:lnTo>
                  <a:lnTo>
                    <a:pt x="2428" y="86"/>
                  </a:lnTo>
                  <a:lnTo>
                    <a:pt x="2463" y="92"/>
                  </a:lnTo>
                  <a:lnTo>
                    <a:pt x="2508" y="97"/>
                  </a:lnTo>
                  <a:lnTo>
                    <a:pt x="2543" y="97"/>
                  </a:lnTo>
                  <a:lnTo>
                    <a:pt x="2579" y="102"/>
                  </a:lnTo>
                  <a:lnTo>
                    <a:pt x="2623" y="108"/>
                  </a:lnTo>
                  <a:lnTo>
                    <a:pt x="2659" y="108"/>
                  </a:lnTo>
                  <a:lnTo>
                    <a:pt x="2703" y="113"/>
                  </a:lnTo>
                  <a:lnTo>
                    <a:pt x="2739" y="113"/>
                  </a:lnTo>
                  <a:lnTo>
                    <a:pt x="2783" y="119"/>
                  </a:lnTo>
                  <a:lnTo>
                    <a:pt x="2828" y="119"/>
                  </a:lnTo>
                  <a:lnTo>
                    <a:pt x="2863" y="124"/>
                  </a:lnTo>
                  <a:lnTo>
                    <a:pt x="2908" y="124"/>
                  </a:lnTo>
                  <a:lnTo>
                    <a:pt x="2943" y="124"/>
                  </a:lnTo>
                  <a:lnTo>
                    <a:pt x="2988" y="124"/>
                  </a:lnTo>
                  <a:lnTo>
                    <a:pt x="3023" y="124"/>
                  </a:lnTo>
                  <a:lnTo>
                    <a:pt x="3068" y="124"/>
                  </a:lnTo>
                  <a:lnTo>
                    <a:pt x="3112" y="119"/>
                  </a:lnTo>
                  <a:lnTo>
                    <a:pt x="3148" y="119"/>
                  </a:lnTo>
                  <a:lnTo>
                    <a:pt x="3192" y="113"/>
                  </a:lnTo>
                  <a:lnTo>
                    <a:pt x="3228" y="108"/>
                  </a:lnTo>
                  <a:lnTo>
                    <a:pt x="3272" y="102"/>
                  </a:lnTo>
                  <a:lnTo>
                    <a:pt x="3317" y="97"/>
                  </a:lnTo>
                  <a:lnTo>
                    <a:pt x="3352" y="86"/>
                  </a:lnTo>
                  <a:lnTo>
                    <a:pt x="3388" y="81"/>
                  </a:lnTo>
                  <a:lnTo>
                    <a:pt x="3432" y="70"/>
                  </a:lnTo>
                  <a:lnTo>
                    <a:pt x="3441" y="65"/>
                  </a:lnTo>
                  <a:lnTo>
                    <a:pt x="3459" y="59"/>
                  </a:lnTo>
                  <a:lnTo>
                    <a:pt x="3468" y="59"/>
                  </a:lnTo>
                  <a:lnTo>
                    <a:pt x="3486" y="54"/>
                  </a:lnTo>
                  <a:lnTo>
                    <a:pt x="3495" y="54"/>
                  </a:lnTo>
                  <a:lnTo>
                    <a:pt x="3512" y="49"/>
                  </a:lnTo>
                  <a:lnTo>
                    <a:pt x="3530" y="49"/>
                  </a:lnTo>
                  <a:lnTo>
                    <a:pt x="3548" y="43"/>
                  </a:lnTo>
                  <a:lnTo>
                    <a:pt x="3566" y="43"/>
                  </a:lnTo>
                  <a:lnTo>
                    <a:pt x="3584" y="38"/>
                  </a:lnTo>
                  <a:lnTo>
                    <a:pt x="3601" y="38"/>
                  </a:lnTo>
                  <a:lnTo>
                    <a:pt x="3619" y="38"/>
                  </a:lnTo>
                  <a:lnTo>
                    <a:pt x="3637" y="38"/>
                  </a:lnTo>
                  <a:lnTo>
                    <a:pt x="3655" y="32"/>
                  </a:lnTo>
                  <a:lnTo>
                    <a:pt x="3672" y="32"/>
                  </a:lnTo>
                  <a:lnTo>
                    <a:pt x="3681" y="32"/>
                  </a:lnTo>
                  <a:lnTo>
                    <a:pt x="3699" y="38"/>
                  </a:lnTo>
                  <a:lnTo>
                    <a:pt x="3708" y="49"/>
                  </a:lnTo>
                  <a:lnTo>
                    <a:pt x="3717" y="54"/>
                  </a:lnTo>
                  <a:lnTo>
                    <a:pt x="3726" y="59"/>
                  </a:lnTo>
                  <a:lnTo>
                    <a:pt x="3726" y="70"/>
                  </a:lnTo>
                  <a:lnTo>
                    <a:pt x="3735" y="81"/>
                  </a:lnTo>
                  <a:lnTo>
                    <a:pt x="3735" y="92"/>
                  </a:lnTo>
                  <a:lnTo>
                    <a:pt x="3744" y="102"/>
                  </a:lnTo>
                  <a:lnTo>
                    <a:pt x="3761" y="102"/>
                  </a:lnTo>
                  <a:lnTo>
                    <a:pt x="3779" y="102"/>
                  </a:lnTo>
                  <a:lnTo>
                    <a:pt x="3797" y="108"/>
                  </a:lnTo>
                  <a:lnTo>
                    <a:pt x="3815" y="113"/>
                  </a:lnTo>
                  <a:lnTo>
                    <a:pt x="3824" y="113"/>
                  </a:lnTo>
                  <a:lnTo>
                    <a:pt x="3841" y="119"/>
                  </a:lnTo>
                  <a:lnTo>
                    <a:pt x="3859" y="119"/>
                  </a:lnTo>
                  <a:lnTo>
                    <a:pt x="3877" y="119"/>
                  </a:lnTo>
                  <a:lnTo>
                    <a:pt x="3993" y="49"/>
                  </a:lnTo>
                  <a:lnTo>
                    <a:pt x="4579" y="49"/>
                  </a:lnTo>
                  <a:lnTo>
                    <a:pt x="4579" y="59"/>
                  </a:lnTo>
                  <a:lnTo>
                    <a:pt x="4571" y="70"/>
                  </a:lnTo>
                  <a:lnTo>
                    <a:pt x="4562" y="81"/>
                  </a:lnTo>
                  <a:lnTo>
                    <a:pt x="4553" y="92"/>
                  </a:lnTo>
                  <a:lnTo>
                    <a:pt x="4544" y="108"/>
                  </a:lnTo>
                  <a:lnTo>
                    <a:pt x="4535" y="119"/>
                  </a:lnTo>
                  <a:lnTo>
                    <a:pt x="4526" y="129"/>
                  </a:lnTo>
                  <a:lnTo>
                    <a:pt x="4526" y="135"/>
                  </a:lnTo>
                  <a:lnTo>
                    <a:pt x="4535" y="146"/>
                  </a:lnTo>
                  <a:lnTo>
                    <a:pt x="4553" y="156"/>
                  </a:lnTo>
                  <a:lnTo>
                    <a:pt x="4571" y="162"/>
                  </a:lnTo>
                  <a:lnTo>
                    <a:pt x="4588" y="173"/>
                  </a:lnTo>
                  <a:lnTo>
                    <a:pt x="4615" y="178"/>
                  </a:lnTo>
                  <a:lnTo>
                    <a:pt x="4633" y="183"/>
                  </a:lnTo>
                  <a:lnTo>
                    <a:pt x="4659" y="194"/>
                  </a:lnTo>
                  <a:lnTo>
                    <a:pt x="4686" y="199"/>
                  </a:lnTo>
                  <a:lnTo>
                    <a:pt x="4713" y="205"/>
                  </a:lnTo>
                  <a:lnTo>
                    <a:pt x="4731" y="210"/>
                  </a:lnTo>
                  <a:lnTo>
                    <a:pt x="4757" y="210"/>
                  </a:lnTo>
                  <a:lnTo>
                    <a:pt x="4784" y="216"/>
                  </a:lnTo>
                  <a:lnTo>
                    <a:pt x="4811" y="216"/>
                  </a:lnTo>
                  <a:lnTo>
                    <a:pt x="4828" y="221"/>
                  </a:lnTo>
                  <a:lnTo>
                    <a:pt x="4846" y="221"/>
                  </a:lnTo>
                  <a:lnTo>
                    <a:pt x="4864" y="221"/>
                  </a:lnTo>
                  <a:lnTo>
                    <a:pt x="4864" y="264"/>
                  </a:lnTo>
                  <a:lnTo>
                    <a:pt x="4846" y="313"/>
                  </a:lnTo>
                  <a:lnTo>
                    <a:pt x="4837" y="367"/>
                  </a:lnTo>
                  <a:lnTo>
                    <a:pt x="4837" y="410"/>
                  </a:lnTo>
                  <a:lnTo>
                    <a:pt x="4828" y="415"/>
                  </a:lnTo>
                  <a:lnTo>
                    <a:pt x="4811" y="420"/>
                  </a:lnTo>
                  <a:lnTo>
                    <a:pt x="4793" y="426"/>
                  </a:lnTo>
                  <a:lnTo>
                    <a:pt x="4784" y="437"/>
                  </a:lnTo>
                  <a:lnTo>
                    <a:pt x="4766" y="442"/>
                  </a:lnTo>
                  <a:lnTo>
                    <a:pt x="4748" y="447"/>
                  </a:lnTo>
                  <a:lnTo>
                    <a:pt x="4740" y="453"/>
                  </a:lnTo>
                  <a:lnTo>
                    <a:pt x="4722" y="458"/>
                  </a:lnTo>
                  <a:lnTo>
                    <a:pt x="4722" y="523"/>
                  </a:lnTo>
                  <a:lnTo>
                    <a:pt x="4722" y="588"/>
                  </a:lnTo>
                  <a:lnTo>
                    <a:pt x="4722" y="658"/>
                  </a:lnTo>
                  <a:lnTo>
                    <a:pt x="4722" y="733"/>
                  </a:lnTo>
                  <a:lnTo>
                    <a:pt x="4731" y="803"/>
                  </a:lnTo>
                  <a:lnTo>
                    <a:pt x="4748" y="868"/>
                  </a:lnTo>
                  <a:lnTo>
                    <a:pt x="4775" y="933"/>
                  </a:lnTo>
                  <a:lnTo>
                    <a:pt x="4811" y="987"/>
                  </a:lnTo>
                  <a:lnTo>
                    <a:pt x="4793" y="997"/>
                  </a:lnTo>
                  <a:lnTo>
                    <a:pt x="4775" y="1003"/>
                  </a:lnTo>
                  <a:lnTo>
                    <a:pt x="4757" y="1013"/>
                  </a:lnTo>
                  <a:lnTo>
                    <a:pt x="4740" y="1024"/>
                  </a:lnTo>
                  <a:lnTo>
                    <a:pt x="4713" y="1030"/>
                  </a:lnTo>
                  <a:lnTo>
                    <a:pt x="4695" y="1040"/>
                  </a:lnTo>
                  <a:lnTo>
                    <a:pt x="4677" y="1051"/>
                  </a:lnTo>
                  <a:lnTo>
                    <a:pt x="4668" y="1057"/>
                  </a:lnTo>
                  <a:lnTo>
                    <a:pt x="4704" y="1084"/>
                  </a:lnTo>
                  <a:lnTo>
                    <a:pt x="4740" y="1110"/>
                  </a:lnTo>
                  <a:lnTo>
                    <a:pt x="4757" y="1143"/>
                  </a:lnTo>
                  <a:lnTo>
                    <a:pt x="4784" y="1175"/>
                  </a:lnTo>
                  <a:lnTo>
                    <a:pt x="4793" y="1213"/>
                  </a:lnTo>
                  <a:lnTo>
                    <a:pt x="4802" y="1251"/>
                  </a:lnTo>
                  <a:lnTo>
                    <a:pt x="4802" y="1283"/>
                  </a:lnTo>
                  <a:lnTo>
                    <a:pt x="4802" y="1321"/>
                  </a:lnTo>
                  <a:lnTo>
                    <a:pt x="4793" y="1358"/>
                  </a:lnTo>
                  <a:lnTo>
                    <a:pt x="4793" y="1396"/>
                  </a:lnTo>
                  <a:lnTo>
                    <a:pt x="4784" y="1434"/>
                  </a:lnTo>
                  <a:lnTo>
                    <a:pt x="4766" y="1472"/>
                  </a:lnTo>
                  <a:lnTo>
                    <a:pt x="4757" y="1504"/>
                  </a:lnTo>
                  <a:lnTo>
                    <a:pt x="4748" y="1542"/>
                  </a:lnTo>
                  <a:lnTo>
                    <a:pt x="4731" y="1574"/>
                  </a:lnTo>
                  <a:lnTo>
                    <a:pt x="4722" y="1601"/>
                  </a:lnTo>
                  <a:lnTo>
                    <a:pt x="4704" y="1703"/>
                  </a:lnTo>
                  <a:lnTo>
                    <a:pt x="4695" y="1811"/>
                  </a:lnTo>
                  <a:lnTo>
                    <a:pt x="4695" y="1925"/>
                  </a:lnTo>
                  <a:lnTo>
                    <a:pt x="4704" y="2038"/>
                  </a:lnTo>
                  <a:lnTo>
                    <a:pt x="4722" y="2151"/>
                  </a:lnTo>
                  <a:lnTo>
                    <a:pt x="4740" y="2264"/>
                  </a:lnTo>
                  <a:lnTo>
                    <a:pt x="4748" y="2372"/>
                  </a:lnTo>
                  <a:lnTo>
                    <a:pt x="4748" y="2469"/>
                  </a:lnTo>
                  <a:lnTo>
                    <a:pt x="4579" y="2571"/>
                  </a:lnTo>
                  <a:lnTo>
                    <a:pt x="4579" y="2588"/>
                  </a:lnTo>
                  <a:lnTo>
                    <a:pt x="4571" y="2598"/>
                  </a:lnTo>
                  <a:lnTo>
                    <a:pt x="4571" y="2609"/>
                  </a:lnTo>
                  <a:lnTo>
                    <a:pt x="4571" y="2620"/>
                  </a:lnTo>
                  <a:lnTo>
                    <a:pt x="4579" y="2631"/>
                  </a:lnTo>
                  <a:lnTo>
                    <a:pt x="4588" y="2636"/>
                  </a:lnTo>
                  <a:lnTo>
                    <a:pt x="4597" y="2641"/>
                  </a:lnTo>
                  <a:lnTo>
                    <a:pt x="4606" y="2641"/>
                  </a:lnTo>
                  <a:lnTo>
                    <a:pt x="4624" y="2641"/>
                  </a:lnTo>
                  <a:lnTo>
                    <a:pt x="4642" y="2641"/>
                  </a:lnTo>
                  <a:lnTo>
                    <a:pt x="4651" y="2641"/>
                  </a:lnTo>
                  <a:lnTo>
                    <a:pt x="4668" y="2641"/>
                  </a:lnTo>
                  <a:lnTo>
                    <a:pt x="4677" y="2641"/>
                  </a:lnTo>
                  <a:lnTo>
                    <a:pt x="4695" y="2641"/>
                  </a:lnTo>
                  <a:lnTo>
                    <a:pt x="4704" y="2641"/>
                  </a:lnTo>
                  <a:lnTo>
                    <a:pt x="4722" y="2647"/>
                  </a:lnTo>
                  <a:lnTo>
                    <a:pt x="4731" y="2647"/>
                  </a:lnTo>
                  <a:lnTo>
                    <a:pt x="4740" y="2647"/>
                  </a:lnTo>
                  <a:lnTo>
                    <a:pt x="4748" y="2647"/>
                  </a:lnTo>
                  <a:lnTo>
                    <a:pt x="4757" y="2652"/>
                  </a:lnTo>
                  <a:lnTo>
                    <a:pt x="4766" y="2652"/>
                  </a:lnTo>
                  <a:lnTo>
                    <a:pt x="4775" y="2652"/>
                  </a:lnTo>
                  <a:lnTo>
                    <a:pt x="4775" y="2658"/>
                  </a:lnTo>
                  <a:lnTo>
                    <a:pt x="4784" y="2658"/>
                  </a:lnTo>
                  <a:lnTo>
                    <a:pt x="4748" y="2749"/>
                  </a:lnTo>
                  <a:lnTo>
                    <a:pt x="4731" y="2857"/>
                  </a:lnTo>
                  <a:lnTo>
                    <a:pt x="4731" y="2981"/>
                  </a:lnTo>
                  <a:lnTo>
                    <a:pt x="4731" y="3116"/>
                  </a:lnTo>
                  <a:lnTo>
                    <a:pt x="4731" y="3256"/>
                  </a:lnTo>
                  <a:lnTo>
                    <a:pt x="4740" y="3396"/>
                  </a:lnTo>
                  <a:lnTo>
                    <a:pt x="4748" y="3531"/>
                  </a:lnTo>
                  <a:lnTo>
                    <a:pt x="4748" y="3655"/>
                  </a:lnTo>
                  <a:lnTo>
                    <a:pt x="4731" y="3660"/>
                  </a:lnTo>
                  <a:lnTo>
                    <a:pt x="4722" y="3666"/>
                  </a:lnTo>
                  <a:lnTo>
                    <a:pt x="4704" y="3671"/>
                  </a:lnTo>
                  <a:lnTo>
                    <a:pt x="4686" y="3676"/>
                  </a:lnTo>
                  <a:lnTo>
                    <a:pt x="4668" y="3676"/>
                  </a:lnTo>
                  <a:lnTo>
                    <a:pt x="4651" y="3682"/>
                  </a:lnTo>
                  <a:lnTo>
                    <a:pt x="4633" y="3682"/>
                  </a:lnTo>
                  <a:lnTo>
                    <a:pt x="4615" y="3682"/>
                  </a:lnTo>
                  <a:lnTo>
                    <a:pt x="4588" y="3687"/>
                  </a:lnTo>
                  <a:lnTo>
                    <a:pt x="4571" y="3687"/>
                  </a:lnTo>
                  <a:lnTo>
                    <a:pt x="4553" y="3687"/>
                  </a:lnTo>
                  <a:lnTo>
                    <a:pt x="4526" y="3693"/>
                  </a:lnTo>
                  <a:lnTo>
                    <a:pt x="4508" y="3693"/>
                  </a:lnTo>
                  <a:lnTo>
                    <a:pt x="4482" y="3693"/>
                  </a:lnTo>
                  <a:lnTo>
                    <a:pt x="4455" y="3698"/>
                  </a:lnTo>
                  <a:lnTo>
                    <a:pt x="4437" y="3698"/>
                  </a:lnTo>
                  <a:lnTo>
                    <a:pt x="4419" y="3693"/>
                  </a:lnTo>
                  <a:lnTo>
                    <a:pt x="4411" y="3687"/>
                  </a:lnTo>
                  <a:lnTo>
                    <a:pt x="4402" y="3687"/>
                  </a:lnTo>
                  <a:lnTo>
                    <a:pt x="4384" y="3682"/>
                  </a:lnTo>
                  <a:lnTo>
                    <a:pt x="4375" y="3676"/>
                  </a:lnTo>
                  <a:lnTo>
                    <a:pt x="4366" y="3676"/>
                  </a:lnTo>
                  <a:lnTo>
                    <a:pt x="4348" y="3671"/>
                  </a:lnTo>
                  <a:lnTo>
                    <a:pt x="4339" y="3671"/>
                  </a:lnTo>
                  <a:lnTo>
                    <a:pt x="4322" y="3671"/>
                  </a:lnTo>
                  <a:lnTo>
                    <a:pt x="4313" y="3666"/>
                  </a:lnTo>
                  <a:lnTo>
                    <a:pt x="4304" y="3666"/>
                  </a:lnTo>
                  <a:lnTo>
                    <a:pt x="4286" y="3660"/>
                  </a:lnTo>
                  <a:lnTo>
                    <a:pt x="4277" y="3660"/>
                  </a:lnTo>
                  <a:lnTo>
                    <a:pt x="4268" y="3655"/>
                  </a:lnTo>
                  <a:lnTo>
                    <a:pt x="4259" y="3650"/>
                  </a:lnTo>
                  <a:lnTo>
                    <a:pt x="4250" y="3650"/>
                  </a:lnTo>
                  <a:lnTo>
                    <a:pt x="4224" y="3650"/>
                  </a:lnTo>
                  <a:lnTo>
                    <a:pt x="4197" y="3655"/>
                  </a:lnTo>
                  <a:lnTo>
                    <a:pt x="4170" y="3655"/>
                  </a:lnTo>
                  <a:lnTo>
                    <a:pt x="4153" y="3660"/>
                  </a:lnTo>
                  <a:lnTo>
                    <a:pt x="4126" y="3660"/>
                  </a:lnTo>
                  <a:lnTo>
                    <a:pt x="4108" y="3666"/>
                  </a:lnTo>
                  <a:lnTo>
                    <a:pt x="4090" y="3666"/>
                  </a:lnTo>
                  <a:lnTo>
                    <a:pt x="4073" y="3671"/>
                  </a:lnTo>
                  <a:lnTo>
                    <a:pt x="4055" y="3671"/>
                  </a:lnTo>
                  <a:lnTo>
                    <a:pt x="4037" y="3676"/>
                  </a:lnTo>
                  <a:lnTo>
                    <a:pt x="4019" y="3682"/>
                  </a:lnTo>
                  <a:lnTo>
                    <a:pt x="4001" y="3687"/>
                  </a:lnTo>
                  <a:lnTo>
                    <a:pt x="3984" y="3693"/>
                  </a:lnTo>
                  <a:lnTo>
                    <a:pt x="3966" y="3703"/>
                  </a:lnTo>
                  <a:lnTo>
                    <a:pt x="3948" y="3714"/>
                  </a:lnTo>
                  <a:lnTo>
                    <a:pt x="3921" y="3725"/>
                  </a:lnTo>
                  <a:lnTo>
                    <a:pt x="3904" y="3720"/>
                  </a:lnTo>
                  <a:lnTo>
                    <a:pt x="3877" y="3720"/>
                  </a:lnTo>
                  <a:lnTo>
                    <a:pt x="3859" y="3720"/>
                  </a:lnTo>
                  <a:lnTo>
                    <a:pt x="3833" y="3720"/>
                  </a:lnTo>
                  <a:lnTo>
                    <a:pt x="3806" y="3720"/>
                  </a:lnTo>
                  <a:lnTo>
                    <a:pt x="3779" y="3720"/>
                  </a:lnTo>
                  <a:lnTo>
                    <a:pt x="3752" y="3720"/>
                  </a:lnTo>
                  <a:lnTo>
                    <a:pt x="3726" y="3720"/>
                  </a:lnTo>
                  <a:lnTo>
                    <a:pt x="3699" y="3720"/>
                  </a:lnTo>
                  <a:lnTo>
                    <a:pt x="3681" y="3720"/>
                  </a:lnTo>
                  <a:lnTo>
                    <a:pt x="3655" y="3720"/>
                  </a:lnTo>
                  <a:lnTo>
                    <a:pt x="3628" y="3720"/>
                  </a:lnTo>
                  <a:lnTo>
                    <a:pt x="3601" y="3720"/>
                  </a:lnTo>
                  <a:lnTo>
                    <a:pt x="3575" y="3725"/>
                  </a:lnTo>
                  <a:lnTo>
                    <a:pt x="3557" y="3725"/>
                  </a:lnTo>
                  <a:lnTo>
                    <a:pt x="3530" y="3725"/>
                  </a:lnTo>
                  <a:lnTo>
                    <a:pt x="3521" y="3720"/>
                  </a:lnTo>
                  <a:lnTo>
                    <a:pt x="3512" y="3714"/>
                  </a:lnTo>
                  <a:lnTo>
                    <a:pt x="3495" y="3709"/>
                  </a:lnTo>
                  <a:lnTo>
                    <a:pt x="3486" y="3703"/>
                  </a:lnTo>
                  <a:lnTo>
                    <a:pt x="3468" y="3698"/>
                  </a:lnTo>
                  <a:lnTo>
                    <a:pt x="3459" y="3687"/>
                  </a:lnTo>
                  <a:lnTo>
                    <a:pt x="3450" y="3687"/>
                  </a:lnTo>
                  <a:lnTo>
                    <a:pt x="3441" y="3682"/>
                  </a:lnTo>
                  <a:lnTo>
                    <a:pt x="3432" y="3687"/>
                  </a:lnTo>
                  <a:lnTo>
                    <a:pt x="3432" y="3693"/>
                  </a:lnTo>
                  <a:lnTo>
                    <a:pt x="3423" y="3698"/>
                  </a:lnTo>
                  <a:lnTo>
                    <a:pt x="3415" y="3703"/>
                  </a:lnTo>
                  <a:lnTo>
                    <a:pt x="3415" y="3709"/>
                  </a:lnTo>
                  <a:lnTo>
                    <a:pt x="3406" y="3714"/>
                  </a:lnTo>
                  <a:lnTo>
                    <a:pt x="3397" y="3720"/>
                  </a:lnTo>
                  <a:lnTo>
                    <a:pt x="3397" y="3725"/>
                  </a:lnTo>
                  <a:lnTo>
                    <a:pt x="3370" y="3725"/>
                  </a:lnTo>
                  <a:lnTo>
                    <a:pt x="3335" y="3725"/>
                  </a:lnTo>
                  <a:lnTo>
                    <a:pt x="3308" y="3725"/>
                  </a:lnTo>
                  <a:lnTo>
                    <a:pt x="3272" y="3730"/>
                  </a:lnTo>
                  <a:lnTo>
                    <a:pt x="3237" y="3730"/>
                  </a:lnTo>
                  <a:lnTo>
                    <a:pt x="3201" y="3736"/>
                  </a:lnTo>
                  <a:lnTo>
                    <a:pt x="3157" y="3736"/>
                  </a:lnTo>
                  <a:lnTo>
                    <a:pt x="3121" y="3736"/>
                  </a:lnTo>
                  <a:lnTo>
                    <a:pt x="3086" y="3741"/>
                  </a:lnTo>
                  <a:lnTo>
                    <a:pt x="3050" y="3741"/>
                  </a:lnTo>
                  <a:lnTo>
                    <a:pt x="3014" y="3741"/>
                  </a:lnTo>
                  <a:lnTo>
                    <a:pt x="2979" y="3741"/>
                  </a:lnTo>
                  <a:lnTo>
                    <a:pt x="2943" y="3741"/>
                  </a:lnTo>
                  <a:lnTo>
                    <a:pt x="2917" y="3736"/>
                  </a:lnTo>
                  <a:lnTo>
                    <a:pt x="2890" y="3736"/>
                  </a:lnTo>
                  <a:lnTo>
                    <a:pt x="2863" y="3730"/>
                  </a:lnTo>
                  <a:lnTo>
                    <a:pt x="2845" y="3725"/>
                  </a:lnTo>
                  <a:lnTo>
                    <a:pt x="2828" y="3720"/>
                  </a:lnTo>
                  <a:lnTo>
                    <a:pt x="2819" y="3714"/>
                  </a:lnTo>
                  <a:lnTo>
                    <a:pt x="2810" y="3709"/>
                  </a:lnTo>
                  <a:lnTo>
                    <a:pt x="2792" y="3703"/>
                  </a:lnTo>
                  <a:lnTo>
                    <a:pt x="2783" y="3693"/>
                  </a:lnTo>
                  <a:lnTo>
                    <a:pt x="2774" y="3687"/>
                  </a:lnTo>
                  <a:lnTo>
                    <a:pt x="2765" y="3676"/>
                  </a:lnTo>
                  <a:lnTo>
                    <a:pt x="2757" y="3671"/>
                  </a:lnTo>
                  <a:lnTo>
                    <a:pt x="2748" y="3666"/>
                  </a:lnTo>
                  <a:lnTo>
                    <a:pt x="2739" y="3660"/>
                  </a:lnTo>
                  <a:lnTo>
                    <a:pt x="2730" y="3655"/>
                  </a:lnTo>
                  <a:lnTo>
                    <a:pt x="2712" y="3650"/>
                  </a:lnTo>
                  <a:lnTo>
                    <a:pt x="2703" y="3644"/>
                  </a:lnTo>
                  <a:lnTo>
                    <a:pt x="2685" y="3644"/>
                  </a:lnTo>
                  <a:lnTo>
                    <a:pt x="2668" y="3644"/>
                  </a:lnTo>
                  <a:lnTo>
                    <a:pt x="2659" y="3639"/>
                  </a:lnTo>
                  <a:lnTo>
                    <a:pt x="2641" y="3639"/>
                  </a:lnTo>
                  <a:lnTo>
                    <a:pt x="2632" y="3639"/>
                  </a:lnTo>
                  <a:lnTo>
                    <a:pt x="2614" y="3639"/>
                  </a:lnTo>
                  <a:lnTo>
                    <a:pt x="2597" y="3639"/>
                  </a:lnTo>
                  <a:lnTo>
                    <a:pt x="2588" y="3639"/>
                  </a:lnTo>
                  <a:lnTo>
                    <a:pt x="2579" y="3639"/>
                  </a:lnTo>
                  <a:lnTo>
                    <a:pt x="2579" y="3644"/>
                  </a:lnTo>
                  <a:lnTo>
                    <a:pt x="2570" y="3650"/>
                  </a:lnTo>
                  <a:lnTo>
                    <a:pt x="2570" y="3660"/>
                  </a:lnTo>
                  <a:lnTo>
                    <a:pt x="2561" y="3666"/>
                  </a:lnTo>
                  <a:lnTo>
                    <a:pt x="2552" y="3676"/>
                  </a:lnTo>
                  <a:lnTo>
                    <a:pt x="2552" y="3687"/>
                  </a:lnTo>
                  <a:lnTo>
                    <a:pt x="2543" y="3693"/>
                  </a:lnTo>
                  <a:lnTo>
                    <a:pt x="2534" y="3698"/>
                  </a:lnTo>
                  <a:lnTo>
                    <a:pt x="2525" y="3703"/>
                  </a:lnTo>
                  <a:lnTo>
                    <a:pt x="2516" y="3709"/>
                  </a:lnTo>
                  <a:lnTo>
                    <a:pt x="2508" y="3714"/>
                  </a:lnTo>
                  <a:lnTo>
                    <a:pt x="2508" y="3714"/>
                  </a:lnTo>
                  <a:lnTo>
                    <a:pt x="2499" y="3720"/>
                  </a:lnTo>
                  <a:lnTo>
                    <a:pt x="2490" y="3720"/>
                  </a:lnTo>
                  <a:lnTo>
                    <a:pt x="2481" y="3725"/>
                  </a:lnTo>
                  <a:lnTo>
                    <a:pt x="2472" y="3730"/>
                  </a:lnTo>
                  <a:lnTo>
                    <a:pt x="2463" y="3730"/>
                  </a:lnTo>
                  <a:lnTo>
                    <a:pt x="2419" y="3730"/>
                  </a:lnTo>
                  <a:lnTo>
                    <a:pt x="2374" y="3730"/>
                  </a:lnTo>
                  <a:lnTo>
                    <a:pt x="2339" y="3730"/>
                  </a:lnTo>
                  <a:lnTo>
                    <a:pt x="2294" y="3730"/>
                  </a:lnTo>
                  <a:lnTo>
                    <a:pt x="2259" y="3730"/>
                  </a:lnTo>
                  <a:lnTo>
                    <a:pt x="2232" y="3730"/>
                  </a:lnTo>
                  <a:lnTo>
                    <a:pt x="2196" y="3730"/>
                  </a:lnTo>
                  <a:lnTo>
                    <a:pt x="2161" y="3730"/>
                  </a:lnTo>
                  <a:lnTo>
                    <a:pt x="2125" y="3730"/>
                  </a:lnTo>
                  <a:lnTo>
                    <a:pt x="2099" y="3736"/>
                  </a:lnTo>
                  <a:lnTo>
                    <a:pt x="2063" y="3736"/>
                  </a:lnTo>
                  <a:lnTo>
                    <a:pt x="2027" y="3736"/>
                  </a:lnTo>
                  <a:lnTo>
                    <a:pt x="1992" y="3741"/>
                  </a:lnTo>
                  <a:lnTo>
                    <a:pt x="1947" y="3747"/>
                  </a:lnTo>
                  <a:lnTo>
                    <a:pt x="1912" y="3752"/>
                  </a:lnTo>
                  <a:lnTo>
                    <a:pt x="1867" y="3752"/>
                  </a:lnTo>
                  <a:lnTo>
                    <a:pt x="1832" y="3757"/>
                  </a:lnTo>
                  <a:lnTo>
                    <a:pt x="1805" y="3763"/>
                  </a:lnTo>
                  <a:lnTo>
                    <a:pt x="1778" y="3768"/>
                  </a:lnTo>
                  <a:lnTo>
                    <a:pt x="1752" y="3768"/>
                  </a:lnTo>
                  <a:lnTo>
                    <a:pt x="1716" y="3774"/>
                  </a:lnTo>
                  <a:lnTo>
                    <a:pt x="1690" y="3774"/>
                  </a:lnTo>
                  <a:lnTo>
                    <a:pt x="1663" y="3779"/>
                  </a:lnTo>
                  <a:lnTo>
                    <a:pt x="1627" y="3779"/>
                  </a:lnTo>
                  <a:lnTo>
                    <a:pt x="1601" y="3784"/>
                  </a:lnTo>
                  <a:lnTo>
                    <a:pt x="1574" y="3784"/>
                  </a:lnTo>
                  <a:lnTo>
                    <a:pt x="1538" y="3784"/>
                  </a:lnTo>
                  <a:lnTo>
                    <a:pt x="1512" y="3784"/>
                  </a:lnTo>
                  <a:lnTo>
                    <a:pt x="1476" y="3790"/>
                  </a:lnTo>
                  <a:lnTo>
                    <a:pt x="1449" y="3790"/>
                  </a:lnTo>
                  <a:lnTo>
                    <a:pt x="1414" y="3790"/>
                  </a:lnTo>
                  <a:lnTo>
                    <a:pt x="1387" y="3790"/>
                  </a:lnTo>
                  <a:lnTo>
                    <a:pt x="1352" y="3790"/>
                  </a:lnTo>
                  <a:lnTo>
                    <a:pt x="1325" y="3790"/>
                  </a:lnTo>
                  <a:lnTo>
                    <a:pt x="1289" y="3790"/>
                  </a:lnTo>
                  <a:lnTo>
                    <a:pt x="1263" y="3790"/>
                  </a:lnTo>
                  <a:lnTo>
                    <a:pt x="1236" y="3784"/>
                  </a:lnTo>
                  <a:lnTo>
                    <a:pt x="1200" y="3784"/>
                  </a:lnTo>
                  <a:lnTo>
                    <a:pt x="1174" y="3784"/>
                  </a:lnTo>
                  <a:lnTo>
                    <a:pt x="1138" y="3784"/>
                  </a:lnTo>
                  <a:lnTo>
                    <a:pt x="1112" y="3779"/>
                  </a:lnTo>
                  <a:lnTo>
                    <a:pt x="1085" y="3779"/>
                  </a:lnTo>
                  <a:lnTo>
                    <a:pt x="1049" y="3774"/>
                  </a:lnTo>
                  <a:lnTo>
                    <a:pt x="1023" y="3774"/>
                  </a:lnTo>
                  <a:lnTo>
                    <a:pt x="996" y="3768"/>
                  </a:lnTo>
                  <a:lnTo>
                    <a:pt x="960" y="3768"/>
                  </a:lnTo>
                  <a:lnTo>
                    <a:pt x="934" y="3763"/>
                  </a:lnTo>
                  <a:lnTo>
                    <a:pt x="907" y="3757"/>
                  </a:lnTo>
                  <a:lnTo>
                    <a:pt x="907" y="3752"/>
                  </a:lnTo>
                  <a:lnTo>
                    <a:pt x="907" y="3747"/>
                  </a:lnTo>
                  <a:lnTo>
                    <a:pt x="898" y="3741"/>
                  </a:lnTo>
                  <a:lnTo>
                    <a:pt x="889" y="3736"/>
                  </a:lnTo>
                  <a:lnTo>
                    <a:pt x="880" y="3730"/>
                  </a:lnTo>
                  <a:lnTo>
                    <a:pt x="871" y="3720"/>
                  </a:lnTo>
                  <a:lnTo>
                    <a:pt x="863" y="3714"/>
                  </a:lnTo>
                  <a:lnTo>
                    <a:pt x="863" y="3703"/>
                  </a:lnTo>
                  <a:lnTo>
                    <a:pt x="818" y="3703"/>
                  </a:lnTo>
                  <a:lnTo>
                    <a:pt x="774" y="3703"/>
                  </a:lnTo>
                  <a:lnTo>
                    <a:pt x="738" y="3709"/>
                  </a:lnTo>
                  <a:lnTo>
                    <a:pt x="694" y="3709"/>
                  </a:lnTo>
                  <a:lnTo>
                    <a:pt x="649" y="3714"/>
                  </a:lnTo>
                  <a:lnTo>
                    <a:pt x="605" y="3714"/>
                  </a:lnTo>
                  <a:lnTo>
                    <a:pt x="560" y="3714"/>
                  </a:lnTo>
                  <a:lnTo>
                    <a:pt x="516" y="3714"/>
                  </a:lnTo>
                  <a:lnTo>
                    <a:pt x="480" y="3720"/>
                  </a:lnTo>
                  <a:lnTo>
                    <a:pt x="436" y="3714"/>
                  </a:lnTo>
                  <a:lnTo>
                    <a:pt x="391" y="3714"/>
                  </a:lnTo>
                  <a:lnTo>
                    <a:pt x="356" y="3709"/>
                  </a:lnTo>
                  <a:lnTo>
                    <a:pt x="311" y="3703"/>
                  </a:lnTo>
                  <a:lnTo>
                    <a:pt x="267" y="3698"/>
                  </a:lnTo>
                  <a:lnTo>
                    <a:pt x="231" y="3687"/>
                  </a:lnTo>
                  <a:lnTo>
                    <a:pt x="196" y="3671"/>
                  </a:lnTo>
                  <a:lnTo>
                    <a:pt x="178" y="3671"/>
                  </a:lnTo>
                  <a:lnTo>
                    <a:pt x="169" y="3671"/>
                  </a:lnTo>
                  <a:lnTo>
                    <a:pt x="151" y="3666"/>
                  </a:lnTo>
                  <a:lnTo>
                    <a:pt x="142" y="3666"/>
                  </a:lnTo>
                  <a:lnTo>
                    <a:pt x="125" y="3660"/>
                  </a:lnTo>
                  <a:lnTo>
                    <a:pt x="116" y="3660"/>
                  </a:lnTo>
                  <a:lnTo>
                    <a:pt x="107" y="3660"/>
                  </a:lnTo>
                  <a:lnTo>
                    <a:pt x="89" y="3660"/>
                  </a:lnTo>
                  <a:lnTo>
                    <a:pt x="89" y="3612"/>
                  </a:lnTo>
                  <a:lnTo>
                    <a:pt x="89" y="3542"/>
                  </a:lnTo>
                  <a:lnTo>
                    <a:pt x="89" y="3466"/>
                  </a:lnTo>
                  <a:lnTo>
                    <a:pt x="107" y="3418"/>
                  </a:lnTo>
                  <a:lnTo>
                    <a:pt x="107" y="3407"/>
                  </a:lnTo>
                  <a:lnTo>
                    <a:pt x="116" y="3396"/>
                  </a:lnTo>
                  <a:lnTo>
                    <a:pt x="125" y="3385"/>
                  </a:lnTo>
                  <a:lnTo>
                    <a:pt x="142" y="3380"/>
                  </a:lnTo>
                  <a:lnTo>
                    <a:pt x="151" y="3369"/>
                  </a:lnTo>
                  <a:lnTo>
                    <a:pt x="169" y="3364"/>
                  </a:lnTo>
                  <a:lnTo>
                    <a:pt x="187" y="3353"/>
                  </a:lnTo>
                  <a:lnTo>
                    <a:pt x="196" y="3348"/>
                  </a:lnTo>
                  <a:lnTo>
                    <a:pt x="196" y="3310"/>
                  </a:lnTo>
                  <a:lnTo>
                    <a:pt x="196" y="3272"/>
                  </a:lnTo>
                  <a:lnTo>
                    <a:pt x="205" y="3240"/>
                  </a:lnTo>
                  <a:lnTo>
                    <a:pt x="205" y="3202"/>
                  </a:lnTo>
                  <a:lnTo>
                    <a:pt x="213" y="3164"/>
                  </a:lnTo>
                  <a:lnTo>
                    <a:pt x="222" y="3132"/>
                  </a:lnTo>
                  <a:lnTo>
                    <a:pt x="231" y="3100"/>
                  </a:lnTo>
                  <a:lnTo>
                    <a:pt x="240" y="3062"/>
                  </a:lnTo>
                  <a:lnTo>
                    <a:pt x="240" y="3051"/>
                  </a:lnTo>
                  <a:lnTo>
                    <a:pt x="249" y="3030"/>
                  </a:lnTo>
                  <a:lnTo>
                    <a:pt x="258" y="3013"/>
                  </a:lnTo>
                  <a:lnTo>
                    <a:pt x="258" y="2992"/>
                  </a:lnTo>
                  <a:lnTo>
                    <a:pt x="267" y="2976"/>
                  </a:lnTo>
                  <a:lnTo>
                    <a:pt x="267" y="2960"/>
                  </a:lnTo>
                  <a:lnTo>
                    <a:pt x="267" y="2938"/>
                  </a:lnTo>
                  <a:lnTo>
                    <a:pt x="258" y="2927"/>
                  </a:lnTo>
                  <a:lnTo>
                    <a:pt x="249" y="2916"/>
                  </a:lnTo>
                  <a:lnTo>
                    <a:pt x="240" y="2906"/>
                  </a:lnTo>
                  <a:lnTo>
                    <a:pt x="231" y="2895"/>
                  </a:lnTo>
                  <a:lnTo>
                    <a:pt x="213" y="2884"/>
                  </a:lnTo>
                  <a:lnTo>
                    <a:pt x="205" y="2873"/>
                  </a:lnTo>
                  <a:lnTo>
                    <a:pt x="196" y="2862"/>
                  </a:lnTo>
                  <a:lnTo>
                    <a:pt x="187" y="2852"/>
                  </a:lnTo>
                  <a:lnTo>
                    <a:pt x="187" y="2836"/>
                  </a:lnTo>
                  <a:lnTo>
                    <a:pt x="178" y="2809"/>
                  </a:lnTo>
                  <a:lnTo>
                    <a:pt x="178" y="2782"/>
                  </a:lnTo>
                  <a:lnTo>
                    <a:pt x="178" y="2755"/>
                  </a:lnTo>
                  <a:lnTo>
                    <a:pt x="187" y="2728"/>
                  </a:lnTo>
                  <a:lnTo>
                    <a:pt x="196" y="2701"/>
                  </a:lnTo>
                  <a:lnTo>
                    <a:pt x="205" y="2674"/>
                  </a:lnTo>
                  <a:lnTo>
                    <a:pt x="213" y="2652"/>
                  </a:lnTo>
                  <a:lnTo>
                    <a:pt x="213" y="2625"/>
                  </a:lnTo>
                  <a:lnTo>
                    <a:pt x="213" y="2620"/>
                  </a:lnTo>
                  <a:lnTo>
                    <a:pt x="205" y="2620"/>
                  </a:lnTo>
                  <a:lnTo>
                    <a:pt x="196" y="2615"/>
                  </a:lnTo>
                  <a:lnTo>
                    <a:pt x="187" y="2609"/>
                  </a:lnTo>
                  <a:lnTo>
                    <a:pt x="178" y="2609"/>
                  </a:lnTo>
                  <a:lnTo>
                    <a:pt x="169" y="2604"/>
                  </a:lnTo>
                  <a:lnTo>
                    <a:pt x="160" y="2604"/>
                  </a:lnTo>
                  <a:lnTo>
                    <a:pt x="151" y="2598"/>
                  </a:lnTo>
                  <a:lnTo>
                    <a:pt x="151" y="2561"/>
                  </a:lnTo>
                  <a:lnTo>
                    <a:pt x="267" y="2512"/>
                  </a:lnTo>
                  <a:lnTo>
                    <a:pt x="258" y="2496"/>
                  </a:lnTo>
                  <a:lnTo>
                    <a:pt x="249" y="2485"/>
                  </a:lnTo>
                  <a:lnTo>
                    <a:pt x="231" y="2474"/>
                  </a:lnTo>
                  <a:lnTo>
                    <a:pt x="213" y="2464"/>
                  </a:lnTo>
                  <a:lnTo>
                    <a:pt x="187" y="2453"/>
                  </a:lnTo>
                  <a:lnTo>
                    <a:pt x="169" y="2437"/>
                  </a:lnTo>
                  <a:lnTo>
                    <a:pt x="160" y="2420"/>
                  </a:lnTo>
                  <a:lnTo>
                    <a:pt x="169" y="2404"/>
                  </a:lnTo>
                </a:path>
              </a:pathLst>
            </a:custGeom>
            <a:noFill/>
            <a:ln w="0">
              <a:solidFill>
                <a:srgbClr val="0E0D0C"/>
              </a:solidFill>
              <a:prstDash val="solid"/>
              <a:round/>
              <a:headEnd/>
              <a:tailEnd/>
            </a:ln>
          </p:spPr>
          <p:txBody>
            <a:bodyPr/>
            <a:lstStyle/>
            <a:p>
              <a:endParaRPr lang="en-US"/>
            </a:p>
          </p:txBody>
        </p:sp>
      </p:grpSp>
      <p:sp>
        <p:nvSpPr>
          <p:cNvPr id="6" name="Rectangle 5"/>
          <p:cNvSpPr/>
          <p:nvPr/>
        </p:nvSpPr>
        <p:spPr>
          <a:xfrm>
            <a:off x="3733800" y="1354753"/>
            <a:ext cx="4953000" cy="5139869"/>
          </a:xfrm>
          <a:prstGeom prst="rect">
            <a:avLst/>
          </a:prstGeom>
        </p:spPr>
        <p:txBody>
          <a:bodyPr wrap="square">
            <a:spAutoFit/>
          </a:bodyPr>
          <a:lstStyle/>
          <a:p>
            <a:pPr algn="ctr"/>
            <a:r>
              <a:rPr lang="en-US" sz="3200" b="1" dirty="0" smtClean="0">
                <a:latin typeface="Berlin Sans FB Demi" pitchFamily="34" charset="0"/>
              </a:rPr>
              <a:t>Unger's Bible Dictionary, p. 375</a:t>
            </a:r>
          </a:p>
          <a:p>
            <a:pPr algn="ctr"/>
            <a:r>
              <a:rPr lang="en-US" sz="2400" b="1" dirty="0" smtClean="0"/>
              <a:t> . . . </a:t>
            </a:r>
            <a:r>
              <a:rPr lang="en-US" sz="2400" dirty="0" smtClean="0"/>
              <a:t>In Scripture the “fool” primarily is the person who casts off the fear of God and thinks and acts as if he could safely disregard the eternal principles of God’s righteousness (Psalm 14:1; Proverbs 14:9; Jeremiah 17:11; etc.). Yet in many passages, especially in Proverbs, the term has its ordinary use and denotes one who is rash, senseless, or unreasonable. </a:t>
            </a:r>
            <a:endParaRPr lang="en-US" sz="1600" dirty="0"/>
          </a:p>
        </p:txBody>
      </p:sp>
      <p:pic>
        <p:nvPicPr>
          <p:cNvPr id="19458" name="Picture 2" descr="http://www.thedowsschoolroom.com/biblestudydictionaryunger.jpg"/>
          <p:cNvPicPr>
            <a:picLocks noChangeAspect="1" noChangeArrowheads="1"/>
          </p:cNvPicPr>
          <p:nvPr/>
        </p:nvPicPr>
        <p:blipFill>
          <a:blip r:embed="rId3"/>
          <a:srcRect/>
          <a:stretch>
            <a:fillRect/>
          </a:stretch>
        </p:blipFill>
        <p:spPr bwMode="auto">
          <a:xfrm>
            <a:off x="228600" y="1371600"/>
            <a:ext cx="3271647" cy="47244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5" name="Rectangle 1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6" name="Slide Number Placeholder 15"/>
          <p:cNvSpPr>
            <a:spLocks noGrp="1"/>
          </p:cNvSpPr>
          <p:nvPr>
            <p:ph type="sldNum" sz="quarter" idx="12"/>
          </p:nvPr>
        </p:nvSpPr>
        <p:spPr/>
        <p:txBody>
          <a:bodyPr/>
          <a:lstStyle/>
          <a:p>
            <a:fld id="{E2BC18E2-5954-4BB2-B479-9D6DEF7F6FEA}" type="slidenum">
              <a:rPr lang="en-US" smtClean="0"/>
              <a:pPr/>
              <a:t>3</a:t>
            </a:fld>
            <a:endParaRPr lang="en-US"/>
          </a:p>
        </p:txBody>
      </p:sp>
      <p:sp>
        <p:nvSpPr>
          <p:cNvPr id="17" name="Footer Placeholder 16"/>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noChangeArrowheads="1"/>
          </p:cNvPicPr>
          <p:nvPr/>
        </p:nvPicPr>
        <p:blipFill>
          <a:blip r:embed="rId3"/>
          <a:srcRect/>
          <a:stretch>
            <a:fillRect/>
          </a:stretch>
        </p:blipFill>
        <p:spPr bwMode="auto">
          <a:xfrm>
            <a:off x="3276600" y="2209800"/>
            <a:ext cx="5867400" cy="4571999"/>
          </a:xfrm>
          <a:prstGeom prst="rect">
            <a:avLst/>
          </a:prstGeom>
          <a:noFill/>
          <a:ln w="9525">
            <a:noFill/>
            <a:miter lim="800000"/>
            <a:headEnd/>
            <a:tailEnd/>
          </a:ln>
          <a:effectLst/>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pic>
        <p:nvPicPr>
          <p:cNvPr id="22531" name="Picture 3"/>
          <p:cNvPicPr>
            <a:picLocks noChangeAspect="1" noChangeArrowheads="1"/>
          </p:cNvPicPr>
          <p:nvPr/>
        </p:nvPicPr>
        <p:blipFill>
          <a:blip r:embed="rId4"/>
          <a:srcRect/>
          <a:stretch>
            <a:fillRect/>
          </a:stretch>
        </p:blipFill>
        <p:spPr bwMode="auto">
          <a:xfrm>
            <a:off x="-1" y="2590800"/>
            <a:ext cx="4152388" cy="4267200"/>
          </a:xfrm>
          <a:prstGeom prst="rect">
            <a:avLst/>
          </a:prstGeom>
          <a:noFill/>
          <a:ln w="9525">
            <a:noFill/>
            <a:miter lim="800000"/>
            <a:headEnd/>
            <a:tailEnd/>
          </a:ln>
          <a:effectLst/>
        </p:spPr>
      </p:pic>
      <p:sp>
        <p:nvSpPr>
          <p:cNvPr id="15" name="TextBox 14"/>
          <p:cNvSpPr txBox="1"/>
          <p:nvPr/>
        </p:nvSpPr>
        <p:spPr>
          <a:xfrm>
            <a:off x="0" y="914400"/>
            <a:ext cx="9144000" cy="1015663"/>
          </a:xfrm>
          <a:prstGeom prst="rect">
            <a:avLst/>
          </a:prstGeom>
          <a:noFill/>
        </p:spPr>
        <p:txBody>
          <a:bodyPr wrap="square" rtlCol="0">
            <a:spAutoFit/>
          </a:bodyPr>
          <a:lstStyle/>
          <a:p>
            <a:pPr algn="ctr"/>
            <a:r>
              <a:rPr lang="en-US" sz="60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Unbelieving Fool</a:t>
            </a:r>
            <a:endParaRPr lang="en-US" sz="60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
        <p:nvSpPr>
          <p:cNvPr id="16" name="Rectangle 15"/>
          <p:cNvSpPr/>
          <p:nvPr/>
        </p:nvSpPr>
        <p:spPr>
          <a:xfrm>
            <a:off x="4114800" y="2590800"/>
            <a:ext cx="4114800" cy="3046988"/>
          </a:xfrm>
          <a:prstGeom prst="rect">
            <a:avLst/>
          </a:prstGeom>
        </p:spPr>
        <p:txBody>
          <a:bodyPr wrap="square">
            <a:spAutoFit/>
          </a:bodyPr>
          <a:lstStyle/>
          <a:p>
            <a:pPr algn="ctr"/>
            <a:r>
              <a:rPr lang="en-US" sz="2400" b="1" dirty="0" smtClean="0"/>
              <a:t>Psalms 14:1 (NKJV) </a:t>
            </a:r>
            <a:r>
              <a:rPr lang="en-US" sz="2400" dirty="0" smtClean="0"/>
              <a:t/>
            </a:r>
            <a:br>
              <a:rPr lang="en-US" sz="2400" dirty="0" smtClean="0"/>
            </a:br>
            <a:r>
              <a:rPr lang="en-US" sz="2400" baseline="30000" dirty="0" smtClean="0"/>
              <a:t>1 </a:t>
            </a:r>
            <a:r>
              <a:rPr lang="en-US" sz="2400" dirty="0" smtClean="0"/>
              <a:t>To the Chief Musician. A Psalm of David. The fool has said in his heart, "</a:t>
            </a:r>
            <a:r>
              <a:rPr lang="en-US" sz="2400" i="1" dirty="0" smtClean="0"/>
              <a:t>There is</a:t>
            </a:r>
            <a:r>
              <a:rPr lang="en-US" sz="2400" dirty="0" smtClean="0"/>
              <a:t> no God." They are corrupt, They have done abominable works, There is none who does good. </a:t>
            </a:r>
            <a:endParaRPr lang="en-US" sz="2400" dirty="0"/>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E2BC18E2-5954-4BB2-B479-9D6DEF7F6FEA}"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4191000" y="2057400"/>
            <a:ext cx="4724400" cy="44958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pic>
        <p:nvPicPr>
          <p:cNvPr id="22531" name="Picture 3"/>
          <p:cNvPicPr>
            <a:picLocks noChangeAspect="1" noChangeArrowheads="1"/>
          </p:cNvPicPr>
          <p:nvPr/>
        </p:nvPicPr>
        <p:blipFill>
          <a:blip r:embed="rId3"/>
          <a:srcRect/>
          <a:stretch>
            <a:fillRect/>
          </a:stretch>
        </p:blipFill>
        <p:spPr bwMode="auto">
          <a:xfrm>
            <a:off x="-1" y="2590800"/>
            <a:ext cx="4152388" cy="4267200"/>
          </a:xfrm>
          <a:prstGeom prst="rect">
            <a:avLst/>
          </a:prstGeom>
          <a:noFill/>
          <a:ln w="9525">
            <a:noFill/>
            <a:miter lim="800000"/>
            <a:headEnd/>
            <a:tailEnd/>
          </a:ln>
          <a:effectLst/>
        </p:spPr>
      </p:pic>
      <p:sp>
        <p:nvSpPr>
          <p:cNvPr id="15" name="TextBox 14"/>
          <p:cNvSpPr txBox="1"/>
          <p:nvPr/>
        </p:nvSpPr>
        <p:spPr>
          <a:xfrm>
            <a:off x="0" y="914400"/>
            <a:ext cx="9144000" cy="1015663"/>
          </a:xfrm>
          <a:prstGeom prst="rect">
            <a:avLst/>
          </a:prstGeom>
          <a:noFill/>
        </p:spPr>
        <p:txBody>
          <a:bodyPr wrap="square" rtlCol="0">
            <a:spAutoFit/>
          </a:bodyPr>
          <a:lstStyle/>
          <a:p>
            <a:pPr algn="ctr"/>
            <a:r>
              <a:rPr lang="en-US" sz="60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Unbelieving Fool</a:t>
            </a:r>
            <a:endParaRPr lang="en-US" sz="60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
        <p:nvSpPr>
          <p:cNvPr id="7" name="TextBox 6"/>
          <p:cNvSpPr txBox="1"/>
          <p:nvPr/>
        </p:nvSpPr>
        <p:spPr>
          <a:xfrm>
            <a:off x="4343400" y="2308860"/>
            <a:ext cx="4343400" cy="3939540"/>
          </a:xfrm>
          <a:prstGeom prst="rect">
            <a:avLst/>
          </a:prstGeom>
          <a:noFill/>
        </p:spPr>
        <p:txBody>
          <a:bodyPr wrap="square" rtlCol="0">
            <a:spAutoFit/>
          </a:bodyPr>
          <a:lstStyle/>
          <a:p>
            <a:pPr marL="457200" indent="-457200">
              <a:spcBef>
                <a:spcPts val="600"/>
              </a:spcBef>
              <a:buClr>
                <a:schemeClr val="bg2">
                  <a:lumMod val="75000"/>
                </a:schemeClr>
              </a:buClr>
              <a:buFont typeface="Wingdings 2" pitchFamily="18" charset="2"/>
              <a:buChar char="ö"/>
            </a:pPr>
            <a:r>
              <a:rPr lang="en-US" sz="3000" dirty="0" smtClean="0"/>
              <a:t>Those who are atheist &amp; agnostics</a:t>
            </a:r>
          </a:p>
          <a:p>
            <a:pPr marL="457200" indent="-457200">
              <a:spcBef>
                <a:spcPts val="600"/>
              </a:spcBef>
              <a:buClr>
                <a:schemeClr val="bg2">
                  <a:lumMod val="75000"/>
                </a:schemeClr>
              </a:buClr>
              <a:buFont typeface="Wingdings 2" pitchFamily="18" charset="2"/>
              <a:buChar char="ö"/>
            </a:pPr>
            <a:r>
              <a:rPr lang="en-US" sz="3000" dirty="0" smtClean="0"/>
              <a:t>Those who are NOT Christians – John 8:24; Rev 21:8</a:t>
            </a:r>
          </a:p>
          <a:p>
            <a:pPr marL="457200" indent="-457200">
              <a:spcBef>
                <a:spcPts val="600"/>
              </a:spcBef>
              <a:buClr>
                <a:schemeClr val="bg2">
                  <a:lumMod val="75000"/>
                </a:schemeClr>
              </a:buClr>
              <a:buFont typeface="Wingdings 2" pitchFamily="18" charset="2"/>
              <a:buChar char="ö"/>
            </a:pPr>
            <a:r>
              <a:rPr lang="en-US" sz="3000" dirty="0" smtClean="0"/>
              <a:t>True believers are obedient to Jesus – Luke 6:46; Gal 3:1</a:t>
            </a:r>
            <a:endParaRPr lang="en-US" sz="3000" dirty="0"/>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2BC18E2-5954-4BB2-B479-9D6DEF7F6FEA}" type="slidenum">
              <a:rPr lang="en-US" smtClean="0"/>
              <a:pPr/>
              <a:t>5</a:t>
            </a:fld>
            <a:endParaRPr lang="en-US"/>
          </a:p>
        </p:txBody>
      </p:sp>
      <p:sp>
        <p:nvSpPr>
          <p:cNvPr id="11" name="Footer Placeholder 10"/>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a:srcRect/>
          <a:stretch>
            <a:fillRect/>
          </a:stretch>
        </p:blipFill>
        <p:spPr bwMode="auto">
          <a:xfrm>
            <a:off x="0" y="1447801"/>
            <a:ext cx="3848024" cy="5410200"/>
          </a:xfrm>
          <a:prstGeom prst="rect">
            <a:avLst/>
          </a:prstGeom>
          <a:noFill/>
          <a:ln w="9525">
            <a:noFill/>
            <a:miter lim="800000"/>
            <a:headEnd/>
            <a:tailEnd/>
          </a:ln>
          <a:effectLst/>
        </p:spPr>
      </p:pic>
      <p:pic>
        <p:nvPicPr>
          <p:cNvPr id="17" name="Picture 16"/>
          <p:cNvPicPr>
            <a:picLocks noChangeAspect="1" noChangeArrowheads="1"/>
          </p:cNvPicPr>
          <p:nvPr/>
        </p:nvPicPr>
        <p:blipFill>
          <a:blip r:embed="rId4"/>
          <a:srcRect/>
          <a:stretch>
            <a:fillRect/>
          </a:stretch>
        </p:blipFill>
        <p:spPr bwMode="auto">
          <a:xfrm>
            <a:off x="2743200" y="1752600"/>
            <a:ext cx="6400800" cy="5029199"/>
          </a:xfrm>
          <a:prstGeom prst="rect">
            <a:avLst/>
          </a:prstGeom>
          <a:noFill/>
          <a:ln w="9525">
            <a:noFill/>
            <a:miter lim="800000"/>
            <a:headEnd/>
            <a:tailEnd/>
          </a:ln>
          <a:effectLst/>
        </p:spPr>
      </p:pic>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15" name="TextBox 14"/>
          <p:cNvSpPr txBox="1"/>
          <p:nvPr/>
        </p:nvSpPr>
        <p:spPr>
          <a:xfrm>
            <a:off x="0" y="762000"/>
            <a:ext cx="9144000" cy="1015663"/>
          </a:xfrm>
          <a:prstGeom prst="rect">
            <a:avLst/>
          </a:prstGeom>
          <a:noFill/>
        </p:spPr>
        <p:txBody>
          <a:bodyPr wrap="square" rtlCol="0">
            <a:spAutoFit/>
          </a:bodyPr>
          <a:lstStyle/>
          <a:p>
            <a:pPr algn="ctr"/>
            <a:r>
              <a:rPr lang="en-US" sz="60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Idolatrous Fool</a:t>
            </a:r>
            <a:endParaRPr lang="en-US" sz="60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
        <p:nvSpPr>
          <p:cNvPr id="7" name="Rectangle 6"/>
          <p:cNvSpPr/>
          <p:nvPr/>
        </p:nvSpPr>
        <p:spPr>
          <a:xfrm>
            <a:off x="3505200" y="2133600"/>
            <a:ext cx="4800600" cy="3477875"/>
          </a:xfrm>
          <a:prstGeom prst="rect">
            <a:avLst/>
          </a:prstGeom>
        </p:spPr>
        <p:txBody>
          <a:bodyPr wrap="square">
            <a:spAutoFit/>
          </a:bodyPr>
          <a:lstStyle/>
          <a:p>
            <a:pPr algn="ctr"/>
            <a:r>
              <a:rPr lang="en-US" sz="2000" b="1" dirty="0" smtClean="0"/>
              <a:t>Romans 1:21-23 (NKJV) </a:t>
            </a:r>
            <a:r>
              <a:rPr lang="en-US" sz="2000" dirty="0" smtClean="0"/>
              <a:t/>
            </a:r>
            <a:br>
              <a:rPr lang="en-US" sz="2000" dirty="0" smtClean="0"/>
            </a:br>
            <a:r>
              <a:rPr lang="en-US" sz="2000" baseline="30000" dirty="0" smtClean="0"/>
              <a:t>21 </a:t>
            </a:r>
            <a:r>
              <a:rPr lang="en-US" sz="2000" dirty="0" smtClean="0"/>
              <a:t>because, although they knew God, they did not glorify </a:t>
            </a:r>
            <a:r>
              <a:rPr lang="en-US" sz="2000" i="1" dirty="0" smtClean="0"/>
              <a:t>Him</a:t>
            </a:r>
            <a:r>
              <a:rPr lang="en-US" sz="2000" dirty="0" smtClean="0"/>
              <a:t> as God, nor were thankful, but became futile in their thoughts, and their foolish hearts were darkened.  </a:t>
            </a:r>
            <a:r>
              <a:rPr lang="en-US" sz="2000" baseline="30000" dirty="0" smtClean="0"/>
              <a:t>22 </a:t>
            </a:r>
            <a:r>
              <a:rPr lang="en-US" sz="2000" dirty="0" smtClean="0"/>
              <a:t>Professing to be wise, they became fools,  </a:t>
            </a:r>
            <a:r>
              <a:rPr lang="en-US" sz="2000" baseline="30000" dirty="0" smtClean="0"/>
              <a:t>23 </a:t>
            </a:r>
            <a:r>
              <a:rPr lang="en-US" sz="2000" dirty="0" smtClean="0"/>
              <a:t>and changed the glory of the incorruptible God into an image made like corruptible man--and birds and four-footed animals and creeping things. </a:t>
            </a:r>
            <a:endParaRPr lang="en-US" sz="2000" dirty="0"/>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E2BC18E2-5954-4BB2-B479-9D6DEF7F6FEA}" type="slidenum">
              <a:rPr lang="en-US" smtClean="0"/>
              <a:pPr/>
              <a:t>6</a:t>
            </a:fld>
            <a:endParaRPr lang="en-US"/>
          </a:p>
        </p:txBody>
      </p:sp>
      <p:sp>
        <p:nvSpPr>
          <p:cNvPr id="10" name="Footer Placeholder 9"/>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3"/>
          <p:cNvGrpSpPr>
            <a:grpSpLocks/>
          </p:cNvGrpSpPr>
          <p:nvPr/>
        </p:nvGrpSpPr>
        <p:grpSpPr bwMode="auto">
          <a:xfrm flipH="1">
            <a:off x="3429000" y="1676400"/>
            <a:ext cx="5638800" cy="5119687"/>
            <a:chOff x="480" y="279"/>
            <a:chExt cx="4944" cy="3849"/>
          </a:xfrm>
        </p:grpSpPr>
        <p:sp>
          <p:nvSpPr>
            <p:cNvPr id="11" name="AutoShape 8"/>
            <p:cNvSpPr>
              <a:spLocks noChangeAspect="1" noChangeArrowheads="1" noTextEdit="1"/>
            </p:cNvSpPr>
            <p:nvPr/>
          </p:nvSpPr>
          <p:spPr bwMode="auto">
            <a:xfrm>
              <a:off x="480" y="279"/>
              <a:ext cx="4944" cy="3849"/>
            </a:xfrm>
            <a:prstGeom prst="rect">
              <a:avLst/>
            </a:prstGeom>
            <a:noFill/>
            <a:ln w="9525">
              <a:noFill/>
              <a:miter lim="800000"/>
              <a:headEnd/>
              <a:tailEnd/>
            </a:ln>
          </p:spPr>
          <p:txBody>
            <a:bodyPr/>
            <a:lstStyle/>
            <a:p>
              <a:endParaRPr lang="en-US"/>
            </a:p>
          </p:txBody>
        </p:sp>
        <p:sp>
          <p:nvSpPr>
            <p:cNvPr id="12" name="Freeform 10"/>
            <p:cNvSpPr>
              <a:spLocks/>
            </p:cNvSpPr>
            <p:nvPr/>
          </p:nvSpPr>
          <p:spPr bwMode="auto">
            <a:xfrm>
              <a:off x="480" y="338"/>
              <a:ext cx="4864" cy="3790"/>
            </a:xfrm>
            <a:custGeom>
              <a:avLst/>
              <a:gdLst/>
              <a:ahLst/>
              <a:cxnLst>
                <a:cxn ang="0">
                  <a:pos x="311" y="1892"/>
                </a:cxn>
                <a:cxn ang="0">
                  <a:pos x="178" y="1876"/>
                </a:cxn>
                <a:cxn ang="0">
                  <a:pos x="89" y="1623"/>
                </a:cxn>
                <a:cxn ang="0">
                  <a:pos x="98" y="1138"/>
                </a:cxn>
                <a:cxn ang="0">
                  <a:pos x="36" y="793"/>
                </a:cxn>
                <a:cxn ang="0">
                  <a:pos x="213" y="744"/>
                </a:cxn>
                <a:cxn ang="0">
                  <a:pos x="151" y="669"/>
                </a:cxn>
                <a:cxn ang="0">
                  <a:pos x="44" y="464"/>
                </a:cxn>
                <a:cxn ang="0">
                  <a:pos x="89" y="189"/>
                </a:cxn>
                <a:cxn ang="0">
                  <a:pos x="249" y="135"/>
                </a:cxn>
                <a:cxn ang="0">
                  <a:pos x="373" y="43"/>
                </a:cxn>
                <a:cxn ang="0">
                  <a:pos x="747" y="11"/>
                </a:cxn>
                <a:cxn ang="0">
                  <a:pos x="1067" y="92"/>
                </a:cxn>
                <a:cxn ang="0">
                  <a:pos x="1218" y="49"/>
                </a:cxn>
                <a:cxn ang="0">
                  <a:pos x="1485" y="65"/>
                </a:cxn>
                <a:cxn ang="0">
                  <a:pos x="1770" y="70"/>
                </a:cxn>
                <a:cxn ang="0">
                  <a:pos x="2036" y="162"/>
                </a:cxn>
                <a:cxn ang="0">
                  <a:pos x="2276" y="81"/>
                </a:cxn>
                <a:cxn ang="0">
                  <a:pos x="2668" y="108"/>
                </a:cxn>
                <a:cxn ang="0">
                  <a:pos x="3068" y="124"/>
                </a:cxn>
                <a:cxn ang="0">
                  <a:pos x="3441" y="65"/>
                </a:cxn>
                <a:cxn ang="0">
                  <a:pos x="3601" y="38"/>
                </a:cxn>
                <a:cxn ang="0">
                  <a:pos x="3735" y="70"/>
                </a:cxn>
                <a:cxn ang="0">
                  <a:pos x="3868" y="119"/>
                </a:cxn>
                <a:cxn ang="0">
                  <a:pos x="4535" y="130"/>
                </a:cxn>
                <a:cxn ang="0">
                  <a:pos x="4713" y="205"/>
                </a:cxn>
                <a:cxn ang="0">
                  <a:pos x="4846" y="367"/>
                </a:cxn>
                <a:cxn ang="0">
                  <a:pos x="4731" y="523"/>
                </a:cxn>
                <a:cxn ang="0">
                  <a:pos x="4757" y="1014"/>
                </a:cxn>
                <a:cxn ang="0">
                  <a:pos x="4793" y="1213"/>
                </a:cxn>
                <a:cxn ang="0">
                  <a:pos x="4739" y="1574"/>
                </a:cxn>
                <a:cxn ang="0">
                  <a:pos x="4588" y="2572"/>
                </a:cxn>
                <a:cxn ang="0">
                  <a:pos x="4642" y="2642"/>
                </a:cxn>
                <a:cxn ang="0">
                  <a:pos x="4757" y="2653"/>
                </a:cxn>
                <a:cxn ang="0">
                  <a:pos x="4739" y="3396"/>
                </a:cxn>
                <a:cxn ang="0">
                  <a:pos x="4615" y="3682"/>
                </a:cxn>
                <a:cxn ang="0">
                  <a:pos x="4410" y="3688"/>
                </a:cxn>
                <a:cxn ang="0">
                  <a:pos x="4295" y="3661"/>
                </a:cxn>
                <a:cxn ang="0">
                  <a:pos x="4108" y="3666"/>
                </a:cxn>
                <a:cxn ang="0">
                  <a:pos x="3930" y="3725"/>
                </a:cxn>
                <a:cxn ang="0">
                  <a:pos x="3681" y="3720"/>
                </a:cxn>
                <a:cxn ang="0">
                  <a:pos x="3486" y="3704"/>
                </a:cxn>
                <a:cxn ang="0">
                  <a:pos x="3406" y="3715"/>
                </a:cxn>
                <a:cxn ang="0">
                  <a:pos x="3130" y="3741"/>
                </a:cxn>
                <a:cxn ang="0">
                  <a:pos x="2837" y="3720"/>
                </a:cxn>
                <a:cxn ang="0">
                  <a:pos x="2730" y="3655"/>
                </a:cxn>
                <a:cxn ang="0">
                  <a:pos x="2588" y="3639"/>
                </a:cxn>
                <a:cxn ang="0">
                  <a:pos x="2534" y="3704"/>
                </a:cxn>
                <a:cxn ang="0">
                  <a:pos x="2383" y="3731"/>
                </a:cxn>
                <a:cxn ang="0">
                  <a:pos x="2027" y="3736"/>
                </a:cxn>
                <a:cxn ang="0">
                  <a:pos x="1689" y="3774"/>
                </a:cxn>
                <a:cxn ang="0">
                  <a:pos x="1387" y="3790"/>
                </a:cxn>
                <a:cxn ang="0">
                  <a:pos x="1085" y="3779"/>
                </a:cxn>
                <a:cxn ang="0">
                  <a:pos x="898" y="3736"/>
                </a:cxn>
                <a:cxn ang="0">
                  <a:pos x="605" y="3715"/>
                </a:cxn>
                <a:cxn ang="0">
                  <a:pos x="196" y="3671"/>
                </a:cxn>
                <a:cxn ang="0">
                  <a:pos x="89" y="3542"/>
                </a:cxn>
                <a:cxn ang="0">
                  <a:pos x="196" y="3348"/>
                </a:cxn>
                <a:cxn ang="0">
                  <a:pos x="249" y="3030"/>
                </a:cxn>
                <a:cxn ang="0">
                  <a:pos x="222" y="2884"/>
                </a:cxn>
                <a:cxn ang="0">
                  <a:pos x="213" y="2674"/>
                </a:cxn>
                <a:cxn ang="0">
                  <a:pos x="160" y="2599"/>
                </a:cxn>
                <a:cxn ang="0">
                  <a:pos x="169" y="2405"/>
                </a:cxn>
              </a:cxnLst>
              <a:rect l="0" t="0" r="r" b="b"/>
              <a:pathLst>
                <a:path w="4864" h="3790">
                  <a:moveTo>
                    <a:pt x="169" y="2405"/>
                  </a:moveTo>
                  <a:lnTo>
                    <a:pt x="169" y="1946"/>
                  </a:lnTo>
                  <a:lnTo>
                    <a:pt x="187" y="1941"/>
                  </a:lnTo>
                  <a:lnTo>
                    <a:pt x="196" y="1930"/>
                  </a:lnTo>
                  <a:lnTo>
                    <a:pt x="213" y="1925"/>
                  </a:lnTo>
                  <a:lnTo>
                    <a:pt x="240" y="1914"/>
                  </a:lnTo>
                  <a:lnTo>
                    <a:pt x="258" y="1909"/>
                  </a:lnTo>
                  <a:lnTo>
                    <a:pt x="276" y="1903"/>
                  </a:lnTo>
                  <a:lnTo>
                    <a:pt x="293" y="1892"/>
                  </a:lnTo>
                  <a:lnTo>
                    <a:pt x="311" y="1892"/>
                  </a:lnTo>
                  <a:lnTo>
                    <a:pt x="293" y="1892"/>
                  </a:lnTo>
                  <a:lnTo>
                    <a:pt x="285" y="1892"/>
                  </a:lnTo>
                  <a:lnTo>
                    <a:pt x="267" y="1887"/>
                  </a:lnTo>
                  <a:lnTo>
                    <a:pt x="258" y="1887"/>
                  </a:lnTo>
                  <a:lnTo>
                    <a:pt x="240" y="1887"/>
                  </a:lnTo>
                  <a:lnTo>
                    <a:pt x="231" y="1882"/>
                  </a:lnTo>
                  <a:lnTo>
                    <a:pt x="213" y="1882"/>
                  </a:lnTo>
                  <a:lnTo>
                    <a:pt x="205" y="1876"/>
                  </a:lnTo>
                  <a:lnTo>
                    <a:pt x="187" y="1876"/>
                  </a:lnTo>
                  <a:lnTo>
                    <a:pt x="178" y="1876"/>
                  </a:lnTo>
                  <a:lnTo>
                    <a:pt x="160" y="1871"/>
                  </a:lnTo>
                  <a:lnTo>
                    <a:pt x="151" y="1866"/>
                  </a:lnTo>
                  <a:lnTo>
                    <a:pt x="133" y="1866"/>
                  </a:lnTo>
                  <a:lnTo>
                    <a:pt x="124" y="1860"/>
                  </a:lnTo>
                  <a:lnTo>
                    <a:pt x="116" y="1855"/>
                  </a:lnTo>
                  <a:lnTo>
                    <a:pt x="107" y="1855"/>
                  </a:lnTo>
                  <a:lnTo>
                    <a:pt x="107" y="1795"/>
                  </a:lnTo>
                  <a:lnTo>
                    <a:pt x="107" y="1736"/>
                  </a:lnTo>
                  <a:lnTo>
                    <a:pt x="98" y="1677"/>
                  </a:lnTo>
                  <a:lnTo>
                    <a:pt x="89" y="1623"/>
                  </a:lnTo>
                  <a:lnTo>
                    <a:pt x="80" y="1574"/>
                  </a:lnTo>
                  <a:lnTo>
                    <a:pt x="71" y="1526"/>
                  </a:lnTo>
                  <a:lnTo>
                    <a:pt x="62" y="1477"/>
                  </a:lnTo>
                  <a:lnTo>
                    <a:pt x="62" y="1423"/>
                  </a:lnTo>
                  <a:lnTo>
                    <a:pt x="71" y="1375"/>
                  </a:lnTo>
                  <a:lnTo>
                    <a:pt x="71" y="1326"/>
                  </a:lnTo>
                  <a:lnTo>
                    <a:pt x="80" y="1278"/>
                  </a:lnTo>
                  <a:lnTo>
                    <a:pt x="89" y="1235"/>
                  </a:lnTo>
                  <a:lnTo>
                    <a:pt x="98" y="1186"/>
                  </a:lnTo>
                  <a:lnTo>
                    <a:pt x="98" y="1138"/>
                  </a:lnTo>
                  <a:lnTo>
                    <a:pt x="107" y="1089"/>
                  </a:lnTo>
                  <a:lnTo>
                    <a:pt x="107" y="1041"/>
                  </a:lnTo>
                  <a:lnTo>
                    <a:pt x="98" y="992"/>
                  </a:lnTo>
                  <a:lnTo>
                    <a:pt x="98" y="944"/>
                  </a:lnTo>
                  <a:lnTo>
                    <a:pt x="80" y="890"/>
                  </a:lnTo>
                  <a:lnTo>
                    <a:pt x="62" y="841"/>
                  </a:lnTo>
                  <a:lnTo>
                    <a:pt x="53" y="836"/>
                  </a:lnTo>
                  <a:lnTo>
                    <a:pt x="44" y="820"/>
                  </a:lnTo>
                  <a:lnTo>
                    <a:pt x="36" y="809"/>
                  </a:lnTo>
                  <a:lnTo>
                    <a:pt x="36" y="793"/>
                  </a:lnTo>
                  <a:lnTo>
                    <a:pt x="44" y="771"/>
                  </a:lnTo>
                  <a:lnTo>
                    <a:pt x="71" y="766"/>
                  </a:lnTo>
                  <a:lnTo>
                    <a:pt x="89" y="760"/>
                  </a:lnTo>
                  <a:lnTo>
                    <a:pt x="107" y="760"/>
                  </a:lnTo>
                  <a:lnTo>
                    <a:pt x="124" y="760"/>
                  </a:lnTo>
                  <a:lnTo>
                    <a:pt x="151" y="755"/>
                  </a:lnTo>
                  <a:lnTo>
                    <a:pt x="160" y="755"/>
                  </a:lnTo>
                  <a:lnTo>
                    <a:pt x="187" y="755"/>
                  </a:lnTo>
                  <a:lnTo>
                    <a:pt x="196" y="755"/>
                  </a:lnTo>
                  <a:lnTo>
                    <a:pt x="213" y="744"/>
                  </a:lnTo>
                  <a:lnTo>
                    <a:pt x="222" y="739"/>
                  </a:lnTo>
                  <a:lnTo>
                    <a:pt x="231" y="728"/>
                  </a:lnTo>
                  <a:lnTo>
                    <a:pt x="249" y="717"/>
                  </a:lnTo>
                  <a:lnTo>
                    <a:pt x="258" y="712"/>
                  </a:lnTo>
                  <a:lnTo>
                    <a:pt x="276" y="706"/>
                  </a:lnTo>
                  <a:lnTo>
                    <a:pt x="293" y="701"/>
                  </a:lnTo>
                  <a:lnTo>
                    <a:pt x="311" y="696"/>
                  </a:lnTo>
                  <a:lnTo>
                    <a:pt x="276" y="680"/>
                  </a:lnTo>
                  <a:lnTo>
                    <a:pt x="169" y="680"/>
                  </a:lnTo>
                  <a:lnTo>
                    <a:pt x="151" y="669"/>
                  </a:lnTo>
                  <a:lnTo>
                    <a:pt x="133" y="663"/>
                  </a:lnTo>
                  <a:lnTo>
                    <a:pt x="107" y="653"/>
                  </a:lnTo>
                  <a:lnTo>
                    <a:pt x="80" y="647"/>
                  </a:lnTo>
                  <a:lnTo>
                    <a:pt x="62" y="642"/>
                  </a:lnTo>
                  <a:lnTo>
                    <a:pt x="36" y="631"/>
                  </a:lnTo>
                  <a:lnTo>
                    <a:pt x="18" y="626"/>
                  </a:lnTo>
                  <a:lnTo>
                    <a:pt x="0" y="615"/>
                  </a:lnTo>
                  <a:lnTo>
                    <a:pt x="27" y="572"/>
                  </a:lnTo>
                  <a:lnTo>
                    <a:pt x="36" y="518"/>
                  </a:lnTo>
                  <a:lnTo>
                    <a:pt x="44" y="464"/>
                  </a:lnTo>
                  <a:lnTo>
                    <a:pt x="36" y="410"/>
                  </a:lnTo>
                  <a:lnTo>
                    <a:pt x="27" y="351"/>
                  </a:lnTo>
                  <a:lnTo>
                    <a:pt x="9" y="297"/>
                  </a:lnTo>
                  <a:lnTo>
                    <a:pt x="0" y="243"/>
                  </a:lnTo>
                  <a:lnTo>
                    <a:pt x="0" y="194"/>
                  </a:lnTo>
                  <a:lnTo>
                    <a:pt x="18" y="194"/>
                  </a:lnTo>
                  <a:lnTo>
                    <a:pt x="36" y="194"/>
                  </a:lnTo>
                  <a:lnTo>
                    <a:pt x="53" y="194"/>
                  </a:lnTo>
                  <a:lnTo>
                    <a:pt x="71" y="189"/>
                  </a:lnTo>
                  <a:lnTo>
                    <a:pt x="89" y="189"/>
                  </a:lnTo>
                  <a:lnTo>
                    <a:pt x="107" y="189"/>
                  </a:lnTo>
                  <a:lnTo>
                    <a:pt x="124" y="184"/>
                  </a:lnTo>
                  <a:lnTo>
                    <a:pt x="142" y="184"/>
                  </a:lnTo>
                  <a:lnTo>
                    <a:pt x="151" y="178"/>
                  </a:lnTo>
                  <a:lnTo>
                    <a:pt x="169" y="167"/>
                  </a:lnTo>
                  <a:lnTo>
                    <a:pt x="187" y="162"/>
                  </a:lnTo>
                  <a:lnTo>
                    <a:pt x="196" y="157"/>
                  </a:lnTo>
                  <a:lnTo>
                    <a:pt x="213" y="151"/>
                  </a:lnTo>
                  <a:lnTo>
                    <a:pt x="231" y="140"/>
                  </a:lnTo>
                  <a:lnTo>
                    <a:pt x="249" y="135"/>
                  </a:lnTo>
                  <a:lnTo>
                    <a:pt x="258" y="130"/>
                  </a:lnTo>
                  <a:lnTo>
                    <a:pt x="276" y="124"/>
                  </a:lnTo>
                  <a:lnTo>
                    <a:pt x="285" y="114"/>
                  </a:lnTo>
                  <a:lnTo>
                    <a:pt x="302" y="108"/>
                  </a:lnTo>
                  <a:lnTo>
                    <a:pt x="311" y="97"/>
                  </a:lnTo>
                  <a:lnTo>
                    <a:pt x="320" y="87"/>
                  </a:lnTo>
                  <a:lnTo>
                    <a:pt x="329" y="76"/>
                  </a:lnTo>
                  <a:lnTo>
                    <a:pt x="338" y="60"/>
                  </a:lnTo>
                  <a:lnTo>
                    <a:pt x="338" y="43"/>
                  </a:lnTo>
                  <a:lnTo>
                    <a:pt x="373" y="43"/>
                  </a:lnTo>
                  <a:lnTo>
                    <a:pt x="409" y="38"/>
                  </a:lnTo>
                  <a:lnTo>
                    <a:pt x="445" y="38"/>
                  </a:lnTo>
                  <a:lnTo>
                    <a:pt x="480" y="33"/>
                  </a:lnTo>
                  <a:lnTo>
                    <a:pt x="516" y="33"/>
                  </a:lnTo>
                  <a:lnTo>
                    <a:pt x="551" y="27"/>
                  </a:lnTo>
                  <a:lnTo>
                    <a:pt x="587" y="22"/>
                  </a:lnTo>
                  <a:lnTo>
                    <a:pt x="631" y="16"/>
                  </a:lnTo>
                  <a:lnTo>
                    <a:pt x="667" y="16"/>
                  </a:lnTo>
                  <a:lnTo>
                    <a:pt x="702" y="11"/>
                  </a:lnTo>
                  <a:lnTo>
                    <a:pt x="747" y="11"/>
                  </a:lnTo>
                  <a:lnTo>
                    <a:pt x="783" y="6"/>
                  </a:lnTo>
                  <a:lnTo>
                    <a:pt x="818" y="6"/>
                  </a:lnTo>
                  <a:lnTo>
                    <a:pt x="863" y="0"/>
                  </a:lnTo>
                  <a:lnTo>
                    <a:pt x="898" y="0"/>
                  </a:lnTo>
                  <a:lnTo>
                    <a:pt x="934" y="0"/>
                  </a:lnTo>
                  <a:lnTo>
                    <a:pt x="934" y="70"/>
                  </a:lnTo>
                  <a:lnTo>
                    <a:pt x="1049" y="135"/>
                  </a:lnTo>
                  <a:lnTo>
                    <a:pt x="1049" y="124"/>
                  </a:lnTo>
                  <a:lnTo>
                    <a:pt x="1058" y="108"/>
                  </a:lnTo>
                  <a:lnTo>
                    <a:pt x="1067" y="92"/>
                  </a:lnTo>
                  <a:lnTo>
                    <a:pt x="1076" y="81"/>
                  </a:lnTo>
                  <a:lnTo>
                    <a:pt x="1085" y="65"/>
                  </a:lnTo>
                  <a:lnTo>
                    <a:pt x="1094" y="54"/>
                  </a:lnTo>
                  <a:lnTo>
                    <a:pt x="1103" y="43"/>
                  </a:lnTo>
                  <a:lnTo>
                    <a:pt x="1103" y="33"/>
                  </a:lnTo>
                  <a:lnTo>
                    <a:pt x="1129" y="38"/>
                  </a:lnTo>
                  <a:lnTo>
                    <a:pt x="1147" y="38"/>
                  </a:lnTo>
                  <a:lnTo>
                    <a:pt x="1174" y="43"/>
                  </a:lnTo>
                  <a:lnTo>
                    <a:pt x="1192" y="43"/>
                  </a:lnTo>
                  <a:lnTo>
                    <a:pt x="1218" y="49"/>
                  </a:lnTo>
                  <a:lnTo>
                    <a:pt x="1245" y="49"/>
                  </a:lnTo>
                  <a:lnTo>
                    <a:pt x="1272" y="54"/>
                  </a:lnTo>
                  <a:lnTo>
                    <a:pt x="1298" y="54"/>
                  </a:lnTo>
                  <a:lnTo>
                    <a:pt x="1316" y="54"/>
                  </a:lnTo>
                  <a:lnTo>
                    <a:pt x="1352" y="60"/>
                  </a:lnTo>
                  <a:lnTo>
                    <a:pt x="1378" y="60"/>
                  </a:lnTo>
                  <a:lnTo>
                    <a:pt x="1405" y="60"/>
                  </a:lnTo>
                  <a:lnTo>
                    <a:pt x="1432" y="60"/>
                  </a:lnTo>
                  <a:lnTo>
                    <a:pt x="1458" y="65"/>
                  </a:lnTo>
                  <a:lnTo>
                    <a:pt x="1485" y="65"/>
                  </a:lnTo>
                  <a:lnTo>
                    <a:pt x="1512" y="65"/>
                  </a:lnTo>
                  <a:lnTo>
                    <a:pt x="1538" y="65"/>
                  </a:lnTo>
                  <a:lnTo>
                    <a:pt x="1574" y="65"/>
                  </a:lnTo>
                  <a:lnTo>
                    <a:pt x="1601" y="65"/>
                  </a:lnTo>
                  <a:lnTo>
                    <a:pt x="1627" y="65"/>
                  </a:lnTo>
                  <a:lnTo>
                    <a:pt x="1654" y="65"/>
                  </a:lnTo>
                  <a:lnTo>
                    <a:pt x="1681" y="65"/>
                  </a:lnTo>
                  <a:lnTo>
                    <a:pt x="1707" y="70"/>
                  </a:lnTo>
                  <a:lnTo>
                    <a:pt x="1743" y="70"/>
                  </a:lnTo>
                  <a:lnTo>
                    <a:pt x="1770" y="70"/>
                  </a:lnTo>
                  <a:lnTo>
                    <a:pt x="1796" y="70"/>
                  </a:lnTo>
                  <a:lnTo>
                    <a:pt x="1823" y="70"/>
                  </a:lnTo>
                  <a:lnTo>
                    <a:pt x="1850" y="70"/>
                  </a:lnTo>
                  <a:lnTo>
                    <a:pt x="1876" y="70"/>
                  </a:lnTo>
                  <a:lnTo>
                    <a:pt x="1894" y="70"/>
                  </a:lnTo>
                  <a:lnTo>
                    <a:pt x="1921" y="70"/>
                  </a:lnTo>
                  <a:lnTo>
                    <a:pt x="1947" y="70"/>
                  </a:lnTo>
                  <a:lnTo>
                    <a:pt x="2001" y="103"/>
                  </a:lnTo>
                  <a:lnTo>
                    <a:pt x="2001" y="173"/>
                  </a:lnTo>
                  <a:lnTo>
                    <a:pt x="2036" y="162"/>
                  </a:lnTo>
                  <a:lnTo>
                    <a:pt x="2063" y="151"/>
                  </a:lnTo>
                  <a:lnTo>
                    <a:pt x="2090" y="135"/>
                  </a:lnTo>
                  <a:lnTo>
                    <a:pt x="2107" y="119"/>
                  </a:lnTo>
                  <a:lnTo>
                    <a:pt x="2116" y="103"/>
                  </a:lnTo>
                  <a:lnTo>
                    <a:pt x="2134" y="87"/>
                  </a:lnTo>
                  <a:lnTo>
                    <a:pt x="2152" y="76"/>
                  </a:lnTo>
                  <a:lnTo>
                    <a:pt x="2170" y="76"/>
                  </a:lnTo>
                  <a:lnTo>
                    <a:pt x="2205" y="76"/>
                  </a:lnTo>
                  <a:lnTo>
                    <a:pt x="2241" y="76"/>
                  </a:lnTo>
                  <a:lnTo>
                    <a:pt x="2276" y="81"/>
                  </a:lnTo>
                  <a:lnTo>
                    <a:pt x="2312" y="81"/>
                  </a:lnTo>
                  <a:lnTo>
                    <a:pt x="2356" y="81"/>
                  </a:lnTo>
                  <a:lnTo>
                    <a:pt x="2392" y="87"/>
                  </a:lnTo>
                  <a:lnTo>
                    <a:pt x="2428" y="87"/>
                  </a:lnTo>
                  <a:lnTo>
                    <a:pt x="2472" y="92"/>
                  </a:lnTo>
                  <a:lnTo>
                    <a:pt x="2508" y="97"/>
                  </a:lnTo>
                  <a:lnTo>
                    <a:pt x="2543" y="97"/>
                  </a:lnTo>
                  <a:lnTo>
                    <a:pt x="2588" y="103"/>
                  </a:lnTo>
                  <a:lnTo>
                    <a:pt x="2623" y="108"/>
                  </a:lnTo>
                  <a:lnTo>
                    <a:pt x="2668" y="108"/>
                  </a:lnTo>
                  <a:lnTo>
                    <a:pt x="2703" y="114"/>
                  </a:lnTo>
                  <a:lnTo>
                    <a:pt x="2748" y="114"/>
                  </a:lnTo>
                  <a:lnTo>
                    <a:pt x="2783" y="119"/>
                  </a:lnTo>
                  <a:lnTo>
                    <a:pt x="2828" y="119"/>
                  </a:lnTo>
                  <a:lnTo>
                    <a:pt x="2863" y="124"/>
                  </a:lnTo>
                  <a:lnTo>
                    <a:pt x="2908" y="124"/>
                  </a:lnTo>
                  <a:lnTo>
                    <a:pt x="2952" y="124"/>
                  </a:lnTo>
                  <a:lnTo>
                    <a:pt x="2988" y="124"/>
                  </a:lnTo>
                  <a:lnTo>
                    <a:pt x="3032" y="124"/>
                  </a:lnTo>
                  <a:lnTo>
                    <a:pt x="3068" y="124"/>
                  </a:lnTo>
                  <a:lnTo>
                    <a:pt x="3112" y="119"/>
                  </a:lnTo>
                  <a:lnTo>
                    <a:pt x="3157" y="119"/>
                  </a:lnTo>
                  <a:lnTo>
                    <a:pt x="3192" y="114"/>
                  </a:lnTo>
                  <a:lnTo>
                    <a:pt x="3237" y="108"/>
                  </a:lnTo>
                  <a:lnTo>
                    <a:pt x="3272" y="103"/>
                  </a:lnTo>
                  <a:lnTo>
                    <a:pt x="3317" y="97"/>
                  </a:lnTo>
                  <a:lnTo>
                    <a:pt x="3352" y="87"/>
                  </a:lnTo>
                  <a:lnTo>
                    <a:pt x="3397" y="81"/>
                  </a:lnTo>
                  <a:lnTo>
                    <a:pt x="3432" y="70"/>
                  </a:lnTo>
                  <a:lnTo>
                    <a:pt x="3441" y="65"/>
                  </a:lnTo>
                  <a:lnTo>
                    <a:pt x="3459" y="60"/>
                  </a:lnTo>
                  <a:lnTo>
                    <a:pt x="3468" y="60"/>
                  </a:lnTo>
                  <a:lnTo>
                    <a:pt x="3486" y="54"/>
                  </a:lnTo>
                  <a:lnTo>
                    <a:pt x="3503" y="54"/>
                  </a:lnTo>
                  <a:lnTo>
                    <a:pt x="3521" y="49"/>
                  </a:lnTo>
                  <a:lnTo>
                    <a:pt x="3530" y="49"/>
                  </a:lnTo>
                  <a:lnTo>
                    <a:pt x="3548" y="43"/>
                  </a:lnTo>
                  <a:lnTo>
                    <a:pt x="3566" y="43"/>
                  </a:lnTo>
                  <a:lnTo>
                    <a:pt x="3584" y="38"/>
                  </a:lnTo>
                  <a:lnTo>
                    <a:pt x="3601" y="38"/>
                  </a:lnTo>
                  <a:lnTo>
                    <a:pt x="3619" y="38"/>
                  </a:lnTo>
                  <a:lnTo>
                    <a:pt x="3637" y="38"/>
                  </a:lnTo>
                  <a:lnTo>
                    <a:pt x="3655" y="33"/>
                  </a:lnTo>
                  <a:lnTo>
                    <a:pt x="3672" y="33"/>
                  </a:lnTo>
                  <a:lnTo>
                    <a:pt x="3690" y="33"/>
                  </a:lnTo>
                  <a:lnTo>
                    <a:pt x="3699" y="38"/>
                  </a:lnTo>
                  <a:lnTo>
                    <a:pt x="3708" y="49"/>
                  </a:lnTo>
                  <a:lnTo>
                    <a:pt x="3717" y="54"/>
                  </a:lnTo>
                  <a:lnTo>
                    <a:pt x="3726" y="60"/>
                  </a:lnTo>
                  <a:lnTo>
                    <a:pt x="3735" y="70"/>
                  </a:lnTo>
                  <a:lnTo>
                    <a:pt x="3735" y="81"/>
                  </a:lnTo>
                  <a:lnTo>
                    <a:pt x="3744" y="92"/>
                  </a:lnTo>
                  <a:lnTo>
                    <a:pt x="3744" y="103"/>
                  </a:lnTo>
                  <a:lnTo>
                    <a:pt x="3761" y="103"/>
                  </a:lnTo>
                  <a:lnTo>
                    <a:pt x="3779" y="103"/>
                  </a:lnTo>
                  <a:lnTo>
                    <a:pt x="3797" y="108"/>
                  </a:lnTo>
                  <a:lnTo>
                    <a:pt x="3815" y="114"/>
                  </a:lnTo>
                  <a:lnTo>
                    <a:pt x="3832" y="114"/>
                  </a:lnTo>
                  <a:lnTo>
                    <a:pt x="3841" y="119"/>
                  </a:lnTo>
                  <a:lnTo>
                    <a:pt x="3868" y="119"/>
                  </a:lnTo>
                  <a:lnTo>
                    <a:pt x="3886" y="119"/>
                  </a:lnTo>
                  <a:lnTo>
                    <a:pt x="4001" y="54"/>
                  </a:lnTo>
                  <a:lnTo>
                    <a:pt x="4588" y="54"/>
                  </a:lnTo>
                  <a:lnTo>
                    <a:pt x="4588" y="60"/>
                  </a:lnTo>
                  <a:lnTo>
                    <a:pt x="4579" y="70"/>
                  </a:lnTo>
                  <a:lnTo>
                    <a:pt x="4571" y="81"/>
                  </a:lnTo>
                  <a:lnTo>
                    <a:pt x="4562" y="92"/>
                  </a:lnTo>
                  <a:lnTo>
                    <a:pt x="4553" y="108"/>
                  </a:lnTo>
                  <a:lnTo>
                    <a:pt x="4535" y="119"/>
                  </a:lnTo>
                  <a:lnTo>
                    <a:pt x="4535" y="130"/>
                  </a:lnTo>
                  <a:lnTo>
                    <a:pt x="4526" y="135"/>
                  </a:lnTo>
                  <a:lnTo>
                    <a:pt x="4544" y="146"/>
                  </a:lnTo>
                  <a:lnTo>
                    <a:pt x="4562" y="157"/>
                  </a:lnTo>
                  <a:lnTo>
                    <a:pt x="4579" y="162"/>
                  </a:lnTo>
                  <a:lnTo>
                    <a:pt x="4597" y="173"/>
                  </a:lnTo>
                  <a:lnTo>
                    <a:pt x="4615" y="178"/>
                  </a:lnTo>
                  <a:lnTo>
                    <a:pt x="4642" y="184"/>
                  </a:lnTo>
                  <a:lnTo>
                    <a:pt x="4659" y="194"/>
                  </a:lnTo>
                  <a:lnTo>
                    <a:pt x="4686" y="200"/>
                  </a:lnTo>
                  <a:lnTo>
                    <a:pt x="4713" y="205"/>
                  </a:lnTo>
                  <a:lnTo>
                    <a:pt x="4739" y="211"/>
                  </a:lnTo>
                  <a:lnTo>
                    <a:pt x="4766" y="211"/>
                  </a:lnTo>
                  <a:lnTo>
                    <a:pt x="4784" y="216"/>
                  </a:lnTo>
                  <a:lnTo>
                    <a:pt x="4811" y="216"/>
                  </a:lnTo>
                  <a:lnTo>
                    <a:pt x="4828" y="221"/>
                  </a:lnTo>
                  <a:lnTo>
                    <a:pt x="4846" y="221"/>
                  </a:lnTo>
                  <a:lnTo>
                    <a:pt x="4864" y="221"/>
                  </a:lnTo>
                  <a:lnTo>
                    <a:pt x="4864" y="264"/>
                  </a:lnTo>
                  <a:lnTo>
                    <a:pt x="4855" y="313"/>
                  </a:lnTo>
                  <a:lnTo>
                    <a:pt x="4846" y="367"/>
                  </a:lnTo>
                  <a:lnTo>
                    <a:pt x="4837" y="410"/>
                  </a:lnTo>
                  <a:lnTo>
                    <a:pt x="4828" y="415"/>
                  </a:lnTo>
                  <a:lnTo>
                    <a:pt x="4811" y="421"/>
                  </a:lnTo>
                  <a:lnTo>
                    <a:pt x="4802" y="426"/>
                  </a:lnTo>
                  <a:lnTo>
                    <a:pt x="4784" y="437"/>
                  </a:lnTo>
                  <a:lnTo>
                    <a:pt x="4766" y="442"/>
                  </a:lnTo>
                  <a:lnTo>
                    <a:pt x="4757" y="448"/>
                  </a:lnTo>
                  <a:lnTo>
                    <a:pt x="4739" y="453"/>
                  </a:lnTo>
                  <a:lnTo>
                    <a:pt x="4731" y="459"/>
                  </a:lnTo>
                  <a:lnTo>
                    <a:pt x="4731" y="523"/>
                  </a:lnTo>
                  <a:lnTo>
                    <a:pt x="4722" y="588"/>
                  </a:lnTo>
                  <a:lnTo>
                    <a:pt x="4722" y="658"/>
                  </a:lnTo>
                  <a:lnTo>
                    <a:pt x="4731" y="733"/>
                  </a:lnTo>
                  <a:lnTo>
                    <a:pt x="4731" y="804"/>
                  </a:lnTo>
                  <a:lnTo>
                    <a:pt x="4748" y="868"/>
                  </a:lnTo>
                  <a:lnTo>
                    <a:pt x="4775" y="933"/>
                  </a:lnTo>
                  <a:lnTo>
                    <a:pt x="4811" y="987"/>
                  </a:lnTo>
                  <a:lnTo>
                    <a:pt x="4802" y="998"/>
                  </a:lnTo>
                  <a:lnTo>
                    <a:pt x="4784" y="1003"/>
                  </a:lnTo>
                  <a:lnTo>
                    <a:pt x="4757" y="1014"/>
                  </a:lnTo>
                  <a:lnTo>
                    <a:pt x="4739" y="1025"/>
                  </a:lnTo>
                  <a:lnTo>
                    <a:pt x="4722" y="1030"/>
                  </a:lnTo>
                  <a:lnTo>
                    <a:pt x="4704" y="1041"/>
                  </a:lnTo>
                  <a:lnTo>
                    <a:pt x="4686" y="1051"/>
                  </a:lnTo>
                  <a:lnTo>
                    <a:pt x="4668" y="1057"/>
                  </a:lnTo>
                  <a:lnTo>
                    <a:pt x="4713" y="1084"/>
                  </a:lnTo>
                  <a:lnTo>
                    <a:pt x="4739" y="1111"/>
                  </a:lnTo>
                  <a:lnTo>
                    <a:pt x="4766" y="1143"/>
                  </a:lnTo>
                  <a:lnTo>
                    <a:pt x="4784" y="1175"/>
                  </a:lnTo>
                  <a:lnTo>
                    <a:pt x="4793" y="1213"/>
                  </a:lnTo>
                  <a:lnTo>
                    <a:pt x="4802" y="1251"/>
                  </a:lnTo>
                  <a:lnTo>
                    <a:pt x="4802" y="1289"/>
                  </a:lnTo>
                  <a:lnTo>
                    <a:pt x="4802" y="1321"/>
                  </a:lnTo>
                  <a:lnTo>
                    <a:pt x="4802" y="1359"/>
                  </a:lnTo>
                  <a:lnTo>
                    <a:pt x="4793" y="1397"/>
                  </a:lnTo>
                  <a:lnTo>
                    <a:pt x="4784" y="1434"/>
                  </a:lnTo>
                  <a:lnTo>
                    <a:pt x="4775" y="1472"/>
                  </a:lnTo>
                  <a:lnTo>
                    <a:pt x="4757" y="1504"/>
                  </a:lnTo>
                  <a:lnTo>
                    <a:pt x="4748" y="1542"/>
                  </a:lnTo>
                  <a:lnTo>
                    <a:pt x="4739" y="1574"/>
                  </a:lnTo>
                  <a:lnTo>
                    <a:pt x="4731" y="1601"/>
                  </a:lnTo>
                  <a:lnTo>
                    <a:pt x="4704" y="1704"/>
                  </a:lnTo>
                  <a:lnTo>
                    <a:pt x="4695" y="1812"/>
                  </a:lnTo>
                  <a:lnTo>
                    <a:pt x="4704" y="1925"/>
                  </a:lnTo>
                  <a:lnTo>
                    <a:pt x="4713" y="2038"/>
                  </a:lnTo>
                  <a:lnTo>
                    <a:pt x="4722" y="2151"/>
                  </a:lnTo>
                  <a:lnTo>
                    <a:pt x="4739" y="2264"/>
                  </a:lnTo>
                  <a:lnTo>
                    <a:pt x="4748" y="2372"/>
                  </a:lnTo>
                  <a:lnTo>
                    <a:pt x="4757" y="2469"/>
                  </a:lnTo>
                  <a:lnTo>
                    <a:pt x="4588" y="2572"/>
                  </a:lnTo>
                  <a:lnTo>
                    <a:pt x="4579" y="2588"/>
                  </a:lnTo>
                  <a:lnTo>
                    <a:pt x="4579" y="2599"/>
                  </a:lnTo>
                  <a:lnTo>
                    <a:pt x="4579" y="2609"/>
                  </a:lnTo>
                  <a:lnTo>
                    <a:pt x="4579" y="2620"/>
                  </a:lnTo>
                  <a:lnTo>
                    <a:pt x="4579" y="2631"/>
                  </a:lnTo>
                  <a:lnTo>
                    <a:pt x="4588" y="2636"/>
                  </a:lnTo>
                  <a:lnTo>
                    <a:pt x="4597" y="2642"/>
                  </a:lnTo>
                  <a:lnTo>
                    <a:pt x="4615" y="2642"/>
                  </a:lnTo>
                  <a:lnTo>
                    <a:pt x="4624" y="2642"/>
                  </a:lnTo>
                  <a:lnTo>
                    <a:pt x="4642" y="2642"/>
                  </a:lnTo>
                  <a:lnTo>
                    <a:pt x="4651" y="2642"/>
                  </a:lnTo>
                  <a:lnTo>
                    <a:pt x="4668" y="2642"/>
                  </a:lnTo>
                  <a:lnTo>
                    <a:pt x="4686" y="2642"/>
                  </a:lnTo>
                  <a:lnTo>
                    <a:pt x="4695" y="2642"/>
                  </a:lnTo>
                  <a:lnTo>
                    <a:pt x="4713" y="2642"/>
                  </a:lnTo>
                  <a:lnTo>
                    <a:pt x="4722" y="2647"/>
                  </a:lnTo>
                  <a:lnTo>
                    <a:pt x="4731" y="2647"/>
                  </a:lnTo>
                  <a:lnTo>
                    <a:pt x="4739" y="2647"/>
                  </a:lnTo>
                  <a:lnTo>
                    <a:pt x="4757" y="2647"/>
                  </a:lnTo>
                  <a:lnTo>
                    <a:pt x="4757" y="2653"/>
                  </a:lnTo>
                  <a:lnTo>
                    <a:pt x="4766" y="2653"/>
                  </a:lnTo>
                  <a:lnTo>
                    <a:pt x="4775" y="2653"/>
                  </a:lnTo>
                  <a:lnTo>
                    <a:pt x="4784" y="2658"/>
                  </a:lnTo>
                  <a:lnTo>
                    <a:pt x="4784" y="2658"/>
                  </a:lnTo>
                  <a:lnTo>
                    <a:pt x="4757" y="2750"/>
                  </a:lnTo>
                  <a:lnTo>
                    <a:pt x="4739" y="2863"/>
                  </a:lnTo>
                  <a:lnTo>
                    <a:pt x="4731" y="2981"/>
                  </a:lnTo>
                  <a:lnTo>
                    <a:pt x="4731" y="3116"/>
                  </a:lnTo>
                  <a:lnTo>
                    <a:pt x="4731" y="3256"/>
                  </a:lnTo>
                  <a:lnTo>
                    <a:pt x="4739" y="3396"/>
                  </a:lnTo>
                  <a:lnTo>
                    <a:pt x="4748" y="3531"/>
                  </a:lnTo>
                  <a:lnTo>
                    <a:pt x="4748" y="3655"/>
                  </a:lnTo>
                  <a:lnTo>
                    <a:pt x="4739" y="3661"/>
                  </a:lnTo>
                  <a:lnTo>
                    <a:pt x="4722" y="3666"/>
                  </a:lnTo>
                  <a:lnTo>
                    <a:pt x="4704" y="3671"/>
                  </a:lnTo>
                  <a:lnTo>
                    <a:pt x="4686" y="3677"/>
                  </a:lnTo>
                  <a:lnTo>
                    <a:pt x="4668" y="3677"/>
                  </a:lnTo>
                  <a:lnTo>
                    <a:pt x="4651" y="3682"/>
                  </a:lnTo>
                  <a:lnTo>
                    <a:pt x="4633" y="3682"/>
                  </a:lnTo>
                  <a:lnTo>
                    <a:pt x="4615" y="3682"/>
                  </a:lnTo>
                  <a:lnTo>
                    <a:pt x="4597" y="3688"/>
                  </a:lnTo>
                  <a:lnTo>
                    <a:pt x="4579" y="3688"/>
                  </a:lnTo>
                  <a:lnTo>
                    <a:pt x="4553" y="3688"/>
                  </a:lnTo>
                  <a:lnTo>
                    <a:pt x="4535" y="3693"/>
                  </a:lnTo>
                  <a:lnTo>
                    <a:pt x="4508" y="3693"/>
                  </a:lnTo>
                  <a:lnTo>
                    <a:pt x="4491" y="3693"/>
                  </a:lnTo>
                  <a:lnTo>
                    <a:pt x="4464" y="3698"/>
                  </a:lnTo>
                  <a:lnTo>
                    <a:pt x="4437" y="3698"/>
                  </a:lnTo>
                  <a:lnTo>
                    <a:pt x="4428" y="3693"/>
                  </a:lnTo>
                  <a:lnTo>
                    <a:pt x="4410" y="3688"/>
                  </a:lnTo>
                  <a:lnTo>
                    <a:pt x="4402" y="3688"/>
                  </a:lnTo>
                  <a:lnTo>
                    <a:pt x="4393" y="3682"/>
                  </a:lnTo>
                  <a:lnTo>
                    <a:pt x="4375" y="3677"/>
                  </a:lnTo>
                  <a:lnTo>
                    <a:pt x="4366" y="3677"/>
                  </a:lnTo>
                  <a:lnTo>
                    <a:pt x="4357" y="3671"/>
                  </a:lnTo>
                  <a:lnTo>
                    <a:pt x="4339" y="3671"/>
                  </a:lnTo>
                  <a:lnTo>
                    <a:pt x="4330" y="3671"/>
                  </a:lnTo>
                  <a:lnTo>
                    <a:pt x="4313" y="3666"/>
                  </a:lnTo>
                  <a:lnTo>
                    <a:pt x="4304" y="3666"/>
                  </a:lnTo>
                  <a:lnTo>
                    <a:pt x="4295" y="3661"/>
                  </a:lnTo>
                  <a:lnTo>
                    <a:pt x="4286" y="3661"/>
                  </a:lnTo>
                  <a:lnTo>
                    <a:pt x="4268" y="3655"/>
                  </a:lnTo>
                  <a:lnTo>
                    <a:pt x="4259" y="3650"/>
                  </a:lnTo>
                  <a:lnTo>
                    <a:pt x="4250" y="3650"/>
                  </a:lnTo>
                  <a:lnTo>
                    <a:pt x="4224" y="3650"/>
                  </a:lnTo>
                  <a:lnTo>
                    <a:pt x="4197" y="3655"/>
                  </a:lnTo>
                  <a:lnTo>
                    <a:pt x="4179" y="3655"/>
                  </a:lnTo>
                  <a:lnTo>
                    <a:pt x="4153" y="3661"/>
                  </a:lnTo>
                  <a:lnTo>
                    <a:pt x="4135" y="3661"/>
                  </a:lnTo>
                  <a:lnTo>
                    <a:pt x="4108" y="3666"/>
                  </a:lnTo>
                  <a:lnTo>
                    <a:pt x="4090" y="3666"/>
                  </a:lnTo>
                  <a:lnTo>
                    <a:pt x="4073" y="3671"/>
                  </a:lnTo>
                  <a:lnTo>
                    <a:pt x="4055" y="3671"/>
                  </a:lnTo>
                  <a:lnTo>
                    <a:pt x="4037" y="3677"/>
                  </a:lnTo>
                  <a:lnTo>
                    <a:pt x="4019" y="3682"/>
                  </a:lnTo>
                  <a:lnTo>
                    <a:pt x="4001" y="3688"/>
                  </a:lnTo>
                  <a:lnTo>
                    <a:pt x="3984" y="3693"/>
                  </a:lnTo>
                  <a:lnTo>
                    <a:pt x="3966" y="3704"/>
                  </a:lnTo>
                  <a:lnTo>
                    <a:pt x="3948" y="3715"/>
                  </a:lnTo>
                  <a:lnTo>
                    <a:pt x="3930" y="3725"/>
                  </a:lnTo>
                  <a:lnTo>
                    <a:pt x="3904" y="3720"/>
                  </a:lnTo>
                  <a:lnTo>
                    <a:pt x="3886" y="3720"/>
                  </a:lnTo>
                  <a:lnTo>
                    <a:pt x="3859" y="3720"/>
                  </a:lnTo>
                  <a:lnTo>
                    <a:pt x="3832" y="3720"/>
                  </a:lnTo>
                  <a:lnTo>
                    <a:pt x="3815" y="3720"/>
                  </a:lnTo>
                  <a:lnTo>
                    <a:pt x="3788" y="3720"/>
                  </a:lnTo>
                  <a:lnTo>
                    <a:pt x="3761" y="3720"/>
                  </a:lnTo>
                  <a:lnTo>
                    <a:pt x="3735" y="3720"/>
                  </a:lnTo>
                  <a:lnTo>
                    <a:pt x="3708" y="3720"/>
                  </a:lnTo>
                  <a:lnTo>
                    <a:pt x="3681" y="3720"/>
                  </a:lnTo>
                  <a:lnTo>
                    <a:pt x="3655" y="3720"/>
                  </a:lnTo>
                  <a:lnTo>
                    <a:pt x="3628" y="3720"/>
                  </a:lnTo>
                  <a:lnTo>
                    <a:pt x="3601" y="3725"/>
                  </a:lnTo>
                  <a:lnTo>
                    <a:pt x="3584" y="3725"/>
                  </a:lnTo>
                  <a:lnTo>
                    <a:pt x="3557" y="3725"/>
                  </a:lnTo>
                  <a:lnTo>
                    <a:pt x="3539" y="3725"/>
                  </a:lnTo>
                  <a:lnTo>
                    <a:pt x="3521" y="3720"/>
                  </a:lnTo>
                  <a:lnTo>
                    <a:pt x="3512" y="3715"/>
                  </a:lnTo>
                  <a:lnTo>
                    <a:pt x="3503" y="3709"/>
                  </a:lnTo>
                  <a:lnTo>
                    <a:pt x="3486" y="3704"/>
                  </a:lnTo>
                  <a:lnTo>
                    <a:pt x="3477" y="3698"/>
                  </a:lnTo>
                  <a:lnTo>
                    <a:pt x="3459" y="3693"/>
                  </a:lnTo>
                  <a:lnTo>
                    <a:pt x="3450" y="3688"/>
                  </a:lnTo>
                  <a:lnTo>
                    <a:pt x="3441" y="3682"/>
                  </a:lnTo>
                  <a:lnTo>
                    <a:pt x="3441" y="3688"/>
                  </a:lnTo>
                  <a:lnTo>
                    <a:pt x="3432" y="3693"/>
                  </a:lnTo>
                  <a:lnTo>
                    <a:pt x="3423" y="3698"/>
                  </a:lnTo>
                  <a:lnTo>
                    <a:pt x="3423" y="3704"/>
                  </a:lnTo>
                  <a:lnTo>
                    <a:pt x="3415" y="3709"/>
                  </a:lnTo>
                  <a:lnTo>
                    <a:pt x="3406" y="3715"/>
                  </a:lnTo>
                  <a:lnTo>
                    <a:pt x="3406" y="3720"/>
                  </a:lnTo>
                  <a:lnTo>
                    <a:pt x="3397" y="3725"/>
                  </a:lnTo>
                  <a:lnTo>
                    <a:pt x="3370" y="3725"/>
                  </a:lnTo>
                  <a:lnTo>
                    <a:pt x="3343" y="3725"/>
                  </a:lnTo>
                  <a:lnTo>
                    <a:pt x="3308" y="3725"/>
                  </a:lnTo>
                  <a:lnTo>
                    <a:pt x="3272" y="3731"/>
                  </a:lnTo>
                  <a:lnTo>
                    <a:pt x="3237" y="3731"/>
                  </a:lnTo>
                  <a:lnTo>
                    <a:pt x="3201" y="3736"/>
                  </a:lnTo>
                  <a:lnTo>
                    <a:pt x="3166" y="3736"/>
                  </a:lnTo>
                  <a:lnTo>
                    <a:pt x="3130" y="3741"/>
                  </a:lnTo>
                  <a:lnTo>
                    <a:pt x="3086" y="3741"/>
                  </a:lnTo>
                  <a:lnTo>
                    <a:pt x="3050" y="3741"/>
                  </a:lnTo>
                  <a:lnTo>
                    <a:pt x="3014" y="3741"/>
                  </a:lnTo>
                  <a:lnTo>
                    <a:pt x="2979" y="3741"/>
                  </a:lnTo>
                  <a:lnTo>
                    <a:pt x="2952" y="3741"/>
                  </a:lnTo>
                  <a:lnTo>
                    <a:pt x="2917" y="3741"/>
                  </a:lnTo>
                  <a:lnTo>
                    <a:pt x="2890" y="3736"/>
                  </a:lnTo>
                  <a:lnTo>
                    <a:pt x="2863" y="3731"/>
                  </a:lnTo>
                  <a:lnTo>
                    <a:pt x="2845" y="3725"/>
                  </a:lnTo>
                  <a:lnTo>
                    <a:pt x="2837" y="3720"/>
                  </a:lnTo>
                  <a:lnTo>
                    <a:pt x="2819" y="3715"/>
                  </a:lnTo>
                  <a:lnTo>
                    <a:pt x="2810" y="3709"/>
                  </a:lnTo>
                  <a:lnTo>
                    <a:pt x="2801" y="3704"/>
                  </a:lnTo>
                  <a:lnTo>
                    <a:pt x="2792" y="3693"/>
                  </a:lnTo>
                  <a:lnTo>
                    <a:pt x="2783" y="3688"/>
                  </a:lnTo>
                  <a:lnTo>
                    <a:pt x="2774" y="3677"/>
                  </a:lnTo>
                  <a:lnTo>
                    <a:pt x="2765" y="3671"/>
                  </a:lnTo>
                  <a:lnTo>
                    <a:pt x="2757" y="3666"/>
                  </a:lnTo>
                  <a:lnTo>
                    <a:pt x="2748" y="3661"/>
                  </a:lnTo>
                  <a:lnTo>
                    <a:pt x="2730" y="3655"/>
                  </a:lnTo>
                  <a:lnTo>
                    <a:pt x="2721" y="3650"/>
                  </a:lnTo>
                  <a:lnTo>
                    <a:pt x="2703" y="3644"/>
                  </a:lnTo>
                  <a:lnTo>
                    <a:pt x="2685" y="3644"/>
                  </a:lnTo>
                  <a:lnTo>
                    <a:pt x="2668" y="3644"/>
                  </a:lnTo>
                  <a:lnTo>
                    <a:pt x="2659" y="3644"/>
                  </a:lnTo>
                  <a:lnTo>
                    <a:pt x="2641" y="3639"/>
                  </a:lnTo>
                  <a:lnTo>
                    <a:pt x="2632" y="3639"/>
                  </a:lnTo>
                  <a:lnTo>
                    <a:pt x="2614" y="3639"/>
                  </a:lnTo>
                  <a:lnTo>
                    <a:pt x="2605" y="3639"/>
                  </a:lnTo>
                  <a:lnTo>
                    <a:pt x="2588" y="3639"/>
                  </a:lnTo>
                  <a:lnTo>
                    <a:pt x="2588" y="3639"/>
                  </a:lnTo>
                  <a:lnTo>
                    <a:pt x="2579" y="3644"/>
                  </a:lnTo>
                  <a:lnTo>
                    <a:pt x="2579" y="3650"/>
                  </a:lnTo>
                  <a:lnTo>
                    <a:pt x="2570" y="3661"/>
                  </a:lnTo>
                  <a:lnTo>
                    <a:pt x="2561" y="3666"/>
                  </a:lnTo>
                  <a:lnTo>
                    <a:pt x="2561" y="3677"/>
                  </a:lnTo>
                  <a:lnTo>
                    <a:pt x="2552" y="3688"/>
                  </a:lnTo>
                  <a:lnTo>
                    <a:pt x="2543" y="3693"/>
                  </a:lnTo>
                  <a:lnTo>
                    <a:pt x="2534" y="3698"/>
                  </a:lnTo>
                  <a:lnTo>
                    <a:pt x="2534" y="3704"/>
                  </a:lnTo>
                  <a:lnTo>
                    <a:pt x="2525" y="3709"/>
                  </a:lnTo>
                  <a:lnTo>
                    <a:pt x="2516" y="3715"/>
                  </a:lnTo>
                  <a:lnTo>
                    <a:pt x="2508" y="3715"/>
                  </a:lnTo>
                  <a:lnTo>
                    <a:pt x="2499" y="3720"/>
                  </a:lnTo>
                  <a:lnTo>
                    <a:pt x="2490" y="3720"/>
                  </a:lnTo>
                  <a:lnTo>
                    <a:pt x="2481" y="3725"/>
                  </a:lnTo>
                  <a:lnTo>
                    <a:pt x="2472" y="3731"/>
                  </a:lnTo>
                  <a:lnTo>
                    <a:pt x="2472" y="3731"/>
                  </a:lnTo>
                  <a:lnTo>
                    <a:pt x="2419" y="3731"/>
                  </a:lnTo>
                  <a:lnTo>
                    <a:pt x="2383" y="3731"/>
                  </a:lnTo>
                  <a:lnTo>
                    <a:pt x="2339" y="3731"/>
                  </a:lnTo>
                  <a:lnTo>
                    <a:pt x="2303" y="3731"/>
                  </a:lnTo>
                  <a:lnTo>
                    <a:pt x="2267" y="3731"/>
                  </a:lnTo>
                  <a:lnTo>
                    <a:pt x="2232" y="3731"/>
                  </a:lnTo>
                  <a:lnTo>
                    <a:pt x="2196" y="3731"/>
                  </a:lnTo>
                  <a:lnTo>
                    <a:pt x="2161" y="3731"/>
                  </a:lnTo>
                  <a:lnTo>
                    <a:pt x="2134" y="3731"/>
                  </a:lnTo>
                  <a:lnTo>
                    <a:pt x="2099" y="3736"/>
                  </a:lnTo>
                  <a:lnTo>
                    <a:pt x="2063" y="3736"/>
                  </a:lnTo>
                  <a:lnTo>
                    <a:pt x="2027" y="3736"/>
                  </a:lnTo>
                  <a:lnTo>
                    <a:pt x="1992" y="3741"/>
                  </a:lnTo>
                  <a:lnTo>
                    <a:pt x="1956" y="3747"/>
                  </a:lnTo>
                  <a:lnTo>
                    <a:pt x="1912" y="3752"/>
                  </a:lnTo>
                  <a:lnTo>
                    <a:pt x="1867" y="3758"/>
                  </a:lnTo>
                  <a:lnTo>
                    <a:pt x="1841" y="3758"/>
                  </a:lnTo>
                  <a:lnTo>
                    <a:pt x="1814" y="3763"/>
                  </a:lnTo>
                  <a:lnTo>
                    <a:pt x="1778" y="3768"/>
                  </a:lnTo>
                  <a:lnTo>
                    <a:pt x="1752" y="3768"/>
                  </a:lnTo>
                  <a:lnTo>
                    <a:pt x="1725" y="3774"/>
                  </a:lnTo>
                  <a:lnTo>
                    <a:pt x="1689" y="3774"/>
                  </a:lnTo>
                  <a:lnTo>
                    <a:pt x="1663" y="3779"/>
                  </a:lnTo>
                  <a:lnTo>
                    <a:pt x="1636" y="3779"/>
                  </a:lnTo>
                  <a:lnTo>
                    <a:pt x="1601" y="3785"/>
                  </a:lnTo>
                  <a:lnTo>
                    <a:pt x="1574" y="3785"/>
                  </a:lnTo>
                  <a:lnTo>
                    <a:pt x="1538" y="3785"/>
                  </a:lnTo>
                  <a:lnTo>
                    <a:pt x="1512" y="3785"/>
                  </a:lnTo>
                  <a:lnTo>
                    <a:pt x="1485" y="3790"/>
                  </a:lnTo>
                  <a:lnTo>
                    <a:pt x="1449" y="3790"/>
                  </a:lnTo>
                  <a:lnTo>
                    <a:pt x="1423" y="3790"/>
                  </a:lnTo>
                  <a:lnTo>
                    <a:pt x="1387" y="3790"/>
                  </a:lnTo>
                  <a:lnTo>
                    <a:pt x="1360" y="3790"/>
                  </a:lnTo>
                  <a:lnTo>
                    <a:pt x="1325" y="3790"/>
                  </a:lnTo>
                  <a:lnTo>
                    <a:pt x="1298" y="3790"/>
                  </a:lnTo>
                  <a:lnTo>
                    <a:pt x="1263" y="3790"/>
                  </a:lnTo>
                  <a:lnTo>
                    <a:pt x="1236" y="3790"/>
                  </a:lnTo>
                  <a:lnTo>
                    <a:pt x="1209" y="3785"/>
                  </a:lnTo>
                  <a:lnTo>
                    <a:pt x="1174" y="3785"/>
                  </a:lnTo>
                  <a:lnTo>
                    <a:pt x="1147" y="3785"/>
                  </a:lnTo>
                  <a:lnTo>
                    <a:pt x="1112" y="3779"/>
                  </a:lnTo>
                  <a:lnTo>
                    <a:pt x="1085" y="3779"/>
                  </a:lnTo>
                  <a:lnTo>
                    <a:pt x="1058" y="3774"/>
                  </a:lnTo>
                  <a:lnTo>
                    <a:pt x="1023" y="3774"/>
                  </a:lnTo>
                  <a:lnTo>
                    <a:pt x="996" y="3768"/>
                  </a:lnTo>
                  <a:lnTo>
                    <a:pt x="969" y="3768"/>
                  </a:lnTo>
                  <a:lnTo>
                    <a:pt x="943" y="3763"/>
                  </a:lnTo>
                  <a:lnTo>
                    <a:pt x="907" y="3758"/>
                  </a:lnTo>
                  <a:lnTo>
                    <a:pt x="907" y="3752"/>
                  </a:lnTo>
                  <a:lnTo>
                    <a:pt x="907" y="3747"/>
                  </a:lnTo>
                  <a:lnTo>
                    <a:pt x="898" y="3741"/>
                  </a:lnTo>
                  <a:lnTo>
                    <a:pt x="898" y="3736"/>
                  </a:lnTo>
                  <a:lnTo>
                    <a:pt x="889" y="3731"/>
                  </a:lnTo>
                  <a:lnTo>
                    <a:pt x="880" y="3720"/>
                  </a:lnTo>
                  <a:lnTo>
                    <a:pt x="871" y="3715"/>
                  </a:lnTo>
                  <a:lnTo>
                    <a:pt x="863" y="3704"/>
                  </a:lnTo>
                  <a:lnTo>
                    <a:pt x="818" y="3704"/>
                  </a:lnTo>
                  <a:lnTo>
                    <a:pt x="783" y="3709"/>
                  </a:lnTo>
                  <a:lnTo>
                    <a:pt x="738" y="3709"/>
                  </a:lnTo>
                  <a:lnTo>
                    <a:pt x="694" y="3709"/>
                  </a:lnTo>
                  <a:lnTo>
                    <a:pt x="649" y="3715"/>
                  </a:lnTo>
                  <a:lnTo>
                    <a:pt x="605" y="3715"/>
                  </a:lnTo>
                  <a:lnTo>
                    <a:pt x="569" y="3715"/>
                  </a:lnTo>
                  <a:lnTo>
                    <a:pt x="525" y="3715"/>
                  </a:lnTo>
                  <a:lnTo>
                    <a:pt x="480" y="3720"/>
                  </a:lnTo>
                  <a:lnTo>
                    <a:pt x="436" y="3715"/>
                  </a:lnTo>
                  <a:lnTo>
                    <a:pt x="391" y="3715"/>
                  </a:lnTo>
                  <a:lnTo>
                    <a:pt x="356" y="3709"/>
                  </a:lnTo>
                  <a:lnTo>
                    <a:pt x="311" y="3704"/>
                  </a:lnTo>
                  <a:lnTo>
                    <a:pt x="276" y="3698"/>
                  </a:lnTo>
                  <a:lnTo>
                    <a:pt x="240" y="3688"/>
                  </a:lnTo>
                  <a:lnTo>
                    <a:pt x="196" y="3671"/>
                  </a:lnTo>
                  <a:lnTo>
                    <a:pt x="187" y="3671"/>
                  </a:lnTo>
                  <a:lnTo>
                    <a:pt x="169" y="3671"/>
                  </a:lnTo>
                  <a:lnTo>
                    <a:pt x="160" y="3666"/>
                  </a:lnTo>
                  <a:lnTo>
                    <a:pt x="142" y="3666"/>
                  </a:lnTo>
                  <a:lnTo>
                    <a:pt x="133" y="3661"/>
                  </a:lnTo>
                  <a:lnTo>
                    <a:pt x="116" y="3661"/>
                  </a:lnTo>
                  <a:lnTo>
                    <a:pt x="107" y="3661"/>
                  </a:lnTo>
                  <a:lnTo>
                    <a:pt x="98" y="3661"/>
                  </a:lnTo>
                  <a:lnTo>
                    <a:pt x="89" y="3612"/>
                  </a:lnTo>
                  <a:lnTo>
                    <a:pt x="89" y="3542"/>
                  </a:lnTo>
                  <a:lnTo>
                    <a:pt x="98" y="3467"/>
                  </a:lnTo>
                  <a:lnTo>
                    <a:pt x="107" y="3418"/>
                  </a:lnTo>
                  <a:lnTo>
                    <a:pt x="107" y="3407"/>
                  </a:lnTo>
                  <a:lnTo>
                    <a:pt x="124" y="3396"/>
                  </a:lnTo>
                  <a:lnTo>
                    <a:pt x="133" y="3386"/>
                  </a:lnTo>
                  <a:lnTo>
                    <a:pt x="142" y="3380"/>
                  </a:lnTo>
                  <a:lnTo>
                    <a:pt x="160" y="3370"/>
                  </a:lnTo>
                  <a:lnTo>
                    <a:pt x="169" y="3364"/>
                  </a:lnTo>
                  <a:lnTo>
                    <a:pt x="187" y="3353"/>
                  </a:lnTo>
                  <a:lnTo>
                    <a:pt x="196" y="3348"/>
                  </a:lnTo>
                  <a:lnTo>
                    <a:pt x="196" y="3310"/>
                  </a:lnTo>
                  <a:lnTo>
                    <a:pt x="205" y="3272"/>
                  </a:lnTo>
                  <a:lnTo>
                    <a:pt x="205" y="3240"/>
                  </a:lnTo>
                  <a:lnTo>
                    <a:pt x="213" y="3202"/>
                  </a:lnTo>
                  <a:lnTo>
                    <a:pt x="213" y="3170"/>
                  </a:lnTo>
                  <a:lnTo>
                    <a:pt x="222" y="3132"/>
                  </a:lnTo>
                  <a:lnTo>
                    <a:pt x="231" y="3100"/>
                  </a:lnTo>
                  <a:lnTo>
                    <a:pt x="240" y="3062"/>
                  </a:lnTo>
                  <a:lnTo>
                    <a:pt x="249" y="3051"/>
                  </a:lnTo>
                  <a:lnTo>
                    <a:pt x="249" y="3030"/>
                  </a:lnTo>
                  <a:lnTo>
                    <a:pt x="258" y="3014"/>
                  </a:lnTo>
                  <a:lnTo>
                    <a:pt x="267" y="2992"/>
                  </a:lnTo>
                  <a:lnTo>
                    <a:pt x="267" y="2976"/>
                  </a:lnTo>
                  <a:lnTo>
                    <a:pt x="267" y="2960"/>
                  </a:lnTo>
                  <a:lnTo>
                    <a:pt x="267" y="2944"/>
                  </a:lnTo>
                  <a:lnTo>
                    <a:pt x="258" y="2927"/>
                  </a:lnTo>
                  <a:lnTo>
                    <a:pt x="249" y="2917"/>
                  </a:lnTo>
                  <a:lnTo>
                    <a:pt x="240" y="2906"/>
                  </a:lnTo>
                  <a:lnTo>
                    <a:pt x="231" y="2895"/>
                  </a:lnTo>
                  <a:lnTo>
                    <a:pt x="222" y="2884"/>
                  </a:lnTo>
                  <a:lnTo>
                    <a:pt x="213" y="2874"/>
                  </a:lnTo>
                  <a:lnTo>
                    <a:pt x="205" y="2863"/>
                  </a:lnTo>
                  <a:lnTo>
                    <a:pt x="196" y="2852"/>
                  </a:lnTo>
                  <a:lnTo>
                    <a:pt x="187" y="2836"/>
                  </a:lnTo>
                  <a:lnTo>
                    <a:pt x="178" y="2809"/>
                  </a:lnTo>
                  <a:lnTo>
                    <a:pt x="178" y="2782"/>
                  </a:lnTo>
                  <a:lnTo>
                    <a:pt x="187" y="2755"/>
                  </a:lnTo>
                  <a:lnTo>
                    <a:pt x="196" y="2728"/>
                  </a:lnTo>
                  <a:lnTo>
                    <a:pt x="205" y="2701"/>
                  </a:lnTo>
                  <a:lnTo>
                    <a:pt x="213" y="2674"/>
                  </a:lnTo>
                  <a:lnTo>
                    <a:pt x="213" y="2653"/>
                  </a:lnTo>
                  <a:lnTo>
                    <a:pt x="222" y="2626"/>
                  </a:lnTo>
                  <a:lnTo>
                    <a:pt x="213" y="2620"/>
                  </a:lnTo>
                  <a:lnTo>
                    <a:pt x="205" y="2620"/>
                  </a:lnTo>
                  <a:lnTo>
                    <a:pt x="205" y="2615"/>
                  </a:lnTo>
                  <a:lnTo>
                    <a:pt x="196" y="2609"/>
                  </a:lnTo>
                  <a:lnTo>
                    <a:pt x="187" y="2609"/>
                  </a:lnTo>
                  <a:lnTo>
                    <a:pt x="178" y="2604"/>
                  </a:lnTo>
                  <a:lnTo>
                    <a:pt x="169" y="2604"/>
                  </a:lnTo>
                  <a:lnTo>
                    <a:pt x="160" y="2599"/>
                  </a:lnTo>
                  <a:lnTo>
                    <a:pt x="160" y="2561"/>
                  </a:lnTo>
                  <a:lnTo>
                    <a:pt x="267" y="2512"/>
                  </a:lnTo>
                  <a:lnTo>
                    <a:pt x="267" y="2496"/>
                  </a:lnTo>
                  <a:lnTo>
                    <a:pt x="249" y="2485"/>
                  </a:lnTo>
                  <a:lnTo>
                    <a:pt x="231" y="2475"/>
                  </a:lnTo>
                  <a:lnTo>
                    <a:pt x="213" y="2464"/>
                  </a:lnTo>
                  <a:lnTo>
                    <a:pt x="196" y="2453"/>
                  </a:lnTo>
                  <a:lnTo>
                    <a:pt x="178" y="2437"/>
                  </a:lnTo>
                  <a:lnTo>
                    <a:pt x="169" y="2421"/>
                  </a:lnTo>
                  <a:lnTo>
                    <a:pt x="169" y="2405"/>
                  </a:lnTo>
                  <a:close/>
                </a:path>
              </a:pathLst>
            </a:custGeom>
            <a:solidFill>
              <a:schemeClr val="tx1"/>
            </a:solidFill>
            <a:ln w="9525">
              <a:noFill/>
              <a:round/>
              <a:headEnd/>
              <a:tailEnd/>
            </a:ln>
          </p:spPr>
          <p:txBody>
            <a:bodyPr/>
            <a:lstStyle/>
            <a:p>
              <a:endParaRPr lang="en-US"/>
            </a:p>
          </p:txBody>
        </p:sp>
        <p:sp>
          <p:nvSpPr>
            <p:cNvPr id="13" name="Freeform 11"/>
            <p:cNvSpPr>
              <a:spLocks/>
            </p:cNvSpPr>
            <p:nvPr/>
          </p:nvSpPr>
          <p:spPr bwMode="auto">
            <a:xfrm>
              <a:off x="560" y="279"/>
              <a:ext cx="4864" cy="3790"/>
            </a:xfrm>
            <a:custGeom>
              <a:avLst/>
              <a:gdLst/>
              <a:ahLst/>
              <a:cxnLst>
                <a:cxn ang="0">
                  <a:pos x="302" y="1892"/>
                </a:cxn>
                <a:cxn ang="0">
                  <a:pos x="169" y="1876"/>
                </a:cxn>
                <a:cxn ang="0">
                  <a:pos x="89" y="1623"/>
                </a:cxn>
                <a:cxn ang="0">
                  <a:pos x="98" y="1137"/>
                </a:cxn>
                <a:cxn ang="0">
                  <a:pos x="36" y="792"/>
                </a:cxn>
                <a:cxn ang="0">
                  <a:pos x="205" y="744"/>
                </a:cxn>
                <a:cxn ang="0">
                  <a:pos x="151" y="668"/>
                </a:cxn>
                <a:cxn ang="0">
                  <a:pos x="36" y="464"/>
                </a:cxn>
                <a:cxn ang="0">
                  <a:pos x="80" y="189"/>
                </a:cxn>
                <a:cxn ang="0">
                  <a:pos x="240" y="135"/>
                </a:cxn>
                <a:cxn ang="0">
                  <a:pos x="365" y="43"/>
                </a:cxn>
                <a:cxn ang="0">
                  <a:pos x="738" y="11"/>
                </a:cxn>
                <a:cxn ang="0">
                  <a:pos x="1058" y="92"/>
                </a:cxn>
                <a:cxn ang="0">
                  <a:pos x="1218" y="49"/>
                </a:cxn>
                <a:cxn ang="0">
                  <a:pos x="1485" y="65"/>
                </a:cxn>
                <a:cxn ang="0">
                  <a:pos x="1761" y="65"/>
                </a:cxn>
                <a:cxn ang="0">
                  <a:pos x="2036" y="162"/>
                </a:cxn>
                <a:cxn ang="0">
                  <a:pos x="2276" y="81"/>
                </a:cxn>
                <a:cxn ang="0">
                  <a:pos x="2659" y="108"/>
                </a:cxn>
                <a:cxn ang="0">
                  <a:pos x="3068" y="124"/>
                </a:cxn>
                <a:cxn ang="0">
                  <a:pos x="3441" y="65"/>
                </a:cxn>
                <a:cxn ang="0">
                  <a:pos x="3601" y="38"/>
                </a:cxn>
                <a:cxn ang="0">
                  <a:pos x="3726" y="70"/>
                </a:cxn>
                <a:cxn ang="0">
                  <a:pos x="3859" y="119"/>
                </a:cxn>
                <a:cxn ang="0">
                  <a:pos x="4526" y="129"/>
                </a:cxn>
                <a:cxn ang="0">
                  <a:pos x="4713" y="205"/>
                </a:cxn>
                <a:cxn ang="0">
                  <a:pos x="4837" y="367"/>
                </a:cxn>
                <a:cxn ang="0">
                  <a:pos x="4722" y="523"/>
                </a:cxn>
                <a:cxn ang="0">
                  <a:pos x="4757" y="1013"/>
                </a:cxn>
                <a:cxn ang="0">
                  <a:pos x="4793" y="1213"/>
                </a:cxn>
                <a:cxn ang="0">
                  <a:pos x="4731" y="1574"/>
                </a:cxn>
                <a:cxn ang="0">
                  <a:pos x="4579" y="2571"/>
                </a:cxn>
                <a:cxn ang="0">
                  <a:pos x="4642" y="2641"/>
                </a:cxn>
                <a:cxn ang="0">
                  <a:pos x="4757" y="2652"/>
                </a:cxn>
                <a:cxn ang="0">
                  <a:pos x="4740" y="3396"/>
                </a:cxn>
                <a:cxn ang="0">
                  <a:pos x="4615" y="3682"/>
                </a:cxn>
                <a:cxn ang="0">
                  <a:pos x="4411" y="3687"/>
                </a:cxn>
                <a:cxn ang="0">
                  <a:pos x="4286" y="3660"/>
                </a:cxn>
                <a:cxn ang="0">
                  <a:pos x="4108" y="3666"/>
                </a:cxn>
                <a:cxn ang="0">
                  <a:pos x="3921" y="3725"/>
                </a:cxn>
                <a:cxn ang="0">
                  <a:pos x="3681" y="3720"/>
                </a:cxn>
                <a:cxn ang="0">
                  <a:pos x="3486" y="3703"/>
                </a:cxn>
                <a:cxn ang="0">
                  <a:pos x="3406" y="3714"/>
                </a:cxn>
                <a:cxn ang="0">
                  <a:pos x="3121" y="3736"/>
                </a:cxn>
                <a:cxn ang="0">
                  <a:pos x="2828" y="3720"/>
                </a:cxn>
                <a:cxn ang="0">
                  <a:pos x="2730" y="3655"/>
                </a:cxn>
                <a:cxn ang="0">
                  <a:pos x="2588" y="3639"/>
                </a:cxn>
                <a:cxn ang="0">
                  <a:pos x="2525" y="3703"/>
                </a:cxn>
                <a:cxn ang="0">
                  <a:pos x="2374" y="3730"/>
                </a:cxn>
                <a:cxn ang="0">
                  <a:pos x="2027" y="3736"/>
                </a:cxn>
                <a:cxn ang="0">
                  <a:pos x="1690" y="3774"/>
                </a:cxn>
                <a:cxn ang="0">
                  <a:pos x="1387" y="3790"/>
                </a:cxn>
                <a:cxn ang="0">
                  <a:pos x="1085" y="3779"/>
                </a:cxn>
                <a:cxn ang="0">
                  <a:pos x="889" y="3736"/>
                </a:cxn>
                <a:cxn ang="0">
                  <a:pos x="605" y="3714"/>
                </a:cxn>
                <a:cxn ang="0">
                  <a:pos x="196" y="3671"/>
                </a:cxn>
                <a:cxn ang="0">
                  <a:pos x="89" y="3542"/>
                </a:cxn>
                <a:cxn ang="0">
                  <a:pos x="196" y="3348"/>
                </a:cxn>
                <a:cxn ang="0">
                  <a:pos x="249" y="3030"/>
                </a:cxn>
                <a:cxn ang="0">
                  <a:pos x="213" y="2884"/>
                </a:cxn>
                <a:cxn ang="0">
                  <a:pos x="205" y="2674"/>
                </a:cxn>
                <a:cxn ang="0">
                  <a:pos x="151" y="2598"/>
                </a:cxn>
                <a:cxn ang="0">
                  <a:pos x="169" y="2404"/>
                </a:cxn>
              </a:cxnLst>
              <a:rect l="0" t="0" r="r" b="b"/>
              <a:pathLst>
                <a:path w="4864" h="3790">
                  <a:moveTo>
                    <a:pt x="169" y="2404"/>
                  </a:moveTo>
                  <a:lnTo>
                    <a:pt x="169" y="1946"/>
                  </a:lnTo>
                  <a:lnTo>
                    <a:pt x="178" y="1941"/>
                  </a:lnTo>
                  <a:lnTo>
                    <a:pt x="196" y="1930"/>
                  </a:lnTo>
                  <a:lnTo>
                    <a:pt x="213" y="1925"/>
                  </a:lnTo>
                  <a:lnTo>
                    <a:pt x="231" y="1914"/>
                  </a:lnTo>
                  <a:lnTo>
                    <a:pt x="258" y="1908"/>
                  </a:lnTo>
                  <a:lnTo>
                    <a:pt x="276" y="1903"/>
                  </a:lnTo>
                  <a:lnTo>
                    <a:pt x="293" y="1898"/>
                  </a:lnTo>
                  <a:lnTo>
                    <a:pt x="302" y="1892"/>
                  </a:lnTo>
                  <a:lnTo>
                    <a:pt x="293" y="1892"/>
                  </a:lnTo>
                  <a:lnTo>
                    <a:pt x="276" y="1892"/>
                  </a:lnTo>
                  <a:lnTo>
                    <a:pt x="267" y="1887"/>
                  </a:lnTo>
                  <a:lnTo>
                    <a:pt x="249" y="1887"/>
                  </a:lnTo>
                  <a:lnTo>
                    <a:pt x="240" y="1887"/>
                  </a:lnTo>
                  <a:lnTo>
                    <a:pt x="222" y="1881"/>
                  </a:lnTo>
                  <a:lnTo>
                    <a:pt x="213" y="1881"/>
                  </a:lnTo>
                  <a:lnTo>
                    <a:pt x="196" y="1881"/>
                  </a:lnTo>
                  <a:lnTo>
                    <a:pt x="187" y="1876"/>
                  </a:lnTo>
                  <a:lnTo>
                    <a:pt x="169" y="1876"/>
                  </a:lnTo>
                  <a:lnTo>
                    <a:pt x="160" y="1871"/>
                  </a:lnTo>
                  <a:lnTo>
                    <a:pt x="142" y="1865"/>
                  </a:lnTo>
                  <a:lnTo>
                    <a:pt x="133" y="1865"/>
                  </a:lnTo>
                  <a:lnTo>
                    <a:pt x="125" y="1860"/>
                  </a:lnTo>
                  <a:lnTo>
                    <a:pt x="116" y="1854"/>
                  </a:lnTo>
                  <a:lnTo>
                    <a:pt x="107" y="1854"/>
                  </a:lnTo>
                  <a:lnTo>
                    <a:pt x="107" y="1795"/>
                  </a:lnTo>
                  <a:lnTo>
                    <a:pt x="107" y="1736"/>
                  </a:lnTo>
                  <a:lnTo>
                    <a:pt x="98" y="1671"/>
                  </a:lnTo>
                  <a:lnTo>
                    <a:pt x="89" y="1623"/>
                  </a:lnTo>
                  <a:lnTo>
                    <a:pt x="71" y="1574"/>
                  </a:lnTo>
                  <a:lnTo>
                    <a:pt x="62" y="1526"/>
                  </a:lnTo>
                  <a:lnTo>
                    <a:pt x="62" y="1477"/>
                  </a:lnTo>
                  <a:lnTo>
                    <a:pt x="62" y="1423"/>
                  </a:lnTo>
                  <a:lnTo>
                    <a:pt x="62" y="1375"/>
                  </a:lnTo>
                  <a:lnTo>
                    <a:pt x="71" y="1326"/>
                  </a:lnTo>
                  <a:lnTo>
                    <a:pt x="80" y="1278"/>
                  </a:lnTo>
                  <a:lnTo>
                    <a:pt x="80" y="1234"/>
                  </a:lnTo>
                  <a:lnTo>
                    <a:pt x="89" y="1186"/>
                  </a:lnTo>
                  <a:lnTo>
                    <a:pt x="98" y="1137"/>
                  </a:lnTo>
                  <a:lnTo>
                    <a:pt x="98" y="1089"/>
                  </a:lnTo>
                  <a:lnTo>
                    <a:pt x="98" y="1040"/>
                  </a:lnTo>
                  <a:lnTo>
                    <a:pt x="98" y="992"/>
                  </a:lnTo>
                  <a:lnTo>
                    <a:pt x="89" y="943"/>
                  </a:lnTo>
                  <a:lnTo>
                    <a:pt x="80" y="889"/>
                  </a:lnTo>
                  <a:lnTo>
                    <a:pt x="53" y="841"/>
                  </a:lnTo>
                  <a:lnTo>
                    <a:pt x="53" y="836"/>
                  </a:lnTo>
                  <a:lnTo>
                    <a:pt x="44" y="819"/>
                  </a:lnTo>
                  <a:lnTo>
                    <a:pt x="36" y="809"/>
                  </a:lnTo>
                  <a:lnTo>
                    <a:pt x="36" y="792"/>
                  </a:lnTo>
                  <a:lnTo>
                    <a:pt x="44" y="771"/>
                  </a:lnTo>
                  <a:lnTo>
                    <a:pt x="62" y="765"/>
                  </a:lnTo>
                  <a:lnTo>
                    <a:pt x="89" y="760"/>
                  </a:lnTo>
                  <a:lnTo>
                    <a:pt x="107" y="760"/>
                  </a:lnTo>
                  <a:lnTo>
                    <a:pt x="125" y="760"/>
                  </a:lnTo>
                  <a:lnTo>
                    <a:pt x="142" y="755"/>
                  </a:lnTo>
                  <a:lnTo>
                    <a:pt x="160" y="755"/>
                  </a:lnTo>
                  <a:lnTo>
                    <a:pt x="178" y="755"/>
                  </a:lnTo>
                  <a:lnTo>
                    <a:pt x="196" y="755"/>
                  </a:lnTo>
                  <a:lnTo>
                    <a:pt x="205" y="744"/>
                  </a:lnTo>
                  <a:lnTo>
                    <a:pt x="222" y="739"/>
                  </a:lnTo>
                  <a:lnTo>
                    <a:pt x="231" y="728"/>
                  </a:lnTo>
                  <a:lnTo>
                    <a:pt x="240" y="717"/>
                  </a:lnTo>
                  <a:lnTo>
                    <a:pt x="258" y="712"/>
                  </a:lnTo>
                  <a:lnTo>
                    <a:pt x="276" y="706"/>
                  </a:lnTo>
                  <a:lnTo>
                    <a:pt x="285" y="701"/>
                  </a:lnTo>
                  <a:lnTo>
                    <a:pt x="302" y="695"/>
                  </a:lnTo>
                  <a:lnTo>
                    <a:pt x="276" y="679"/>
                  </a:lnTo>
                  <a:lnTo>
                    <a:pt x="169" y="679"/>
                  </a:lnTo>
                  <a:lnTo>
                    <a:pt x="151" y="668"/>
                  </a:lnTo>
                  <a:lnTo>
                    <a:pt x="125" y="663"/>
                  </a:lnTo>
                  <a:lnTo>
                    <a:pt x="107" y="652"/>
                  </a:lnTo>
                  <a:lnTo>
                    <a:pt x="80" y="647"/>
                  </a:lnTo>
                  <a:lnTo>
                    <a:pt x="62" y="642"/>
                  </a:lnTo>
                  <a:lnTo>
                    <a:pt x="36" y="631"/>
                  </a:lnTo>
                  <a:lnTo>
                    <a:pt x="18" y="625"/>
                  </a:lnTo>
                  <a:lnTo>
                    <a:pt x="0" y="615"/>
                  </a:lnTo>
                  <a:lnTo>
                    <a:pt x="27" y="566"/>
                  </a:lnTo>
                  <a:lnTo>
                    <a:pt x="36" y="518"/>
                  </a:lnTo>
                  <a:lnTo>
                    <a:pt x="36" y="464"/>
                  </a:lnTo>
                  <a:lnTo>
                    <a:pt x="27" y="410"/>
                  </a:lnTo>
                  <a:lnTo>
                    <a:pt x="18" y="350"/>
                  </a:lnTo>
                  <a:lnTo>
                    <a:pt x="9" y="296"/>
                  </a:lnTo>
                  <a:lnTo>
                    <a:pt x="0" y="243"/>
                  </a:lnTo>
                  <a:lnTo>
                    <a:pt x="0" y="194"/>
                  </a:lnTo>
                  <a:lnTo>
                    <a:pt x="18" y="194"/>
                  </a:lnTo>
                  <a:lnTo>
                    <a:pt x="27" y="194"/>
                  </a:lnTo>
                  <a:lnTo>
                    <a:pt x="44" y="194"/>
                  </a:lnTo>
                  <a:lnTo>
                    <a:pt x="62" y="189"/>
                  </a:lnTo>
                  <a:lnTo>
                    <a:pt x="80" y="189"/>
                  </a:lnTo>
                  <a:lnTo>
                    <a:pt x="98" y="189"/>
                  </a:lnTo>
                  <a:lnTo>
                    <a:pt x="116" y="183"/>
                  </a:lnTo>
                  <a:lnTo>
                    <a:pt x="133" y="183"/>
                  </a:lnTo>
                  <a:lnTo>
                    <a:pt x="151" y="178"/>
                  </a:lnTo>
                  <a:lnTo>
                    <a:pt x="169" y="167"/>
                  </a:lnTo>
                  <a:lnTo>
                    <a:pt x="178" y="162"/>
                  </a:lnTo>
                  <a:lnTo>
                    <a:pt x="196" y="156"/>
                  </a:lnTo>
                  <a:lnTo>
                    <a:pt x="213" y="151"/>
                  </a:lnTo>
                  <a:lnTo>
                    <a:pt x="231" y="140"/>
                  </a:lnTo>
                  <a:lnTo>
                    <a:pt x="240" y="135"/>
                  </a:lnTo>
                  <a:lnTo>
                    <a:pt x="258" y="129"/>
                  </a:lnTo>
                  <a:lnTo>
                    <a:pt x="276" y="124"/>
                  </a:lnTo>
                  <a:lnTo>
                    <a:pt x="285" y="113"/>
                  </a:lnTo>
                  <a:lnTo>
                    <a:pt x="293" y="108"/>
                  </a:lnTo>
                  <a:lnTo>
                    <a:pt x="311" y="97"/>
                  </a:lnTo>
                  <a:lnTo>
                    <a:pt x="320" y="86"/>
                  </a:lnTo>
                  <a:lnTo>
                    <a:pt x="329" y="75"/>
                  </a:lnTo>
                  <a:lnTo>
                    <a:pt x="329" y="59"/>
                  </a:lnTo>
                  <a:lnTo>
                    <a:pt x="338" y="43"/>
                  </a:lnTo>
                  <a:lnTo>
                    <a:pt x="365" y="43"/>
                  </a:lnTo>
                  <a:lnTo>
                    <a:pt x="400" y="38"/>
                  </a:lnTo>
                  <a:lnTo>
                    <a:pt x="436" y="38"/>
                  </a:lnTo>
                  <a:lnTo>
                    <a:pt x="471" y="32"/>
                  </a:lnTo>
                  <a:lnTo>
                    <a:pt x="507" y="32"/>
                  </a:lnTo>
                  <a:lnTo>
                    <a:pt x="551" y="27"/>
                  </a:lnTo>
                  <a:lnTo>
                    <a:pt x="587" y="22"/>
                  </a:lnTo>
                  <a:lnTo>
                    <a:pt x="622" y="16"/>
                  </a:lnTo>
                  <a:lnTo>
                    <a:pt x="667" y="16"/>
                  </a:lnTo>
                  <a:lnTo>
                    <a:pt x="703" y="11"/>
                  </a:lnTo>
                  <a:lnTo>
                    <a:pt x="738" y="11"/>
                  </a:lnTo>
                  <a:lnTo>
                    <a:pt x="783" y="5"/>
                  </a:lnTo>
                  <a:lnTo>
                    <a:pt x="818" y="5"/>
                  </a:lnTo>
                  <a:lnTo>
                    <a:pt x="854" y="0"/>
                  </a:lnTo>
                  <a:lnTo>
                    <a:pt x="898" y="0"/>
                  </a:lnTo>
                  <a:lnTo>
                    <a:pt x="934" y="0"/>
                  </a:lnTo>
                  <a:lnTo>
                    <a:pt x="934" y="70"/>
                  </a:lnTo>
                  <a:lnTo>
                    <a:pt x="1040" y="135"/>
                  </a:lnTo>
                  <a:lnTo>
                    <a:pt x="1049" y="124"/>
                  </a:lnTo>
                  <a:lnTo>
                    <a:pt x="1049" y="108"/>
                  </a:lnTo>
                  <a:lnTo>
                    <a:pt x="1058" y="92"/>
                  </a:lnTo>
                  <a:lnTo>
                    <a:pt x="1076" y="81"/>
                  </a:lnTo>
                  <a:lnTo>
                    <a:pt x="1085" y="65"/>
                  </a:lnTo>
                  <a:lnTo>
                    <a:pt x="1094" y="54"/>
                  </a:lnTo>
                  <a:lnTo>
                    <a:pt x="1103" y="43"/>
                  </a:lnTo>
                  <a:lnTo>
                    <a:pt x="1103" y="32"/>
                  </a:lnTo>
                  <a:lnTo>
                    <a:pt x="1120" y="38"/>
                  </a:lnTo>
                  <a:lnTo>
                    <a:pt x="1147" y="38"/>
                  </a:lnTo>
                  <a:lnTo>
                    <a:pt x="1165" y="43"/>
                  </a:lnTo>
                  <a:lnTo>
                    <a:pt x="1192" y="43"/>
                  </a:lnTo>
                  <a:lnTo>
                    <a:pt x="1218" y="49"/>
                  </a:lnTo>
                  <a:lnTo>
                    <a:pt x="1236" y="49"/>
                  </a:lnTo>
                  <a:lnTo>
                    <a:pt x="1263" y="54"/>
                  </a:lnTo>
                  <a:lnTo>
                    <a:pt x="1289" y="54"/>
                  </a:lnTo>
                  <a:lnTo>
                    <a:pt x="1316" y="54"/>
                  </a:lnTo>
                  <a:lnTo>
                    <a:pt x="1343" y="59"/>
                  </a:lnTo>
                  <a:lnTo>
                    <a:pt x="1369" y="59"/>
                  </a:lnTo>
                  <a:lnTo>
                    <a:pt x="1396" y="59"/>
                  </a:lnTo>
                  <a:lnTo>
                    <a:pt x="1423" y="59"/>
                  </a:lnTo>
                  <a:lnTo>
                    <a:pt x="1458" y="65"/>
                  </a:lnTo>
                  <a:lnTo>
                    <a:pt x="1485" y="65"/>
                  </a:lnTo>
                  <a:lnTo>
                    <a:pt x="1512" y="65"/>
                  </a:lnTo>
                  <a:lnTo>
                    <a:pt x="1538" y="65"/>
                  </a:lnTo>
                  <a:lnTo>
                    <a:pt x="1565" y="65"/>
                  </a:lnTo>
                  <a:lnTo>
                    <a:pt x="1601" y="65"/>
                  </a:lnTo>
                  <a:lnTo>
                    <a:pt x="1627" y="65"/>
                  </a:lnTo>
                  <a:lnTo>
                    <a:pt x="1654" y="65"/>
                  </a:lnTo>
                  <a:lnTo>
                    <a:pt x="1681" y="65"/>
                  </a:lnTo>
                  <a:lnTo>
                    <a:pt x="1707" y="65"/>
                  </a:lnTo>
                  <a:lnTo>
                    <a:pt x="1734" y="65"/>
                  </a:lnTo>
                  <a:lnTo>
                    <a:pt x="1761" y="65"/>
                  </a:lnTo>
                  <a:lnTo>
                    <a:pt x="1787" y="70"/>
                  </a:lnTo>
                  <a:lnTo>
                    <a:pt x="1814" y="70"/>
                  </a:lnTo>
                  <a:lnTo>
                    <a:pt x="1841" y="70"/>
                  </a:lnTo>
                  <a:lnTo>
                    <a:pt x="1867" y="70"/>
                  </a:lnTo>
                  <a:lnTo>
                    <a:pt x="1894" y="70"/>
                  </a:lnTo>
                  <a:lnTo>
                    <a:pt x="1921" y="70"/>
                  </a:lnTo>
                  <a:lnTo>
                    <a:pt x="1947" y="70"/>
                  </a:lnTo>
                  <a:lnTo>
                    <a:pt x="2001" y="102"/>
                  </a:lnTo>
                  <a:lnTo>
                    <a:pt x="2001" y="173"/>
                  </a:lnTo>
                  <a:lnTo>
                    <a:pt x="2036" y="162"/>
                  </a:lnTo>
                  <a:lnTo>
                    <a:pt x="2063" y="146"/>
                  </a:lnTo>
                  <a:lnTo>
                    <a:pt x="2081" y="135"/>
                  </a:lnTo>
                  <a:lnTo>
                    <a:pt x="2099" y="113"/>
                  </a:lnTo>
                  <a:lnTo>
                    <a:pt x="2116" y="102"/>
                  </a:lnTo>
                  <a:lnTo>
                    <a:pt x="2134" y="86"/>
                  </a:lnTo>
                  <a:lnTo>
                    <a:pt x="2152" y="75"/>
                  </a:lnTo>
                  <a:lnTo>
                    <a:pt x="2170" y="75"/>
                  </a:lnTo>
                  <a:lnTo>
                    <a:pt x="2205" y="75"/>
                  </a:lnTo>
                  <a:lnTo>
                    <a:pt x="2241" y="75"/>
                  </a:lnTo>
                  <a:lnTo>
                    <a:pt x="2276" y="81"/>
                  </a:lnTo>
                  <a:lnTo>
                    <a:pt x="2312" y="81"/>
                  </a:lnTo>
                  <a:lnTo>
                    <a:pt x="2348" y="81"/>
                  </a:lnTo>
                  <a:lnTo>
                    <a:pt x="2392" y="86"/>
                  </a:lnTo>
                  <a:lnTo>
                    <a:pt x="2428" y="86"/>
                  </a:lnTo>
                  <a:lnTo>
                    <a:pt x="2463" y="92"/>
                  </a:lnTo>
                  <a:lnTo>
                    <a:pt x="2508" y="97"/>
                  </a:lnTo>
                  <a:lnTo>
                    <a:pt x="2543" y="97"/>
                  </a:lnTo>
                  <a:lnTo>
                    <a:pt x="2579" y="102"/>
                  </a:lnTo>
                  <a:lnTo>
                    <a:pt x="2623" y="108"/>
                  </a:lnTo>
                  <a:lnTo>
                    <a:pt x="2659" y="108"/>
                  </a:lnTo>
                  <a:lnTo>
                    <a:pt x="2703" y="113"/>
                  </a:lnTo>
                  <a:lnTo>
                    <a:pt x="2739" y="113"/>
                  </a:lnTo>
                  <a:lnTo>
                    <a:pt x="2783" y="119"/>
                  </a:lnTo>
                  <a:lnTo>
                    <a:pt x="2828" y="119"/>
                  </a:lnTo>
                  <a:lnTo>
                    <a:pt x="2863" y="124"/>
                  </a:lnTo>
                  <a:lnTo>
                    <a:pt x="2908" y="124"/>
                  </a:lnTo>
                  <a:lnTo>
                    <a:pt x="2943" y="124"/>
                  </a:lnTo>
                  <a:lnTo>
                    <a:pt x="2988" y="124"/>
                  </a:lnTo>
                  <a:lnTo>
                    <a:pt x="3023" y="124"/>
                  </a:lnTo>
                  <a:lnTo>
                    <a:pt x="3068" y="124"/>
                  </a:lnTo>
                  <a:lnTo>
                    <a:pt x="3112" y="119"/>
                  </a:lnTo>
                  <a:lnTo>
                    <a:pt x="3148" y="119"/>
                  </a:lnTo>
                  <a:lnTo>
                    <a:pt x="3192" y="113"/>
                  </a:lnTo>
                  <a:lnTo>
                    <a:pt x="3228" y="108"/>
                  </a:lnTo>
                  <a:lnTo>
                    <a:pt x="3272" y="102"/>
                  </a:lnTo>
                  <a:lnTo>
                    <a:pt x="3317" y="97"/>
                  </a:lnTo>
                  <a:lnTo>
                    <a:pt x="3352" y="86"/>
                  </a:lnTo>
                  <a:lnTo>
                    <a:pt x="3388" y="81"/>
                  </a:lnTo>
                  <a:lnTo>
                    <a:pt x="3432" y="70"/>
                  </a:lnTo>
                  <a:lnTo>
                    <a:pt x="3441" y="65"/>
                  </a:lnTo>
                  <a:lnTo>
                    <a:pt x="3459" y="59"/>
                  </a:lnTo>
                  <a:lnTo>
                    <a:pt x="3468" y="59"/>
                  </a:lnTo>
                  <a:lnTo>
                    <a:pt x="3486" y="54"/>
                  </a:lnTo>
                  <a:lnTo>
                    <a:pt x="3495" y="54"/>
                  </a:lnTo>
                  <a:lnTo>
                    <a:pt x="3512" y="49"/>
                  </a:lnTo>
                  <a:lnTo>
                    <a:pt x="3530" y="49"/>
                  </a:lnTo>
                  <a:lnTo>
                    <a:pt x="3548" y="43"/>
                  </a:lnTo>
                  <a:lnTo>
                    <a:pt x="3566" y="43"/>
                  </a:lnTo>
                  <a:lnTo>
                    <a:pt x="3584" y="38"/>
                  </a:lnTo>
                  <a:lnTo>
                    <a:pt x="3601" y="38"/>
                  </a:lnTo>
                  <a:lnTo>
                    <a:pt x="3619" y="38"/>
                  </a:lnTo>
                  <a:lnTo>
                    <a:pt x="3637" y="38"/>
                  </a:lnTo>
                  <a:lnTo>
                    <a:pt x="3655" y="32"/>
                  </a:lnTo>
                  <a:lnTo>
                    <a:pt x="3672" y="32"/>
                  </a:lnTo>
                  <a:lnTo>
                    <a:pt x="3681" y="32"/>
                  </a:lnTo>
                  <a:lnTo>
                    <a:pt x="3699" y="38"/>
                  </a:lnTo>
                  <a:lnTo>
                    <a:pt x="3708" y="49"/>
                  </a:lnTo>
                  <a:lnTo>
                    <a:pt x="3717" y="54"/>
                  </a:lnTo>
                  <a:lnTo>
                    <a:pt x="3726" y="59"/>
                  </a:lnTo>
                  <a:lnTo>
                    <a:pt x="3726" y="70"/>
                  </a:lnTo>
                  <a:lnTo>
                    <a:pt x="3735" y="81"/>
                  </a:lnTo>
                  <a:lnTo>
                    <a:pt x="3735" y="92"/>
                  </a:lnTo>
                  <a:lnTo>
                    <a:pt x="3744" y="102"/>
                  </a:lnTo>
                  <a:lnTo>
                    <a:pt x="3761" y="102"/>
                  </a:lnTo>
                  <a:lnTo>
                    <a:pt x="3779" y="102"/>
                  </a:lnTo>
                  <a:lnTo>
                    <a:pt x="3797" y="108"/>
                  </a:lnTo>
                  <a:lnTo>
                    <a:pt x="3815" y="113"/>
                  </a:lnTo>
                  <a:lnTo>
                    <a:pt x="3824" y="113"/>
                  </a:lnTo>
                  <a:lnTo>
                    <a:pt x="3841" y="119"/>
                  </a:lnTo>
                  <a:lnTo>
                    <a:pt x="3859" y="119"/>
                  </a:lnTo>
                  <a:lnTo>
                    <a:pt x="3877" y="119"/>
                  </a:lnTo>
                  <a:lnTo>
                    <a:pt x="3993" y="49"/>
                  </a:lnTo>
                  <a:lnTo>
                    <a:pt x="4579" y="49"/>
                  </a:lnTo>
                  <a:lnTo>
                    <a:pt x="4579" y="59"/>
                  </a:lnTo>
                  <a:lnTo>
                    <a:pt x="4571" y="70"/>
                  </a:lnTo>
                  <a:lnTo>
                    <a:pt x="4562" y="81"/>
                  </a:lnTo>
                  <a:lnTo>
                    <a:pt x="4553" y="92"/>
                  </a:lnTo>
                  <a:lnTo>
                    <a:pt x="4544" y="108"/>
                  </a:lnTo>
                  <a:lnTo>
                    <a:pt x="4535" y="119"/>
                  </a:lnTo>
                  <a:lnTo>
                    <a:pt x="4526" y="129"/>
                  </a:lnTo>
                  <a:lnTo>
                    <a:pt x="4526" y="135"/>
                  </a:lnTo>
                  <a:lnTo>
                    <a:pt x="4535" y="146"/>
                  </a:lnTo>
                  <a:lnTo>
                    <a:pt x="4553" y="156"/>
                  </a:lnTo>
                  <a:lnTo>
                    <a:pt x="4571" y="162"/>
                  </a:lnTo>
                  <a:lnTo>
                    <a:pt x="4588" y="173"/>
                  </a:lnTo>
                  <a:lnTo>
                    <a:pt x="4615" y="178"/>
                  </a:lnTo>
                  <a:lnTo>
                    <a:pt x="4633" y="183"/>
                  </a:lnTo>
                  <a:lnTo>
                    <a:pt x="4659" y="194"/>
                  </a:lnTo>
                  <a:lnTo>
                    <a:pt x="4686" y="199"/>
                  </a:lnTo>
                  <a:lnTo>
                    <a:pt x="4713" y="205"/>
                  </a:lnTo>
                  <a:lnTo>
                    <a:pt x="4731" y="210"/>
                  </a:lnTo>
                  <a:lnTo>
                    <a:pt x="4757" y="210"/>
                  </a:lnTo>
                  <a:lnTo>
                    <a:pt x="4784" y="216"/>
                  </a:lnTo>
                  <a:lnTo>
                    <a:pt x="4811" y="216"/>
                  </a:lnTo>
                  <a:lnTo>
                    <a:pt x="4828" y="221"/>
                  </a:lnTo>
                  <a:lnTo>
                    <a:pt x="4846" y="221"/>
                  </a:lnTo>
                  <a:lnTo>
                    <a:pt x="4864" y="221"/>
                  </a:lnTo>
                  <a:lnTo>
                    <a:pt x="4864" y="264"/>
                  </a:lnTo>
                  <a:lnTo>
                    <a:pt x="4846" y="313"/>
                  </a:lnTo>
                  <a:lnTo>
                    <a:pt x="4837" y="367"/>
                  </a:lnTo>
                  <a:lnTo>
                    <a:pt x="4837" y="410"/>
                  </a:lnTo>
                  <a:lnTo>
                    <a:pt x="4828" y="415"/>
                  </a:lnTo>
                  <a:lnTo>
                    <a:pt x="4811" y="420"/>
                  </a:lnTo>
                  <a:lnTo>
                    <a:pt x="4793" y="426"/>
                  </a:lnTo>
                  <a:lnTo>
                    <a:pt x="4784" y="437"/>
                  </a:lnTo>
                  <a:lnTo>
                    <a:pt x="4766" y="442"/>
                  </a:lnTo>
                  <a:lnTo>
                    <a:pt x="4748" y="447"/>
                  </a:lnTo>
                  <a:lnTo>
                    <a:pt x="4740" y="453"/>
                  </a:lnTo>
                  <a:lnTo>
                    <a:pt x="4722" y="458"/>
                  </a:lnTo>
                  <a:lnTo>
                    <a:pt x="4722" y="523"/>
                  </a:lnTo>
                  <a:lnTo>
                    <a:pt x="4722" y="588"/>
                  </a:lnTo>
                  <a:lnTo>
                    <a:pt x="4722" y="658"/>
                  </a:lnTo>
                  <a:lnTo>
                    <a:pt x="4722" y="733"/>
                  </a:lnTo>
                  <a:lnTo>
                    <a:pt x="4731" y="803"/>
                  </a:lnTo>
                  <a:lnTo>
                    <a:pt x="4748" y="868"/>
                  </a:lnTo>
                  <a:lnTo>
                    <a:pt x="4775" y="933"/>
                  </a:lnTo>
                  <a:lnTo>
                    <a:pt x="4811" y="987"/>
                  </a:lnTo>
                  <a:lnTo>
                    <a:pt x="4793" y="997"/>
                  </a:lnTo>
                  <a:lnTo>
                    <a:pt x="4775" y="1003"/>
                  </a:lnTo>
                  <a:lnTo>
                    <a:pt x="4757" y="1013"/>
                  </a:lnTo>
                  <a:lnTo>
                    <a:pt x="4740" y="1024"/>
                  </a:lnTo>
                  <a:lnTo>
                    <a:pt x="4713" y="1030"/>
                  </a:lnTo>
                  <a:lnTo>
                    <a:pt x="4695" y="1040"/>
                  </a:lnTo>
                  <a:lnTo>
                    <a:pt x="4677" y="1051"/>
                  </a:lnTo>
                  <a:lnTo>
                    <a:pt x="4668" y="1057"/>
                  </a:lnTo>
                  <a:lnTo>
                    <a:pt x="4704" y="1084"/>
                  </a:lnTo>
                  <a:lnTo>
                    <a:pt x="4740" y="1110"/>
                  </a:lnTo>
                  <a:lnTo>
                    <a:pt x="4757" y="1143"/>
                  </a:lnTo>
                  <a:lnTo>
                    <a:pt x="4784" y="1175"/>
                  </a:lnTo>
                  <a:lnTo>
                    <a:pt x="4793" y="1213"/>
                  </a:lnTo>
                  <a:lnTo>
                    <a:pt x="4802" y="1251"/>
                  </a:lnTo>
                  <a:lnTo>
                    <a:pt x="4802" y="1283"/>
                  </a:lnTo>
                  <a:lnTo>
                    <a:pt x="4802" y="1321"/>
                  </a:lnTo>
                  <a:lnTo>
                    <a:pt x="4793" y="1358"/>
                  </a:lnTo>
                  <a:lnTo>
                    <a:pt x="4793" y="1396"/>
                  </a:lnTo>
                  <a:lnTo>
                    <a:pt x="4784" y="1434"/>
                  </a:lnTo>
                  <a:lnTo>
                    <a:pt x="4766" y="1472"/>
                  </a:lnTo>
                  <a:lnTo>
                    <a:pt x="4757" y="1504"/>
                  </a:lnTo>
                  <a:lnTo>
                    <a:pt x="4748" y="1542"/>
                  </a:lnTo>
                  <a:lnTo>
                    <a:pt x="4731" y="1574"/>
                  </a:lnTo>
                  <a:lnTo>
                    <a:pt x="4722" y="1601"/>
                  </a:lnTo>
                  <a:lnTo>
                    <a:pt x="4704" y="1703"/>
                  </a:lnTo>
                  <a:lnTo>
                    <a:pt x="4695" y="1811"/>
                  </a:lnTo>
                  <a:lnTo>
                    <a:pt x="4695" y="1925"/>
                  </a:lnTo>
                  <a:lnTo>
                    <a:pt x="4704" y="2038"/>
                  </a:lnTo>
                  <a:lnTo>
                    <a:pt x="4722" y="2151"/>
                  </a:lnTo>
                  <a:lnTo>
                    <a:pt x="4740" y="2264"/>
                  </a:lnTo>
                  <a:lnTo>
                    <a:pt x="4748" y="2372"/>
                  </a:lnTo>
                  <a:lnTo>
                    <a:pt x="4748" y="2469"/>
                  </a:lnTo>
                  <a:lnTo>
                    <a:pt x="4579" y="2571"/>
                  </a:lnTo>
                  <a:lnTo>
                    <a:pt x="4579" y="2588"/>
                  </a:lnTo>
                  <a:lnTo>
                    <a:pt x="4571" y="2598"/>
                  </a:lnTo>
                  <a:lnTo>
                    <a:pt x="4571" y="2609"/>
                  </a:lnTo>
                  <a:lnTo>
                    <a:pt x="4571" y="2620"/>
                  </a:lnTo>
                  <a:lnTo>
                    <a:pt x="4579" y="2631"/>
                  </a:lnTo>
                  <a:lnTo>
                    <a:pt x="4588" y="2636"/>
                  </a:lnTo>
                  <a:lnTo>
                    <a:pt x="4597" y="2641"/>
                  </a:lnTo>
                  <a:lnTo>
                    <a:pt x="4606" y="2641"/>
                  </a:lnTo>
                  <a:lnTo>
                    <a:pt x="4624" y="2641"/>
                  </a:lnTo>
                  <a:lnTo>
                    <a:pt x="4642" y="2641"/>
                  </a:lnTo>
                  <a:lnTo>
                    <a:pt x="4651" y="2641"/>
                  </a:lnTo>
                  <a:lnTo>
                    <a:pt x="4668" y="2641"/>
                  </a:lnTo>
                  <a:lnTo>
                    <a:pt x="4677" y="2641"/>
                  </a:lnTo>
                  <a:lnTo>
                    <a:pt x="4695" y="2641"/>
                  </a:lnTo>
                  <a:lnTo>
                    <a:pt x="4704" y="2641"/>
                  </a:lnTo>
                  <a:lnTo>
                    <a:pt x="4722" y="2647"/>
                  </a:lnTo>
                  <a:lnTo>
                    <a:pt x="4731" y="2647"/>
                  </a:lnTo>
                  <a:lnTo>
                    <a:pt x="4740" y="2647"/>
                  </a:lnTo>
                  <a:lnTo>
                    <a:pt x="4748" y="2647"/>
                  </a:lnTo>
                  <a:lnTo>
                    <a:pt x="4757" y="2652"/>
                  </a:lnTo>
                  <a:lnTo>
                    <a:pt x="4766" y="2652"/>
                  </a:lnTo>
                  <a:lnTo>
                    <a:pt x="4775" y="2652"/>
                  </a:lnTo>
                  <a:lnTo>
                    <a:pt x="4775" y="2658"/>
                  </a:lnTo>
                  <a:lnTo>
                    <a:pt x="4784" y="2658"/>
                  </a:lnTo>
                  <a:lnTo>
                    <a:pt x="4748" y="2749"/>
                  </a:lnTo>
                  <a:lnTo>
                    <a:pt x="4731" y="2857"/>
                  </a:lnTo>
                  <a:lnTo>
                    <a:pt x="4731" y="2981"/>
                  </a:lnTo>
                  <a:lnTo>
                    <a:pt x="4731" y="3116"/>
                  </a:lnTo>
                  <a:lnTo>
                    <a:pt x="4731" y="3256"/>
                  </a:lnTo>
                  <a:lnTo>
                    <a:pt x="4740" y="3396"/>
                  </a:lnTo>
                  <a:lnTo>
                    <a:pt x="4748" y="3531"/>
                  </a:lnTo>
                  <a:lnTo>
                    <a:pt x="4748" y="3655"/>
                  </a:lnTo>
                  <a:lnTo>
                    <a:pt x="4731" y="3660"/>
                  </a:lnTo>
                  <a:lnTo>
                    <a:pt x="4722" y="3666"/>
                  </a:lnTo>
                  <a:lnTo>
                    <a:pt x="4704" y="3671"/>
                  </a:lnTo>
                  <a:lnTo>
                    <a:pt x="4686" y="3676"/>
                  </a:lnTo>
                  <a:lnTo>
                    <a:pt x="4668" y="3676"/>
                  </a:lnTo>
                  <a:lnTo>
                    <a:pt x="4651" y="3682"/>
                  </a:lnTo>
                  <a:lnTo>
                    <a:pt x="4633" y="3682"/>
                  </a:lnTo>
                  <a:lnTo>
                    <a:pt x="4615" y="3682"/>
                  </a:lnTo>
                  <a:lnTo>
                    <a:pt x="4588" y="3687"/>
                  </a:lnTo>
                  <a:lnTo>
                    <a:pt x="4571" y="3687"/>
                  </a:lnTo>
                  <a:lnTo>
                    <a:pt x="4553" y="3687"/>
                  </a:lnTo>
                  <a:lnTo>
                    <a:pt x="4526" y="3693"/>
                  </a:lnTo>
                  <a:lnTo>
                    <a:pt x="4508" y="3693"/>
                  </a:lnTo>
                  <a:lnTo>
                    <a:pt x="4482" y="3693"/>
                  </a:lnTo>
                  <a:lnTo>
                    <a:pt x="4455" y="3698"/>
                  </a:lnTo>
                  <a:lnTo>
                    <a:pt x="4437" y="3698"/>
                  </a:lnTo>
                  <a:lnTo>
                    <a:pt x="4419" y="3693"/>
                  </a:lnTo>
                  <a:lnTo>
                    <a:pt x="4411" y="3687"/>
                  </a:lnTo>
                  <a:lnTo>
                    <a:pt x="4402" y="3687"/>
                  </a:lnTo>
                  <a:lnTo>
                    <a:pt x="4384" y="3682"/>
                  </a:lnTo>
                  <a:lnTo>
                    <a:pt x="4375" y="3676"/>
                  </a:lnTo>
                  <a:lnTo>
                    <a:pt x="4366" y="3676"/>
                  </a:lnTo>
                  <a:lnTo>
                    <a:pt x="4348" y="3671"/>
                  </a:lnTo>
                  <a:lnTo>
                    <a:pt x="4339" y="3671"/>
                  </a:lnTo>
                  <a:lnTo>
                    <a:pt x="4322" y="3671"/>
                  </a:lnTo>
                  <a:lnTo>
                    <a:pt x="4313" y="3666"/>
                  </a:lnTo>
                  <a:lnTo>
                    <a:pt x="4304" y="3666"/>
                  </a:lnTo>
                  <a:lnTo>
                    <a:pt x="4286" y="3660"/>
                  </a:lnTo>
                  <a:lnTo>
                    <a:pt x="4277" y="3660"/>
                  </a:lnTo>
                  <a:lnTo>
                    <a:pt x="4268" y="3655"/>
                  </a:lnTo>
                  <a:lnTo>
                    <a:pt x="4259" y="3650"/>
                  </a:lnTo>
                  <a:lnTo>
                    <a:pt x="4250" y="3650"/>
                  </a:lnTo>
                  <a:lnTo>
                    <a:pt x="4224" y="3650"/>
                  </a:lnTo>
                  <a:lnTo>
                    <a:pt x="4197" y="3655"/>
                  </a:lnTo>
                  <a:lnTo>
                    <a:pt x="4170" y="3655"/>
                  </a:lnTo>
                  <a:lnTo>
                    <a:pt x="4153" y="3660"/>
                  </a:lnTo>
                  <a:lnTo>
                    <a:pt x="4126" y="3660"/>
                  </a:lnTo>
                  <a:lnTo>
                    <a:pt x="4108" y="3666"/>
                  </a:lnTo>
                  <a:lnTo>
                    <a:pt x="4090" y="3666"/>
                  </a:lnTo>
                  <a:lnTo>
                    <a:pt x="4073" y="3671"/>
                  </a:lnTo>
                  <a:lnTo>
                    <a:pt x="4055" y="3671"/>
                  </a:lnTo>
                  <a:lnTo>
                    <a:pt x="4037" y="3676"/>
                  </a:lnTo>
                  <a:lnTo>
                    <a:pt x="4019" y="3682"/>
                  </a:lnTo>
                  <a:lnTo>
                    <a:pt x="4001" y="3687"/>
                  </a:lnTo>
                  <a:lnTo>
                    <a:pt x="3984" y="3693"/>
                  </a:lnTo>
                  <a:lnTo>
                    <a:pt x="3966" y="3703"/>
                  </a:lnTo>
                  <a:lnTo>
                    <a:pt x="3948" y="3714"/>
                  </a:lnTo>
                  <a:lnTo>
                    <a:pt x="3921" y="3725"/>
                  </a:lnTo>
                  <a:lnTo>
                    <a:pt x="3904" y="3720"/>
                  </a:lnTo>
                  <a:lnTo>
                    <a:pt x="3877" y="3720"/>
                  </a:lnTo>
                  <a:lnTo>
                    <a:pt x="3859" y="3720"/>
                  </a:lnTo>
                  <a:lnTo>
                    <a:pt x="3833" y="3720"/>
                  </a:lnTo>
                  <a:lnTo>
                    <a:pt x="3806" y="3720"/>
                  </a:lnTo>
                  <a:lnTo>
                    <a:pt x="3779" y="3720"/>
                  </a:lnTo>
                  <a:lnTo>
                    <a:pt x="3752" y="3720"/>
                  </a:lnTo>
                  <a:lnTo>
                    <a:pt x="3726" y="3720"/>
                  </a:lnTo>
                  <a:lnTo>
                    <a:pt x="3699" y="3720"/>
                  </a:lnTo>
                  <a:lnTo>
                    <a:pt x="3681" y="3720"/>
                  </a:lnTo>
                  <a:lnTo>
                    <a:pt x="3655" y="3720"/>
                  </a:lnTo>
                  <a:lnTo>
                    <a:pt x="3628" y="3720"/>
                  </a:lnTo>
                  <a:lnTo>
                    <a:pt x="3601" y="3720"/>
                  </a:lnTo>
                  <a:lnTo>
                    <a:pt x="3575" y="3725"/>
                  </a:lnTo>
                  <a:lnTo>
                    <a:pt x="3557" y="3725"/>
                  </a:lnTo>
                  <a:lnTo>
                    <a:pt x="3530" y="3725"/>
                  </a:lnTo>
                  <a:lnTo>
                    <a:pt x="3521" y="3720"/>
                  </a:lnTo>
                  <a:lnTo>
                    <a:pt x="3512" y="3714"/>
                  </a:lnTo>
                  <a:lnTo>
                    <a:pt x="3495" y="3709"/>
                  </a:lnTo>
                  <a:lnTo>
                    <a:pt x="3486" y="3703"/>
                  </a:lnTo>
                  <a:lnTo>
                    <a:pt x="3468" y="3698"/>
                  </a:lnTo>
                  <a:lnTo>
                    <a:pt x="3459" y="3687"/>
                  </a:lnTo>
                  <a:lnTo>
                    <a:pt x="3450" y="3687"/>
                  </a:lnTo>
                  <a:lnTo>
                    <a:pt x="3441" y="3682"/>
                  </a:lnTo>
                  <a:lnTo>
                    <a:pt x="3432" y="3687"/>
                  </a:lnTo>
                  <a:lnTo>
                    <a:pt x="3432" y="3693"/>
                  </a:lnTo>
                  <a:lnTo>
                    <a:pt x="3423" y="3698"/>
                  </a:lnTo>
                  <a:lnTo>
                    <a:pt x="3415" y="3703"/>
                  </a:lnTo>
                  <a:lnTo>
                    <a:pt x="3415" y="3709"/>
                  </a:lnTo>
                  <a:lnTo>
                    <a:pt x="3406" y="3714"/>
                  </a:lnTo>
                  <a:lnTo>
                    <a:pt x="3397" y="3720"/>
                  </a:lnTo>
                  <a:lnTo>
                    <a:pt x="3397" y="3725"/>
                  </a:lnTo>
                  <a:lnTo>
                    <a:pt x="3370" y="3725"/>
                  </a:lnTo>
                  <a:lnTo>
                    <a:pt x="3335" y="3725"/>
                  </a:lnTo>
                  <a:lnTo>
                    <a:pt x="3308" y="3725"/>
                  </a:lnTo>
                  <a:lnTo>
                    <a:pt x="3272" y="3730"/>
                  </a:lnTo>
                  <a:lnTo>
                    <a:pt x="3237" y="3730"/>
                  </a:lnTo>
                  <a:lnTo>
                    <a:pt x="3201" y="3736"/>
                  </a:lnTo>
                  <a:lnTo>
                    <a:pt x="3157" y="3736"/>
                  </a:lnTo>
                  <a:lnTo>
                    <a:pt x="3121" y="3736"/>
                  </a:lnTo>
                  <a:lnTo>
                    <a:pt x="3086" y="3741"/>
                  </a:lnTo>
                  <a:lnTo>
                    <a:pt x="3050" y="3741"/>
                  </a:lnTo>
                  <a:lnTo>
                    <a:pt x="3014" y="3741"/>
                  </a:lnTo>
                  <a:lnTo>
                    <a:pt x="2979" y="3741"/>
                  </a:lnTo>
                  <a:lnTo>
                    <a:pt x="2943" y="3741"/>
                  </a:lnTo>
                  <a:lnTo>
                    <a:pt x="2917" y="3736"/>
                  </a:lnTo>
                  <a:lnTo>
                    <a:pt x="2890" y="3736"/>
                  </a:lnTo>
                  <a:lnTo>
                    <a:pt x="2863" y="3730"/>
                  </a:lnTo>
                  <a:lnTo>
                    <a:pt x="2845" y="3725"/>
                  </a:lnTo>
                  <a:lnTo>
                    <a:pt x="2828" y="3720"/>
                  </a:lnTo>
                  <a:lnTo>
                    <a:pt x="2819" y="3714"/>
                  </a:lnTo>
                  <a:lnTo>
                    <a:pt x="2810" y="3709"/>
                  </a:lnTo>
                  <a:lnTo>
                    <a:pt x="2792" y="3703"/>
                  </a:lnTo>
                  <a:lnTo>
                    <a:pt x="2783" y="3693"/>
                  </a:lnTo>
                  <a:lnTo>
                    <a:pt x="2774" y="3687"/>
                  </a:lnTo>
                  <a:lnTo>
                    <a:pt x="2765" y="3676"/>
                  </a:lnTo>
                  <a:lnTo>
                    <a:pt x="2757" y="3671"/>
                  </a:lnTo>
                  <a:lnTo>
                    <a:pt x="2748" y="3666"/>
                  </a:lnTo>
                  <a:lnTo>
                    <a:pt x="2739" y="3660"/>
                  </a:lnTo>
                  <a:lnTo>
                    <a:pt x="2730" y="3655"/>
                  </a:lnTo>
                  <a:lnTo>
                    <a:pt x="2712" y="3650"/>
                  </a:lnTo>
                  <a:lnTo>
                    <a:pt x="2703" y="3644"/>
                  </a:lnTo>
                  <a:lnTo>
                    <a:pt x="2685" y="3644"/>
                  </a:lnTo>
                  <a:lnTo>
                    <a:pt x="2668" y="3644"/>
                  </a:lnTo>
                  <a:lnTo>
                    <a:pt x="2659" y="3639"/>
                  </a:lnTo>
                  <a:lnTo>
                    <a:pt x="2641" y="3639"/>
                  </a:lnTo>
                  <a:lnTo>
                    <a:pt x="2632" y="3639"/>
                  </a:lnTo>
                  <a:lnTo>
                    <a:pt x="2614" y="3639"/>
                  </a:lnTo>
                  <a:lnTo>
                    <a:pt x="2597" y="3639"/>
                  </a:lnTo>
                  <a:lnTo>
                    <a:pt x="2588" y="3639"/>
                  </a:lnTo>
                  <a:lnTo>
                    <a:pt x="2579" y="3639"/>
                  </a:lnTo>
                  <a:lnTo>
                    <a:pt x="2579" y="3644"/>
                  </a:lnTo>
                  <a:lnTo>
                    <a:pt x="2570" y="3650"/>
                  </a:lnTo>
                  <a:lnTo>
                    <a:pt x="2570" y="3660"/>
                  </a:lnTo>
                  <a:lnTo>
                    <a:pt x="2561" y="3666"/>
                  </a:lnTo>
                  <a:lnTo>
                    <a:pt x="2552" y="3676"/>
                  </a:lnTo>
                  <a:lnTo>
                    <a:pt x="2552" y="3687"/>
                  </a:lnTo>
                  <a:lnTo>
                    <a:pt x="2543" y="3693"/>
                  </a:lnTo>
                  <a:lnTo>
                    <a:pt x="2534" y="3698"/>
                  </a:lnTo>
                  <a:lnTo>
                    <a:pt x="2525" y="3703"/>
                  </a:lnTo>
                  <a:lnTo>
                    <a:pt x="2516" y="3709"/>
                  </a:lnTo>
                  <a:lnTo>
                    <a:pt x="2508" y="3714"/>
                  </a:lnTo>
                  <a:lnTo>
                    <a:pt x="2508" y="3714"/>
                  </a:lnTo>
                  <a:lnTo>
                    <a:pt x="2499" y="3720"/>
                  </a:lnTo>
                  <a:lnTo>
                    <a:pt x="2490" y="3720"/>
                  </a:lnTo>
                  <a:lnTo>
                    <a:pt x="2481" y="3725"/>
                  </a:lnTo>
                  <a:lnTo>
                    <a:pt x="2472" y="3730"/>
                  </a:lnTo>
                  <a:lnTo>
                    <a:pt x="2463" y="3730"/>
                  </a:lnTo>
                  <a:lnTo>
                    <a:pt x="2419" y="3730"/>
                  </a:lnTo>
                  <a:lnTo>
                    <a:pt x="2374" y="3730"/>
                  </a:lnTo>
                  <a:lnTo>
                    <a:pt x="2339" y="3730"/>
                  </a:lnTo>
                  <a:lnTo>
                    <a:pt x="2294" y="3730"/>
                  </a:lnTo>
                  <a:lnTo>
                    <a:pt x="2259" y="3730"/>
                  </a:lnTo>
                  <a:lnTo>
                    <a:pt x="2232" y="3730"/>
                  </a:lnTo>
                  <a:lnTo>
                    <a:pt x="2196" y="3730"/>
                  </a:lnTo>
                  <a:lnTo>
                    <a:pt x="2161" y="3730"/>
                  </a:lnTo>
                  <a:lnTo>
                    <a:pt x="2125" y="3730"/>
                  </a:lnTo>
                  <a:lnTo>
                    <a:pt x="2099" y="3736"/>
                  </a:lnTo>
                  <a:lnTo>
                    <a:pt x="2063" y="3736"/>
                  </a:lnTo>
                  <a:lnTo>
                    <a:pt x="2027" y="3736"/>
                  </a:lnTo>
                  <a:lnTo>
                    <a:pt x="1992" y="3741"/>
                  </a:lnTo>
                  <a:lnTo>
                    <a:pt x="1947" y="3747"/>
                  </a:lnTo>
                  <a:lnTo>
                    <a:pt x="1912" y="3752"/>
                  </a:lnTo>
                  <a:lnTo>
                    <a:pt x="1867" y="3752"/>
                  </a:lnTo>
                  <a:lnTo>
                    <a:pt x="1832" y="3757"/>
                  </a:lnTo>
                  <a:lnTo>
                    <a:pt x="1805" y="3763"/>
                  </a:lnTo>
                  <a:lnTo>
                    <a:pt x="1778" y="3768"/>
                  </a:lnTo>
                  <a:lnTo>
                    <a:pt x="1752" y="3768"/>
                  </a:lnTo>
                  <a:lnTo>
                    <a:pt x="1716" y="3774"/>
                  </a:lnTo>
                  <a:lnTo>
                    <a:pt x="1690" y="3774"/>
                  </a:lnTo>
                  <a:lnTo>
                    <a:pt x="1663" y="3779"/>
                  </a:lnTo>
                  <a:lnTo>
                    <a:pt x="1627" y="3779"/>
                  </a:lnTo>
                  <a:lnTo>
                    <a:pt x="1601" y="3784"/>
                  </a:lnTo>
                  <a:lnTo>
                    <a:pt x="1574" y="3784"/>
                  </a:lnTo>
                  <a:lnTo>
                    <a:pt x="1538" y="3784"/>
                  </a:lnTo>
                  <a:lnTo>
                    <a:pt x="1512" y="3784"/>
                  </a:lnTo>
                  <a:lnTo>
                    <a:pt x="1476" y="3790"/>
                  </a:lnTo>
                  <a:lnTo>
                    <a:pt x="1449" y="3790"/>
                  </a:lnTo>
                  <a:lnTo>
                    <a:pt x="1414" y="3790"/>
                  </a:lnTo>
                  <a:lnTo>
                    <a:pt x="1387" y="3790"/>
                  </a:lnTo>
                  <a:lnTo>
                    <a:pt x="1352" y="3790"/>
                  </a:lnTo>
                  <a:lnTo>
                    <a:pt x="1325" y="3790"/>
                  </a:lnTo>
                  <a:lnTo>
                    <a:pt x="1289" y="3790"/>
                  </a:lnTo>
                  <a:lnTo>
                    <a:pt x="1263" y="3790"/>
                  </a:lnTo>
                  <a:lnTo>
                    <a:pt x="1236" y="3784"/>
                  </a:lnTo>
                  <a:lnTo>
                    <a:pt x="1200" y="3784"/>
                  </a:lnTo>
                  <a:lnTo>
                    <a:pt x="1174" y="3784"/>
                  </a:lnTo>
                  <a:lnTo>
                    <a:pt x="1138" y="3784"/>
                  </a:lnTo>
                  <a:lnTo>
                    <a:pt x="1112" y="3779"/>
                  </a:lnTo>
                  <a:lnTo>
                    <a:pt x="1085" y="3779"/>
                  </a:lnTo>
                  <a:lnTo>
                    <a:pt x="1049" y="3774"/>
                  </a:lnTo>
                  <a:lnTo>
                    <a:pt x="1023" y="3774"/>
                  </a:lnTo>
                  <a:lnTo>
                    <a:pt x="996" y="3768"/>
                  </a:lnTo>
                  <a:lnTo>
                    <a:pt x="960" y="3768"/>
                  </a:lnTo>
                  <a:lnTo>
                    <a:pt x="934" y="3763"/>
                  </a:lnTo>
                  <a:lnTo>
                    <a:pt x="907" y="3757"/>
                  </a:lnTo>
                  <a:lnTo>
                    <a:pt x="907" y="3752"/>
                  </a:lnTo>
                  <a:lnTo>
                    <a:pt x="907" y="3747"/>
                  </a:lnTo>
                  <a:lnTo>
                    <a:pt x="898" y="3741"/>
                  </a:lnTo>
                  <a:lnTo>
                    <a:pt x="889" y="3736"/>
                  </a:lnTo>
                  <a:lnTo>
                    <a:pt x="880" y="3730"/>
                  </a:lnTo>
                  <a:lnTo>
                    <a:pt x="871" y="3720"/>
                  </a:lnTo>
                  <a:lnTo>
                    <a:pt x="863" y="3714"/>
                  </a:lnTo>
                  <a:lnTo>
                    <a:pt x="863" y="3703"/>
                  </a:lnTo>
                  <a:lnTo>
                    <a:pt x="818" y="3703"/>
                  </a:lnTo>
                  <a:lnTo>
                    <a:pt x="774" y="3703"/>
                  </a:lnTo>
                  <a:lnTo>
                    <a:pt x="738" y="3709"/>
                  </a:lnTo>
                  <a:lnTo>
                    <a:pt x="694" y="3709"/>
                  </a:lnTo>
                  <a:lnTo>
                    <a:pt x="649" y="3714"/>
                  </a:lnTo>
                  <a:lnTo>
                    <a:pt x="605" y="3714"/>
                  </a:lnTo>
                  <a:lnTo>
                    <a:pt x="560" y="3714"/>
                  </a:lnTo>
                  <a:lnTo>
                    <a:pt x="516" y="3714"/>
                  </a:lnTo>
                  <a:lnTo>
                    <a:pt x="480" y="3720"/>
                  </a:lnTo>
                  <a:lnTo>
                    <a:pt x="436" y="3714"/>
                  </a:lnTo>
                  <a:lnTo>
                    <a:pt x="391" y="3714"/>
                  </a:lnTo>
                  <a:lnTo>
                    <a:pt x="356" y="3709"/>
                  </a:lnTo>
                  <a:lnTo>
                    <a:pt x="311" y="3703"/>
                  </a:lnTo>
                  <a:lnTo>
                    <a:pt x="267" y="3698"/>
                  </a:lnTo>
                  <a:lnTo>
                    <a:pt x="231" y="3687"/>
                  </a:lnTo>
                  <a:lnTo>
                    <a:pt x="196" y="3671"/>
                  </a:lnTo>
                  <a:lnTo>
                    <a:pt x="178" y="3671"/>
                  </a:lnTo>
                  <a:lnTo>
                    <a:pt x="169" y="3671"/>
                  </a:lnTo>
                  <a:lnTo>
                    <a:pt x="151" y="3666"/>
                  </a:lnTo>
                  <a:lnTo>
                    <a:pt x="142" y="3666"/>
                  </a:lnTo>
                  <a:lnTo>
                    <a:pt x="125" y="3660"/>
                  </a:lnTo>
                  <a:lnTo>
                    <a:pt x="116" y="3660"/>
                  </a:lnTo>
                  <a:lnTo>
                    <a:pt x="107" y="3660"/>
                  </a:lnTo>
                  <a:lnTo>
                    <a:pt x="89" y="3660"/>
                  </a:lnTo>
                  <a:lnTo>
                    <a:pt x="89" y="3612"/>
                  </a:lnTo>
                  <a:lnTo>
                    <a:pt x="89" y="3542"/>
                  </a:lnTo>
                  <a:lnTo>
                    <a:pt x="89" y="3466"/>
                  </a:lnTo>
                  <a:lnTo>
                    <a:pt x="107" y="3418"/>
                  </a:lnTo>
                  <a:lnTo>
                    <a:pt x="107" y="3407"/>
                  </a:lnTo>
                  <a:lnTo>
                    <a:pt x="116" y="3396"/>
                  </a:lnTo>
                  <a:lnTo>
                    <a:pt x="125" y="3385"/>
                  </a:lnTo>
                  <a:lnTo>
                    <a:pt x="142" y="3380"/>
                  </a:lnTo>
                  <a:lnTo>
                    <a:pt x="151" y="3369"/>
                  </a:lnTo>
                  <a:lnTo>
                    <a:pt x="169" y="3364"/>
                  </a:lnTo>
                  <a:lnTo>
                    <a:pt x="187" y="3353"/>
                  </a:lnTo>
                  <a:lnTo>
                    <a:pt x="196" y="3348"/>
                  </a:lnTo>
                  <a:lnTo>
                    <a:pt x="196" y="3310"/>
                  </a:lnTo>
                  <a:lnTo>
                    <a:pt x="196" y="3272"/>
                  </a:lnTo>
                  <a:lnTo>
                    <a:pt x="205" y="3240"/>
                  </a:lnTo>
                  <a:lnTo>
                    <a:pt x="205" y="3202"/>
                  </a:lnTo>
                  <a:lnTo>
                    <a:pt x="213" y="3164"/>
                  </a:lnTo>
                  <a:lnTo>
                    <a:pt x="222" y="3132"/>
                  </a:lnTo>
                  <a:lnTo>
                    <a:pt x="231" y="3100"/>
                  </a:lnTo>
                  <a:lnTo>
                    <a:pt x="240" y="3062"/>
                  </a:lnTo>
                  <a:lnTo>
                    <a:pt x="240" y="3051"/>
                  </a:lnTo>
                  <a:lnTo>
                    <a:pt x="249" y="3030"/>
                  </a:lnTo>
                  <a:lnTo>
                    <a:pt x="258" y="3013"/>
                  </a:lnTo>
                  <a:lnTo>
                    <a:pt x="258" y="2992"/>
                  </a:lnTo>
                  <a:lnTo>
                    <a:pt x="267" y="2976"/>
                  </a:lnTo>
                  <a:lnTo>
                    <a:pt x="267" y="2960"/>
                  </a:lnTo>
                  <a:lnTo>
                    <a:pt x="267" y="2938"/>
                  </a:lnTo>
                  <a:lnTo>
                    <a:pt x="258" y="2927"/>
                  </a:lnTo>
                  <a:lnTo>
                    <a:pt x="249" y="2916"/>
                  </a:lnTo>
                  <a:lnTo>
                    <a:pt x="240" y="2906"/>
                  </a:lnTo>
                  <a:lnTo>
                    <a:pt x="231" y="2895"/>
                  </a:lnTo>
                  <a:lnTo>
                    <a:pt x="213" y="2884"/>
                  </a:lnTo>
                  <a:lnTo>
                    <a:pt x="205" y="2873"/>
                  </a:lnTo>
                  <a:lnTo>
                    <a:pt x="196" y="2862"/>
                  </a:lnTo>
                  <a:lnTo>
                    <a:pt x="187" y="2852"/>
                  </a:lnTo>
                  <a:lnTo>
                    <a:pt x="187" y="2836"/>
                  </a:lnTo>
                  <a:lnTo>
                    <a:pt x="178" y="2809"/>
                  </a:lnTo>
                  <a:lnTo>
                    <a:pt x="178" y="2782"/>
                  </a:lnTo>
                  <a:lnTo>
                    <a:pt x="178" y="2755"/>
                  </a:lnTo>
                  <a:lnTo>
                    <a:pt x="187" y="2728"/>
                  </a:lnTo>
                  <a:lnTo>
                    <a:pt x="196" y="2701"/>
                  </a:lnTo>
                  <a:lnTo>
                    <a:pt x="205" y="2674"/>
                  </a:lnTo>
                  <a:lnTo>
                    <a:pt x="213" y="2652"/>
                  </a:lnTo>
                  <a:lnTo>
                    <a:pt x="213" y="2625"/>
                  </a:lnTo>
                  <a:lnTo>
                    <a:pt x="213" y="2620"/>
                  </a:lnTo>
                  <a:lnTo>
                    <a:pt x="205" y="2620"/>
                  </a:lnTo>
                  <a:lnTo>
                    <a:pt x="196" y="2615"/>
                  </a:lnTo>
                  <a:lnTo>
                    <a:pt x="187" y="2609"/>
                  </a:lnTo>
                  <a:lnTo>
                    <a:pt x="178" y="2609"/>
                  </a:lnTo>
                  <a:lnTo>
                    <a:pt x="169" y="2604"/>
                  </a:lnTo>
                  <a:lnTo>
                    <a:pt x="160" y="2604"/>
                  </a:lnTo>
                  <a:lnTo>
                    <a:pt x="151" y="2598"/>
                  </a:lnTo>
                  <a:lnTo>
                    <a:pt x="151" y="2561"/>
                  </a:lnTo>
                  <a:lnTo>
                    <a:pt x="267" y="2512"/>
                  </a:lnTo>
                  <a:lnTo>
                    <a:pt x="258" y="2496"/>
                  </a:lnTo>
                  <a:lnTo>
                    <a:pt x="249" y="2485"/>
                  </a:lnTo>
                  <a:lnTo>
                    <a:pt x="231" y="2474"/>
                  </a:lnTo>
                  <a:lnTo>
                    <a:pt x="213" y="2464"/>
                  </a:lnTo>
                  <a:lnTo>
                    <a:pt x="187" y="2453"/>
                  </a:lnTo>
                  <a:lnTo>
                    <a:pt x="169" y="2437"/>
                  </a:lnTo>
                  <a:lnTo>
                    <a:pt x="160" y="2420"/>
                  </a:lnTo>
                  <a:lnTo>
                    <a:pt x="169" y="2404"/>
                  </a:lnTo>
                  <a:close/>
                </a:path>
              </a:pathLst>
            </a:custGeom>
            <a:solidFill>
              <a:srgbClr val="FFF7C8"/>
            </a:solidFill>
            <a:ln w="9525">
              <a:noFill/>
              <a:round/>
              <a:headEnd/>
              <a:tailEnd/>
            </a:ln>
          </p:spPr>
          <p:txBody>
            <a:bodyPr/>
            <a:lstStyle/>
            <a:p>
              <a:endParaRPr lang="en-US"/>
            </a:p>
          </p:txBody>
        </p:sp>
        <p:sp>
          <p:nvSpPr>
            <p:cNvPr id="14" name="Freeform 12"/>
            <p:cNvSpPr>
              <a:spLocks/>
            </p:cNvSpPr>
            <p:nvPr/>
          </p:nvSpPr>
          <p:spPr bwMode="auto">
            <a:xfrm>
              <a:off x="560" y="279"/>
              <a:ext cx="4864" cy="3790"/>
            </a:xfrm>
            <a:custGeom>
              <a:avLst/>
              <a:gdLst/>
              <a:ahLst/>
              <a:cxnLst>
                <a:cxn ang="0">
                  <a:pos x="302" y="1892"/>
                </a:cxn>
                <a:cxn ang="0">
                  <a:pos x="169" y="1876"/>
                </a:cxn>
                <a:cxn ang="0">
                  <a:pos x="89" y="1623"/>
                </a:cxn>
                <a:cxn ang="0">
                  <a:pos x="98" y="1137"/>
                </a:cxn>
                <a:cxn ang="0">
                  <a:pos x="36" y="792"/>
                </a:cxn>
                <a:cxn ang="0">
                  <a:pos x="205" y="744"/>
                </a:cxn>
                <a:cxn ang="0">
                  <a:pos x="151" y="668"/>
                </a:cxn>
                <a:cxn ang="0">
                  <a:pos x="36" y="464"/>
                </a:cxn>
                <a:cxn ang="0">
                  <a:pos x="80" y="189"/>
                </a:cxn>
                <a:cxn ang="0">
                  <a:pos x="240" y="135"/>
                </a:cxn>
                <a:cxn ang="0">
                  <a:pos x="365" y="43"/>
                </a:cxn>
                <a:cxn ang="0">
                  <a:pos x="738" y="11"/>
                </a:cxn>
                <a:cxn ang="0">
                  <a:pos x="1058" y="92"/>
                </a:cxn>
                <a:cxn ang="0">
                  <a:pos x="1218" y="49"/>
                </a:cxn>
                <a:cxn ang="0">
                  <a:pos x="1485" y="65"/>
                </a:cxn>
                <a:cxn ang="0">
                  <a:pos x="1761" y="65"/>
                </a:cxn>
                <a:cxn ang="0">
                  <a:pos x="2036" y="162"/>
                </a:cxn>
                <a:cxn ang="0">
                  <a:pos x="2276" y="81"/>
                </a:cxn>
                <a:cxn ang="0">
                  <a:pos x="2659" y="108"/>
                </a:cxn>
                <a:cxn ang="0">
                  <a:pos x="3068" y="124"/>
                </a:cxn>
                <a:cxn ang="0">
                  <a:pos x="3441" y="65"/>
                </a:cxn>
                <a:cxn ang="0">
                  <a:pos x="3601" y="38"/>
                </a:cxn>
                <a:cxn ang="0">
                  <a:pos x="3726" y="70"/>
                </a:cxn>
                <a:cxn ang="0">
                  <a:pos x="3859" y="119"/>
                </a:cxn>
                <a:cxn ang="0">
                  <a:pos x="4526" y="129"/>
                </a:cxn>
                <a:cxn ang="0">
                  <a:pos x="4713" y="205"/>
                </a:cxn>
                <a:cxn ang="0">
                  <a:pos x="4837" y="367"/>
                </a:cxn>
                <a:cxn ang="0">
                  <a:pos x="4722" y="523"/>
                </a:cxn>
                <a:cxn ang="0">
                  <a:pos x="4757" y="1013"/>
                </a:cxn>
                <a:cxn ang="0">
                  <a:pos x="4793" y="1213"/>
                </a:cxn>
                <a:cxn ang="0">
                  <a:pos x="4731" y="1574"/>
                </a:cxn>
                <a:cxn ang="0">
                  <a:pos x="4579" y="2571"/>
                </a:cxn>
                <a:cxn ang="0">
                  <a:pos x="4642" y="2641"/>
                </a:cxn>
                <a:cxn ang="0">
                  <a:pos x="4757" y="2652"/>
                </a:cxn>
                <a:cxn ang="0">
                  <a:pos x="4740" y="3396"/>
                </a:cxn>
                <a:cxn ang="0">
                  <a:pos x="4615" y="3682"/>
                </a:cxn>
                <a:cxn ang="0">
                  <a:pos x="4411" y="3687"/>
                </a:cxn>
                <a:cxn ang="0">
                  <a:pos x="4286" y="3660"/>
                </a:cxn>
                <a:cxn ang="0">
                  <a:pos x="4108" y="3666"/>
                </a:cxn>
                <a:cxn ang="0">
                  <a:pos x="3921" y="3725"/>
                </a:cxn>
                <a:cxn ang="0">
                  <a:pos x="3681" y="3720"/>
                </a:cxn>
                <a:cxn ang="0">
                  <a:pos x="3486" y="3703"/>
                </a:cxn>
                <a:cxn ang="0">
                  <a:pos x="3406" y="3714"/>
                </a:cxn>
                <a:cxn ang="0">
                  <a:pos x="3121" y="3736"/>
                </a:cxn>
                <a:cxn ang="0">
                  <a:pos x="2828" y="3720"/>
                </a:cxn>
                <a:cxn ang="0">
                  <a:pos x="2730" y="3655"/>
                </a:cxn>
                <a:cxn ang="0">
                  <a:pos x="2588" y="3639"/>
                </a:cxn>
                <a:cxn ang="0">
                  <a:pos x="2525" y="3703"/>
                </a:cxn>
                <a:cxn ang="0">
                  <a:pos x="2374" y="3730"/>
                </a:cxn>
                <a:cxn ang="0">
                  <a:pos x="2027" y="3736"/>
                </a:cxn>
                <a:cxn ang="0">
                  <a:pos x="1690" y="3774"/>
                </a:cxn>
                <a:cxn ang="0">
                  <a:pos x="1387" y="3790"/>
                </a:cxn>
                <a:cxn ang="0">
                  <a:pos x="1085" y="3779"/>
                </a:cxn>
                <a:cxn ang="0">
                  <a:pos x="889" y="3736"/>
                </a:cxn>
                <a:cxn ang="0">
                  <a:pos x="605" y="3714"/>
                </a:cxn>
                <a:cxn ang="0">
                  <a:pos x="196" y="3671"/>
                </a:cxn>
                <a:cxn ang="0">
                  <a:pos x="89" y="3542"/>
                </a:cxn>
                <a:cxn ang="0">
                  <a:pos x="196" y="3348"/>
                </a:cxn>
                <a:cxn ang="0">
                  <a:pos x="249" y="3030"/>
                </a:cxn>
                <a:cxn ang="0">
                  <a:pos x="213" y="2884"/>
                </a:cxn>
                <a:cxn ang="0">
                  <a:pos x="205" y="2674"/>
                </a:cxn>
                <a:cxn ang="0">
                  <a:pos x="151" y="2598"/>
                </a:cxn>
                <a:cxn ang="0">
                  <a:pos x="169" y="2404"/>
                </a:cxn>
              </a:cxnLst>
              <a:rect l="0" t="0" r="r" b="b"/>
              <a:pathLst>
                <a:path w="4864" h="3790">
                  <a:moveTo>
                    <a:pt x="169" y="2404"/>
                  </a:moveTo>
                  <a:lnTo>
                    <a:pt x="169" y="1946"/>
                  </a:lnTo>
                  <a:lnTo>
                    <a:pt x="178" y="1941"/>
                  </a:lnTo>
                  <a:lnTo>
                    <a:pt x="196" y="1930"/>
                  </a:lnTo>
                  <a:lnTo>
                    <a:pt x="213" y="1925"/>
                  </a:lnTo>
                  <a:lnTo>
                    <a:pt x="231" y="1914"/>
                  </a:lnTo>
                  <a:lnTo>
                    <a:pt x="258" y="1908"/>
                  </a:lnTo>
                  <a:lnTo>
                    <a:pt x="276" y="1903"/>
                  </a:lnTo>
                  <a:lnTo>
                    <a:pt x="293" y="1898"/>
                  </a:lnTo>
                  <a:lnTo>
                    <a:pt x="302" y="1892"/>
                  </a:lnTo>
                  <a:lnTo>
                    <a:pt x="293" y="1892"/>
                  </a:lnTo>
                  <a:lnTo>
                    <a:pt x="276" y="1892"/>
                  </a:lnTo>
                  <a:lnTo>
                    <a:pt x="267" y="1887"/>
                  </a:lnTo>
                  <a:lnTo>
                    <a:pt x="249" y="1887"/>
                  </a:lnTo>
                  <a:lnTo>
                    <a:pt x="240" y="1887"/>
                  </a:lnTo>
                  <a:lnTo>
                    <a:pt x="222" y="1881"/>
                  </a:lnTo>
                  <a:lnTo>
                    <a:pt x="213" y="1881"/>
                  </a:lnTo>
                  <a:lnTo>
                    <a:pt x="196" y="1881"/>
                  </a:lnTo>
                  <a:lnTo>
                    <a:pt x="187" y="1876"/>
                  </a:lnTo>
                  <a:lnTo>
                    <a:pt x="169" y="1876"/>
                  </a:lnTo>
                  <a:lnTo>
                    <a:pt x="160" y="1871"/>
                  </a:lnTo>
                  <a:lnTo>
                    <a:pt x="142" y="1865"/>
                  </a:lnTo>
                  <a:lnTo>
                    <a:pt x="133" y="1865"/>
                  </a:lnTo>
                  <a:lnTo>
                    <a:pt x="125" y="1860"/>
                  </a:lnTo>
                  <a:lnTo>
                    <a:pt x="116" y="1854"/>
                  </a:lnTo>
                  <a:lnTo>
                    <a:pt x="107" y="1854"/>
                  </a:lnTo>
                  <a:lnTo>
                    <a:pt x="107" y="1795"/>
                  </a:lnTo>
                  <a:lnTo>
                    <a:pt x="107" y="1736"/>
                  </a:lnTo>
                  <a:lnTo>
                    <a:pt x="98" y="1671"/>
                  </a:lnTo>
                  <a:lnTo>
                    <a:pt x="89" y="1623"/>
                  </a:lnTo>
                  <a:lnTo>
                    <a:pt x="71" y="1574"/>
                  </a:lnTo>
                  <a:lnTo>
                    <a:pt x="62" y="1526"/>
                  </a:lnTo>
                  <a:lnTo>
                    <a:pt x="62" y="1477"/>
                  </a:lnTo>
                  <a:lnTo>
                    <a:pt x="62" y="1423"/>
                  </a:lnTo>
                  <a:lnTo>
                    <a:pt x="62" y="1375"/>
                  </a:lnTo>
                  <a:lnTo>
                    <a:pt x="71" y="1326"/>
                  </a:lnTo>
                  <a:lnTo>
                    <a:pt x="80" y="1278"/>
                  </a:lnTo>
                  <a:lnTo>
                    <a:pt x="80" y="1234"/>
                  </a:lnTo>
                  <a:lnTo>
                    <a:pt x="89" y="1186"/>
                  </a:lnTo>
                  <a:lnTo>
                    <a:pt x="98" y="1137"/>
                  </a:lnTo>
                  <a:lnTo>
                    <a:pt x="98" y="1089"/>
                  </a:lnTo>
                  <a:lnTo>
                    <a:pt x="98" y="1040"/>
                  </a:lnTo>
                  <a:lnTo>
                    <a:pt x="98" y="992"/>
                  </a:lnTo>
                  <a:lnTo>
                    <a:pt x="89" y="943"/>
                  </a:lnTo>
                  <a:lnTo>
                    <a:pt x="80" y="889"/>
                  </a:lnTo>
                  <a:lnTo>
                    <a:pt x="53" y="841"/>
                  </a:lnTo>
                  <a:lnTo>
                    <a:pt x="53" y="836"/>
                  </a:lnTo>
                  <a:lnTo>
                    <a:pt x="44" y="819"/>
                  </a:lnTo>
                  <a:lnTo>
                    <a:pt x="36" y="809"/>
                  </a:lnTo>
                  <a:lnTo>
                    <a:pt x="36" y="792"/>
                  </a:lnTo>
                  <a:lnTo>
                    <a:pt x="44" y="771"/>
                  </a:lnTo>
                  <a:lnTo>
                    <a:pt x="62" y="765"/>
                  </a:lnTo>
                  <a:lnTo>
                    <a:pt x="89" y="760"/>
                  </a:lnTo>
                  <a:lnTo>
                    <a:pt x="107" y="760"/>
                  </a:lnTo>
                  <a:lnTo>
                    <a:pt x="125" y="760"/>
                  </a:lnTo>
                  <a:lnTo>
                    <a:pt x="142" y="755"/>
                  </a:lnTo>
                  <a:lnTo>
                    <a:pt x="160" y="755"/>
                  </a:lnTo>
                  <a:lnTo>
                    <a:pt x="178" y="755"/>
                  </a:lnTo>
                  <a:lnTo>
                    <a:pt x="196" y="755"/>
                  </a:lnTo>
                  <a:lnTo>
                    <a:pt x="205" y="744"/>
                  </a:lnTo>
                  <a:lnTo>
                    <a:pt x="222" y="739"/>
                  </a:lnTo>
                  <a:lnTo>
                    <a:pt x="231" y="728"/>
                  </a:lnTo>
                  <a:lnTo>
                    <a:pt x="240" y="717"/>
                  </a:lnTo>
                  <a:lnTo>
                    <a:pt x="258" y="712"/>
                  </a:lnTo>
                  <a:lnTo>
                    <a:pt x="276" y="706"/>
                  </a:lnTo>
                  <a:lnTo>
                    <a:pt x="285" y="701"/>
                  </a:lnTo>
                  <a:lnTo>
                    <a:pt x="302" y="695"/>
                  </a:lnTo>
                  <a:lnTo>
                    <a:pt x="276" y="679"/>
                  </a:lnTo>
                  <a:lnTo>
                    <a:pt x="169" y="679"/>
                  </a:lnTo>
                  <a:lnTo>
                    <a:pt x="151" y="668"/>
                  </a:lnTo>
                  <a:lnTo>
                    <a:pt x="125" y="663"/>
                  </a:lnTo>
                  <a:lnTo>
                    <a:pt x="107" y="652"/>
                  </a:lnTo>
                  <a:lnTo>
                    <a:pt x="80" y="647"/>
                  </a:lnTo>
                  <a:lnTo>
                    <a:pt x="62" y="642"/>
                  </a:lnTo>
                  <a:lnTo>
                    <a:pt x="36" y="631"/>
                  </a:lnTo>
                  <a:lnTo>
                    <a:pt x="18" y="625"/>
                  </a:lnTo>
                  <a:lnTo>
                    <a:pt x="0" y="615"/>
                  </a:lnTo>
                  <a:lnTo>
                    <a:pt x="27" y="566"/>
                  </a:lnTo>
                  <a:lnTo>
                    <a:pt x="36" y="518"/>
                  </a:lnTo>
                  <a:lnTo>
                    <a:pt x="36" y="464"/>
                  </a:lnTo>
                  <a:lnTo>
                    <a:pt x="27" y="410"/>
                  </a:lnTo>
                  <a:lnTo>
                    <a:pt x="18" y="350"/>
                  </a:lnTo>
                  <a:lnTo>
                    <a:pt x="9" y="296"/>
                  </a:lnTo>
                  <a:lnTo>
                    <a:pt x="0" y="243"/>
                  </a:lnTo>
                  <a:lnTo>
                    <a:pt x="0" y="194"/>
                  </a:lnTo>
                  <a:lnTo>
                    <a:pt x="18" y="194"/>
                  </a:lnTo>
                  <a:lnTo>
                    <a:pt x="27" y="194"/>
                  </a:lnTo>
                  <a:lnTo>
                    <a:pt x="44" y="194"/>
                  </a:lnTo>
                  <a:lnTo>
                    <a:pt x="62" y="189"/>
                  </a:lnTo>
                  <a:lnTo>
                    <a:pt x="80" y="189"/>
                  </a:lnTo>
                  <a:lnTo>
                    <a:pt x="98" y="189"/>
                  </a:lnTo>
                  <a:lnTo>
                    <a:pt x="116" y="183"/>
                  </a:lnTo>
                  <a:lnTo>
                    <a:pt x="133" y="183"/>
                  </a:lnTo>
                  <a:lnTo>
                    <a:pt x="151" y="178"/>
                  </a:lnTo>
                  <a:lnTo>
                    <a:pt x="169" y="167"/>
                  </a:lnTo>
                  <a:lnTo>
                    <a:pt x="178" y="162"/>
                  </a:lnTo>
                  <a:lnTo>
                    <a:pt x="196" y="156"/>
                  </a:lnTo>
                  <a:lnTo>
                    <a:pt x="213" y="151"/>
                  </a:lnTo>
                  <a:lnTo>
                    <a:pt x="231" y="140"/>
                  </a:lnTo>
                  <a:lnTo>
                    <a:pt x="240" y="135"/>
                  </a:lnTo>
                  <a:lnTo>
                    <a:pt x="258" y="129"/>
                  </a:lnTo>
                  <a:lnTo>
                    <a:pt x="276" y="124"/>
                  </a:lnTo>
                  <a:lnTo>
                    <a:pt x="285" y="113"/>
                  </a:lnTo>
                  <a:lnTo>
                    <a:pt x="293" y="108"/>
                  </a:lnTo>
                  <a:lnTo>
                    <a:pt x="311" y="97"/>
                  </a:lnTo>
                  <a:lnTo>
                    <a:pt x="320" y="86"/>
                  </a:lnTo>
                  <a:lnTo>
                    <a:pt x="329" y="75"/>
                  </a:lnTo>
                  <a:lnTo>
                    <a:pt x="329" y="59"/>
                  </a:lnTo>
                  <a:lnTo>
                    <a:pt x="338" y="43"/>
                  </a:lnTo>
                  <a:lnTo>
                    <a:pt x="365" y="43"/>
                  </a:lnTo>
                  <a:lnTo>
                    <a:pt x="400" y="38"/>
                  </a:lnTo>
                  <a:lnTo>
                    <a:pt x="436" y="38"/>
                  </a:lnTo>
                  <a:lnTo>
                    <a:pt x="471" y="32"/>
                  </a:lnTo>
                  <a:lnTo>
                    <a:pt x="507" y="32"/>
                  </a:lnTo>
                  <a:lnTo>
                    <a:pt x="551" y="27"/>
                  </a:lnTo>
                  <a:lnTo>
                    <a:pt x="587" y="22"/>
                  </a:lnTo>
                  <a:lnTo>
                    <a:pt x="622" y="16"/>
                  </a:lnTo>
                  <a:lnTo>
                    <a:pt x="667" y="16"/>
                  </a:lnTo>
                  <a:lnTo>
                    <a:pt x="703" y="11"/>
                  </a:lnTo>
                  <a:lnTo>
                    <a:pt x="738" y="11"/>
                  </a:lnTo>
                  <a:lnTo>
                    <a:pt x="783" y="5"/>
                  </a:lnTo>
                  <a:lnTo>
                    <a:pt x="818" y="5"/>
                  </a:lnTo>
                  <a:lnTo>
                    <a:pt x="854" y="0"/>
                  </a:lnTo>
                  <a:lnTo>
                    <a:pt x="898" y="0"/>
                  </a:lnTo>
                  <a:lnTo>
                    <a:pt x="934" y="0"/>
                  </a:lnTo>
                  <a:lnTo>
                    <a:pt x="934" y="70"/>
                  </a:lnTo>
                  <a:lnTo>
                    <a:pt x="1040" y="135"/>
                  </a:lnTo>
                  <a:lnTo>
                    <a:pt x="1049" y="124"/>
                  </a:lnTo>
                  <a:lnTo>
                    <a:pt x="1049" y="108"/>
                  </a:lnTo>
                  <a:lnTo>
                    <a:pt x="1058" y="92"/>
                  </a:lnTo>
                  <a:lnTo>
                    <a:pt x="1076" y="81"/>
                  </a:lnTo>
                  <a:lnTo>
                    <a:pt x="1085" y="65"/>
                  </a:lnTo>
                  <a:lnTo>
                    <a:pt x="1094" y="54"/>
                  </a:lnTo>
                  <a:lnTo>
                    <a:pt x="1103" y="43"/>
                  </a:lnTo>
                  <a:lnTo>
                    <a:pt x="1103" y="32"/>
                  </a:lnTo>
                  <a:lnTo>
                    <a:pt x="1120" y="38"/>
                  </a:lnTo>
                  <a:lnTo>
                    <a:pt x="1147" y="38"/>
                  </a:lnTo>
                  <a:lnTo>
                    <a:pt x="1165" y="43"/>
                  </a:lnTo>
                  <a:lnTo>
                    <a:pt x="1192" y="43"/>
                  </a:lnTo>
                  <a:lnTo>
                    <a:pt x="1218" y="49"/>
                  </a:lnTo>
                  <a:lnTo>
                    <a:pt x="1236" y="49"/>
                  </a:lnTo>
                  <a:lnTo>
                    <a:pt x="1263" y="54"/>
                  </a:lnTo>
                  <a:lnTo>
                    <a:pt x="1289" y="54"/>
                  </a:lnTo>
                  <a:lnTo>
                    <a:pt x="1316" y="54"/>
                  </a:lnTo>
                  <a:lnTo>
                    <a:pt x="1343" y="59"/>
                  </a:lnTo>
                  <a:lnTo>
                    <a:pt x="1369" y="59"/>
                  </a:lnTo>
                  <a:lnTo>
                    <a:pt x="1396" y="59"/>
                  </a:lnTo>
                  <a:lnTo>
                    <a:pt x="1423" y="59"/>
                  </a:lnTo>
                  <a:lnTo>
                    <a:pt x="1458" y="65"/>
                  </a:lnTo>
                  <a:lnTo>
                    <a:pt x="1485" y="65"/>
                  </a:lnTo>
                  <a:lnTo>
                    <a:pt x="1512" y="65"/>
                  </a:lnTo>
                  <a:lnTo>
                    <a:pt x="1538" y="65"/>
                  </a:lnTo>
                  <a:lnTo>
                    <a:pt x="1565" y="65"/>
                  </a:lnTo>
                  <a:lnTo>
                    <a:pt x="1601" y="65"/>
                  </a:lnTo>
                  <a:lnTo>
                    <a:pt x="1627" y="65"/>
                  </a:lnTo>
                  <a:lnTo>
                    <a:pt x="1654" y="65"/>
                  </a:lnTo>
                  <a:lnTo>
                    <a:pt x="1681" y="65"/>
                  </a:lnTo>
                  <a:lnTo>
                    <a:pt x="1707" y="65"/>
                  </a:lnTo>
                  <a:lnTo>
                    <a:pt x="1734" y="65"/>
                  </a:lnTo>
                  <a:lnTo>
                    <a:pt x="1761" y="65"/>
                  </a:lnTo>
                  <a:lnTo>
                    <a:pt x="1787" y="70"/>
                  </a:lnTo>
                  <a:lnTo>
                    <a:pt x="1814" y="70"/>
                  </a:lnTo>
                  <a:lnTo>
                    <a:pt x="1841" y="70"/>
                  </a:lnTo>
                  <a:lnTo>
                    <a:pt x="1867" y="70"/>
                  </a:lnTo>
                  <a:lnTo>
                    <a:pt x="1894" y="70"/>
                  </a:lnTo>
                  <a:lnTo>
                    <a:pt x="1921" y="70"/>
                  </a:lnTo>
                  <a:lnTo>
                    <a:pt x="1947" y="70"/>
                  </a:lnTo>
                  <a:lnTo>
                    <a:pt x="2001" y="102"/>
                  </a:lnTo>
                  <a:lnTo>
                    <a:pt x="2001" y="173"/>
                  </a:lnTo>
                  <a:lnTo>
                    <a:pt x="2036" y="162"/>
                  </a:lnTo>
                  <a:lnTo>
                    <a:pt x="2063" y="146"/>
                  </a:lnTo>
                  <a:lnTo>
                    <a:pt x="2081" y="135"/>
                  </a:lnTo>
                  <a:lnTo>
                    <a:pt x="2099" y="113"/>
                  </a:lnTo>
                  <a:lnTo>
                    <a:pt x="2116" y="102"/>
                  </a:lnTo>
                  <a:lnTo>
                    <a:pt x="2134" y="86"/>
                  </a:lnTo>
                  <a:lnTo>
                    <a:pt x="2152" y="75"/>
                  </a:lnTo>
                  <a:lnTo>
                    <a:pt x="2170" y="75"/>
                  </a:lnTo>
                  <a:lnTo>
                    <a:pt x="2205" y="75"/>
                  </a:lnTo>
                  <a:lnTo>
                    <a:pt x="2241" y="75"/>
                  </a:lnTo>
                  <a:lnTo>
                    <a:pt x="2276" y="81"/>
                  </a:lnTo>
                  <a:lnTo>
                    <a:pt x="2312" y="81"/>
                  </a:lnTo>
                  <a:lnTo>
                    <a:pt x="2348" y="81"/>
                  </a:lnTo>
                  <a:lnTo>
                    <a:pt x="2392" y="86"/>
                  </a:lnTo>
                  <a:lnTo>
                    <a:pt x="2428" y="86"/>
                  </a:lnTo>
                  <a:lnTo>
                    <a:pt x="2463" y="92"/>
                  </a:lnTo>
                  <a:lnTo>
                    <a:pt x="2508" y="97"/>
                  </a:lnTo>
                  <a:lnTo>
                    <a:pt x="2543" y="97"/>
                  </a:lnTo>
                  <a:lnTo>
                    <a:pt x="2579" y="102"/>
                  </a:lnTo>
                  <a:lnTo>
                    <a:pt x="2623" y="108"/>
                  </a:lnTo>
                  <a:lnTo>
                    <a:pt x="2659" y="108"/>
                  </a:lnTo>
                  <a:lnTo>
                    <a:pt x="2703" y="113"/>
                  </a:lnTo>
                  <a:lnTo>
                    <a:pt x="2739" y="113"/>
                  </a:lnTo>
                  <a:lnTo>
                    <a:pt x="2783" y="119"/>
                  </a:lnTo>
                  <a:lnTo>
                    <a:pt x="2828" y="119"/>
                  </a:lnTo>
                  <a:lnTo>
                    <a:pt x="2863" y="124"/>
                  </a:lnTo>
                  <a:lnTo>
                    <a:pt x="2908" y="124"/>
                  </a:lnTo>
                  <a:lnTo>
                    <a:pt x="2943" y="124"/>
                  </a:lnTo>
                  <a:lnTo>
                    <a:pt x="2988" y="124"/>
                  </a:lnTo>
                  <a:lnTo>
                    <a:pt x="3023" y="124"/>
                  </a:lnTo>
                  <a:lnTo>
                    <a:pt x="3068" y="124"/>
                  </a:lnTo>
                  <a:lnTo>
                    <a:pt x="3112" y="119"/>
                  </a:lnTo>
                  <a:lnTo>
                    <a:pt x="3148" y="119"/>
                  </a:lnTo>
                  <a:lnTo>
                    <a:pt x="3192" y="113"/>
                  </a:lnTo>
                  <a:lnTo>
                    <a:pt x="3228" y="108"/>
                  </a:lnTo>
                  <a:lnTo>
                    <a:pt x="3272" y="102"/>
                  </a:lnTo>
                  <a:lnTo>
                    <a:pt x="3317" y="97"/>
                  </a:lnTo>
                  <a:lnTo>
                    <a:pt x="3352" y="86"/>
                  </a:lnTo>
                  <a:lnTo>
                    <a:pt x="3388" y="81"/>
                  </a:lnTo>
                  <a:lnTo>
                    <a:pt x="3432" y="70"/>
                  </a:lnTo>
                  <a:lnTo>
                    <a:pt x="3441" y="65"/>
                  </a:lnTo>
                  <a:lnTo>
                    <a:pt x="3459" y="59"/>
                  </a:lnTo>
                  <a:lnTo>
                    <a:pt x="3468" y="59"/>
                  </a:lnTo>
                  <a:lnTo>
                    <a:pt x="3486" y="54"/>
                  </a:lnTo>
                  <a:lnTo>
                    <a:pt x="3495" y="54"/>
                  </a:lnTo>
                  <a:lnTo>
                    <a:pt x="3512" y="49"/>
                  </a:lnTo>
                  <a:lnTo>
                    <a:pt x="3530" y="49"/>
                  </a:lnTo>
                  <a:lnTo>
                    <a:pt x="3548" y="43"/>
                  </a:lnTo>
                  <a:lnTo>
                    <a:pt x="3566" y="43"/>
                  </a:lnTo>
                  <a:lnTo>
                    <a:pt x="3584" y="38"/>
                  </a:lnTo>
                  <a:lnTo>
                    <a:pt x="3601" y="38"/>
                  </a:lnTo>
                  <a:lnTo>
                    <a:pt x="3619" y="38"/>
                  </a:lnTo>
                  <a:lnTo>
                    <a:pt x="3637" y="38"/>
                  </a:lnTo>
                  <a:lnTo>
                    <a:pt x="3655" y="32"/>
                  </a:lnTo>
                  <a:lnTo>
                    <a:pt x="3672" y="32"/>
                  </a:lnTo>
                  <a:lnTo>
                    <a:pt x="3681" y="32"/>
                  </a:lnTo>
                  <a:lnTo>
                    <a:pt x="3699" y="38"/>
                  </a:lnTo>
                  <a:lnTo>
                    <a:pt x="3708" y="49"/>
                  </a:lnTo>
                  <a:lnTo>
                    <a:pt x="3717" y="54"/>
                  </a:lnTo>
                  <a:lnTo>
                    <a:pt x="3726" y="59"/>
                  </a:lnTo>
                  <a:lnTo>
                    <a:pt x="3726" y="70"/>
                  </a:lnTo>
                  <a:lnTo>
                    <a:pt x="3735" y="81"/>
                  </a:lnTo>
                  <a:lnTo>
                    <a:pt x="3735" y="92"/>
                  </a:lnTo>
                  <a:lnTo>
                    <a:pt x="3744" y="102"/>
                  </a:lnTo>
                  <a:lnTo>
                    <a:pt x="3761" y="102"/>
                  </a:lnTo>
                  <a:lnTo>
                    <a:pt x="3779" y="102"/>
                  </a:lnTo>
                  <a:lnTo>
                    <a:pt x="3797" y="108"/>
                  </a:lnTo>
                  <a:lnTo>
                    <a:pt x="3815" y="113"/>
                  </a:lnTo>
                  <a:lnTo>
                    <a:pt x="3824" y="113"/>
                  </a:lnTo>
                  <a:lnTo>
                    <a:pt x="3841" y="119"/>
                  </a:lnTo>
                  <a:lnTo>
                    <a:pt x="3859" y="119"/>
                  </a:lnTo>
                  <a:lnTo>
                    <a:pt x="3877" y="119"/>
                  </a:lnTo>
                  <a:lnTo>
                    <a:pt x="3993" y="49"/>
                  </a:lnTo>
                  <a:lnTo>
                    <a:pt x="4579" y="49"/>
                  </a:lnTo>
                  <a:lnTo>
                    <a:pt x="4579" y="59"/>
                  </a:lnTo>
                  <a:lnTo>
                    <a:pt x="4571" y="70"/>
                  </a:lnTo>
                  <a:lnTo>
                    <a:pt x="4562" y="81"/>
                  </a:lnTo>
                  <a:lnTo>
                    <a:pt x="4553" y="92"/>
                  </a:lnTo>
                  <a:lnTo>
                    <a:pt x="4544" y="108"/>
                  </a:lnTo>
                  <a:lnTo>
                    <a:pt x="4535" y="119"/>
                  </a:lnTo>
                  <a:lnTo>
                    <a:pt x="4526" y="129"/>
                  </a:lnTo>
                  <a:lnTo>
                    <a:pt x="4526" y="135"/>
                  </a:lnTo>
                  <a:lnTo>
                    <a:pt x="4535" y="146"/>
                  </a:lnTo>
                  <a:lnTo>
                    <a:pt x="4553" y="156"/>
                  </a:lnTo>
                  <a:lnTo>
                    <a:pt x="4571" y="162"/>
                  </a:lnTo>
                  <a:lnTo>
                    <a:pt x="4588" y="173"/>
                  </a:lnTo>
                  <a:lnTo>
                    <a:pt x="4615" y="178"/>
                  </a:lnTo>
                  <a:lnTo>
                    <a:pt x="4633" y="183"/>
                  </a:lnTo>
                  <a:lnTo>
                    <a:pt x="4659" y="194"/>
                  </a:lnTo>
                  <a:lnTo>
                    <a:pt x="4686" y="199"/>
                  </a:lnTo>
                  <a:lnTo>
                    <a:pt x="4713" y="205"/>
                  </a:lnTo>
                  <a:lnTo>
                    <a:pt x="4731" y="210"/>
                  </a:lnTo>
                  <a:lnTo>
                    <a:pt x="4757" y="210"/>
                  </a:lnTo>
                  <a:lnTo>
                    <a:pt x="4784" y="216"/>
                  </a:lnTo>
                  <a:lnTo>
                    <a:pt x="4811" y="216"/>
                  </a:lnTo>
                  <a:lnTo>
                    <a:pt x="4828" y="221"/>
                  </a:lnTo>
                  <a:lnTo>
                    <a:pt x="4846" y="221"/>
                  </a:lnTo>
                  <a:lnTo>
                    <a:pt x="4864" y="221"/>
                  </a:lnTo>
                  <a:lnTo>
                    <a:pt x="4864" y="264"/>
                  </a:lnTo>
                  <a:lnTo>
                    <a:pt x="4846" y="313"/>
                  </a:lnTo>
                  <a:lnTo>
                    <a:pt x="4837" y="367"/>
                  </a:lnTo>
                  <a:lnTo>
                    <a:pt x="4837" y="410"/>
                  </a:lnTo>
                  <a:lnTo>
                    <a:pt x="4828" y="415"/>
                  </a:lnTo>
                  <a:lnTo>
                    <a:pt x="4811" y="420"/>
                  </a:lnTo>
                  <a:lnTo>
                    <a:pt x="4793" y="426"/>
                  </a:lnTo>
                  <a:lnTo>
                    <a:pt x="4784" y="437"/>
                  </a:lnTo>
                  <a:lnTo>
                    <a:pt x="4766" y="442"/>
                  </a:lnTo>
                  <a:lnTo>
                    <a:pt x="4748" y="447"/>
                  </a:lnTo>
                  <a:lnTo>
                    <a:pt x="4740" y="453"/>
                  </a:lnTo>
                  <a:lnTo>
                    <a:pt x="4722" y="458"/>
                  </a:lnTo>
                  <a:lnTo>
                    <a:pt x="4722" y="523"/>
                  </a:lnTo>
                  <a:lnTo>
                    <a:pt x="4722" y="588"/>
                  </a:lnTo>
                  <a:lnTo>
                    <a:pt x="4722" y="658"/>
                  </a:lnTo>
                  <a:lnTo>
                    <a:pt x="4722" y="733"/>
                  </a:lnTo>
                  <a:lnTo>
                    <a:pt x="4731" y="803"/>
                  </a:lnTo>
                  <a:lnTo>
                    <a:pt x="4748" y="868"/>
                  </a:lnTo>
                  <a:lnTo>
                    <a:pt x="4775" y="933"/>
                  </a:lnTo>
                  <a:lnTo>
                    <a:pt x="4811" y="987"/>
                  </a:lnTo>
                  <a:lnTo>
                    <a:pt x="4793" y="997"/>
                  </a:lnTo>
                  <a:lnTo>
                    <a:pt x="4775" y="1003"/>
                  </a:lnTo>
                  <a:lnTo>
                    <a:pt x="4757" y="1013"/>
                  </a:lnTo>
                  <a:lnTo>
                    <a:pt x="4740" y="1024"/>
                  </a:lnTo>
                  <a:lnTo>
                    <a:pt x="4713" y="1030"/>
                  </a:lnTo>
                  <a:lnTo>
                    <a:pt x="4695" y="1040"/>
                  </a:lnTo>
                  <a:lnTo>
                    <a:pt x="4677" y="1051"/>
                  </a:lnTo>
                  <a:lnTo>
                    <a:pt x="4668" y="1057"/>
                  </a:lnTo>
                  <a:lnTo>
                    <a:pt x="4704" y="1084"/>
                  </a:lnTo>
                  <a:lnTo>
                    <a:pt x="4740" y="1110"/>
                  </a:lnTo>
                  <a:lnTo>
                    <a:pt x="4757" y="1143"/>
                  </a:lnTo>
                  <a:lnTo>
                    <a:pt x="4784" y="1175"/>
                  </a:lnTo>
                  <a:lnTo>
                    <a:pt x="4793" y="1213"/>
                  </a:lnTo>
                  <a:lnTo>
                    <a:pt x="4802" y="1251"/>
                  </a:lnTo>
                  <a:lnTo>
                    <a:pt x="4802" y="1283"/>
                  </a:lnTo>
                  <a:lnTo>
                    <a:pt x="4802" y="1321"/>
                  </a:lnTo>
                  <a:lnTo>
                    <a:pt x="4793" y="1358"/>
                  </a:lnTo>
                  <a:lnTo>
                    <a:pt x="4793" y="1396"/>
                  </a:lnTo>
                  <a:lnTo>
                    <a:pt x="4784" y="1434"/>
                  </a:lnTo>
                  <a:lnTo>
                    <a:pt x="4766" y="1472"/>
                  </a:lnTo>
                  <a:lnTo>
                    <a:pt x="4757" y="1504"/>
                  </a:lnTo>
                  <a:lnTo>
                    <a:pt x="4748" y="1542"/>
                  </a:lnTo>
                  <a:lnTo>
                    <a:pt x="4731" y="1574"/>
                  </a:lnTo>
                  <a:lnTo>
                    <a:pt x="4722" y="1601"/>
                  </a:lnTo>
                  <a:lnTo>
                    <a:pt x="4704" y="1703"/>
                  </a:lnTo>
                  <a:lnTo>
                    <a:pt x="4695" y="1811"/>
                  </a:lnTo>
                  <a:lnTo>
                    <a:pt x="4695" y="1925"/>
                  </a:lnTo>
                  <a:lnTo>
                    <a:pt x="4704" y="2038"/>
                  </a:lnTo>
                  <a:lnTo>
                    <a:pt x="4722" y="2151"/>
                  </a:lnTo>
                  <a:lnTo>
                    <a:pt x="4740" y="2264"/>
                  </a:lnTo>
                  <a:lnTo>
                    <a:pt x="4748" y="2372"/>
                  </a:lnTo>
                  <a:lnTo>
                    <a:pt x="4748" y="2469"/>
                  </a:lnTo>
                  <a:lnTo>
                    <a:pt x="4579" y="2571"/>
                  </a:lnTo>
                  <a:lnTo>
                    <a:pt x="4579" y="2588"/>
                  </a:lnTo>
                  <a:lnTo>
                    <a:pt x="4571" y="2598"/>
                  </a:lnTo>
                  <a:lnTo>
                    <a:pt x="4571" y="2609"/>
                  </a:lnTo>
                  <a:lnTo>
                    <a:pt x="4571" y="2620"/>
                  </a:lnTo>
                  <a:lnTo>
                    <a:pt x="4579" y="2631"/>
                  </a:lnTo>
                  <a:lnTo>
                    <a:pt x="4588" y="2636"/>
                  </a:lnTo>
                  <a:lnTo>
                    <a:pt x="4597" y="2641"/>
                  </a:lnTo>
                  <a:lnTo>
                    <a:pt x="4606" y="2641"/>
                  </a:lnTo>
                  <a:lnTo>
                    <a:pt x="4624" y="2641"/>
                  </a:lnTo>
                  <a:lnTo>
                    <a:pt x="4642" y="2641"/>
                  </a:lnTo>
                  <a:lnTo>
                    <a:pt x="4651" y="2641"/>
                  </a:lnTo>
                  <a:lnTo>
                    <a:pt x="4668" y="2641"/>
                  </a:lnTo>
                  <a:lnTo>
                    <a:pt x="4677" y="2641"/>
                  </a:lnTo>
                  <a:lnTo>
                    <a:pt x="4695" y="2641"/>
                  </a:lnTo>
                  <a:lnTo>
                    <a:pt x="4704" y="2641"/>
                  </a:lnTo>
                  <a:lnTo>
                    <a:pt x="4722" y="2647"/>
                  </a:lnTo>
                  <a:lnTo>
                    <a:pt x="4731" y="2647"/>
                  </a:lnTo>
                  <a:lnTo>
                    <a:pt x="4740" y="2647"/>
                  </a:lnTo>
                  <a:lnTo>
                    <a:pt x="4748" y="2647"/>
                  </a:lnTo>
                  <a:lnTo>
                    <a:pt x="4757" y="2652"/>
                  </a:lnTo>
                  <a:lnTo>
                    <a:pt x="4766" y="2652"/>
                  </a:lnTo>
                  <a:lnTo>
                    <a:pt x="4775" y="2652"/>
                  </a:lnTo>
                  <a:lnTo>
                    <a:pt x="4775" y="2658"/>
                  </a:lnTo>
                  <a:lnTo>
                    <a:pt x="4784" y="2658"/>
                  </a:lnTo>
                  <a:lnTo>
                    <a:pt x="4748" y="2749"/>
                  </a:lnTo>
                  <a:lnTo>
                    <a:pt x="4731" y="2857"/>
                  </a:lnTo>
                  <a:lnTo>
                    <a:pt x="4731" y="2981"/>
                  </a:lnTo>
                  <a:lnTo>
                    <a:pt x="4731" y="3116"/>
                  </a:lnTo>
                  <a:lnTo>
                    <a:pt x="4731" y="3256"/>
                  </a:lnTo>
                  <a:lnTo>
                    <a:pt x="4740" y="3396"/>
                  </a:lnTo>
                  <a:lnTo>
                    <a:pt x="4748" y="3531"/>
                  </a:lnTo>
                  <a:lnTo>
                    <a:pt x="4748" y="3655"/>
                  </a:lnTo>
                  <a:lnTo>
                    <a:pt x="4731" y="3660"/>
                  </a:lnTo>
                  <a:lnTo>
                    <a:pt x="4722" y="3666"/>
                  </a:lnTo>
                  <a:lnTo>
                    <a:pt x="4704" y="3671"/>
                  </a:lnTo>
                  <a:lnTo>
                    <a:pt x="4686" y="3676"/>
                  </a:lnTo>
                  <a:lnTo>
                    <a:pt x="4668" y="3676"/>
                  </a:lnTo>
                  <a:lnTo>
                    <a:pt x="4651" y="3682"/>
                  </a:lnTo>
                  <a:lnTo>
                    <a:pt x="4633" y="3682"/>
                  </a:lnTo>
                  <a:lnTo>
                    <a:pt x="4615" y="3682"/>
                  </a:lnTo>
                  <a:lnTo>
                    <a:pt x="4588" y="3687"/>
                  </a:lnTo>
                  <a:lnTo>
                    <a:pt x="4571" y="3687"/>
                  </a:lnTo>
                  <a:lnTo>
                    <a:pt x="4553" y="3687"/>
                  </a:lnTo>
                  <a:lnTo>
                    <a:pt x="4526" y="3693"/>
                  </a:lnTo>
                  <a:lnTo>
                    <a:pt x="4508" y="3693"/>
                  </a:lnTo>
                  <a:lnTo>
                    <a:pt x="4482" y="3693"/>
                  </a:lnTo>
                  <a:lnTo>
                    <a:pt x="4455" y="3698"/>
                  </a:lnTo>
                  <a:lnTo>
                    <a:pt x="4437" y="3698"/>
                  </a:lnTo>
                  <a:lnTo>
                    <a:pt x="4419" y="3693"/>
                  </a:lnTo>
                  <a:lnTo>
                    <a:pt x="4411" y="3687"/>
                  </a:lnTo>
                  <a:lnTo>
                    <a:pt x="4402" y="3687"/>
                  </a:lnTo>
                  <a:lnTo>
                    <a:pt x="4384" y="3682"/>
                  </a:lnTo>
                  <a:lnTo>
                    <a:pt x="4375" y="3676"/>
                  </a:lnTo>
                  <a:lnTo>
                    <a:pt x="4366" y="3676"/>
                  </a:lnTo>
                  <a:lnTo>
                    <a:pt x="4348" y="3671"/>
                  </a:lnTo>
                  <a:lnTo>
                    <a:pt x="4339" y="3671"/>
                  </a:lnTo>
                  <a:lnTo>
                    <a:pt x="4322" y="3671"/>
                  </a:lnTo>
                  <a:lnTo>
                    <a:pt x="4313" y="3666"/>
                  </a:lnTo>
                  <a:lnTo>
                    <a:pt x="4304" y="3666"/>
                  </a:lnTo>
                  <a:lnTo>
                    <a:pt x="4286" y="3660"/>
                  </a:lnTo>
                  <a:lnTo>
                    <a:pt x="4277" y="3660"/>
                  </a:lnTo>
                  <a:lnTo>
                    <a:pt x="4268" y="3655"/>
                  </a:lnTo>
                  <a:lnTo>
                    <a:pt x="4259" y="3650"/>
                  </a:lnTo>
                  <a:lnTo>
                    <a:pt x="4250" y="3650"/>
                  </a:lnTo>
                  <a:lnTo>
                    <a:pt x="4224" y="3650"/>
                  </a:lnTo>
                  <a:lnTo>
                    <a:pt x="4197" y="3655"/>
                  </a:lnTo>
                  <a:lnTo>
                    <a:pt x="4170" y="3655"/>
                  </a:lnTo>
                  <a:lnTo>
                    <a:pt x="4153" y="3660"/>
                  </a:lnTo>
                  <a:lnTo>
                    <a:pt x="4126" y="3660"/>
                  </a:lnTo>
                  <a:lnTo>
                    <a:pt x="4108" y="3666"/>
                  </a:lnTo>
                  <a:lnTo>
                    <a:pt x="4090" y="3666"/>
                  </a:lnTo>
                  <a:lnTo>
                    <a:pt x="4073" y="3671"/>
                  </a:lnTo>
                  <a:lnTo>
                    <a:pt x="4055" y="3671"/>
                  </a:lnTo>
                  <a:lnTo>
                    <a:pt x="4037" y="3676"/>
                  </a:lnTo>
                  <a:lnTo>
                    <a:pt x="4019" y="3682"/>
                  </a:lnTo>
                  <a:lnTo>
                    <a:pt x="4001" y="3687"/>
                  </a:lnTo>
                  <a:lnTo>
                    <a:pt x="3984" y="3693"/>
                  </a:lnTo>
                  <a:lnTo>
                    <a:pt x="3966" y="3703"/>
                  </a:lnTo>
                  <a:lnTo>
                    <a:pt x="3948" y="3714"/>
                  </a:lnTo>
                  <a:lnTo>
                    <a:pt x="3921" y="3725"/>
                  </a:lnTo>
                  <a:lnTo>
                    <a:pt x="3904" y="3720"/>
                  </a:lnTo>
                  <a:lnTo>
                    <a:pt x="3877" y="3720"/>
                  </a:lnTo>
                  <a:lnTo>
                    <a:pt x="3859" y="3720"/>
                  </a:lnTo>
                  <a:lnTo>
                    <a:pt x="3833" y="3720"/>
                  </a:lnTo>
                  <a:lnTo>
                    <a:pt x="3806" y="3720"/>
                  </a:lnTo>
                  <a:lnTo>
                    <a:pt x="3779" y="3720"/>
                  </a:lnTo>
                  <a:lnTo>
                    <a:pt x="3752" y="3720"/>
                  </a:lnTo>
                  <a:lnTo>
                    <a:pt x="3726" y="3720"/>
                  </a:lnTo>
                  <a:lnTo>
                    <a:pt x="3699" y="3720"/>
                  </a:lnTo>
                  <a:lnTo>
                    <a:pt x="3681" y="3720"/>
                  </a:lnTo>
                  <a:lnTo>
                    <a:pt x="3655" y="3720"/>
                  </a:lnTo>
                  <a:lnTo>
                    <a:pt x="3628" y="3720"/>
                  </a:lnTo>
                  <a:lnTo>
                    <a:pt x="3601" y="3720"/>
                  </a:lnTo>
                  <a:lnTo>
                    <a:pt x="3575" y="3725"/>
                  </a:lnTo>
                  <a:lnTo>
                    <a:pt x="3557" y="3725"/>
                  </a:lnTo>
                  <a:lnTo>
                    <a:pt x="3530" y="3725"/>
                  </a:lnTo>
                  <a:lnTo>
                    <a:pt x="3521" y="3720"/>
                  </a:lnTo>
                  <a:lnTo>
                    <a:pt x="3512" y="3714"/>
                  </a:lnTo>
                  <a:lnTo>
                    <a:pt x="3495" y="3709"/>
                  </a:lnTo>
                  <a:lnTo>
                    <a:pt x="3486" y="3703"/>
                  </a:lnTo>
                  <a:lnTo>
                    <a:pt x="3468" y="3698"/>
                  </a:lnTo>
                  <a:lnTo>
                    <a:pt x="3459" y="3687"/>
                  </a:lnTo>
                  <a:lnTo>
                    <a:pt x="3450" y="3687"/>
                  </a:lnTo>
                  <a:lnTo>
                    <a:pt x="3441" y="3682"/>
                  </a:lnTo>
                  <a:lnTo>
                    <a:pt x="3432" y="3687"/>
                  </a:lnTo>
                  <a:lnTo>
                    <a:pt x="3432" y="3693"/>
                  </a:lnTo>
                  <a:lnTo>
                    <a:pt x="3423" y="3698"/>
                  </a:lnTo>
                  <a:lnTo>
                    <a:pt x="3415" y="3703"/>
                  </a:lnTo>
                  <a:lnTo>
                    <a:pt x="3415" y="3709"/>
                  </a:lnTo>
                  <a:lnTo>
                    <a:pt x="3406" y="3714"/>
                  </a:lnTo>
                  <a:lnTo>
                    <a:pt x="3397" y="3720"/>
                  </a:lnTo>
                  <a:lnTo>
                    <a:pt x="3397" y="3725"/>
                  </a:lnTo>
                  <a:lnTo>
                    <a:pt x="3370" y="3725"/>
                  </a:lnTo>
                  <a:lnTo>
                    <a:pt x="3335" y="3725"/>
                  </a:lnTo>
                  <a:lnTo>
                    <a:pt x="3308" y="3725"/>
                  </a:lnTo>
                  <a:lnTo>
                    <a:pt x="3272" y="3730"/>
                  </a:lnTo>
                  <a:lnTo>
                    <a:pt x="3237" y="3730"/>
                  </a:lnTo>
                  <a:lnTo>
                    <a:pt x="3201" y="3736"/>
                  </a:lnTo>
                  <a:lnTo>
                    <a:pt x="3157" y="3736"/>
                  </a:lnTo>
                  <a:lnTo>
                    <a:pt x="3121" y="3736"/>
                  </a:lnTo>
                  <a:lnTo>
                    <a:pt x="3086" y="3741"/>
                  </a:lnTo>
                  <a:lnTo>
                    <a:pt x="3050" y="3741"/>
                  </a:lnTo>
                  <a:lnTo>
                    <a:pt x="3014" y="3741"/>
                  </a:lnTo>
                  <a:lnTo>
                    <a:pt x="2979" y="3741"/>
                  </a:lnTo>
                  <a:lnTo>
                    <a:pt x="2943" y="3741"/>
                  </a:lnTo>
                  <a:lnTo>
                    <a:pt x="2917" y="3736"/>
                  </a:lnTo>
                  <a:lnTo>
                    <a:pt x="2890" y="3736"/>
                  </a:lnTo>
                  <a:lnTo>
                    <a:pt x="2863" y="3730"/>
                  </a:lnTo>
                  <a:lnTo>
                    <a:pt x="2845" y="3725"/>
                  </a:lnTo>
                  <a:lnTo>
                    <a:pt x="2828" y="3720"/>
                  </a:lnTo>
                  <a:lnTo>
                    <a:pt x="2819" y="3714"/>
                  </a:lnTo>
                  <a:lnTo>
                    <a:pt x="2810" y="3709"/>
                  </a:lnTo>
                  <a:lnTo>
                    <a:pt x="2792" y="3703"/>
                  </a:lnTo>
                  <a:lnTo>
                    <a:pt x="2783" y="3693"/>
                  </a:lnTo>
                  <a:lnTo>
                    <a:pt x="2774" y="3687"/>
                  </a:lnTo>
                  <a:lnTo>
                    <a:pt x="2765" y="3676"/>
                  </a:lnTo>
                  <a:lnTo>
                    <a:pt x="2757" y="3671"/>
                  </a:lnTo>
                  <a:lnTo>
                    <a:pt x="2748" y="3666"/>
                  </a:lnTo>
                  <a:lnTo>
                    <a:pt x="2739" y="3660"/>
                  </a:lnTo>
                  <a:lnTo>
                    <a:pt x="2730" y="3655"/>
                  </a:lnTo>
                  <a:lnTo>
                    <a:pt x="2712" y="3650"/>
                  </a:lnTo>
                  <a:lnTo>
                    <a:pt x="2703" y="3644"/>
                  </a:lnTo>
                  <a:lnTo>
                    <a:pt x="2685" y="3644"/>
                  </a:lnTo>
                  <a:lnTo>
                    <a:pt x="2668" y="3644"/>
                  </a:lnTo>
                  <a:lnTo>
                    <a:pt x="2659" y="3639"/>
                  </a:lnTo>
                  <a:lnTo>
                    <a:pt x="2641" y="3639"/>
                  </a:lnTo>
                  <a:lnTo>
                    <a:pt x="2632" y="3639"/>
                  </a:lnTo>
                  <a:lnTo>
                    <a:pt x="2614" y="3639"/>
                  </a:lnTo>
                  <a:lnTo>
                    <a:pt x="2597" y="3639"/>
                  </a:lnTo>
                  <a:lnTo>
                    <a:pt x="2588" y="3639"/>
                  </a:lnTo>
                  <a:lnTo>
                    <a:pt x="2579" y="3639"/>
                  </a:lnTo>
                  <a:lnTo>
                    <a:pt x="2579" y="3644"/>
                  </a:lnTo>
                  <a:lnTo>
                    <a:pt x="2570" y="3650"/>
                  </a:lnTo>
                  <a:lnTo>
                    <a:pt x="2570" y="3660"/>
                  </a:lnTo>
                  <a:lnTo>
                    <a:pt x="2561" y="3666"/>
                  </a:lnTo>
                  <a:lnTo>
                    <a:pt x="2552" y="3676"/>
                  </a:lnTo>
                  <a:lnTo>
                    <a:pt x="2552" y="3687"/>
                  </a:lnTo>
                  <a:lnTo>
                    <a:pt x="2543" y="3693"/>
                  </a:lnTo>
                  <a:lnTo>
                    <a:pt x="2534" y="3698"/>
                  </a:lnTo>
                  <a:lnTo>
                    <a:pt x="2525" y="3703"/>
                  </a:lnTo>
                  <a:lnTo>
                    <a:pt x="2516" y="3709"/>
                  </a:lnTo>
                  <a:lnTo>
                    <a:pt x="2508" y="3714"/>
                  </a:lnTo>
                  <a:lnTo>
                    <a:pt x="2508" y="3714"/>
                  </a:lnTo>
                  <a:lnTo>
                    <a:pt x="2499" y="3720"/>
                  </a:lnTo>
                  <a:lnTo>
                    <a:pt x="2490" y="3720"/>
                  </a:lnTo>
                  <a:lnTo>
                    <a:pt x="2481" y="3725"/>
                  </a:lnTo>
                  <a:lnTo>
                    <a:pt x="2472" y="3730"/>
                  </a:lnTo>
                  <a:lnTo>
                    <a:pt x="2463" y="3730"/>
                  </a:lnTo>
                  <a:lnTo>
                    <a:pt x="2419" y="3730"/>
                  </a:lnTo>
                  <a:lnTo>
                    <a:pt x="2374" y="3730"/>
                  </a:lnTo>
                  <a:lnTo>
                    <a:pt x="2339" y="3730"/>
                  </a:lnTo>
                  <a:lnTo>
                    <a:pt x="2294" y="3730"/>
                  </a:lnTo>
                  <a:lnTo>
                    <a:pt x="2259" y="3730"/>
                  </a:lnTo>
                  <a:lnTo>
                    <a:pt x="2232" y="3730"/>
                  </a:lnTo>
                  <a:lnTo>
                    <a:pt x="2196" y="3730"/>
                  </a:lnTo>
                  <a:lnTo>
                    <a:pt x="2161" y="3730"/>
                  </a:lnTo>
                  <a:lnTo>
                    <a:pt x="2125" y="3730"/>
                  </a:lnTo>
                  <a:lnTo>
                    <a:pt x="2099" y="3736"/>
                  </a:lnTo>
                  <a:lnTo>
                    <a:pt x="2063" y="3736"/>
                  </a:lnTo>
                  <a:lnTo>
                    <a:pt x="2027" y="3736"/>
                  </a:lnTo>
                  <a:lnTo>
                    <a:pt x="1992" y="3741"/>
                  </a:lnTo>
                  <a:lnTo>
                    <a:pt x="1947" y="3747"/>
                  </a:lnTo>
                  <a:lnTo>
                    <a:pt x="1912" y="3752"/>
                  </a:lnTo>
                  <a:lnTo>
                    <a:pt x="1867" y="3752"/>
                  </a:lnTo>
                  <a:lnTo>
                    <a:pt x="1832" y="3757"/>
                  </a:lnTo>
                  <a:lnTo>
                    <a:pt x="1805" y="3763"/>
                  </a:lnTo>
                  <a:lnTo>
                    <a:pt x="1778" y="3768"/>
                  </a:lnTo>
                  <a:lnTo>
                    <a:pt x="1752" y="3768"/>
                  </a:lnTo>
                  <a:lnTo>
                    <a:pt x="1716" y="3774"/>
                  </a:lnTo>
                  <a:lnTo>
                    <a:pt x="1690" y="3774"/>
                  </a:lnTo>
                  <a:lnTo>
                    <a:pt x="1663" y="3779"/>
                  </a:lnTo>
                  <a:lnTo>
                    <a:pt x="1627" y="3779"/>
                  </a:lnTo>
                  <a:lnTo>
                    <a:pt x="1601" y="3784"/>
                  </a:lnTo>
                  <a:lnTo>
                    <a:pt x="1574" y="3784"/>
                  </a:lnTo>
                  <a:lnTo>
                    <a:pt x="1538" y="3784"/>
                  </a:lnTo>
                  <a:lnTo>
                    <a:pt x="1512" y="3784"/>
                  </a:lnTo>
                  <a:lnTo>
                    <a:pt x="1476" y="3790"/>
                  </a:lnTo>
                  <a:lnTo>
                    <a:pt x="1449" y="3790"/>
                  </a:lnTo>
                  <a:lnTo>
                    <a:pt x="1414" y="3790"/>
                  </a:lnTo>
                  <a:lnTo>
                    <a:pt x="1387" y="3790"/>
                  </a:lnTo>
                  <a:lnTo>
                    <a:pt x="1352" y="3790"/>
                  </a:lnTo>
                  <a:lnTo>
                    <a:pt x="1325" y="3790"/>
                  </a:lnTo>
                  <a:lnTo>
                    <a:pt x="1289" y="3790"/>
                  </a:lnTo>
                  <a:lnTo>
                    <a:pt x="1263" y="3790"/>
                  </a:lnTo>
                  <a:lnTo>
                    <a:pt x="1236" y="3784"/>
                  </a:lnTo>
                  <a:lnTo>
                    <a:pt x="1200" y="3784"/>
                  </a:lnTo>
                  <a:lnTo>
                    <a:pt x="1174" y="3784"/>
                  </a:lnTo>
                  <a:lnTo>
                    <a:pt x="1138" y="3784"/>
                  </a:lnTo>
                  <a:lnTo>
                    <a:pt x="1112" y="3779"/>
                  </a:lnTo>
                  <a:lnTo>
                    <a:pt x="1085" y="3779"/>
                  </a:lnTo>
                  <a:lnTo>
                    <a:pt x="1049" y="3774"/>
                  </a:lnTo>
                  <a:lnTo>
                    <a:pt x="1023" y="3774"/>
                  </a:lnTo>
                  <a:lnTo>
                    <a:pt x="996" y="3768"/>
                  </a:lnTo>
                  <a:lnTo>
                    <a:pt x="960" y="3768"/>
                  </a:lnTo>
                  <a:lnTo>
                    <a:pt x="934" y="3763"/>
                  </a:lnTo>
                  <a:lnTo>
                    <a:pt x="907" y="3757"/>
                  </a:lnTo>
                  <a:lnTo>
                    <a:pt x="907" y="3752"/>
                  </a:lnTo>
                  <a:lnTo>
                    <a:pt x="907" y="3747"/>
                  </a:lnTo>
                  <a:lnTo>
                    <a:pt x="898" y="3741"/>
                  </a:lnTo>
                  <a:lnTo>
                    <a:pt x="889" y="3736"/>
                  </a:lnTo>
                  <a:lnTo>
                    <a:pt x="880" y="3730"/>
                  </a:lnTo>
                  <a:lnTo>
                    <a:pt x="871" y="3720"/>
                  </a:lnTo>
                  <a:lnTo>
                    <a:pt x="863" y="3714"/>
                  </a:lnTo>
                  <a:lnTo>
                    <a:pt x="863" y="3703"/>
                  </a:lnTo>
                  <a:lnTo>
                    <a:pt x="818" y="3703"/>
                  </a:lnTo>
                  <a:lnTo>
                    <a:pt x="774" y="3703"/>
                  </a:lnTo>
                  <a:lnTo>
                    <a:pt x="738" y="3709"/>
                  </a:lnTo>
                  <a:lnTo>
                    <a:pt x="694" y="3709"/>
                  </a:lnTo>
                  <a:lnTo>
                    <a:pt x="649" y="3714"/>
                  </a:lnTo>
                  <a:lnTo>
                    <a:pt x="605" y="3714"/>
                  </a:lnTo>
                  <a:lnTo>
                    <a:pt x="560" y="3714"/>
                  </a:lnTo>
                  <a:lnTo>
                    <a:pt x="516" y="3714"/>
                  </a:lnTo>
                  <a:lnTo>
                    <a:pt x="480" y="3720"/>
                  </a:lnTo>
                  <a:lnTo>
                    <a:pt x="436" y="3714"/>
                  </a:lnTo>
                  <a:lnTo>
                    <a:pt x="391" y="3714"/>
                  </a:lnTo>
                  <a:lnTo>
                    <a:pt x="356" y="3709"/>
                  </a:lnTo>
                  <a:lnTo>
                    <a:pt x="311" y="3703"/>
                  </a:lnTo>
                  <a:lnTo>
                    <a:pt x="267" y="3698"/>
                  </a:lnTo>
                  <a:lnTo>
                    <a:pt x="231" y="3687"/>
                  </a:lnTo>
                  <a:lnTo>
                    <a:pt x="196" y="3671"/>
                  </a:lnTo>
                  <a:lnTo>
                    <a:pt x="178" y="3671"/>
                  </a:lnTo>
                  <a:lnTo>
                    <a:pt x="169" y="3671"/>
                  </a:lnTo>
                  <a:lnTo>
                    <a:pt x="151" y="3666"/>
                  </a:lnTo>
                  <a:lnTo>
                    <a:pt x="142" y="3666"/>
                  </a:lnTo>
                  <a:lnTo>
                    <a:pt x="125" y="3660"/>
                  </a:lnTo>
                  <a:lnTo>
                    <a:pt x="116" y="3660"/>
                  </a:lnTo>
                  <a:lnTo>
                    <a:pt x="107" y="3660"/>
                  </a:lnTo>
                  <a:lnTo>
                    <a:pt x="89" y="3660"/>
                  </a:lnTo>
                  <a:lnTo>
                    <a:pt x="89" y="3612"/>
                  </a:lnTo>
                  <a:lnTo>
                    <a:pt x="89" y="3542"/>
                  </a:lnTo>
                  <a:lnTo>
                    <a:pt x="89" y="3466"/>
                  </a:lnTo>
                  <a:lnTo>
                    <a:pt x="107" y="3418"/>
                  </a:lnTo>
                  <a:lnTo>
                    <a:pt x="107" y="3407"/>
                  </a:lnTo>
                  <a:lnTo>
                    <a:pt x="116" y="3396"/>
                  </a:lnTo>
                  <a:lnTo>
                    <a:pt x="125" y="3385"/>
                  </a:lnTo>
                  <a:lnTo>
                    <a:pt x="142" y="3380"/>
                  </a:lnTo>
                  <a:lnTo>
                    <a:pt x="151" y="3369"/>
                  </a:lnTo>
                  <a:lnTo>
                    <a:pt x="169" y="3364"/>
                  </a:lnTo>
                  <a:lnTo>
                    <a:pt x="187" y="3353"/>
                  </a:lnTo>
                  <a:lnTo>
                    <a:pt x="196" y="3348"/>
                  </a:lnTo>
                  <a:lnTo>
                    <a:pt x="196" y="3310"/>
                  </a:lnTo>
                  <a:lnTo>
                    <a:pt x="196" y="3272"/>
                  </a:lnTo>
                  <a:lnTo>
                    <a:pt x="205" y="3240"/>
                  </a:lnTo>
                  <a:lnTo>
                    <a:pt x="205" y="3202"/>
                  </a:lnTo>
                  <a:lnTo>
                    <a:pt x="213" y="3164"/>
                  </a:lnTo>
                  <a:lnTo>
                    <a:pt x="222" y="3132"/>
                  </a:lnTo>
                  <a:lnTo>
                    <a:pt x="231" y="3100"/>
                  </a:lnTo>
                  <a:lnTo>
                    <a:pt x="240" y="3062"/>
                  </a:lnTo>
                  <a:lnTo>
                    <a:pt x="240" y="3051"/>
                  </a:lnTo>
                  <a:lnTo>
                    <a:pt x="249" y="3030"/>
                  </a:lnTo>
                  <a:lnTo>
                    <a:pt x="258" y="3013"/>
                  </a:lnTo>
                  <a:lnTo>
                    <a:pt x="258" y="2992"/>
                  </a:lnTo>
                  <a:lnTo>
                    <a:pt x="267" y="2976"/>
                  </a:lnTo>
                  <a:lnTo>
                    <a:pt x="267" y="2960"/>
                  </a:lnTo>
                  <a:lnTo>
                    <a:pt x="267" y="2938"/>
                  </a:lnTo>
                  <a:lnTo>
                    <a:pt x="258" y="2927"/>
                  </a:lnTo>
                  <a:lnTo>
                    <a:pt x="249" y="2916"/>
                  </a:lnTo>
                  <a:lnTo>
                    <a:pt x="240" y="2906"/>
                  </a:lnTo>
                  <a:lnTo>
                    <a:pt x="231" y="2895"/>
                  </a:lnTo>
                  <a:lnTo>
                    <a:pt x="213" y="2884"/>
                  </a:lnTo>
                  <a:lnTo>
                    <a:pt x="205" y="2873"/>
                  </a:lnTo>
                  <a:lnTo>
                    <a:pt x="196" y="2862"/>
                  </a:lnTo>
                  <a:lnTo>
                    <a:pt x="187" y="2852"/>
                  </a:lnTo>
                  <a:lnTo>
                    <a:pt x="187" y="2836"/>
                  </a:lnTo>
                  <a:lnTo>
                    <a:pt x="178" y="2809"/>
                  </a:lnTo>
                  <a:lnTo>
                    <a:pt x="178" y="2782"/>
                  </a:lnTo>
                  <a:lnTo>
                    <a:pt x="178" y="2755"/>
                  </a:lnTo>
                  <a:lnTo>
                    <a:pt x="187" y="2728"/>
                  </a:lnTo>
                  <a:lnTo>
                    <a:pt x="196" y="2701"/>
                  </a:lnTo>
                  <a:lnTo>
                    <a:pt x="205" y="2674"/>
                  </a:lnTo>
                  <a:lnTo>
                    <a:pt x="213" y="2652"/>
                  </a:lnTo>
                  <a:lnTo>
                    <a:pt x="213" y="2625"/>
                  </a:lnTo>
                  <a:lnTo>
                    <a:pt x="213" y="2620"/>
                  </a:lnTo>
                  <a:lnTo>
                    <a:pt x="205" y="2620"/>
                  </a:lnTo>
                  <a:lnTo>
                    <a:pt x="196" y="2615"/>
                  </a:lnTo>
                  <a:lnTo>
                    <a:pt x="187" y="2609"/>
                  </a:lnTo>
                  <a:lnTo>
                    <a:pt x="178" y="2609"/>
                  </a:lnTo>
                  <a:lnTo>
                    <a:pt x="169" y="2604"/>
                  </a:lnTo>
                  <a:lnTo>
                    <a:pt x="160" y="2604"/>
                  </a:lnTo>
                  <a:lnTo>
                    <a:pt x="151" y="2598"/>
                  </a:lnTo>
                  <a:lnTo>
                    <a:pt x="151" y="2561"/>
                  </a:lnTo>
                  <a:lnTo>
                    <a:pt x="267" y="2512"/>
                  </a:lnTo>
                  <a:lnTo>
                    <a:pt x="258" y="2496"/>
                  </a:lnTo>
                  <a:lnTo>
                    <a:pt x="249" y="2485"/>
                  </a:lnTo>
                  <a:lnTo>
                    <a:pt x="231" y="2474"/>
                  </a:lnTo>
                  <a:lnTo>
                    <a:pt x="213" y="2464"/>
                  </a:lnTo>
                  <a:lnTo>
                    <a:pt x="187" y="2453"/>
                  </a:lnTo>
                  <a:lnTo>
                    <a:pt x="169" y="2437"/>
                  </a:lnTo>
                  <a:lnTo>
                    <a:pt x="160" y="2420"/>
                  </a:lnTo>
                  <a:lnTo>
                    <a:pt x="169" y="2404"/>
                  </a:lnTo>
                </a:path>
              </a:pathLst>
            </a:custGeom>
            <a:noFill/>
            <a:ln w="0">
              <a:solidFill>
                <a:srgbClr val="0E0D0C"/>
              </a:solidFill>
              <a:prstDash val="solid"/>
              <a:round/>
              <a:headEnd/>
              <a:tailEnd/>
            </a:ln>
          </p:spPr>
          <p:txBody>
            <a:bodyPr/>
            <a:lstStyle/>
            <a:p>
              <a:endParaRPr lang="en-US"/>
            </a:p>
          </p:txBody>
        </p:sp>
      </p:grpSp>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7" name="TextBox 6"/>
          <p:cNvSpPr txBox="1"/>
          <p:nvPr/>
        </p:nvSpPr>
        <p:spPr>
          <a:xfrm>
            <a:off x="3657600" y="2308860"/>
            <a:ext cx="5105400" cy="3970318"/>
          </a:xfrm>
          <a:prstGeom prst="rect">
            <a:avLst/>
          </a:prstGeom>
          <a:noFill/>
        </p:spPr>
        <p:txBody>
          <a:bodyPr wrap="square" rtlCol="0">
            <a:spAutoFit/>
          </a:bodyPr>
          <a:lstStyle/>
          <a:p>
            <a:pPr algn="ctr">
              <a:spcBef>
                <a:spcPts val="600"/>
              </a:spcBef>
              <a:buClr>
                <a:schemeClr val="bg2">
                  <a:lumMod val="75000"/>
                </a:schemeClr>
              </a:buClr>
            </a:pPr>
            <a:r>
              <a:rPr lang="en-US" sz="2800" dirty="0" smtClean="0"/>
              <a:t>. . . idolatry </a:t>
            </a:r>
            <a:r>
              <a:rPr lang="en-US" sz="2800" dirty="0"/>
              <a:t>came to mean, not only the giving to any creature or human creation the honor or devotion which belonged to God alone, but the giving to any human desire a precedence over God's will (</a:t>
            </a:r>
            <a:r>
              <a:rPr lang="en-US" sz="2800" u="sng" dirty="0"/>
              <a:t>1Co_10:14; Gal_5:20; Col_3:5; 1Pe_4:3).</a:t>
            </a:r>
            <a:endParaRPr lang="en-US" sz="2800" dirty="0" smtClean="0"/>
          </a:p>
        </p:txBody>
      </p:sp>
      <p:sp>
        <p:nvSpPr>
          <p:cNvPr id="9" name="TextBox 8"/>
          <p:cNvSpPr txBox="1"/>
          <p:nvPr/>
        </p:nvSpPr>
        <p:spPr>
          <a:xfrm>
            <a:off x="0" y="762000"/>
            <a:ext cx="9144000" cy="1015663"/>
          </a:xfrm>
          <a:prstGeom prst="rect">
            <a:avLst/>
          </a:prstGeom>
          <a:noFill/>
        </p:spPr>
        <p:txBody>
          <a:bodyPr wrap="square" rtlCol="0">
            <a:spAutoFit/>
          </a:bodyPr>
          <a:lstStyle/>
          <a:p>
            <a:pPr algn="ctr"/>
            <a:r>
              <a:rPr lang="en-US" sz="60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Idolatrous Fool</a:t>
            </a:r>
            <a:endParaRPr lang="en-US" sz="60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26626" name="Picture 2" descr="http://store.biblesoft.com/photos/NEWINTERB00383-2T.jpg"/>
          <p:cNvPicPr>
            <a:picLocks noChangeAspect="1" noChangeArrowheads="1"/>
          </p:cNvPicPr>
          <p:nvPr/>
        </p:nvPicPr>
        <p:blipFill>
          <a:blip r:embed="rId3"/>
          <a:srcRect/>
          <a:stretch>
            <a:fillRect/>
          </a:stretch>
        </p:blipFill>
        <p:spPr bwMode="auto">
          <a:xfrm>
            <a:off x="228600" y="2057400"/>
            <a:ext cx="3093720" cy="4419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5" name="Date Placeholder 14"/>
          <p:cNvSpPr>
            <a:spLocks noGrp="1"/>
          </p:cNvSpPr>
          <p:nvPr>
            <p:ph type="dt" sz="half" idx="10"/>
          </p:nvPr>
        </p:nvSpPr>
        <p:spPr/>
        <p:txBody>
          <a:bodyPr/>
          <a:lstStyle/>
          <a:p>
            <a:r>
              <a:rPr lang="en-US" smtClean="0"/>
              <a:t>Don McClain</a:t>
            </a:r>
            <a:endParaRPr lang="en-US"/>
          </a:p>
        </p:txBody>
      </p:sp>
      <p:sp>
        <p:nvSpPr>
          <p:cNvPr id="16" name="Slide Number Placeholder 15"/>
          <p:cNvSpPr>
            <a:spLocks noGrp="1"/>
          </p:cNvSpPr>
          <p:nvPr>
            <p:ph type="sldNum" sz="quarter" idx="12"/>
          </p:nvPr>
        </p:nvSpPr>
        <p:spPr/>
        <p:txBody>
          <a:bodyPr/>
          <a:lstStyle/>
          <a:p>
            <a:fld id="{E2BC18E2-5954-4BB2-B479-9D6DEF7F6FEA}" type="slidenum">
              <a:rPr lang="en-US" smtClean="0"/>
              <a:pPr/>
              <a:t>7</a:t>
            </a:fld>
            <a:endParaRPr lang="en-US"/>
          </a:p>
        </p:txBody>
      </p:sp>
      <p:sp>
        <p:nvSpPr>
          <p:cNvPr id="17" name="Footer Placeholder 16"/>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7" name="Round Diagonal Corner Rectangle 6"/>
          <p:cNvSpPr/>
          <p:nvPr/>
        </p:nvSpPr>
        <p:spPr>
          <a:xfrm>
            <a:off x="4191000" y="2057400"/>
            <a:ext cx="4724400" cy="44958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343400" y="2209800"/>
            <a:ext cx="4343400" cy="4339650"/>
          </a:xfrm>
          <a:prstGeom prst="rect">
            <a:avLst/>
          </a:prstGeom>
          <a:noFill/>
        </p:spPr>
        <p:txBody>
          <a:bodyPr wrap="square" rtlCol="0">
            <a:spAutoFit/>
          </a:bodyPr>
          <a:lstStyle/>
          <a:p>
            <a:pPr marL="457200" indent="-457200">
              <a:spcBef>
                <a:spcPts val="600"/>
              </a:spcBef>
              <a:buClr>
                <a:schemeClr val="bg2">
                  <a:lumMod val="75000"/>
                </a:schemeClr>
              </a:buClr>
              <a:buFont typeface="Wingdings 2" pitchFamily="18" charset="2"/>
              <a:buChar char="ö"/>
            </a:pPr>
            <a:r>
              <a:rPr lang="en-US" sz="3200" dirty="0" smtClean="0"/>
              <a:t>Eastern Religions –</a:t>
            </a:r>
          </a:p>
          <a:p>
            <a:pPr marL="457200" indent="-457200">
              <a:spcBef>
                <a:spcPts val="600"/>
              </a:spcBef>
              <a:buClr>
                <a:schemeClr val="bg2">
                  <a:lumMod val="75000"/>
                </a:schemeClr>
              </a:buClr>
              <a:buFont typeface="Wingdings 2" pitchFamily="18" charset="2"/>
              <a:buChar char="ö"/>
            </a:pPr>
            <a:r>
              <a:rPr lang="en-US" sz="3200" dirty="0" smtClean="0"/>
              <a:t>Humanism -</a:t>
            </a:r>
          </a:p>
          <a:p>
            <a:pPr marL="457200" indent="-457200">
              <a:spcBef>
                <a:spcPts val="600"/>
              </a:spcBef>
              <a:buClr>
                <a:schemeClr val="bg2">
                  <a:lumMod val="75000"/>
                </a:schemeClr>
              </a:buClr>
              <a:buFont typeface="Wingdings 2" pitchFamily="18" charset="2"/>
              <a:buChar char="ö"/>
            </a:pPr>
            <a:r>
              <a:rPr lang="en-US" sz="3200" dirty="0" smtClean="0"/>
              <a:t>Catholicism –</a:t>
            </a:r>
          </a:p>
          <a:p>
            <a:pPr marL="457200" indent="-457200">
              <a:spcBef>
                <a:spcPts val="600"/>
              </a:spcBef>
              <a:buClr>
                <a:schemeClr val="bg2">
                  <a:lumMod val="75000"/>
                </a:schemeClr>
              </a:buClr>
              <a:buFont typeface="Wingdings 2" pitchFamily="18" charset="2"/>
              <a:buChar char="ö"/>
            </a:pPr>
            <a:r>
              <a:rPr lang="en-US" sz="3200" dirty="0" smtClean="0"/>
              <a:t>Money, Sports, Entertainment, Politics, Possessions </a:t>
            </a:r>
          </a:p>
          <a:p>
            <a:pPr marL="457200" indent="-457200">
              <a:spcBef>
                <a:spcPts val="600"/>
              </a:spcBef>
              <a:buClr>
                <a:schemeClr val="bg2">
                  <a:lumMod val="75000"/>
                </a:schemeClr>
              </a:buClr>
              <a:buFont typeface="Wingdings 2" pitchFamily="18" charset="2"/>
              <a:buChar char="ö"/>
            </a:pPr>
            <a:r>
              <a:rPr lang="en-US" sz="3200" dirty="0" smtClean="0"/>
              <a:t>Many Unscriptural Religious Practices - </a:t>
            </a:r>
            <a:endParaRPr lang="en-US" sz="3200" dirty="0"/>
          </a:p>
        </p:txBody>
      </p:sp>
      <p:sp>
        <p:nvSpPr>
          <p:cNvPr id="10" name="TextBox 9"/>
          <p:cNvSpPr txBox="1"/>
          <p:nvPr/>
        </p:nvSpPr>
        <p:spPr>
          <a:xfrm>
            <a:off x="0" y="762000"/>
            <a:ext cx="9144000" cy="1015663"/>
          </a:xfrm>
          <a:prstGeom prst="rect">
            <a:avLst/>
          </a:prstGeom>
          <a:noFill/>
        </p:spPr>
        <p:txBody>
          <a:bodyPr wrap="square" rtlCol="0">
            <a:spAutoFit/>
          </a:bodyPr>
          <a:lstStyle/>
          <a:p>
            <a:pPr algn="ctr"/>
            <a:r>
              <a:rPr lang="en-US" sz="60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Idolatrous Fool</a:t>
            </a:r>
            <a:endParaRPr lang="en-US" sz="60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1026" name="Picture 2"/>
          <p:cNvPicPr>
            <a:picLocks noChangeAspect="1" noChangeArrowheads="1"/>
          </p:cNvPicPr>
          <p:nvPr/>
        </p:nvPicPr>
        <p:blipFill>
          <a:blip r:embed="rId3"/>
          <a:srcRect/>
          <a:stretch>
            <a:fillRect/>
          </a:stretch>
        </p:blipFill>
        <p:spPr bwMode="auto">
          <a:xfrm>
            <a:off x="228600" y="1981200"/>
            <a:ext cx="3369399" cy="4764088"/>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8</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rPr>
              <a:t>Some Fools of The Bible</a:t>
            </a:r>
            <a:endParaRPr lang="en-US" sz="5400" b="1" dirty="0">
              <a:ln w="11430"/>
              <a:solidFill>
                <a:schemeClr val="accent6">
                  <a:lumMod val="40000"/>
                  <a:lumOff val="60000"/>
                </a:schemeClr>
              </a:solidFill>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0" y="762000"/>
            <a:ext cx="9144000" cy="923330"/>
          </a:xfrm>
          <a:prstGeom prst="rect">
            <a:avLst/>
          </a:prstGeom>
          <a:noFill/>
        </p:spPr>
        <p:txBody>
          <a:bodyPr wrap="square" rtlCol="0">
            <a:spAutoFit/>
          </a:bodyPr>
          <a:lstStyle/>
          <a:p>
            <a:pPr algn="ctr"/>
            <a:r>
              <a:rPr lang="en-US" sz="5400" b="1" dirty="0" smtClean="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The Immoral Fool</a:t>
            </a:r>
            <a:endParaRPr lang="en-US" sz="5400" b="1" dirty="0">
              <a:ln w="12700">
                <a:solidFill>
                  <a:schemeClr val="bg1"/>
                </a:solidFill>
                <a:prstDash val="solid"/>
              </a:ln>
              <a:solidFill>
                <a:schemeClr val="accent6">
                  <a:lumMod val="50000"/>
                </a:schemeClr>
              </a:solidFill>
              <a:effectLst>
                <a:glow rad="101600">
                  <a:schemeClr val="bg1">
                    <a:alpha val="6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10" name="Picture 9"/>
          <p:cNvPicPr>
            <a:picLocks noChangeAspect="1" noChangeArrowheads="1"/>
          </p:cNvPicPr>
          <p:nvPr/>
        </p:nvPicPr>
        <p:blipFill>
          <a:blip r:embed="rId3"/>
          <a:srcRect/>
          <a:stretch>
            <a:fillRect/>
          </a:stretch>
        </p:blipFill>
        <p:spPr bwMode="auto">
          <a:xfrm>
            <a:off x="3276600" y="1905000"/>
            <a:ext cx="5867400" cy="4876799"/>
          </a:xfrm>
          <a:prstGeom prst="rect">
            <a:avLst/>
          </a:prstGeom>
          <a:noFill/>
          <a:ln w="9525">
            <a:noFill/>
            <a:miter lim="800000"/>
            <a:headEnd/>
            <a:tailEnd/>
          </a:ln>
          <a:effectLst/>
        </p:spPr>
      </p:pic>
      <p:sp>
        <p:nvSpPr>
          <p:cNvPr id="7" name="Rectangle 6"/>
          <p:cNvSpPr/>
          <p:nvPr/>
        </p:nvSpPr>
        <p:spPr>
          <a:xfrm>
            <a:off x="4038600" y="2438400"/>
            <a:ext cx="4267200" cy="3046988"/>
          </a:xfrm>
          <a:prstGeom prst="rect">
            <a:avLst/>
          </a:prstGeom>
        </p:spPr>
        <p:txBody>
          <a:bodyPr wrap="square">
            <a:spAutoFit/>
          </a:bodyPr>
          <a:lstStyle/>
          <a:p>
            <a:pPr algn="ctr"/>
            <a:r>
              <a:rPr lang="en-US" sz="2400" b="1" dirty="0" smtClean="0"/>
              <a:t>Proverbs 7:21-22 (NKJV) </a:t>
            </a:r>
            <a:r>
              <a:rPr lang="en-US" sz="2400" dirty="0" smtClean="0"/>
              <a:t/>
            </a:r>
            <a:br>
              <a:rPr lang="en-US" sz="2400" dirty="0" smtClean="0"/>
            </a:br>
            <a:r>
              <a:rPr lang="en-US" sz="2400" baseline="30000" dirty="0" smtClean="0"/>
              <a:t>21 </a:t>
            </a:r>
            <a:r>
              <a:rPr lang="en-US" sz="2400" dirty="0" smtClean="0"/>
              <a:t>With her enticing speech she caused him to yield, With her flattering lips she seduced him.  </a:t>
            </a:r>
            <a:r>
              <a:rPr lang="en-US" sz="2400" baseline="30000" dirty="0" smtClean="0"/>
              <a:t>22 </a:t>
            </a:r>
            <a:r>
              <a:rPr lang="en-US" sz="2400" dirty="0" smtClean="0"/>
              <a:t>Immediately he went after her, as an ox goes to the slaughter, Or as a fool to the correction of the stocks, </a:t>
            </a:r>
            <a:endParaRPr lang="en-US" sz="2400" dirty="0"/>
          </a:p>
        </p:txBody>
      </p:sp>
      <p:pic>
        <p:nvPicPr>
          <p:cNvPr id="28674" name="Picture 2" descr="http://www.sixdegreesfromdave.com/Apple%20Tempting%20-%20300.jpg"/>
          <p:cNvPicPr>
            <a:picLocks noChangeAspect="1" noChangeArrowheads="1"/>
          </p:cNvPicPr>
          <p:nvPr/>
        </p:nvPicPr>
        <p:blipFill>
          <a:blip r:embed="rId4"/>
          <a:srcRect/>
          <a:stretch>
            <a:fillRect/>
          </a:stretch>
        </p:blipFill>
        <p:spPr bwMode="auto">
          <a:xfrm>
            <a:off x="228600" y="2514601"/>
            <a:ext cx="3486735" cy="3124200"/>
          </a:xfrm>
          <a:prstGeom prst="rect">
            <a:avLst/>
          </a:prstGeom>
          <a:noFill/>
          <a:ln>
            <a:noFill/>
          </a:ln>
          <a:effectLst>
            <a:outerShdw blurRad="127000" dist="38100" dir="2700000" algn="ctr">
              <a:srgbClr val="000000">
                <a:alpha val="45000"/>
              </a:srgbClr>
            </a:outerShdw>
          </a:effectLst>
          <a:scene3d>
            <a:camera prst="perspectiveFront" fov="2700000">
              <a:rot lat="20901512" lon="19875444" rev="599289"/>
            </a:camera>
            <a:lightRig rig="soft" dir="t">
              <a:rot lat="0" lon="0" rev="0"/>
            </a:lightRig>
          </a:scene3d>
          <a:sp3d prstMaterial="translucentPowder">
            <a:bevelT w="203200" h="50800" prst="softRound"/>
          </a:sp3d>
        </p:spPr>
      </p:pic>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E2BC18E2-5954-4BB2-B479-9D6DEF7F6FEA}" type="slidenum">
              <a:rPr lang="en-US" smtClean="0"/>
              <a:pPr/>
              <a:t>9</a:t>
            </a:fld>
            <a:endParaRPr lang="en-US"/>
          </a:p>
        </p:txBody>
      </p:sp>
      <p:sp>
        <p:nvSpPr>
          <p:cNvPr id="12" name="Footer Placeholder 11"/>
          <p:cNvSpPr>
            <a:spLocks noGrp="1"/>
          </p:cNvSpPr>
          <p:nvPr>
            <p:ph type="ftr" sz="quarter" idx="11"/>
          </p:nvPr>
        </p:nvSpPr>
        <p:spPr/>
        <p:txBody>
          <a:bodyPr/>
          <a:lstStyle/>
          <a:p>
            <a:r>
              <a:rPr lang="en-US" smtClean="0"/>
              <a:t>W. 65th St church of Christ / April 13, 2008</a:t>
            </a:r>
            <a:endParaRPr lang="en-US"/>
          </a:p>
        </p:txBody>
      </p:sp>
    </p:spTree>
  </p:cSld>
  <p:clrMapOvr>
    <a:masterClrMapping/>
  </p:clrMapOvr>
  <p:transition>
    <p:wheel spokes="2"/>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1130</TotalTime>
  <Words>1086</Words>
  <Application>Microsoft Office PowerPoint</Application>
  <PresentationFormat>On-screen Show (4:3)</PresentationFormat>
  <Paragraphs>190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Don McClain</dc:creator>
  <cp:lastModifiedBy> </cp:lastModifiedBy>
  <cp:revision>44</cp:revision>
  <dcterms:created xsi:type="dcterms:W3CDTF">2008-04-09T13:18:52Z</dcterms:created>
  <dcterms:modified xsi:type="dcterms:W3CDTF">2008-04-10T22:49:02Z</dcterms:modified>
</cp:coreProperties>
</file>