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24"/>
  </p:notesMasterIdLst>
  <p:sldIdLst>
    <p:sldId id="256" r:id="rId2"/>
    <p:sldId id="257" r:id="rId3"/>
    <p:sldId id="309" r:id="rId4"/>
    <p:sldId id="308" r:id="rId5"/>
    <p:sldId id="313" r:id="rId6"/>
    <p:sldId id="314" r:id="rId7"/>
    <p:sldId id="315" r:id="rId8"/>
    <p:sldId id="316" r:id="rId9"/>
    <p:sldId id="317" r:id="rId10"/>
    <p:sldId id="318" r:id="rId11"/>
    <p:sldId id="319" r:id="rId12"/>
    <p:sldId id="320" r:id="rId13"/>
    <p:sldId id="321" r:id="rId14"/>
    <p:sldId id="323" r:id="rId15"/>
    <p:sldId id="324" r:id="rId16"/>
    <p:sldId id="325" r:id="rId17"/>
    <p:sldId id="322" r:id="rId18"/>
    <p:sldId id="328" r:id="rId19"/>
    <p:sldId id="326" r:id="rId20"/>
    <p:sldId id="329" r:id="rId21"/>
    <p:sldId id="330" r:id="rId22"/>
    <p:sldId id="331"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67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624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A18B0D8-0313-4B7A-BB5E-895D325AE92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of the material for this lesson</a:t>
            </a:r>
            <a:r>
              <a:rPr lang="en-US" baseline="0" dirty="0" smtClean="0"/>
              <a:t> came from a </a:t>
            </a:r>
            <a:r>
              <a:rPr lang="en-US" baseline="0" dirty="0" err="1" smtClean="0"/>
              <a:t>ppt</a:t>
            </a:r>
            <a:r>
              <a:rPr lang="en-US" baseline="0" dirty="0" smtClean="0"/>
              <a:t> file I found on my computer but cannot remember who it </a:t>
            </a:r>
            <a:r>
              <a:rPr lang="en-US" baseline="0" smtClean="0"/>
              <a:t>came from.</a:t>
            </a:r>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18B0D8-0313-4B7A-BB5E-895D325AE92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r>
              <a:rPr lang="en-US" smtClean="0"/>
              <a:t>Don McClain</a:t>
            </a:r>
            <a:endParaRPr lang="en-US"/>
          </a:p>
        </p:txBody>
      </p:sp>
      <p:sp>
        <p:nvSpPr>
          <p:cNvPr id="17" name="Footer Placeholder 16"/>
          <p:cNvSpPr>
            <a:spLocks noGrp="1"/>
          </p:cNvSpPr>
          <p:nvPr>
            <p:ph type="ftr" sz="quarter" idx="11"/>
          </p:nvPr>
        </p:nvSpPr>
        <p:spPr/>
        <p:txBody>
          <a:bodyPr/>
          <a:lstStyle/>
          <a:p>
            <a:r>
              <a:rPr lang="en-US" smtClean="0"/>
              <a:t>W, 65th St. church of Christ / December 13, 2009</a:t>
            </a:r>
            <a:endParaRPr lang="en-US"/>
          </a:p>
        </p:txBody>
      </p:sp>
      <p:sp>
        <p:nvSpPr>
          <p:cNvPr id="29" name="Slide Number Placeholder 28"/>
          <p:cNvSpPr>
            <a:spLocks noGrp="1"/>
          </p:cNvSpPr>
          <p:nvPr>
            <p:ph type="sldNum" sz="quarter" idx="12"/>
          </p:nvPr>
        </p:nvSpPr>
        <p:spPr/>
        <p:txBody>
          <a:bodyPr/>
          <a:lstStyle/>
          <a:p>
            <a:fld id="{0055A373-B69D-4195-BF30-FE6DB02F270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Don McClain</a:t>
            </a:r>
            <a:endParaRPr lang="en-US"/>
          </a:p>
        </p:txBody>
      </p:sp>
      <p:sp>
        <p:nvSpPr>
          <p:cNvPr id="5" name="Footer Placeholder 4"/>
          <p:cNvSpPr>
            <a:spLocks noGrp="1"/>
          </p:cNvSpPr>
          <p:nvPr>
            <p:ph type="ftr" sz="quarter" idx="11"/>
          </p:nvPr>
        </p:nvSpPr>
        <p:spPr/>
        <p:txBody>
          <a:bodyPr/>
          <a:lstStyle/>
          <a:p>
            <a:r>
              <a:rPr lang="en-US" smtClean="0"/>
              <a:t>W, 65th St. church of Christ / December 13, 2009</a:t>
            </a:r>
            <a:endParaRPr lang="en-US"/>
          </a:p>
        </p:txBody>
      </p:sp>
      <p:sp>
        <p:nvSpPr>
          <p:cNvPr id="6" name="Slide Number Placeholder 5"/>
          <p:cNvSpPr>
            <a:spLocks noGrp="1"/>
          </p:cNvSpPr>
          <p:nvPr>
            <p:ph type="sldNum" sz="quarter" idx="12"/>
          </p:nvPr>
        </p:nvSpPr>
        <p:spPr/>
        <p:txBody>
          <a:bodyPr/>
          <a:lstStyle/>
          <a:p>
            <a:fld id="{9D7DAAA8-B3FF-4F5B-B978-E69F72F4F2BF}"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Don McClain</a:t>
            </a:r>
            <a:endParaRPr lang="en-US"/>
          </a:p>
        </p:txBody>
      </p:sp>
      <p:sp>
        <p:nvSpPr>
          <p:cNvPr id="5" name="Footer Placeholder 4"/>
          <p:cNvSpPr>
            <a:spLocks noGrp="1"/>
          </p:cNvSpPr>
          <p:nvPr>
            <p:ph type="ftr" sz="quarter" idx="11"/>
          </p:nvPr>
        </p:nvSpPr>
        <p:spPr/>
        <p:txBody>
          <a:bodyPr/>
          <a:lstStyle/>
          <a:p>
            <a:r>
              <a:rPr lang="en-US" smtClean="0"/>
              <a:t>W, 65th St. church of Christ / December 13, 2009</a:t>
            </a:r>
            <a:endParaRPr lang="en-US"/>
          </a:p>
        </p:txBody>
      </p:sp>
      <p:sp>
        <p:nvSpPr>
          <p:cNvPr id="6" name="Slide Number Placeholder 5"/>
          <p:cNvSpPr>
            <a:spLocks noGrp="1"/>
          </p:cNvSpPr>
          <p:nvPr>
            <p:ph type="sldNum" sz="quarter" idx="12"/>
          </p:nvPr>
        </p:nvSpPr>
        <p:spPr/>
        <p:txBody>
          <a:bodyPr/>
          <a:lstStyle/>
          <a:p>
            <a:fld id="{8A63A530-C5EE-4B80-AF1B-840C6AAC7B23}"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Don McClain</a:t>
            </a:r>
            <a:endParaRPr lang="en-US"/>
          </a:p>
        </p:txBody>
      </p:sp>
      <p:sp>
        <p:nvSpPr>
          <p:cNvPr id="5" name="Footer Placeholder 4"/>
          <p:cNvSpPr>
            <a:spLocks noGrp="1"/>
          </p:cNvSpPr>
          <p:nvPr>
            <p:ph type="ftr" sz="quarter" idx="11"/>
          </p:nvPr>
        </p:nvSpPr>
        <p:spPr/>
        <p:txBody>
          <a:bodyPr/>
          <a:lstStyle/>
          <a:p>
            <a:r>
              <a:rPr lang="en-US" smtClean="0"/>
              <a:t>W, 65th St. church of Christ / December 13, 2009</a:t>
            </a:r>
            <a:endParaRPr lang="en-US"/>
          </a:p>
        </p:txBody>
      </p:sp>
      <p:sp>
        <p:nvSpPr>
          <p:cNvPr id="6" name="Slide Number Placeholder 5"/>
          <p:cNvSpPr>
            <a:spLocks noGrp="1"/>
          </p:cNvSpPr>
          <p:nvPr>
            <p:ph type="sldNum" sz="quarter" idx="12"/>
          </p:nvPr>
        </p:nvSpPr>
        <p:spPr/>
        <p:txBody>
          <a:bodyPr/>
          <a:lstStyle/>
          <a:p>
            <a:fld id="{33D30166-A18B-400D-9094-E71A84EC1367}"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Don McClain</a:t>
            </a:r>
            <a:endParaRPr lang="en-US"/>
          </a:p>
        </p:txBody>
      </p:sp>
      <p:sp>
        <p:nvSpPr>
          <p:cNvPr id="5" name="Footer Placeholder 4"/>
          <p:cNvSpPr>
            <a:spLocks noGrp="1"/>
          </p:cNvSpPr>
          <p:nvPr>
            <p:ph type="ftr" sz="quarter" idx="11"/>
          </p:nvPr>
        </p:nvSpPr>
        <p:spPr/>
        <p:txBody>
          <a:bodyPr/>
          <a:lstStyle/>
          <a:p>
            <a:r>
              <a:rPr lang="en-US" smtClean="0"/>
              <a:t>W, 65th St. church of Christ / December 13, 2009</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88C3446-2DDF-4AF7-B6D7-B0BBBBB0EDF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Don McClain</a:t>
            </a:r>
            <a:endParaRPr lang="en-US"/>
          </a:p>
        </p:txBody>
      </p:sp>
      <p:sp>
        <p:nvSpPr>
          <p:cNvPr id="6" name="Footer Placeholder 5"/>
          <p:cNvSpPr>
            <a:spLocks noGrp="1"/>
          </p:cNvSpPr>
          <p:nvPr>
            <p:ph type="ftr" sz="quarter" idx="11"/>
          </p:nvPr>
        </p:nvSpPr>
        <p:spPr/>
        <p:txBody>
          <a:bodyPr/>
          <a:lstStyle/>
          <a:p>
            <a:r>
              <a:rPr lang="en-US" smtClean="0"/>
              <a:t>W, 65th St. church of Christ / December 13, 2009</a:t>
            </a:r>
            <a:endParaRPr lang="en-US"/>
          </a:p>
        </p:txBody>
      </p:sp>
      <p:sp>
        <p:nvSpPr>
          <p:cNvPr id="7" name="Slide Number Placeholder 6"/>
          <p:cNvSpPr>
            <a:spLocks noGrp="1"/>
          </p:cNvSpPr>
          <p:nvPr>
            <p:ph type="sldNum" sz="quarter" idx="12"/>
          </p:nvPr>
        </p:nvSpPr>
        <p:spPr/>
        <p:txBody>
          <a:bodyPr/>
          <a:lstStyle/>
          <a:p>
            <a:fld id="{9E94BFC7-D4B9-4730-9BBD-F9690B525488}"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Don McClain</a:t>
            </a:r>
            <a:endParaRPr lang="en-US"/>
          </a:p>
        </p:txBody>
      </p:sp>
      <p:sp>
        <p:nvSpPr>
          <p:cNvPr id="8" name="Footer Placeholder 7"/>
          <p:cNvSpPr>
            <a:spLocks noGrp="1"/>
          </p:cNvSpPr>
          <p:nvPr>
            <p:ph type="ftr" sz="quarter" idx="11"/>
          </p:nvPr>
        </p:nvSpPr>
        <p:spPr/>
        <p:txBody>
          <a:bodyPr/>
          <a:lstStyle/>
          <a:p>
            <a:r>
              <a:rPr lang="en-US" smtClean="0"/>
              <a:t>W, 65th St. church of Christ / December 13, 2009</a:t>
            </a:r>
            <a:endParaRPr lang="en-US"/>
          </a:p>
        </p:txBody>
      </p:sp>
      <p:sp>
        <p:nvSpPr>
          <p:cNvPr id="9" name="Slide Number Placeholder 8"/>
          <p:cNvSpPr>
            <a:spLocks noGrp="1"/>
          </p:cNvSpPr>
          <p:nvPr>
            <p:ph type="sldNum" sz="quarter" idx="12"/>
          </p:nvPr>
        </p:nvSpPr>
        <p:spPr/>
        <p:txBody>
          <a:bodyPr/>
          <a:lstStyle/>
          <a:p>
            <a:fld id="{77F5AC7F-AD8D-472B-ADB5-87F464FD32D3}"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Don McClain</a:t>
            </a:r>
            <a:endParaRPr lang="en-US"/>
          </a:p>
        </p:txBody>
      </p:sp>
      <p:sp>
        <p:nvSpPr>
          <p:cNvPr id="4" name="Footer Placeholder 3"/>
          <p:cNvSpPr>
            <a:spLocks noGrp="1"/>
          </p:cNvSpPr>
          <p:nvPr>
            <p:ph type="ftr" sz="quarter" idx="11"/>
          </p:nvPr>
        </p:nvSpPr>
        <p:spPr/>
        <p:txBody>
          <a:bodyPr/>
          <a:lstStyle/>
          <a:p>
            <a:r>
              <a:rPr lang="en-US" smtClean="0"/>
              <a:t>W, 65th St. church of Christ / December 13, 2009</a:t>
            </a:r>
            <a:endParaRPr lang="en-US"/>
          </a:p>
        </p:txBody>
      </p:sp>
      <p:sp>
        <p:nvSpPr>
          <p:cNvPr id="5" name="Slide Number Placeholder 4"/>
          <p:cNvSpPr>
            <a:spLocks noGrp="1"/>
          </p:cNvSpPr>
          <p:nvPr>
            <p:ph type="sldNum" sz="quarter" idx="12"/>
          </p:nvPr>
        </p:nvSpPr>
        <p:spPr/>
        <p:txBody>
          <a:bodyPr/>
          <a:lstStyle/>
          <a:p>
            <a:fld id="{C06E5BF0-A5E5-4D07-ACEC-C2C64546BEA4}"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Don McClain</a:t>
            </a:r>
            <a:endParaRPr lang="en-US"/>
          </a:p>
        </p:txBody>
      </p:sp>
      <p:sp>
        <p:nvSpPr>
          <p:cNvPr id="3" name="Footer Placeholder 2"/>
          <p:cNvSpPr>
            <a:spLocks noGrp="1"/>
          </p:cNvSpPr>
          <p:nvPr>
            <p:ph type="ftr" sz="quarter" idx="11"/>
          </p:nvPr>
        </p:nvSpPr>
        <p:spPr/>
        <p:txBody>
          <a:bodyPr/>
          <a:lstStyle/>
          <a:p>
            <a:r>
              <a:rPr lang="en-US" smtClean="0"/>
              <a:t>W, 65th St. church of Christ / December 13, 2009</a:t>
            </a:r>
            <a:endParaRPr lang="en-US"/>
          </a:p>
        </p:txBody>
      </p:sp>
      <p:sp>
        <p:nvSpPr>
          <p:cNvPr id="4" name="Slide Number Placeholder 3"/>
          <p:cNvSpPr>
            <a:spLocks noGrp="1"/>
          </p:cNvSpPr>
          <p:nvPr>
            <p:ph type="sldNum" sz="quarter" idx="12"/>
          </p:nvPr>
        </p:nvSpPr>
        <p:spPr/>
        <p:txBody>
          <a:bodyPr/>
          <a:lstStyle/>
          <a:p>
            <a:fld id="{FA496A57-19C6-497A-A8A4-3FAC62D6A837}"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Don McClain</a:t>
            </a:r>
            <a:endParaRPr lang="en-US"/>
          </a:p>
        </p:txBody>
      </p:sp>
      <p:sp>
        <p:nvSpPr>
          <p:cNvPr id="6" name="Footer Placeholder 5"/>
          <p:cNvSpPr>
            <a:spLocks noGrp="1"/>
          </p:cNvSpPr>
          <p:nvPr>
            <p:ph type="ftr" sz="quarter" idx="11"/>
          </p:nvPr>
        </p:nvSpPr>
        <p:spPr/>
        <p:txBody>
          <a:bodyPr/>
          <a:lstStyle/>
          <a:p>
            <a:r>
              <a:rPr lang="en-US" smtClean="0"/>
              <a:t>W, 65th St. church of Christ / December 13, 2009</a:t>
            </a:r>
            <a:endParaRPr lang="en-US"/>
          </a:p>
        </p:txBody>
      </p:sp>
      <p:sp>
        <p:nvSpPr>
          <p:cNvPr id="7" name="Slide Number Placeholder 6"/>
          <p:cNvSpPr>
            <a:spLocks noGrp="1"/>
          </p:cNvSpPr>
          <p:nvPr>
            <p:ph type="sldNum" sz="quarter" idx="12"/>
          </p:nvPr>
        </p:nvSpPr>
        <p:spPr/>
        <p:txBody>
          <a:bodyPr/>
          <a:lstStyle/>
          <a:p>
            <a:fld id="{DC103FE2-3BEC-457C-B101-F56C1A944DB9}"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Don McClain</a:t>
            </a:r>
            <a:endParaRPr lang="en-US"/>
          </a:p>
        </p:txBody>
      </p:sp>
      <p:sp>
        <p:nvSpPr>
          <p:cNvPr id="6" name="Footer Placeholder 5"/>
          <p:cNvSpPr>
            <a:spLocks noGrp="1"/>
          </p:cNvSpPr>
          <p:nvPr>
            <p:ph type="ftr" sz="quarter" idx="11"/>
          </p:nvPr>
        </p:nvSpPr>
        <p:spPr/>
        <p:txBody>
          <a:bodyPr/>
          <a:lstStyle/>
          <a:p>
            <a:r>
              <a:rPr lang="en-US" smtClean="0"/>
              <a:t>W, 65th St. church of Christ / December 13, 2009</a:t>
            </a:r>
            <a:endParaRPr lang="en-US"/>
          </a:p>
        </p:txBody>
      </p:sp>
      <p:sp>
        <p:nvSpPr>
          <p:cNvPr id="7" name="Slide Number Placeholder 6"/>
          <p:cNvSpPr>
            <a:spLocks noGrp="1"/>
          </p:cNvSpPr>
          <p:nvPr>
            <p:ph type="sldNum" sz="quarter" idx="12"/>
          </p:nvPr>
        </p:nvSpPr>
        <p:spPr/>
        <p:txBody>
          <a:bodyPr/>
          <a:lstStyle/>
          <a:p>
            <a:fld id="{7BB62A3D-D1E3-4B79-9130-B343630CD5DB}"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http://manasota-key-florida-vacation-rentals.com/yahoo_site_admin/assets/images/florida_chart.157103621_std.jpg"/>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p:spPr>
      </p:pic>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0" y="6553200"/>
            <a:ext cx="2895600" cy="304800"/>
          </a:xfrm>
          <a:prstGeom prst="rect">
            <a:avLst/>
          </a:prstGeom>
        </p:spPr>
        <p:txBody>
          <a:bodyPr vert="horz" anchor="b"/>
          <a:lstStyle>
            <a:lvl1pPr algn="l" eaLnBrk="1" latinLnBrk="0" hangingPunct="1">
              <a:defRPr kumimoji="0" sz="1400" b="0" cap="none" spc="0">
                <a:ln w="18415" cmpd="sng">
                  <a:noFill/>
                  <a:prstDash val="solid"/>
                </a:ln>
                <a:solidFill>
                  <a:srgbClr val="FFFFFF"/>
                </a:solidFill>
                <a:effectLst>
                  <a:outerShdw blurRad="63500" dir="3600000" algn="tl" rotWithShape="0">
                    <a:srgbClr val="000000">
                      <a:alpha val="70000"/>
                    </a:srgbClr>
                  </a:outerShdw>
                </a:effectLst>
              </a:defRPr>
            </a:lvl1pPr>
          </a:lstStyle>
          <a:p>
            <a:r>
              <a:rPr lang="en-US" smtClean="0"/>
              <a:t>Don McClain</a:t>
            </a:r>
            <a:endParaRPr lang="en-US" dirty="0"/>
          </a:p>
        </p:txBody>
      </p:sp>
      <p:sp>
        <p:nvSpPr>
          <p:cNvPr id="3" name="Footer Placeholder 2"/>
          <p:cNvSpPr>
            <a:spLocks noGrp="1"/>
          </p:cNvSpPr>
          <p:nvPr>
            <p:ph type="ftr" sz="quarter" idx="3"/>
          </p:nvPr>
        </p:nvSpPr>
        <p:spPr>
          <a:xfrm>
            <a:off x="4648200" y="6553200"/>
            <a:ext cx="4495800" cy="304800"/>
          </a:xfrm>
          <a:prstGeom prst="rect">
            <a:avLst/>
          </a:prstGeom>
        </p:spPr>
        <p:txBody>
          <a:bodyPr vert="horz" anchor="b"/>
          <a:lstStyle>
            <a:lvl1pPr algn="r" eaLnBrk="1" latinLnBrk="0" hangingPunct="1">
              <a:defRPr kumimoji="0" sz="1400" b="0" cap="none" spc="0">
                <a:ln w="18415" cmpd="sng">
                  <a:noFill/>
                  <a:prstDash val="solid"/>
                </a:ln>
                <a:solidFill>
                  <a:srgbClr val="FFFFFF"/>
                </a:solidFill>
                <a:effectLst>
                  <a:outerShdw blurRad="63500" dir="3600000" algn="tl" rotWithShape="0">
                    <a:srgbClr val="000000">
                      <a:alpha val="70000"/>
                    </a:srgbClr>
                  </a:outerShdw>
                </a:effectLst>
              </a:defRPr>
            </a:lvl1pPr>
          </a:lstStyle>
          <a:p>
            <a:r>
              <a:rPr lang="en-US" smtClean="0"/>
              <a:t>W, 65th St. church of Christ / December 13, 2009</a:t>
            </a:r>
            <a:endParaRPr lang="en-US" dirty="0"/>
          </a:p>
        </p:txBody>
      </p:sp>
      <p:sp>
        <p:nvSpPr>
          <p:cNvPr id="23" name="Slide Number Placeholder 22"/>
          <p:cNvSpPr>
            <a:spLocks noGrp="1"/>
          </p:cNvSpPr>
          <p:nvPr>
            <p:ph type="sldNum" sz="quarter" idx="4"/>
          </p:nvPr>
        </p:nvSpPr>
        <p:spPr>
          <a:xfrm>
            <a:off x="8382000" y="0"/>
            <a:ext cx="762000" cy="365125"/>
          </a:xfrm>
          <a:prstGeom prst="rect">
            <a:avLst/>
          </a:prstGeom>
        </p:spPr>
        <p:txBody>
          <a:bodyPr vert="horz" lIns="0" rIns="0" anchor="b"/>
          <a:lstStyle>
            <a:lvl1pPr algn="r" eaLnBrk="1" latinLnBrk="0" hangingPunct="1">
              <a:defRPr kumimoji="0" sz="1400" b="0" cap="none" spc="0">
                <a:ln w="18415" cmpd="sng">
                  <a:noFill/>
                  <a:prstDash val="solid"/>
                </a:ln>
                <a:solidFill>
                  <a:srgbClr val="FFFFFF"/>
                </a:solidFill>
                <a:effectLst>
                  <a:outerShdw blurRad="63500" dir="3600000" algn="tl" rotWithShape="0">
                    <a:srgbClr val="000000">
                      <a:alpha val="70000"/>
                    </a:srgbClr>
                  </a:outerShdw>
                </a:effectLst>
              </a:defRPr>
            </a:lvl1pPr>
          </a:lstStyle>
          <a:p>
            <a:fld id="{5D9C6162-82BE-49B0-B547-6DD435772DF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dissolve/>
  </p:transition>
  <p:hf hd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2590800" y="1219200"/>
            <a:ext cx="3581400" cy="707886"/>
          </a:xfrm>
          <a:prstGeom prst="rect">
            <a:avLst/>
          </a:prstGeom>
          <a:noFill/>
        </p:spPr>
        <p:txBody>
          <a:bodyPr wrap="square" rtlCol="0">
            <a:spAutoFit/>
          </a:bodyPr>
          <a:lstStyle/>
          <a:p>
            <a:pPr algn="ctr"/>
            <a:r>
              <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228600">
                    <a:schemeClr val="accent2">
                      <a:satMod val="175000"/>
                      <a:alpha val="40000"/>
                    </a:schemeClr>
                  </a:glow>
                  <a:outerShdw blurRad="50800" dist="38100" dir="2700000" algn="tl" rotWithShape="0">
                    <a:prstClr val="black">
                      <a:alpha val="40000"/>
                    </a:prstClr>
                  </a:outerShdw>
                  <a:reflection blurRad="6350" stA="55000" endA="300" endPos="45500" dir="5400000" sy="-100000" algn="bl" rotWithShape="0"/>
                </a:effectLst>
              </a:rPr>
              <a:t>Luke 12:22-31</a:t>
            </a:r>
            <a:endParaRPr lang="en-US"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228600">
                  <a:schemeClr val="accent2">
                    <a:satMod val="175000"/>
                    <a:alpha val="40000"/>
                  </a:schemeClr>
                </a:glow>
                <a:outerShdw blurRad="50800" dist="38100" dir="2700000" algn="tl" rotWithShape="0">
                  <a:prstClr val="black">
                    <a:alpha val="40000"/>
                  </a:prstClr>
                </a:outerShdw>
                <a:reflection blurRad="6350" stA="55000" endA="300" endPos="45500" dir="5400000" sy="-100000" algn="bl" rotWithShape="0"/>
              </a:effectLst>
            </a:endParaRPr>
          </a:p>
        </p:txBody>
      </p:sp>
      <p:sp>
        <p:nvSpPr>
          <p:cNvPr id="5" name="Rectangle 4"/>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sp>
        <p:nvSpPr>
          <p:cNvPr id="6" name="Rectangle 5"/>
          <p:cNvSpPr/>
          <p:nvPr/>
        </p:nvSpPr>
        <p:spPr>
          <a:xfrm>
            <a:off x="0" y="5064204"/>
            <a:ext cx="9144000" cy="1107996"/>
          </a:xfrm>
          <a:prstGeom prst="rect">
            <a:avLst/>
          </a:prstGeom>
        </p:spPr>
        <p:txBody>
          <a:bodyPr wrap="square">
            <a:spAutoFit/>
          </a:bodyPr>
          <a:lstStyle/>
          <a:p>
            <a:pPr lvl="0" algn="ctr" eaLnBrk="1" fontAlgn="auto" hangingPunct="1">
              <a:spcBef>
                <a:spcPct val="20000"/>
              </a:spcBef>
              <a:spcAft>
                <a:spcPts val="0"/>
              </a:spcAft>
              <a:buClr>
                <a:prstClr val="white">
                  <a:shade val="95000"/>
                </a:prstClr>
              </a:buClr>
              <a:buSzPct val="65000"/>
            </a:pPr>
            <a:r>
              <a:rPr lang="en-US" sz="6600" b="1" dirty="0" smtClean="0">
                <a:ln>
                  <a:solidFill>
                    <a:srgbClr val="CC6600"/>
                  </a:solidFill>
                </a:ln>
                <a:solidFill>
                  <a:prstClr val="white"/>
                </a:solidFill>
                <a:effectLst>
                  <a:outerShdw blurRad="228600" dist="165100" dir="2700000" algn="tl" rotWithShape="0">
                    <a:prstClr val="black">
                      <a:alpha val="40000"/>
                    </a:prstClr>
                  </a:outerShdw>
                </a:effectLst>
                <a:latin typeface="OldCentury" pitchFamily="2" charset="0"/>
              </a:rPr>
              <a:t>What Type Are You?</a:t>
            </a:r>
            <a:endParaRPr lang="en-US" sz="6600" b="1" dirty="0">
              <a:ln>
                <a:solidFill>
                  <a:srgbClr val="CC6600"/>
                </a:solidFill>
              </a:ln>
              <a:solidFill>
                <a:prstClr val="white"/>
              </a:solidFill>
              <a:effectLst>
                <a:outerShdw blurRad="228600" dist="165100" dir="2700000" algn="tl" rotWithShape="0">
                  <a:prstClr val="black">
                    <a:alpha val="40000"/>
                  </a:prstClr>
                </a:outerShdw>
              </a:effectLst>
              <a:latin typeface="OldCentury" pitchFamily="2" charset="0"/>
            </a:endParaRPr>
          </a:p>
        </p:txBody>
      </p:sp>
      <p:sp>
        <p:nvSpPr>
          <p:cNvPr id="8" name="Rectangle 7"/>
          <p:cNvSpPr/>
          <p:nvPr/>
        </p:nvSpPr>
        <p:spPr>
          <a:xfrm>
            <a:off x="762000" y="2286000"/>
            <a:ext cx="7696200" cy="2677656"/>
          </a:xfrm>
          <a:prstGeom prst="rect">
            <a:avLst/>
          </a:prstGeom>
          <a:solidFill>
            <a:srgbClr val="CC6600">
              <a:alpha val="6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r>
              <a:rPr lang="en-US" sz="2800" baseline="30000" dirty="0" smtClean="0">
                <a:effectLst>
                  <a:outerShdw blurRad="50800" dist="38100" dir="2700000" algn="tl" rotWithShape="0">
                    <a:prstClr val="black">
                      <a:alpha val="40000"/>
                    </a:prstClr>
                  </a:outerShdw>
                </a:effectLst>
              </a:rPr>
              <a:t>29 </a:t>
            </a:r>
            <a:r>
              <a:rPr lang="en-US" sz="2800" dirty="0" smtClean="0">
                <a:effectLst>
                  <a:outerShdw blurRad="50800" dist="38100" dir="2700000" algn="tl" rotWithShape="0">
                    <a:prstClr val="black">
                      <a:alpha val="40000"/>
                    </a:prstClr>
                  </a:outerShdw>
                </a:effectLst>
              </a:rPr>
              <a:t>And </a:t>
            </a:r>
            <a:r>
              <a:rPr lang="en-US" sz="2800" dirty="0" smtClean="0">
                <a:solidFill>
                  <a:srgbClr val="FFFF00"/>
                </a:solidFill>
                <a:effectLst>
                  <a:outerShdw blurRad="50800" dist="38100" dir="2700000" algn="tl" rotWithShape="0">
                    <a:prstClr val="black">
                      <a:alpha val="40000"/>
                    </a:prstClr>
                  </a:outerShdw>
                </a:effectLst>
              </a:rPr>
              <a:t>do not seek </a:t>
            </a:r>
            <a:r>
              <a:rPr lang="en-US" sz="2800" dirty="0" smtClean="0">
                <a:effectLst>
                  <a:outerShdw blurRad="50800" dist="38100" dir="2700000" algn="tl" rotWithShape="0">
                    <a:prstClr val="black">
                      <a:alpha val="40000"/>
                    </a:prstClr>
                  </a:outerShdw>
                </a:effectLst>
              </a:rPr>
              <a:t>what you should eat or what you should drink, nor have an anxious mind.  </a:t>
            </a:r>
            <a:r>
              <a:rPr lang="en-US" sz="2800" baseline="30000" dirty="0" smtClean="0">
                <a:effectLst>
                  <a:outerShdw blurRad="50800" dist="38100" dir="2700000" algn="tl" rotWithShape="0">
                    <a:prstClr val="black">
                      <a:alpha val="40000"/>
                    </a:prstClr>
                  </a:outerShdw>
                </a:effectLst>
              </a:rPr>
              <a:t>30 </a:t>
            </a:r>
            <a:r>
              <a:rPr lang="en-US" sz="2800" dirty="0" smtClean="0">
                <a:effectLst>
                  <a:outerShdw blurRad="50800" dist="38100" dir="2700000" algn="tl" rotWithShape="0">
                    <a:prstClr val="black">
                      <a:alpha val="40000"/>
                    </a:prstClr>
                  </a:outerShdw>
                </a:effectLst>
              </a:rPr>
              <a:t>For all these things </a:t>
            </a:r>
            <a:r>
              <a:rPr lang="en-US" sz="2800" dirty="0" smtClean="0">
                <a:solidFill>
                  <a:srgbClr val="FFFF00"/>
                </a:solidFill>
                <a:effectLst>
                  <a:outerShdw blurRad="50800" dist="38100" dir="2700000" algn="tl" rotWithShape="0">
                    <a:prstClr val="black">
                      <a:alpha val="40000"/>
                    </a:prstClr>
                  </a:outerShdw>
                </a:effectLst>
              </a:rPr>
              <a:t>the nations of the world seek after</a:t>
            </a:r>
            <a:r>
              <a:rPr lang="en-US" sz="2800" dirty="0" smtClean="0">
                <a:effectLst>
                  <a:outerShdw blurRad="50800" dist="38100" dir="2700000" algn="tl" rotWithShape="0">
                    <a:prstClr val="black">
                      <a:alpha val="40000"/>
                    </a:prstClr>
                  </a:outerShdw>
                </a:effectLst>
              </a:rPr>
              <a:t>, and your Father knows that you need these things.  </a:t>
            </a:r>
            <a:r>
              <a:rPr lang="en-US" sz="2800" baseline="30000" dirty="0" smtClean="0">
                <a:effectLst>
                  <a:outerShdw blurRad="50800" dist="38100" dir="2700000" algn="tl" rotWithShape="0">
                    <a:prstClr val="black">
                      <a:alpha val="40000"/>
                    </a:prstClr>
                  </a:outerShdw>
                </a:effectLst>
              </a:rPr>
              <a:t>31 </a:t>
            </a:r>
            <a:r>
              <a:rPr lang="en-US" sz="2800" dirty="0" smtClean="0">
                <a:solidFill>
                  <a:srgbClr val="FFFF00"/>
                </a:solidFill>
                <a:effectLst>
                  <a:outerShdw blurRad="50800" dist="38100" dir="2700000" algn="tl" rotWithShape="0">
                    <a:prstClr val="black">
                      <a:alpha val="40000"/>
                    </a:prstClr>
                  </a:outerShdw>
                </a:effectLst>
              </a:rPr>
              <a:t>But seek the kingdom of God</a:t>
            </a:r>
            <a:r>
              <a:rPr lang="en-US" sz="2800" dirty="0" smtClean="0">
                <a:effectLst>
                  <a:outerShdw blurRad="50800" dist="38100" dir="2700000" algn="tl" rotWithShape="0">
                    <a:prstClr val="black">
                      <a:alpha val="40000"/>
                    </a:prstClr>
                  </a:outerShdw>
                </a:effectLst>
              </a:rPr>
              <a:t>, and all these things shall be added to you. </a:t>
            </a:r>
            <a:endParaRPr lang="en-US" sz="2800" dirty="0">
              <a:effectLst>
                <a:outerShdw blurRad="50800" dist="38100" dir="2700000" algn="tl" rotWithShape="0">
                  <a:prstClr val="black">
                    <a:alpha val="40000"/>
                  </a:prst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10</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8" name="Rectangle 7"/>
          <p:cNvSpPr/>
          <p:nvPr/>
        </p:nvSpPr>
        <p:spPr>
          <a:xfrm>
            <a:off x="4419600" y="1600200"/>
            <a:ext cx="4038600" cy="3647152"/>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Matthew 7:1-5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300" baseline="30000" dirty="0" smtClean="0">
                <a:solidFill>
                  <a:schemeClr val="bg1"/>
                </a:solidFill>
                <a:effectLst>
                  <a:outerShdw blurRad="60007" dist="310007" dir="7680000" sy="30000" kx="1300200" algn="ctr" rotWithShape="0">
                    <a:prstClr val="black">
                      <a:alpha val="32000"/>
                    </a:prstClr>
                  </a:outerShdw>
                </a:effectLst>
              </a:rPr>
              <a:t>4 </a:t>
            </a:r>
            <a:r>
              <a:rPr lang="en-US" sz="2300" dirty="0" smtClean="0">
                <a:solidFill>
                  <a:srgbClr val="FF0000"/>
                </a:solidFill>
                <a:effectLst>
                  <a:outerShdw blurRad="60007" dist="310007" dir="7680000" sy="30000" kx="1300200" algn="ctr" rotWithShape="0">
                    <a:prstClr val="black">
                      <a:alpha val="32000"/>
                    </a:prstClr>
                  </a:outerShdw>
                </a:effectLst>
              </a:rPr>
              <a:t>Or how can you say to your brother, 'Let me remove the speck from your eye'; and look, a plank </a:t>
            </a:r>
            <a:r>
              <a:rPr lang="en-US" sz="2300" i="1" dirty="0" smtClean="0">
                <a:solidFill>
                  <a:srgbClr val="FF0000"/>
                </a:solidFill>
                <a:effectLst>
                  <a:outerShdw blurRad="60007" dist="310007" dir="7680000" sy="30000" kx="1300200" algn="ctr" rotWithShape="0">
                    <a:prstClr val="black">
                      <a:alpha val="32000"/>
                    </a:prstClr>
                  </a:outerShdw>
                </a:effectLst>
              </a:rPr>
              <a:t>is</a:t>
            </a:r>
            <a:r>
              <a:rPr lang="en-US" sz="2300" dirty="0" smtClean="0">
                <a:solidFill>
                  <a:srgbClr val="FF0000"/>
                </a:solidFill>
                <a:effectLst>
                  <a:outerShdw blurRad="60007" dist="310007" dir="7680000" sy="30000" kx="1300200" algn="ctr" rotWithShape="0">
                    <a:prstClr val="black">
                      <a:alpha val="32000"/>
                    </a:prstClr>
                  </a:outerShdw>
                </a:effectLst>
              </a:rPr>
              <a:t> in your own eye</a:t>
            </a:r>
            <a:r>
              <a:rPr lang="en-US" sz="2300" dirty="0" smtClean="0">
                <a:solidFill>
                  <a:schemeClr val="bg1"/>
                </a:solidFill>
                <a:effectLst>
                  <a:outerShdw blurRad="60007" dist="310007" dir="7680000" sy="30000" kx="1300200" algn="ctr" rotWithShape="0">
                    <a:prstClr val="black">
                      <a:alpha val="32000"/>
                    </a:prstClr>
                  </a:outerShdw>
                </a:effectLst>
              </a:rPr>
              <a:t>?  </a:t>
            </a:r>
            <a:r>
              <a:rPr lang="en-US" sz="2300" baseline="30000" dirty="0" smtClean="0">
                <a:solidFill>
                  <a:schemeClr val="bg1"/>
                </a:solidFill>
                <a:effectLst>
                  <a:outerShdw blurRad="60007" dist="310007" dir="7680000" sy="30000" kx="1300200" algn="ctr" rotWithShape="0">
                    <a:prstClr val="black">
                      <a:alpha val="32000"/>
                    </a:prstClr>
                  </a:outerShdw>
                </a:effectLst>
              </a:rPr>
              <a:t>5 </a:t>
            </a:r>
            <a:r>
              <a:rPr lang="en-US" sz="2300" dirty="0" smtClean="0">
                <a:solidFill>
                  <a:srgbClr val="FF0000"/>
                </a:solidFill>
                <a:effectLst>
                  <a:outerShdw blurRad="60007" dist="310007" dir="7680000" sy="30000" kx="1300200" algn="ctr" rotWithShape="0">
                    <a:prstClr val="black">
                      <a:alpha val="32000"/>
                    </a:prstClr>
                  </a:outerShdw>
                </a:effectLst>
              </a:rPr>
              <a:t>Hypocrite! First remove the plank from your own eye, and then you will see clearly to remove the speck from your brother's eye</a:t>
            </a:r>
            <a:r>
              <a:rPr lang="en-US" sz="2300" dirty="0" smtClean="0">
                <a:solidFill>
                  <a:schemeClr val="bg1"/>
                </a:solidFill>
                <a:effectLst>
                  <a:outerShdw blurRad="60007" dist="310007" dir="7680000" sy="30000" kx="1300200" algn="ctr" rotWithShape="0">
                    <a:prstClr val="black">
                      <a:alpha val="32000"/>
                    </a:prstClr>
                  </a:outerShdw>
                </a:effectLst>
              </a:rPr>
              <a:t>. </a:t>
            </a:r>
            <a:endParaRPr lang="en-US" sz="2300" dirty="0">
              <a:solidFill>
                <a:schemeClr val="bg1"/>
              </a:solidFill>
              <a:effectLst>
                <a:outerShdw blurRad="60007" dist="310007" dir="7680000" sy="30000" kx="1300200" algn="ctr" rotWithShape="0">
                  <a:prstClr val="black">
                    <a:alpha val="32000"/>
                  </a:prstClr>
                </a:outerShdw>
              </a:effectLst>
            </a:endParaRPr>
          </a:p>
        </p:txBody>
      </p:sp>
      <p:sp>
        <p:nvSpPr>
          <p:cNvPr id="11" name="Rectangle 10"/>
          <p:cNvSpPr/>
          <p:nvPr/>
        </p:nvSpPr>
        <p:spPr>
          <a:xfrm>
            <a:off x="152400" y="1447800"/>
            <a:ext cx="3886200" cy="2142125"/>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Fault Seekers</a:t>
            </a:r>
          </a:p>
        </p:txBody>
      </p:sp>
      <p:sp>
        <p:nvSpPr>
          <p:cNvPr id="12" name="Date Placeholder 11"/>
          <p:cNvSpPr>
            <a:spLocks noGrp="1"/>
          </p:cNvSpPr>
          <p:nvPr>
            <p:ph type="dt" sz="half" idx="10"/>
          </p:nvPr>
        </p:nvSpPr>
        <p:spPr/>
        <p:txBody>
          <a:bodyPr/>
          <a:lstStyle/>
          <a:p>
            <a:r>
              <a:rPr lang="en-US" smtClean="0"/>
              <a:t>Don McClain</a:t>
            </a:r>
            <a:endParaRPr lang="en-US"/>
          </a:p>
        </p:txBody>
      </p:sp>
      <p:sp>
        <p:nvSpPr>
          <p:cNvPr id="13" name="Footer Placeholder 12"/>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11</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11" name="Rectangle 10"/>
          <p:cNvSpPr/>
          <p:nvPr/>
        </p:nvSpPr>
        <p:spPr>
          <a:xfrm>
            <a:off x="4419600" y="1812191"/>
            <a:ext cx="4038600" cy="3293209"/>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John 7:21-24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300" baseline="30000" dirty="0" smtClean="0">
                <a:solidFill>
                  <a:schemeClr val="bg1"/>
                </a:solidFill>
                <a:effectLst>
                  <a:outerShdw blurRad="60007" dist="310007" dir="7680000" sy="30000" kx="1300200" algn="ctr" rotWithShape="0">
                    <a:prstClr val="black">
                      <a:alpha val="32000"/>
                    </a:prstClr>
                  </a:outerShdw>
                </a:effectLst>
              </a:rPr>
              <a:t>23 </a:t>
            </a:r>
            <a:r>
              <a:rPr lang="en-US" sz="2300" dirty="0" smtClean="0">
                <a:solidFill>
                  <a:schemeClr val="bg1"/>
                </a:solidFill>
                <a:effectLst>
                  <a:outerShdw blurRad="60007" dist="310007" dir="7680000" sy="30000" kx="1300200" algn="ctr" rotWithShape="0">
                    <a:prstClr val="black">
                      <a:alpha val="32000"/>
                    </a:prstClr>
                  </a:outerShdw>
                </a:effectLst>
              </a:rPr>
              <a:t>If a man receives circumcision on the Sabbath, so that the law of Moses should not be broken, are you angry with Me because I made a man completely well on the Sabbath?  </a:t>
            </a:r>
            <a:r>
              <a:rPr lang="en-US" sz="2300" baseline="30000" dirty="0" smtClean="0">
                <a:solidFill>
                  <a:schemeClr val="bg1"/>
                </a:solidFill>
                <a:effectLst>
                  <a:outerShdw blurRad="60007" dist="310007" dir="7680000" sy="30000" kx="1300200" algn="ctr" rotWithShape="0">
                    <a:prstClr val="black">
                      <a:alpha val="32000"/>
                    </a:prstClr>
                  </a:outerShdw>
                </a:effectLst>
              </a:rPr>
              <a:t>24 </a:t>
            </a:r>
            <a:r>
              <a:rPr lang="en-US" sz="2300" dirty="0" smtClean="0">
                <a:solidFill>
                  <a:schemeClr val="bg1"/>
                </a:solidFill>
                <a:effectLst>
                  <a:outerShdw blurRad="60007" dist="310007" dir="7680000" sy="30000" kx="1300200" algn="ctr" rotWithShape="0">
                    <a:prstClr val="black">
                      <a:alpha val="32000"/>
                    </a:prstClr>
                  </a:outerShdw>
                </a:effectLst>
              </a:rPr>
              <a:t>Do not judge according to appearance, but judge with righteous judgment." </a:t>
            </a:r>
            <a:endParaRPr lang="en-US" sz="2300" dirty="0">
              <a:solidFill>
                <a:schemeClr val="bg1"/>
              </a:solidFill>
              <a:effectLst>
                <a:outerShdw blurRad="60007" dist="310007" dir="7680000" sy="30000" kx="1300200" algn="ctr" rotWithShape="0">
                  <a:prstClr val="black">
                    <a:alpha val="32000"/>
                  </a:prstClr>
                </a:outerShdw>
              </a:effectLst>
            </a:endParaRPr>
          </a:p>
        </p:txBody>
      </p:sp>
      <p:sp>
        <p:nvSpPr>
          <p:cNvPr id="12" name="Rectangle 11"/>
          <p:cNvSpPr/>
          <p:nvPr/>
        </p:nvSpPr>
        <p:spPr>
          <a:xfrm>
            <a:off x="152400" y="1447800"/>
            <a:ext cx="3886200" cy="2142125"/>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Fault Seekers</a:t>
            </a:r>
          </a:p>
        </p:txBody>
      </p:sp>
      <p:sp>
        <p:nvSpPr>
          <p:cNvPr id="13" name="Date Placeholder 12"/>
          <p:cNvSpPr>
            <a:spLocks noGrp="1"/>
          </p:cNvSpPr>
          <p:nvPr>
            <p:ph type="dt" sz="half" idx="10"/>
          </p:nvPr>
        </p:nvSpPr>
        <p:spPr/>
        <p:txBody>
          <a:bodyPr/>
          <a:lstStyle/>
          <a:p>
            <a:r>
              <a:rPr lang="en-US" smtClean="0"/>
              <a:t>Don McClain</a:t>
            </a:r>
            <a:endParaRPr lang="en-US"/>
          </a:p>
        </p:txBody>
      </p:sp>
      <p:sp>
        <p:nvSpPr>
          <p:cNvPr id="14" name="Footer Placeholder 13"/>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12</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sp>
        <p:nvSpPr>
          <p:cNvPr id="9" name="Rectangle 8"/>
          <p:cNvSpPr/>
          <p:nvPr/>
        </p:nvSpPr>
        <p:spPr>
          <a:xfrm>
            <a:off x="152400" y="1447800"/>
            <a:ext cx="3886200" cy="2890022"/>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Fault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Wisdom Seekers</a:t>
            </a: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8" name="Rectangle 7"/>
          <p:cNvSpPr/>
          <p:nvPr/>
        </p:nvSpPr>
        <p:spPr>
          <a:xfrm>
            <a:off x="4343400" y="1765280"/>
            <a:ext cx="4114800" cy="3416320"/>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Proverbs 2:4-6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4 </a:t>
            </a:r>
            <a:r>
              <a:rPr lang="en-US" sz="2400" dirty="0" smtClean="0">
                <a:solidFill>
                  <a:schemeClr val="bg1"/>
                </a:solidFill>
                <a:effectLst>
                  <a:outerShdw blurRad="60007" dist="310007" dir="7680000" sy="30000" kx="1300200" algn="ctr" rotWithShape="0">
                    <a:prstClr val="black">
                      <a:alpha val="32000"/>
                    </a:prstClr>
                  </a:outerShdw>
                </a:effectLst>
              </a:rPr>
              <a:t>If you seek her as silver, And search for her as </a:t>
            </a:r>
            <a:r>
              <a:rPr lang="en-US" sz="2400" i="1" dirty="0" smtClean="0">
                <a:solidFill>
                  <a:schemeClr val="bg1"/>
                </a:solidFill>
                <a:effectLst>
                  <a:outerShdw blurRad="60007" dist="310007" dir="7680000" sy="30000" kx="1300200" algn="ctr" rotWithShape="0">
                    <a:prstClr val="black">
                      <a:alpha val="32000"/>
                    </a:prstClr>
                  </a:outerShdw>
                </a:effectLst>
              </a:rPr>
              <a:t>for</a:t>
            </a:r>
            <a:r>
              <a:rPr lang="en-US" sz="2400" dirty="0" smtClean="0">
                <a:solidFill>
                  <a:schemeClr val="bg1"/>
                </a:solidFill>
                <a:effectLst>
                  <a:outerShdw blurRad="60007" dist="310007" dir="7680000" sy="30000" kx="1300200" algn="ctr" rotWithShape="0">
                    <a:prstClr val="black">
                      <a:alpha val="32000"/>
                    </a:prstClr>
                  </a:outerShdw>
                </a:effectLst>
              </a:rPr>
              <a:t> hidden treasures;  </a:t>
            </a:r>
            <a:r>
              <a:rPr lang="en-US" sz="2400" baseline="30000" dirty="0" smtClean="0">
                <a:solidFill>
                  <a:schemeClr val="bg1"/>
                </a:solidFill>
                <a:effectLst>
                  <a:outerShdw blurRad="60007" dist="310007" dir="7680000" sy="30000" kx="1300200" algn="ctr" rotWithShape="0">
                    <a:prstClr val="black">
                      <a:alpha val="32000"/>
                    </a:prstClr>
                  </a:outerShdw>
                </a:effectLst>
              </a:rPr>
              <a:t>5 </a:t>
            </a:r>
            <a:r>
              <a:rPr lang="en-US" sz="2400" dirty="0" smtClean="0">
                <a:solidFill>
                  <a:schemeClr val="bg1"/>
                </a:solidFill>
                <a:effectLst>
                  <a:outerShdw blurRad="60007" dist="310007" dir="7680000" sy="30000" kx="1300200" algn="ctr" rotWithShape="0">
                    <a:prstClr val="black">
                      <a:alpha val="32000"/>
                    </a:prstClr>
                  </a:outerShdw>
                </a:effectLst>
              </a:rPr>
              <a:t>Then you will understand the fear of the Lord, And find the knowledge of God.  </a:t>
            </a:r>
            <a:r>
              <a:rPr lang="en-US" sz="2400" baseline="30000" dirty="0" smtClean="0">
                <a:solidFill>
                  <a:schemeClr val="bg1"/>
                </a:solidFill>
                <a:effectLst>
                  <a:outerShdw blurRad="60007" dist="310007" dir="7680000" sy="30000" kx="1300200" algn="ctr" rotWithShape="0">
                    <a:prstClr val="black">
                      <a:alpha val="32000"/>
                    </a:prstClr>
                  </a:outerShdw>
                </a:effectLst>
              </a:rPr>
              <a:t>6 </a:t>
            </a:r>
            <a:r>
              <a:rPr lang="en-US" sz="2400" dirty="0" smtClean="0">
                <a:solidFill>
                  <a:schemeClr val="bg1"/>
                </a:solidFill>
                <a:effectLst>
                  <a:outerShdw blurRad="60007" dist="310007" dir="7680000" sy="30000" kx="1300200" algn="ctr" rotWithShape="0">
                    <a:prstClr val="black">
                      <a:alpha val="32000"/>
                    </a:prstClr>
                  </a:outerShdw>
                </a:effectLst>
              </a:rPr>
              <a:t>For the Lord gives wisdom; From His mouth </a:t>
            </a:r>
            <a:r>
              <a:rPr lang="en-US" sz="2400" i="1" dirty="0" smtClean="0">
                <a:solidFill>
                  <a:schemeClr val="bg1"/>
                </a:solidFill>
                <a:effectLst>
                  <a:outerShdw blurRad="60007" dist="310007" dir="7680000" sy="30000" kx="1300200" algn="ctr" rotWithShape="0">
                    <a:prstClr val="black">
                      <a:alpha val="32000"/>
                    </a:prstClr>
                  </a:outerShdw>
                </a:effectLst>
              </a:rPr>
              <a:t>come</a:t>
            </a:r>
            <a:r>
              <a:rPr lang="en-US" sz="2400" dirty="0" smtClean="0">
                <a:solidFill>
                  <a:schemeClr val="bg1"/>
                </a:solidFill>
                <a:effectLst>
                  <a:outerShdw blurRad="60007" dist="310007" dir="7680000" sy="30000" kx="1300200" algn="ctr" rotWithShape="0">
                    <a:prstClr val="black">
                      <a:alpha val="32000"/>
                    </a:prstClr>
                  </a:outerShdw>
                </a:effectLst>
              </a:rPr>
              <a:t> knowledge and understanding; </a:t>
            </a:r>
            <a:endParaRPr lang="en-US" sz="2400" dirty="0">
              <a:solidFill>
                <a:schemeClr val="bg1"/>
              </a:solidFill>
              <a:effectLst>
                <a:outerShdw blurRad="60007" dist="310007" dir="7680000" sy="30000" kx="1300200" algn="ctr" rotWithShape="0">
                  <a:prstClr val="black">
                    <a:alpha val="32000"/>
                  </a:prstClr>
                </a:outerShdw>
              </a:effectLst>
            </a:endParaRPr>
          </a:p>
        </p:txBody>
      </p:sp>
      <p:sp>
        <p:nvSpPr>
          <p:cNvPr id="12" name="Date Placeholder 11"/>
          <p:cNvSpPr>
            <a:spLocks noGrp="1"/>
          </p:cNvSpPr>
          <p:nvPr>
            <p:ph type="dt" sz="half" idx="10"/>
          </p:nvPr>
        </p:nvSpPr>
        <p:spPr/>
        <p:txBody>
          <a:bodyPr/>
          <a:lstStyle/>
          <a:p>
            <a:r>
              <a:rPr lang="en-US" smtClean="0"/>
              <a:t>Don McClain</a:t>
            </a:r>
            <a:endParaRPr lang="en-US"/>
          </a:p>
        </p:txBody>
      </p:sp>
      <p:sp>
        <p:nvSpPr>
          <p:cNvPr id="13" name="Footer Placeholder 12"/>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13</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11" name="Rectangle 10"/>
          <p:cNvSpPr/>
          <p:nvPr/>
        </p:nvSpPr>
        <p:spPr>
          <a:xfrm>
            <a:off x="4419600" y="1600200"/>
            <a:ext cx="4038600" cy="3785652"/>
          </a:xfrm>
          <a:prstGeom prst="rect">
            <a:avLst/>
          </a:prstGeom>
        </p:spPr>
        <p:txBody>
          <a:bodyPr wrap="square">
            <a:spAutoFit/>
          </a:bodyPr>
          <a:lstStyle/>
          <a:p>
            <a:pPr algn="ctr"/>
            <a:r>
              <a:rPr lang="en-US" sz="2000" b="1" dirty="0" smtClean="0">
                <a:solidFill>
                  <a:schemeClr val="bg1"/>
                </a:solidFill>
              </a:rPr>
              <a:t>1 Corinthians 1:17-25 (NKJV) </a:t>
            </a:r>
            <a:r>
              <a:rPr lang="en-US" sz="2000" dirty="0" smtClean="0">
                <a:solidFill>
                  <a:schemeClr val="bg1"/>
                </a:solidFill>
              </a:rPr>
              <a:t/>
            </a:r>
            <a:br>
              <a:rPr lang="en-US" sz="2000" dirty="0" smtClean="0">
                <a:solidFill>
                  <a:schemeClr val="bg1"/>
                </a:solidFill>
              </a:rPr>
            </a:br>
            <a:r>
              <a:rPr lang="en-US" sz="2000" baseline="30000" dirty="0" smtClean="0">
                <a:solidFill>
                  <a:schemeClr val="bg1"/>
                </a:solidFill>
              </a:rPr>
              <a:t>22 </a:t>
            </a:r>
            <a:r>
              <a:rPr lang="en-US" sz="2000" dirty="0" smtClean="0">
                <a:solidFill>
                  <a:schemeClr val="bg1"/>
                </a:solidFill>
              </a:rPr>
              <a:t>For Jews request a sign, and Greeks seek after wisdom; </a:t>
            </a:r>
            <a:r>
              <a:rPr lang="en-US" sz="2000" baseline="30000" dirty="0" smtClean="0">
                <a:solidFill>
                  <a:schemeClr val="bg1"/>
                </a:solidFill>
              </a:rPr>
              <a:t>23 </a:t>
            </a:r>
            <a:r>
              <a:rPr lang="en-US" sz="2000" dirty="0" smtClean="0">
                <a:solidFill>
                  <a:schemeClr val="bg1"/>
                </a:solidFill>
              </a:rPr>
              <a:t>but we preach Christ crucified, to the Jews a stumbling block and to the Greeks foolishness, </a:t>
            </a:r>
            <a:r>
              <a:rPr lang="en-US" sz="2000" baseline="30000" dirty="0" smtClean="0">
                <a:solidFill>
                  <a:schemeClr val="bg1"/>
                </a:solidFill>
              </a:rPr>
              <a:t>24 </a:t>
            </a:r>
            <a:r>
              <a:rPr lang="en-US" sz="2000" dirty="0" smtClean="0">
                <a:solidFill>
                  <a:schemeClr val="bg1"/>
                </a:solidFill>
              </a:rPr>
              <a:t>but to those who are called, both Jews and Greeks, Christ the power of God and the wisdom of God. </a:t>
            </a:r>
            <a:r>
              <a:rPr lang="en-US" sz="2000" baseline="30000" dirty="0" smtClean="0">
                <a:solidFill>
                  <a:schemeClr val="bg1"/>
                </a:solidFill>
              </a:rPr>
              <a:t>25 </a:t>
            </a:r>
            <a:r>
              <a:rPr lang="en-US" sz="2000" dirty="0" smtClean="0">
                <a:solidFill>
                  <a:schemeClr val="bg1"/>
                </a:solidFill>
              </a:rPr>
              <a:t>Because the foolishness of God is wiser than men, and the weakness of God is stronger than men. </a:t>
            </a:r>
            <a:endParaRPr lang="en-US" sz="2000" dirty="0">
              <a:solidFill>
                <a:schemeClr val="bg1"/>
              </a:solidFill>
            </a:endParaRPr>
          </a:p>
        </p:txBody>
      </p:sp>
      <p:sp>
        <p:nvSpPr>
          <p:cNvPr id="12" name="Rectangle 11"/>
          <p:cNvSpPr/>
          <p:nvPr/>
        </p:nvSpPr>
        <p:spPr>
          <a:xfrm>
            <a:off x="152400" y="1447800"/>
            <a:ext cx="3886200" cy="2890022"/>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Fault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Wisdom Seekers</a:t>
            </a:r>
          </a:p>
        </p:txBody>
      </p:sp>
      <p:sp>
        <p:nvSpPr>
          <p:cNvPr id="13" name="Date Placeholder 12"/>
          <p:cNvSpPr>
            <a:spLocks noGrp="1"/>
          </p:cNvSpPr>
          <p:nvPr>
            <p:ph type="dt" sz="half" idx="10"/>
          </p:nvPr>
        </p:nvSpPr>
        <p:spPr/>
        <p:txBody>
          <a:bodyPr/>
          <a:lstStyle/>
          <a:p>
            <a:r>
              <a:rPr lang="en-US" smtClean="0"/>
              <a:t>Don McClain</a:t>
            </a:r>
            <a:endParaRPr lang="en-US"/>
          </a:p>
        </p:txBody>
      </p:sp>
      <p:sp>
        <p:nvSpPr>
          <p:cNvPr id="14" name="Footer Placeholder 13"/>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14</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sp>
        <p:nvSpPr>
          <p:cNvPr id="9" name="Rectangle 8"/>
          <p:cNvSpPr/>
          <p:nvPr/>
        </p:nvSpPr>
        <p:spPr>
          <a:xfrm>
            <a:off x="152400" y="1447800"/>
            <a:ext cx="3886200" cy="3637919"/>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Fault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Wisdom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Truth Seekers</a:t>
            </a: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8" name="Rectangle 7"/>
          <p:cNvSpPr/>
          <p:nvPr/>
        </p:nvSpPr>
        <p:spPr>
          <a:xfrm>
            <a:off x="4419600" y="1600200"/>
            <a:ext cx="4038600" cy="3785652"/>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John 8:31-32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31 </a:t>
            </a:r>
            <a:r>
              <a:rPr lang="en-US" sz="2400" dirty="0" smtClean="0">
                <a:solidFill>
                  <a:schemeClr val="bg1"/>
                </a:solidFill>
                <a:effectLst>
                  <a:outerShdw blurRad="60007" dist="310007" dir="7680000" sy="30000" kx="1300200" algn="ctr" rotWithShape="0">
                    <a:prstClr val="black">
                      <a:alpha val="32000"/>
                    </a:prstClr>
                  </a:outerShdw>
                </a:effectLst>
              </a:rPr>
              <a:t>Then Jesus said to those Jews who believed Him, "</a:t>
            </a:r>
            <a:r>
              <a:rPr lang="en-US" sz="2400" dirty="0" smtClean="0">
                <a:solidFill>
                  <a:srgbClr val="FF0000"/>
                </a:solidFill>
                <a:effectLst>
                  <a:outerShdw blurRad="60007" dist="310007" dir="7680000" sy="30000" kx="1300200" algn="ctr" rotWithShape="0">
                    <a:prstClr val="black">
                      <a:alpha val="32000"/>
                    </a:prstClr>
                  </a:outerShdw>
                </a:effectLst>
              </a:rPr>
              <a:t>If you abide in My word, you are My disciples indeed</a:t>
            </a:r>
            <a:r>
              <a:rPr lang="en-US" sz="2400" dirty="0" smtClean="0">
                <a:solidFill>
                  <a:schemeClr val="bg1"/>
                </a:solidFill>
                <a:effectLst>
                  <a:outerShdw blurRad="60007" dist="310007" dir="7680000" sy="30000" kx="1300200" algn="ctr" rotWithShape="0">
                    <a:prstClr val="black">
                      <a:alpha val="32000"/>
                    </a:prstClr>
                  </a:outerShdw>
                </a:effectLst>
              </a:rPr>
              <a:t>.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32 </a:t>
            </a:r>
            <a:r>
              <a:rPr lang="en-US" sz="2400" dirty="0" smtClean="0">
                <a:solidFill>
                  <a:srgbClr val="FF0000"/>
                </a:solidFill>
                <a:effectLst>
                  <a:outerShdw blurRad="60007" dist="310007" dir="7680000" sy="30000" kx="1300200" algn="ctr" rotWithShape="0">
                    <a:prstClr val="black">
                      <a:alpha val="32000"/>
                    </a:prstClr>
                  </a:outerShdw>
                </a:effectLst>
              </a:rPr>
              <a:t>And you shall know the truth, and the truth shall make you free</a:t>
            </a:r>
            <a:r>
              <a:rPr lang="en-US" sz="2400" dirty="0" smtClean="0">
                <a:solidFill>
                  <a:schemeClr val="bg1"/>
                </a:solidFill>
                <a:effectLst>
                  <a:outerShdw blurRad="60007" dist="310007" dir="7680000" sy="30000" kx="1300200" algn="ctr" rotWithShape="0">
                    <a:prstClr val="black">
                      <a:alpha val="32000"/>
                    </a:prstClr>
                  </a:outerShdw>
                </a:effectLst>
              </a:rPr>
              <a:t>." </a:t>
            </a:r>
          </a:p>
          <a:p>
            <a:pPr algn="ctr"/>
            <a:r>
              <a:rPr lang="en-US" sz="2400" dirty="0" smtClean="0">
                <a:solidFill>
                  <a:schemeClr val="bg1"/>
                </a:solidFill>
                <a:effectLst>
                  <a:outerShdw blurRad="60007" dist="310007" dir="7680000" sy="30000" kx="1300200" algn="ctr" rotWithShape="0">
                    <a:prstClr val="black">
                      <a:alpha val="32000"/>
                    </a:prstClr>
                  </a:outerShdw>
                </a:effectLst>
              </a:rPr>
              <a:t>(</a:t>
            </a:r>
            <a:r>
              <a:rPr lang="en-US" sz="2400" i="1" dirty="0" smtClean="0">
                <a:solidFill>
                  <a:schemeClr val="bg1"/>
                </a:solidFill>
                <a:effectLst>
                  <a:outerShdw blurRad="60007" dist="310007" dir="7680000" sy="30000" kx="1300200" algn="ctr" rotWithShape="0">
                    <a:prstClr val="black">
                      <a:alpha val="32000"/>
                    </a:prstClr>
                  </a:outerShdw>
                </a:effectLst>
              </a:rPr>
              <a:t>See through verse 47</a:t>
            </a:r>
            <a:r>
              <a:rPr lang="en-US" sz="2400" dirty="0" smtClean="0">
                <a:solidFill>
                  <a:schemeClr val="bg1"/>
                </a:solidFill>
                <a:effectLst>
                  <a:outerShdw blurRad="60007" dist="310007" dir="7680000" sy="30000" kx="1300200" algn="ctr" rotWithShape="0">
                    <a:prstClr val="black">
                      <a:alpha val="32000"/>
                    </a:prstClr>
                  </a:outerShdw>
                </a:effectLst>
              </a:rPr>
              <a:t>)</a:t>
            </a:r>
          </a:p>
          <a:p>
            <a:pPr algn="ctr"/>
            <a:r>
              <a:rPr lang="en-US" sz="2400" dirty="0" smtClean="0">
                <a:solidFill>
                  <a:schemeClr val="bg1"/>
                </a:solidFill>
                <a:effectLst>
                  <a:outerShdw blurRad="60007" dist="310007" dir="7680000" sy="30000" kx="1300200" algn="ctr" rotWithShape="0">
                    <a:prstClr val="black">
                      <a:alpha val="32000"/>
                    </a:prstClr>
                  </a:outerShdw>
                </a:effectLst>
              </a:rPr>
              <a:t>Acts 17:11; 2 </a:t>
            </a:r>
            <a:r>
              <a:rPr lang="en-US" sz="2400" dirty="0" err="1" smtClean="0">
                <a:solidFill>
                  <a:schemeClr val="bg1"/>
                </a:solidFill>
                <a:effectLst>
                  <a:outerShdw blurRad="60007" dist="310007" dir="7680000" sy="30000" kx="1300200" algn="ctr" rotWithShape="0">
                    <a:prstClr val="black">
                      <a:alpha val="32000"/>
                    </a:prstClr>
                  </a:outerShdw>
                </a:effectLst>
              </a:rPr>
              <a:t>Thes</a:t>
            </a:r>
            <a:r>
              <a:rPr lang="en-US" sz="2400" dirty="0" smtClean="0">
                <a:solidFill>
                  <a:schemeClr val="bg1"/>
                </a:solidFill>
                <a:effectLst>
                  <a:outerShdw blurRad="60007" dist="310007" dir="7680000" sy="30000" kx="1300200" algn="ctr" rotWithShape="0">
                    <a:prstClr val="black">
                      <a:alpha val="32000"/>
                    </a:prstClr>
                  </a:outerShdw>
                </a:effectLst>
              </a:rPr>
              <a:t>. 2:10-12</a:t>
            </a:r>
            <a:endParaRPr lang="en-US" sz="2400" dirty="0">
              <a:solidFill>
                <a:schemeClr val="bg1"/>
              </a:solidFill>
              <a:effectLst>
                <a:outerShdw blurRad="60007" dist="310007" dir="7680000" sy="30000" kx="1300200" algn="ctr" rotWithShape="0">
                  <a:prstClr val="black">
                    <a:alpha val="32000"/>
                  </a:prstClr>
                </a:outerShdw>
              </a:effectLst>
            </a:endParaRPr>
          </a:p>
        </p:txBody>
      </p:sp>
      <p:sp>
        <p:nvSpPr>
          <p:cNvPr id="11" name="Date Placeholder 10"/>
          <p:cNvSpPr>
            <a:spLocks noGrp="1"/>
          </p:cNvSpPr>
          <p:nvPr>
            <p:ph type="dt" sz="half" idx="10"/>
          </p:nvPr>
        </p:nvSpPr>
        <p:spPr/>
        <p:txBody>
          <a:bodyPr/>
          <a:lstStyle/>
          <a:p>
            <a:r>
              <a:rPr lang="en-US" smtClean="0"/>
              <a:t>Don McClain</a:t>
            </a:r>
            <a:endParaRPr lang="en-US"/>
          </a:p>
        </p:txBody>
      </p:sp>
      <p:sp>
        <p:nvSpPr>
          <p:cNvPr id="12" name="Footer Placeholder 11"/>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15</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sp>
        <p:nvSpPr>
          <p:cNvPr id="9" name="Rectangle 8"/>
          <p:cNvSpPr/>
          <p:nvPr/>
        </p:nvSpPr>
        <p:spPr>
          <a:xfrm>
            <a:off x="152400" y="1447800"/>
            <a:ext cx="3886200" cy="4385816"/>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Fault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Wisdom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Truth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Peace Seekers</a:t>
            </a: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8" name="Rectangle 7"/>
          <p:cNvSpPr/>
          <p:nvPr/>
        </p:nvSpPr>
        <p:spPr>
          <a:xfrm>
            <a:off x="4419600" y="1676400"/>
            <a:ext cx="4038600" cy="3416320"/>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Matthew 5:9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9 </a:t>
            </a:r>
            <a:r>
              <a:rPr lang="en-US" sz="2400" dirty="0" smtClean="0">
                <a:solidFill>
                  <a:schemeClr val="bg1"/>
                </a:solidFill>
                <a:effectLst>
                  <a:outerShdw blurRad="60007" dist="310007" dir="7680000" sy="30000" kx="1300200" algn="ctr" rotWithShape="0">
                    <a:prstClr val="black">
                      <a:alpha val="32000"/>
                    </a:prstClr>
                  </a:outerShdw>
                </a:effectLst>
              </a:rPr>
              <a:t>Blessed </a:t>
            </a:r>
            <a:r>
              <a:rPr lang="en-US" sz="2400" i="1" dirty="0" smtClean="0">
                <a:solidFill>
                  <a:schemeClr val="bg1"/>
                </a:solidFill>
                <a:effectLst>
                  <a:outerShdw blurRad="60007" dist="310007" dir="7680000" sy="30000" kx="1300200" algn="ctr" rotWithShape="0">
                    <a:prstClr val="black">
                      <a:alpha val="32000"/>
                    </a:prstClr>
                  </a:outerShdw>
                </a:effectLst>
              </a:rPr>
              <a:t>are</a:t>
            </a:r>
            <a:r>
              <a:rPr lang="en-US" sz="2400" dirty="0" smtClean="0">
                <a:solidFill>
                  <a:schemeClr val="bg1"/>
                </a:solidFill>
                <a:effectLst>
                  <a:outerShdw blurRad="60007" dist="310007" dir="7680000" sy="30000" kx="1300200" algn="ctr" rotWithShape="0">
                    <a:prstClr val="black">
                      <a:alpha val="32000"/>
                    </a:prstClr>
                  </a:outerShdw>
                </a:effectLst>
              </a:rPr>
              <a:t> the peacemakers, For they shall be called sons of God.</a:t>
            </a:r>
          </a:p>
          <a:p>
            <a:pPr algn="ctr"/>
            <a:r>
              <a:rPr lang="en-US" sz="2400" dirty="0" smtClean="0">
                <a:solidFill>
                  <a:schemeClr val="bg1"/>
                </a:solidFill>
                <a:effectLst>
                  <a:outerShdw blurRad="60007" dist="310007" dir="7680000" sy="30000" kx="1300200" algn="ctr" rotWithShape="0">
                    <a:prstClr val="black">
                      <a:alpha val="32000"/>
                    </a:prstClr>
                  </a:outerShdw>
                </a:effectLst>
              </a:rPr>
              <a:t> </a:t>
            </a:r>
          </a:p>
          <a:p>
            <a:pPr algn="ctr"/>
            <a:r>
              <a:rPr lang="en-US" sz="2400" b="1" dirty="0" smtClean="0">
                <a:solidFill>
                  <a:schemeClr val="bg1"/>
                </a:solidFill>
                <a:effectLst>
                  <a:outerShdw blurRad="60007" dist="310007" dir="7680000" sy="30000" kx="1300200" algn="ctr" rotWithShape="0">
                    <a:prstClr val="black">
                      <a:alpha val="32000"/>
                    </a:prstClr>
                  </a:outerShdw>
                </a:effectLst>
              </a:rPr>
              <a:t>Romans 12:17-21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18</a:t>
            </a:r>
            <a:r>
              <a:rPr lang="en-US" sz="2400" dirty="0" smtClean="0">
                <a:solidFill>
                  <a:schemeClr val="bg1"/>
                </a:solidFill>
                <a:effectLst>
                  <a:outerShdw blurRad="60007" dist="310007" dir="7680000" sy="30000" kx="1300200" algn="ctr" rotWithShape="0">
                    <a:prstClr val="black">
                      <a:alpha val="32000"/>
                    </a:prstClr>
                  </a:outerShdw>
                </a:effectLst>
              </a:rPr>
              <a:t> If it is possible, as much as depends on you, live peaceably with all men. </a:t>
            </a:r>
          </a:p>
        </p:txBody>
      </p:sp>
      <p:sp>
        <p:nvSpPr>
          <p:cNvPr id="12" name="Date Placeholder 11"/>
          <p:cNvSpPr>
            <a:spLocks noGrp="1"/>
          </p:cNvSpPr>
          <p:nvPr>
            <p:ph type="dt" sz="half" idx="10"/>
          </p:nvPr>
        </p:nvSpPr>
        <p:spPr/>
        <p:txBody>
          <a:bodyPr/>
          <a:lstStyle/>
          <a:p>
            <a:r>
              <a:rPr lang="en-US" smtClean="0"/>
              <a:t>Don McClain</a:t>
            </a:r>
            <a:endParaRPr lang="en-US"/>
          </a:p>
        </p:txBody>
      </p:sp>
      <p:sp>
        <p:nvSpPr>
          <p:cNvPr id="13" name="Footer Placeholder 12"/>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randombar(horizontal)">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16</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11" name="Rectangle 10"/>
          <p:cNvSpPr/>
          <p:nvPr/>
        </p:nvSpPr>
        <p:spPr>
          <a:xfrm>
            <a:off x="4343400" y="1689080"/>
            <a:ext cx="4114800" cy="3416320"/>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1 Peter 3:8-12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10 </a:t>
            </a:r>
            <a:r>
              <a:rPr lang="en-US" sz="2400" dirty="0" smtClean="0">
                <a:solidFill>
                  <a:schemeClr val="bg1"/>
                </a:solidFill>
                <a:effectLst>
                  <a:outerShdw blurRad="60007" dist="310007" dir="7680000" sy="30000" kx="1300200" algn="ctr" rotWithShape="0">
                    <a:prstClr val="black">
                      <a:alpha val="32000"/>
                    </a:prstClr>
                  </a:outerShdw>
                </a:effectLst>
              </a:rPr>
              <a:t>For </a:t>
            </a:r>
            <a:r>
              <a:rPr lang="en-US" sz="2400" i="1" dirty="0" smtClean="0">
                <a:solidFill>
                  <a:schemeClr val="bg1"/>
                </a:solidFill>
                <a:effectLst>
                  <a:outerShdw blurRad="60007" dist="310007" dir="7680000" sy="30000" kx="1300200" algn="ctr" rotWithShape="0">
                    <a:prstClr val="black">
                      <a:alpha val="32000"/>
                    </a:prstClr>
                  </a:outerShdw>
                </a:effectLst>
              </a:rPr>
              <a:t>"He who would love life</a:t>
            </a:r>
            <a:r>
              <a:rPr lang="en-US" sz="2400" dirty="0" smtClean="0">
                <a:solidFill>
                  <a:schemeClr val="bg1"/>
                </a:solidFill>
                <a:effectLst>
                  <a:outerShdw blurRad="60007" dist="310007" dir="7680000" sy="30000" kx="1300200" algn="ctr" rotWithShape="0">
                    <a:prstClr val="black">
                      <a:alpha val="32000"/>
                    </a:prstClr>
                  </a:outerShdw>
                </a:effectLst>
              </a:rPr>
              <a:t> </a:t>
            </a:r>
            <a:r>
              <a:rPr lang="en-US" sz="2400" i="1" dirty="0" smtClean="0">
                <a:solidFill>
                  <a:schemeClr val="bg1"/>
                </a:solidFill>
                <a:effectLst>
                  <a:outerShdw blurRad="60007" dist="310007" dir="7680000" sy="30000" kx="1300200" algn="ctr" rotWithShape="0">
                    <a:prstClr val="black">
                      <a:alpha val="32000"/>
                    </a:prstClr>
                  </a:outerShdw>
                </a:effectLst>
              </a:rPr>
              <a:t>And see good days,</a:t>
            </a:r>
            <a:r>
              <a:rPr lang="en-US" sz="2400" dirty="0" smtClean="0">
                <a:solidFill>
                  <a:schemeClr val="bg1"/>
                </a:solidFill>
                <a:effectLst>
                  <a:outerShdw blurRad="60007" dist="310007" dir="7680000" sy="30000" kx="1300200" algn="ctr" rotWithShape="0">
                    <a:prstClr val="black">
                      <a:alpha val="32000"/>
                    </a:prstClr>
                  </a:outerShdw>
                </a:effectLst>
              </a:rPr>
              <a:t> </a:t>
            </a:r>
            <a:r>
              <a:rPr lang="en-US" sz="2400" i="1" dirty="0" smtClean="0">
                <a:solidFill>
                  <a:schemeClr val="bg1"/>
                </a:solidFill>
                <a:effectLst>
                  <a:outerShdw blurRad="60007" dist="310007" dir="7680000" sy="30000" kx="1300200" algn="ctr" rotWithShape="0">
                    <a:prstClr val="black">
                      <a:alpha val="32000"/>
                    </a:prstClr>
                  </a:outerShdw>
                </a:effectLst>
              </a:rPr>
              <a:t>Let him refrain his tongue from evil,</a:t>
            </a:r>
            <a:r>
              <a:rPr lang="en-US" sz="2400" dirty="0" smtClean="0">
                <a:solidFill>
                  <a:schemeClr val="bg1"/>
                </a:solidFill>
                <a:effectLst>
                  <a:outerShdw blurRad="60007" dist="310007" dir="7680000" sy="30000" kx="1300200" algn="ctr" rotWithShape="0">
                    <a:prstClr val="black">
                      <a:alpha val="32000"/>
                    </a:prstClr>
                  </a:outerShdw>
                </a:effectLst>
              </a:rPr>
              <a:t> </a:t>
            </a:r>
            <a:r>
              <a:rPr lang="en-US" sz="2400" i="1" dirty="0" smtClean="0">
                <a:solidFill>
                  <a:schemeClr val="bg1"/>
                </a:solidFill>
                <a:effectLst>
                  <a:outerShdw blurRad="60007" dist="310007" dir="7680000" sy="30000" kx="1300200" algn="ctr" rotWithShape="0">
                    <a:prstClr val="black">
                      <a:alpha val="32000"/>
                    </a:prstClr>
                  </a:outerShdw>
                </a:effectLst>
              </a:rPr>
              <a:t>And his lips from speaking deceit.</a:t>
            </a:r>
            <a:r>
              <a:rPr lang="en-US" sz="2400" dirty="0" smtClean="0">
                <a:solidFill>
                  <a:schemeClr val="bg1"/>
                </a:solidFill>
                <a:effectLst>
                  <a:outerShdw blurRad="60007" dist="310007" dir="7680000" sy="30000" kx="1300200" algn="ctr" rotWithShape="0">
                    <a:prstClr val="black">
                      <a:alpha val="32000"/>
                    </a:prstClr>
                  </a:outerShdw>
                </a:effectLst>
              </a:rPr>
              <a:t>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11 </a:t>
            </a:r>
            <a:r>
              <a:rPr lang="en-US" sz="2400" i="1" dirty="0" smtClean="0">
                <a:solidFill>
                  <a:schemeClr val="bg1"/>
                </a:solidFill>
                <a:effectLst>
                  <a:outerShdw blurRad="60007" dist="310007" dir="7680000" sy="30000" kx="1300200" algn="ctr" rotWithShape="0">
                    <a:prstClr val="black">
                      <a:alpha val="32000"/>
                    </a:prstClr>
                  </a:outerShdw>
                </a:effectLst>
              </a:rPr>
              <a:t>Let him turn away from evil and do good;</a:t>
            </a:r>
            <a:r>
              <a:rPr lang="en-US" sz="2400" dirty="0" smtClean="0">
                <a:solidFill>
                  <a:schemeClr val="bg1"/>
                </a:solidFill>
                <a:effectLst>
                  <a:outerShdw blurRad="60007" dist="310007" dir="7680000" sy="30000" kx="1300200" algn="ctr" rotWithShape="0">
                    <a:prstClr val="black">
                      <a:alpha val="32000"/>
                    </a:prstClr>
                  </a:outerShdw>
                </a:effectLst>
              </a:rPr>
              <a:t> </a:t>
            </a:r>
            <a:r>
              <a:rPr lang="en-US" sz="2400" i="1" dirty="0" smtClean="0">
                <a:solidFill>
                  <a:schemeClr val="bg1"/>
                </a:solidFill>
                <a:effectLst>
                  <a:outerShdw blurRad="60007" dist="310007" dir="7680000" sy="30000" kx="1300200" algn="ctr" rotWithShape="0">
                    <a:prstClr val="black">
                      <a:alpha val="32000"/>
                    </a:prstClr>
                  </a:outerShdw>
                </a:effectLst>
              </a:rPr>
              <a:t>Let him seek peace and pursue it.</a:t>
            </a:r>
            <a:r>
              <a:rPr lang="en-US" sz="2400" dirty="0" smtClean="0">
                <a:solidFill>
                  <a:schemeClr val="bg1"/>
                </a:solidFill>
                <a:effectLst>
                  <a:outerShdw blurRad="60007" dist="310007" dir="7680000" sy="30000" kx="1300200" algn="ctr" rotWithShape="0">
                    <a:prstClr val="black">
                      <a:alpha val="32000"/>
                    </a:prstClr>
                  </a:outerShdw>
                </a:effectLst>
              </a:rPr>
              <a:t> </a:t>
            </a:r>
            <a:endParaRPr lang="en-US" sz="2400" dirty="0">
              <a:solidFill>
                <a:schemeClr val="bg1"/>
              </a:solidFill>
              <a:effectLst>
                <a:outerShdw blurRad="60007" dist="310007" dir="7680000" sy="30000" kx="1300200" algn="ctr" rotWithShape="0">
                  <a:prstClr val="black">
                    <a:alpha val="32000"/>
                  </a:prstClr>
                </a:outerShdw>
              </a:effectLst>
            </a:endParaRPr>
          </a:p>
        </p:txBody>
      </p:sp>
      <p:sp>
        <p:nvSpPr>
          <p:cNvPr id="12" name="Rectangle 11"/>
          <p:cNvSpPr/>
          <p:nvPr/>
        </p:nvSpPr>
        <p:spPr>
          <a:xfrm>
            <a:off x="152400" y="1447800"/>
            <a:ext cx="3886200" cy="4385816"/>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Fault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Wisdom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Truth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Peace Seekers</a:t>
            </a:r>
          </a:p>
        </p:txBody>
      </p:sp>
      <p:sp>
        <p:nvSpPr>
          <p:cNvPr id="13" name="Date Placeholder 12"/>
          <p:cNvSpPr>
            <a:spLocks noGrp="1"/>
          </p:cNvSpPr>
          <p:nvPr>
            <p:ph type="dt" sz="half" idx="10"/>
          </p:nvPr>
        </p:nvSpPr>
        <p:spPr/>
        <p:txBody>
          <a:bodyPr/>
          <a:lstStyle/>
          <a:p>
            <a:r>
              <a:rPr lang="en-US" smtClean="0"/>
              <a:t>Don McClain</a:t>
            </a:r>
            <a:endParaRPr lang="en-US"/>
          </a:p>
        </p:txBody>
      </p:sp>
      <p:sp>
        <p:nvSpPr>
          <p:cNvPr id="14" name="Footer Placeholder 13"/>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17</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sp>
        <p:nvSpPr>
          <p:cNvPr id="9" name="Rectangle 8"/>
          <p:cNvSpPr/>
          <p:nvPr/>
        </p:nvSpPr>
        <p:spPr>
          <a:xfrm>
            <a:off x="152400" y="1447800"/>
            <a:ext cx="3886200" cy="5133713"/>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Fault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Wisdom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Truth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Peace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Soul Seekers</a:t>
            </a:r>
            <a:endParaRPr lang="en-US" sz="3600" b="1" dirty="0">
              <a:effectLst>
                <a:glow rad="63500">
                  <a:srgbClr val="CC6600">
                    <a:alpha val="40000"/>
                  </a:srgbClr>
                </a:glow>
                <a:outerShdw blurRad="254000" dist="139700" dir="8100000" algn="tr" rotWithShape="0">
                  <a:prstClr val="black">
                    <a:alpha val="40000"/>
                  </a:prstClr>
                </a:outerShdw>
              </a:effectLst>
            </a:endParaRP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8" name="Rectangle 7"/>
          <p:cNvSpPr/>
          <p:nvPr/>
        </p:nvSpPr>
        <p:spPr>
          <a:xfrm>
            <a:off x="4419600" y="1844457"/>
            <a:ext cx="4038600" cy="3108543"/>
          </a:xfrm>
          <a:prstGeom prst="rect">
            <a:avLst/>
          </a:prstGeom>
        </p:spPr>
        <p:txBody>
          <a:bodyPr wrap="square">
            <a:spAutoFit/>
          </a:bodyPr>
          <a:lstStyle/>
          <a:p>
            <a:pPr algn="ctr"/>
            <a:r>
              <a:rPr lang="en-US" sz="2800" b="1" dirty="0" smtClean="0">
                <a:solidFill>
                  <a:schemeClr val="bg1"/>
                </a:solidFill>
                <a:effectLst>
                  <a:outerShdw blurRad="60007" dist="310007" dir="7680000" sy="30000" kx="1300200" algn="ctr" rotWithShape="0">
                    <a:prstClr val="black">
                      <a:alpha val="32000"/>
                    </a:prstClr>
                  </a:outerShdw>
                </a:effectLst>
              </a:rPr>
              <a:t>Matthew 16:26 (NKJV) </a:t>
            </a:r>
            <a:r>
              <a:rPr lang="en-US" sz="2800" dirty="0" smtClean="0">
                <a:solidFill>
                  <a:schemeClr val="bg1"/>
                </a:solidFill>
                <a:effectLst>
                  <a:outerShdw blurRad="60007" dist="310007" dir="7680000" sy="30000" kx="1300200" algn="ctr" rotWithShape="0">
                    <a:prstClr val="black">
                      <a:alpha val="32000"/>
                    </a:prstClr>
                  </a:outerShdw>
                </a:effectLst>
              </a:rPr>
              <a:t/>
            </a:r>
            <a:br>
              <a:rPr lang="en-US" sz="2800" dirty="0" smtClean="0">
                <a:solidFill>
                  <a:schemeClr val="bg1"/>
                </a:solidFill>
                <a:effectLst>
                  <a:outerShdw blurRad="60007" dist="310007" dir="7680000" sy="30000" kx="1300200" algn="ctr" rotWithShape="0">
                    <a:prstClr val="black">
                      <a:alpha val="32000"/>
                    </a:prstClr>
                  </a:outerShdw>
                </a:effectLst>
              </a:rPr>
            </a:br>
            <a:r>
              <a:rPr lang="en-US" sz="2800" baseline="30000" dirty="0" smtClean="0">
                <a:solidFill>
                  <a:schemeClr val="bg1"/>
                </a:solidFill>
                <a:effectLst>
                  <a:outerShdw blurRad="60007" dist="310007" dir="7680000" sy="30000" kx="1300200" algn="ctr" rotWithShape="0">
                    <a:prstClr val="black">
                      <a:alpha val="32000"/>
                    </a:prstClr>
                  </a:outerShdw>
                </a:effectLst>
              </a:rPr>
              <a:t>26 </a:t>
            </a:r>
            <a:r>
              <a:rPr lang="en-US" sz="2800" dirty="0" smtClean="0">
                <a:solidFill>
                  <a:srgbClr val="FF0000"/>
                </a:solidFill>
                <a:effectLst>
                  <a:outerShdw blurRad="60007" dist="310007" dir="7680000" sy="30000" kx="1300200" algn="ctr" rotWithShape="0">
                    <a:prstClr val="black">
                      <a:alpha val="32000"/>
                    </a:prstClr>
                  </a:outerShdw>
                </a:effectLst>
              </a:rPr>
              <a:t>For what profit is it to a man if he gains the whole world, and loses his own soul</a:t>
            </a:r>
            <a:r>
              <a:rPr lang="en-US" sz="2800" dirty="0" smtClean="0">
                <a:solidFill>
                  <a:schemeClr val="bg1"/>
                </a:solidFill>
                <a:effectLst>
                  <a:outerShdw blurRad="60007" dist="310007" dir="7680000" sy="30000" kx="1300200" algn="ctr" rotWithShape="0">
                    <a:prstClr val="black">
                      <a:alpha val="32000"/>
                    </a:prstClr>
                  </a:outerShdw>
                </a:effectLst>
              </a:rPr>
              <a:t>? </a:t>
            </a:r>
            <a:r>
              <a:rPr lang="en-US" sz="2800" dirty="0" smtClean="0">
                <a:solidFill>
                  <a:srgbClr val="FF0000"/>
                </a:solidFill>
                <a:effectLst>
                  <a:outerShdw blurRad="60007" dist="310007" dir="7680000" sy="30000" kx="1300200" algn="ctr" rotWithShape="0">
                    <a:prstClr val="black">
                      <a:alpha val="32000"/>
                    </a:prstClr>
                  </a:outerShdw>
                </a:effectLst>
              </a:rPr>
              <a:t>Or what will a man give in exchange for his soul</a:t>
            </a:r>
            <a:r>
              <a:rPr lang="en-US" sz="2800" dirty="0" smtClean="0">
                <a:solidFill>
                  <a:schemeClr val="bg1"/>
                </a:solidFill>
                <a:effectLst>
                  <a:outerShdw blurRad="60007" dist="310007" dir="7680000" sy="30000" kx="1300200" algn="ctr" rotWithShape="0">
                    <a:prstClr val="black">
                      <a:alpha val="32000"/>
                    </a:prstClr>
                  </a:outerShdw>
                </a:effectLst>
              </a:rPr>
              <a:t>? </a:t>
            </a:r>
            <a:endParaRPr lang="en-US" sz="2800" dirty="0">
              <a:solidFill>
                <a:schemeClr val="bg1"/>
              </a:solidFill>
              <a:effectLst>
                <a:outerShdw blurRad="60007" dist="310007" dir="7680000" sy="30000" kx="1300200" algn="ctr" rotWithShape="0">
                  <a:prstClr val="black">
                    <a:alpha val="32000"/>
                  </a:prstClr>
                </a:outerShdw>
              </a:effectLst>
            </a:endParaRPr>
          </a:p>
        </p:txBody>
      </p:sp>
      <p:sp>
        <p:nvSpPr>
          <p:cNvPr id="12" name="Date Placeholder 11"/>
          <p:cNvSpPr>
            <a:spLocks noGrp="1"/>
          </p:cNvSpPr>
          <p:nvPr>
            <p:ph type="dt" sz="half" idx="10"/>
          </p:nvPr>
        </p:nvSpPr>
        <p:spPr/>
        <p:txBody>
          <a:bodyPr/>
          <a:lstStyle/>
          <a:p>
            <a:r>
              <a:rPr lang="en-US" smtClean="0"/>
              <a:t>Don McClain</a:t>
            </a:r>
            <a:endParaRPr lang="en-US"/>
          </a:p>
        </p:txBody>
      </p:sp>
      <p:sp>
        <p:nvSpPr>
          <p:cNvPr id="13" name="Footer Placeholder 12"/>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18</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8" name="Rectangle 7"/>
          <p:cNvSpPr/>
          <p:nvPr/>
        </p:nvSpPr>
        <p:spPr>
          <a:xfrm>
            <a:off x="4419600" y="1689080"/>
            <a:ext cx="4038600" cy="3416320"/>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Matthew 18:11-12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11 </a:t>
            </a:r>
            <a:r>
              <a:rPr lang="en-US" sz="2400" dirty="0" smtClean="0">
                <a:solidFill>
                  <a:srgbClr val="FF0000"/>
                </a:solidFill>
                <a:effectLst>
                  <a:outerShdw blurRad="60007" dist="310007" dir="7680000" sy="30000" kx="1300200" algn="ctr" rotWithShape="0">
                    <a:prstClr val="black">
                      <a:alpha val="32000"/>
                    </a:prstClr>
                  </a:outerShdw>
                </a:effectLst>
              </a:rPr>
              <a:t>For the Son of Man has come to save that which was lost</a:t>
            </a:r>
            <a:r>
              <a:rPr lang="en-US" sz="2400" dirty="0" smtClean="0">
                <a:solidFill>
                  <a:schemeClr val="bg1"/>
                </a:solidFill>
                <a:effectLst>
                  <a:outerShdw blurRad="60007" dist="310007" dir="7680000" sy="30000" kx="1300200" algn="ctr" rotWithShape="0">
                    <a:prstClr val="black">
                      <a:alpha val="32000"/>
                    </a:prstClr>
                  </a:outerShdw>
                </a:effectLst>
              </a:rPr>
              <a:t>.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12 </a:t>
            </a:r>
            <a:r>
              <a:rPr lang="en-US" sz="2400" dirty="0" smtClean="0">
                <a:solidFill>
                  <a:srgbClr val="FF0000"/>
                </a:solidFill>
                <a:effectLst>
                  <a:outerShdw blurRad="60007" dist="310007" dir="7680000" sy="30000" kx="1300200" algn="ctr" rotWithShape="0">
                    <a:prstClr val="black">
                      <a:alpha val="32000"/>
                    </a:prstClr>
                  </a:outerShdw>
                </a:effectLst>
              </a:rPr>
              <a:t>What do you think</a:t>
            </a:r>
            <a:r>
              <a:rPr lang="en-US" sz="2400" dirty="0" smtClean="0">
                <a:solidFill>
                  <a:schemeClr val="bg1"/>
                </a:solidFill>
                <a:effectLst>
                  <a:outerShdw blurRad="60007" dist="310007" dir="7680000" sy="30000" kx="1300200" algn="ctr" rotWithShape="0">
                    <a:prstClr val="black">
                      <a:alpha val="32000"/>
                    </a:prstClr>
                  </a:outerShdw>
                </a:effectLst>
              </a:rPr>
              <a:t>? </a:t>
            </a:r>
            <a:r>
              <a:rPr lang="en-US" sz="2400" dirty="0" smtClean="0">
                <a:solidFill>
                  <a:srgbClr val="FF0000"/>
                </a:solidFill>
                <a:effectLst>
                  <a:outerShdw blurRad="60007" dist="310007" dir="7680000" sy="30000" kx="1300200" algn="ctr" rotWithShape="0">
                    <a:prstClr val="black">
                      <a:alpha val="32000"/>
                    </a:prstClr>
                  </a:outerShdw>
                </a:effectLst>
              </a:rPr>
              <a:t>If a man has a hundred sheep, and one of them goes astray, does he not leave the ninety-nine and go to the mountains to seek the one that is straying</a:t>
            </a:r>
            <a:r>
              <a:rPr lang="en-US" sz="2400" dirty="0" smtClean="0">
                <a:solidFill>
                  <a:schemeClr val="bg1"/>
                </a:solidFill>
                <a:effectLst>
                  <a:outerShdw blurRad="60007" dist="310007" dir="7680000" sy="30000" kx="1300200" algn="ctr" rotWithShape="0">
                    <a:prstClr val="black">
                      <a:alpha val="32000"/>
                    </a:prstClr>
                  </a:outerShdw>
                </a:effectLst>
              </a:rPr>
              <a:t>? </a:t>
            </a:r>
            <a:endParaRPr lang="en-US" sz="2400" dirty="0">
              <a:solidFill>
                <a:schemeClr val="bg1"/>
              </a:solidFill>
              <a:effectLst>
                <a:outerShdw blurRad="60007" dist="310007" dir="7680000" sy="30000" kx="1300200" algn="ctr" rotWithShape="0">
                  <a:prstClr val="black">
                    <a:alpha val="32000"/>
                  </a:prstClr>
                </a:outerShdw>
              </a:effectLst>
            </a:endParaRPr>
          </a:p>
        </p:txBody>
      </p:sp>
      <p:sp>
        <p:nvSpPr>
          <p:cNvPr id="13" name="Rectangle 12"/>
          <p:cNvSpPr/>
          <p:nvPr/>
        </p:nvSpPr>
        <p:spPr>
          <a:xfrm>
            <a:off x="152400" y="1447800"/>
            <a:ext cx="3886200" cy="5133713"/>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Fault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Wisdom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Truth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Peace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Soul Seekers</a:t>
            </a:r>
            <a:endParaRPr lang="en-US" sz="3600" b="1" dirty="0">
              <a:effectLst>
                <a:glow rad="63500">
                  <a:srgbClr val="CC6600">
                    <a:alpha val="40000"/>
                  </a:srgbClr>
                </a:glow>
                <a:outerShdw blurRad="254000" dist="139700" dir="8100000" algn="tr" rotWithShape="0">
                  <a:prstClr val="black">
                    <a:alpha val="40000"/>
                  </a:prstClr>
                </a:outerShdw>
              </a:effectLst>
            </a:endParaRPr>
          </a:p>
        </p:txBody>
      </p:sp>
      <p:sp>
        <p:nvSpPr>
          <p:cNvPr id="14" name="Date Placeholder 13"/>
          <p:cNvSpPr>
            <a:spLocks noGrp="1"/>
          </p:cNvSpPr>
          <p:nvPr>
            <p:ph type="dt" sz="half" idx="10"/>
          </p:nvPr>
        </p:nvSpPr>
        <p:spPr/>
        <p:txBody>
          <a:bodyPr/>
          <a:lstStyle/>
          <a:p>
            <a:r>
              <a:rPr lang="en-US" smtClean="0"/>
              <a:t>Don McClain</a:t>
            </a:r>
            <a:endParaRPr lang="en-US"/>
          </a:p>
        </p:txBody>
      </p:sp>
      <p:sp>
        <p:nvSpPr>
          <p:cNvPr id="15" name="Footer Placeholder 14"/>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19</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11" name="Rectangle 10"/>
          <p:cNvSpPr/>
          <p:nvPr/>
        </p:nvSpPr>
        <p:spPr>
          <a:xfrm>
            <a:off x="4419600" y="1676400"/>
            <a:ext cx="4038600" cy="3416320"/>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Luke 12:20-21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20 </a:t>
            </a:r>
            <a:r>
              <a:rPr lang="en-US" sz="2400" dirty="0" smtClean="0">
                <a:solidFill>
                  <a:srgbClr val="FF0000"/>
                </a:solidFill>
                <a:effectLst>
                  <a:outerShdw blurRad="60007" dist="310007" dir="7680000" sy="30000" kx="1300200" algn="ctr" rotWithShape="0">
                    <a:prstClr val="black">
                      <a:alpha val="32000"/>
                    </a:prstClr>
                  </a:outerShdw>
                </a:effectLst>
              </a:rPr>
              <a:t>But God said to him, 'Fool! This night your soul will be required of you; then whose will those things be which you have provided</a:t>
            </a:r>
            <a:r>
              <a:rPr lang="en-US" sz="2400" dirty="0" smtClean="0">
                <a:solidFill>
                  <a:schemeClr val="bg1"/>
                </a:solidFill>
                <a:effectLst>
                  <a:outerShdw blurRad="60007" dist="310007" dir="7680000" sy="30000" kx="1300200" algn="ctr" rotWithShape="0">
                    <a:prstClr val="black">
                      <a:alpha val="32000"/>
                    </a:prstClr>
                  </a:outerShdw>
                </a:effectLst>
              </a:rPr>
              <a:t>?'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21 </a:t>
            </a:r>
            <a:r>
              <a:rPr lang="en-US" sz="2400" dirty="0" smtClean="0">
                <a:solidFill>
                  <a:srgbClr val="FF0000"/>
                </a:solidFill>
                <a:effectLst>
                  <a:outerShdw blurRad="60007" dist="310007" dir="7680000" sy="30000" kx="1300200" algn="ctr" rotWithShape="0">
                    <a:prstClr val="black">
                      <a:alpha val="32000"/>
                    </a:prstClr>
                  </a:outerShdw>
                </a:effectLst>
              </a:rPr>
              <a:t>So </a:t>
            </a:r>
            <a:r>
              <a:rPr lang="en-US" sz="2400" i="1" dirty="0" smtClean="0">
                <a:solidFill>
                  <a:srgbClr val="FF0000"/>
                </a:solidFill>
                <a:effectLst>
                  <a:outerShdw blurRad="60007" dist="310007" dir="7680000" sy="30000" kx="1300200" algn="ctr" rotWithShape="0">
                    <a:prstClr val="black">
                      <a:alpha val="32000"/>
                    </a:prstClr>
                  </a:outerShdw>
                </a:effectLst>
              </a:rPr>
              <a:t>is</a:t>
            </a:r>
            <a:r>
              <a:rPr lang="en-US" sz="2400" dirty="0" smtClean="0">
                <a:solidFill>
                  <a:srgbClr val="FF0000"/>
                </a:solidFill>
                <a:effectLst>
                  <a:outerShdw blurRad="60007" dist="310007" dir="7680000" sy="30000" kx="1300200" algn="ctr" rotWithShape="0">
                    <a:prstClr val="black">
                      <a:alpha val="32000"/>
                    </a:prstClr>
                  </a:outerShdw>
                </a:effectLst>
              </a:rPr>
              <a:t> he who lays up treasure for himself, and is not rich toward God</a:t>
            </a:r>
            <a:r>
              <a:rPr lang="en-US" sz="2400" dirty="0" smtClean="0">
                <a:solidFill>
                  <a:schemeClr val="bg1"/>
                </a:solidFill>
                <a:effectLst>
                  <a:outerShdw blurRad="60007" dist="310007" dir="7680000" sy="30000" kx="1300200" algn="ctr" rotWithShape="0">
                    <a:prstClr val="black">
                      <a:alpha val="32000"/>
                    </a:prstClr>
                  </a:outerShdw>
                </a:effectLst>
              </a:rPr>
              <a:t>." </a:t>
            </a:r>
            <a:endParaRPr lang="en-US" sz="2400" dirty="0">
              <a:solidFill>
                <a:schemeClr val="bg1"/>
              </a:solidFill>
              <a:effectLst>
                <a:outerShdw blurRad="60007" dist="310007" dir="7680000" sy="30000" kx="1300200" algn="ctr" rotWithShape="0">
                  <a:prstClr val="black">
                    <a:alpha val="32000"/>
                  </a:prstClr>
                </a:outerShdw>
              </a:effectLst>
            </a:endParaRPr>
          </a:p>
        </p:txBody>
      </p:sp>
      <p:sp>
        <p:nvSpPr>
          <p:cNvPr id="12" name="Rectangle 11"/>
          <p:cNvSpPr/>
          <p:nvPr/>
        </p:nvSpPr>
        <p:spPr>
          <a:xfrm>
            <a:off x="152400" y="1447800"/>
            <a:ext cx="3886200" cy="5133713"/>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Fault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Wisdom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Truth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Peace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Soul Seekers</a:t>
            </a:r>
            <a:endParaRPr lang="en-US" sz="3600" b="1" dirty="0">
              <a:effectLst>
                <a:glow rad="63500">
                  <a:srgbClr val="CC6600">
                    <a:alpha val="40000"/>
                  </a:srgbClr>
                </a:glow>
                <a:outerShdw blurRad="254000" dist="139700" dir="8100000" algn="tr" rotWithShape="0">
                  <a:prstClr val="black">
                    <a:alpha val="40000"/>
                  </a:prstClr>
                </a:outerShdw>
              </a:effectLst>
            </a:endParaRPr>
          </a:p>
        </p:txBody>
      </p:sp>
      <p:sp>
        <p:nvSpPr>
          <p:cNvPr id="13" name="Date Placeholder 12"/>
          <p:cNvSpPr>
            <a:spLocks noGrp="1"/>
          </p:cNvSpPr>
          <p:nvPr>
            <p:ph type="dt" sz="half" idx="10"/>
          </p:nvPr>
        </p:nvSpPr>
        <p:spPr/>
        <p:txBody>
          <a:bodyPr/>
          <a:lstStyle/>
          <a:p>
            <a:r>
              <a:rPr lang="en-US" smtClean="0"/>
              <a:t>Don McClain</a:t>
            </a:r>
            <a:endParaRPr lang="en-US"/>
          </a:p>
        </p:txBody>
      </p:sp>
      <p:sp>
        <p:nvSpPr>
          <p:cNvPr id="14" name="Footer Placeholder 13"/>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2</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sp>
        <p:nvSpPr>
          <p:cNvPr id="9" name="Rectangle 8"/>
          <p:cNvSpPr/>
          <p:nvPr/>
        </p:nvSpPr>
        <p:spPr>
          <a:xfrm>
            <a:off x="152400" y="1447800"/>
            <a:ext cx="3886200" cy="646331"/>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Bread Seekers</a:t>
            </a: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11" name="Rectangle 10"/>
          <p:cNvSpPr/>
          <p:nvPr/>
        </p:nvSpPr>
        <p:spPr>
          <a:xfrm>
            <a:off x="4495800" y="1600200"/>
            <a:ext cx="3962400" cy="3785652"/>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Matthew 4:1-4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3 </a:t>
            </a:r>
            <a:r>
              <a:rPr lang="en-US" sz="2400" dirty="0" smtClean="0">
                <a:solidFill>
                  <a:schemeClr val="bg1"/>
                </a:solidFill>
                <a:effectLst>
                  <a:outerShdw blurRad="60007" dist="310007" dir="7680000" sy="30000" kx="1300200" algn="ctr" rotWithShape="0">
                    <a:prstClr val="black">
                      <a:alpha val="32000"/>
                    </a:prstClr>
                  </a:outerShdw>
                </a:effectLst>
              </a:rPr>
              <a:t>Now when the tempter came to Him, he said, "If You are the Son of God, command that these stones become bread."  </a:t>
            </a:r>
            <a:r>
              <a:rPr lang="en-US" sz="2400" baseline="30000" dirty="0" smtClean="0">
                <a:solidFill>
                  <a:schemeClr val="bg1"/>
                </a:solidFill>
                <a:effectLst>
                  <a:outerShdw blurRad="60007" dist="310007" dir="7680000" sy="30000" kx="1300200" algn="ctr" rotWithShape="0">
                    <a:prstClr val="black">
                      <a:alpha val="32000"/>
                    </a:prstClr>
                  </a:outerShdw>
                </a:effectLst>
              </a:rPr>
              <a:t>4 </a:t>
            </a:r>
            <a:r>
              <a:rPr lang="en-US" sz="2400" dirty="0" smtClean="0">
                <a:solidFill>
                  <a:schemeClr val="bg1"/>
                </a:solidFill>
                <a:effectLst>
                  <a:outerShdw blurRad="60007" dist="310007" dir="7680000" sy="30000" kx="1300200" algn="ctr" rotWithShape="0">
                    <a:prstClr val="black">
                      <a:alpha val="32000"/>
                    </a:prstClr>
                  </a:outerShdw>
                </a:effectLst>
              </a:rPr>
              <a:t>But He answered and said, "</a:t>
            </a:r>
            <a:r>
              <a:rPr lang="en-US" sz="2400" dirty="0" smtClean="0">
                <a:solidFill>
                  <a:srgbClr val="FF0000"/>
                </a:solidFill>
                <a:effectLst>
                  <a:outerShdw blurRad="60007" dist="310007" dir="7680000" sy="30000" kx="1300200" algn="ctr" rotWithShape="0">
                    <a:prstClr val="black">
                      <a:alpha val="32000"/>
                    </a:prstClr>
                  </a:outerShdw>
                </a:effectLst>
              </a:rPr>
              <a:t>It is written, </a:t>
            </a:r>
            <a:r>
              <a:rPr lang="en-US" sz="2400" i="1" dirty="0" smtClean="0">
                <a:solidFill>
                  <a:srgbClr val="FF0000"/>
                </a:solidFill>
                <a:effectLst>
                  <a:outerShdw blurRad="60007" dist="310007" dir="7680000" sy="30000" kx="1300200" algn="ctr" rotWithShape="0">
                    <a:prstClr val="black">
                      <a:alpha val="32000"/>
                    </a:prstClr>
                  </a:outerShdw>
                </a:effectLst>
              </a:rPr>
              <a:t>'Man shall not live by bread alone, but by every word that proceeds from the mouth of God</a:t>
            </a:r>
            <a:r>
              <a:rPr lang="en-US" sz="2400" i="1" dirty="0" smtClean="0">
                <a:solidFill>
                  <a:schemeClr val="bg1"/>
                </a:solidFill>
                <a:effectLst>
                  <a:outerShdw blurRad="60007" dist="310007" dir="7680000" sy="30000" kx="1300200" algn="ctr" rotWithShape="0">
                    <a:prstClr val="black">
                      <a:alpha val="32000"/>
                    </a:prstClr>
                  </a:outerShdw>
                </a:effectLst>
              </a:rPr>
              <a:t>.' "</a:t>
            </a:r>
            <a:r>
              <a:rPr lang="en-US" sz="2400" dirty="0" smtClean="0">
                <a:solidFill>
                  <a:schemeClr val="bg1"/>
                </a:solidFill>
                <a:effectLst>
                  <a:outerShdw blurRad="60007" dist="310007" dir="7680000" sy="30000" kx="1300200" algn="ctr" rotWithShape="0">
                    <a:prstClr val="black">
                      <a:alpha val="32000"/>
                    </a:prstClr>
                  </a:outerShdw>
                </a:effectLst>
              </a:rPr>
              <a:t> </a:t>
            </a:r>
            <a:endParaRPr lang="en-US" sz="2400" dirty="0">
              <a:solidFill>
                <a:schemeClr val="bg1"/>
              </a:solidFill>
              <a:effectLst>
                <a:outerShdw blurRad="60007" dist="310007" dir="7680000" sy="30000" kx="1300200" algn="ctr" rotWithShape="0">
                  <a:prstClr val="black">
                    <a:alpha val="32000"/>
                  </a:prstClr>
                </a:outerShdw>
              </a:effectLst>
            </a:endParaRPr>
          </a:p>
        </p:txBody>
      </p:sp>
      <p:sp>
        <p:nvSpPr>
          <p:cNvPr id="12" name="Date Placeholder 11"/>
          <p:cNvSpPr>
            <a:spLocks noGrp="1"/>
          </p:cNvSpPr>
          <p:nvPr>
            <p:ph type="dt" sz="half" idx="10"/>
          </p:nvPr>
        </p:nvSpPr>
        <p:spPr/>
        <p:txBody>
          <a:bodyPr/>
          <a:lstStyle/>
          <a:p>
            <a:r>
              <a:rPr lang="en-US" smtClean="0"/>
              <a:t>Don McClain</a:t>
            </a:r>
            <a:endParaRPr lang="en-US"/>
          </a:p>
        </p:txBody>
      </p:sp>
      <p:sp>
        <p:nvSpPr>
          <p:cNvPr id="13" name="Footer Placeholder 12"/>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20</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8" name="Rectangle 7"/>
          <p:cNvSpPr/>
          <p:nvPr/>
        </p:nvSpPr>
        <p:spPr>
          <a:xfrm>
            <a:off x="4343400" y="1765280"/>
            <a:ext cx="4114800" cy="3416320"/>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James 5:19-20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19 </a:t>
            </a:r>
            <a:r>
              <a:rPr lang="en-US" sz="2400" dirty="0" smtClean="0">
                <a:solidFill>
                  <a:schemeClr val="bg1"/>
                </a:solidFill>
                <a:effectLst>
                  <a:outerShdw blurRad="60007" dist="310007" dir="7680000" sy="30000" kx="1300200" algn="ctr" rotWithShape="0">
                    <a:prstClr val="black">
                      <a:alpha val="32000"/>
                    </a:prstClr>
                  </a:outerShdw>
                </a:effectLst>
              </a:rPr>
              <a:t>Brethren, if anyone among you wanders from the truth, and someone turns him back,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20 </a:t>
            </a:r>
            <a:r>
              <a:rPr lang="en-US" sz="2400" dirty="0" smtClean="0">
                <a:solidFill>
                  <a:schemeClr val="bg1"/>
                </a:solidFill>
                <a:effectLst>
                  <a:outerShdw blurRad="60007" dist="310007" dir="7680000" sy="30000" kx="1300200" algn="ctr" rotWithShape="0">
                    <a:prstClr val="black">
                      <a:alpha val="32000"/>
                    </a:prstClr>
                  </a:outerShdw>
                </a:effectLst>
              </a:rPr>
              <a:t>let him know that he who turns a sinner from the error of his way will save a soul from death and cover a multitude of sins. </a:t>
            </a:r>
            <a:endParaRPr lang="en-US" sz="2400" dirty="0">
              <a:solidFill>
                <a:schemeClr val="bg1"/>
              </a:solidFill>
              <a:effectLst>
                <a:outerShdw blurRad="60007" dist="310007" dir="7680000" sy="30000" kx="1300200" algn="ctr" rotWithShape="0">
                  <a:prstClr val="black">
                    <a:alpha val="32000"/>
                  </a:prstClr>
                </a:outerShdw>
              </a:effectLst>
            </a:endParaRPr>
          </a:p>
        </p:txBody>
      </p:sp>
      <p:sp>
        <p:nvSpPr>
          <p:cNvPr id="12" name="Rectangle 11"/>
          <p:cNvSpPr/>
          <p:nvPr/>
        </p:nvSpPr>
        <p:spPr>
          <a:xfrm>
            <a:off x="152400" y="1447800"/>
            <a:ext cx="3886200" cy="5133713"/>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Fault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Wisdom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Truth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Peace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Soul Seekers</a:t>
            </a:r>
            <a:endParaRPr lang="en-US" sz="3600" b="1" dirty="0">
              <a:effectLst>
                <a:glow rad="63500">
                  <a:srgbClr val="CC6600">
                    <a:alpha val="40000"/>
                  </a:srgbClr>
                </a:glow>
                <a:outerShdw blurRad="254000" dist="139700" dir="8100000" algn="tr" rotWithShape="0">
                  <a:prstClr val="black">
                    <a:alpha val="40000"/>
                  </a:prstClr>
                </a:outerShdw>
              </a:effectLst>
            </a:endParaRPr>
          </a:p>
        </p:txBody>
      </p:sp>
      <p:sp>
        <p:nvSpPr>
          <p:cNvPr id="13" name="Date Placeholder 12"/>
          <p:cNvSpPr>
            <a:spLocks noGrp="1"/>
          </p:cNvSpPr>
          <p:nvPr>
            <p:ph type="dt" sz="half" idx="10"/>
          </p:nvPr>
        </p:nvSpPr>
        <p:spPr/>
        <p:txBody>
          <a:bodyPr/>
          <a:lstStyle/>
          <a:p>
            <a:r>
              <a:rPr lang="en-US" smtClean="0"/>
              <a:t>Don McClain</a:t>
            </a:r>
            <a:endParaRPr lang="en-US"/>
          </a:p>
        </p:txBody>
      </p:sp>
      <p:sp>
        <p:nvSpPr>
          <p:cNvPr id="14" name="Footer Placeholder 13"/>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6498" name="Picture 2" descr="http://manasota-key-florida-vacation-rentals.com/yahoo_site_admin/assets/images/florida_chart.157103621_st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extBox 3"/>
          <p:cNvSpPr txBox="1"/>
          <p:nvPr/>
        </p:nvSpPr>
        <p:spPr>
          <a:xfrm>
            <a:off x="4343400" y="1447800"/>
            <a:ext cx="4724400" cy="1323439"/>
          </a:xfrm>
          <a:prstGeom prst="rect">
            <a:avLst/>
          </a:prstGeom>
          <a:noFill/>
        </p:spPr>
        <p:txBody>
          <a:bodyPr wrap="square" rtlCol="0">
            <a:spAutoFit/>
          </a:bodyPr>
          <a:lstStyle/>
          <a:p>
            <a:pPr algn="ctr"/>
            <a:r>
              <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228600">
                    <a:schemeClr val="accent2">
                      <a:satMod val="175000"/>
                      <a:alpha val="40000"/>
                    </a:schemeClr>
                  </a:glow>
                  <a:outerShdw blurRad="50800" dist="38100" dir="2700000" algn="tl" rotWithShape="0">
                    <a:prstClr val="black">
                      <a:alpha val="40000"/>
                    </a:prstClr>
                  </a:outerShdw>
                  <a:reflection blurRad="6350" stA="55000" endA="300" endPos="45500" dir="5400000" sy="-100000" algn="bl" rotWithShape="0"/>
                </a:effectLst>
              </a:rPr>
              <a:t>Luke 12:22-31</a:t>
            </a:r>
          </a:p>
          <a:p>
            <a:pPr algn="ctr"/>
            <a:r>
              <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228600">
                    <a:schemeClr val="accent2">
                      <a:satMod val="175000"/>
                      <a:alpha val="40000"/>
                    </a:schemeClr>
                  </a:glow>
                  <a:outerShdw blurRad="50800" dist="38100" dir="2700000" algn="tl" rotWithShape="0">
                    <a:prstClr val="black">
                      <a:alpha val="40000"/>
                    </a:prstClr>
                  </a:outerShdw>
                  <a:reflection blurRad="6350" stA="55000" endA="300" endPos="45500" dir="5400000" sy="-100000" algn="bl" rotWithShape="0"/>
                </a:effectLst>
              </a:rPr>
              <a:t>Material or Spiritual</a:t>
            </a:r>
            <a:endParaRPr lang="en-US"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228600">
                  <a:schemeClr val="accent2">
                    <a:satMod val="175000"/>
                    <a:alpha val="40000"/>
                  </a:schemeClr>
                </a:glow>
                <a:outerShdw blurRad="50800" dist="38100" dir="2700000" algn="tl" rotWithShape="0">
                  <a:prstClr val="black">
                    <a:alpha val="40000"/>
                  </a:prstClr>
                </a:outerShdw>
                <a:reflection blurRad="6350" stA="55000" endA="300" endPos="45500" dir="5400000" sy="-100000" algn="bl" rotWithShape="0"/>
              </a:effectLst>
            </a:endParaRPr>
          </a:p>
        </p:txBody>
      </p:sp>
      <p:sp>
        <p:nvSpPr>
          <p:cNvPr id="5" name="Rectangle 4"/>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sp>
        <p:nvSpPr>
          <p:cNvPr id="6" name="Rectangle 5"/>
          <p:cNvSpPr/>
          <p:nvPr/>
        </p:nvSpPr>
        <p:spPr>
          <a:xfrm>
            <a:off x="4413441" y="3438942"/>
            <a:ext cx="4584318" cy="2123658"/>
          </a:xfrm>
          <a:prstGeom prst="rect">
            <a:avLst/>
          </a:prstGeom>
        </p:spPr>
        <p:txBody>
          <a:bodyPr wrap="square">
            <a:spAutoFit/>
          </a:bodyPr>
          <a:lstStyle/>
          <a:p>
            <a:pPr lvl="0" algn="ctr" eaLnBrk="1" fontAlgn="auto" hangingPunct="1">
              <a:spcBef>
                <a:spcPct val="20000"/>
              </a:spcBef>
              <a:spcAft>
                <a:spcPts val="0"/>
              </a:spcAft>
              <a:buClr>
                <a:prstClr val="white">
                  <a:shade val="95000"/>
                </a:prstClr>
              </a:buClr>
              <a:buSzPct val="65000"/>
            </a:pPr>
            <a:r>
              <a:rPr lang="en-US" sz="6600" b="1" dirty="0" smtClean="0">
                <a:ln>
                  <a:solidFill>
                    <a:srgbClr val="CC6600"/>
                  </a:solidFill>
                </a:ln>
                <a:solidFill>
                  <a:prstClr val="white"/>
                </a:solidFill>
                <a:effectLst>
                  <a:outerShdw blurRad="228600" dist="165100" dir="2700000" algn="tl" rotWithShape="0">
                    <a:prstClr val="black">
                      <a:alpha val="40000"/>
                    </a:prstClr>
                  </a:outerShdw>
                </a:effectLst>
                <a:latin typeface="OldCentury" pitchFamily="2" charset="0"/>
              </a:rPr>
              <a:t>What Type Are You?</a:t>
            </a:r>
            <a:endParaRPr lang="en-US" sz="6600" b="1" dirty="0">
              <a:ln>
                <a:solidFill>
                  <a:srgbClr val="CC6600"/>
                </a:solidFill>
              </a:ln>
              <a:solidFill>
                <a:prstClr val="white"/>
              </a:solidFill>
              <a:effectLst>
                <a:outerShdw blurRad="228600" dist="165100" dir="2700000" algn="tl" rotWithShape="0">
                  <a:prstClr val="black">
                    <a:alpha val="40000"/>
                  </a:prstClr>
                </a:outerShdw>
              </a:effectLst>
              <a:latin typeface="OldCentury" pitchFamily="2" charset="0"/>
            </a:endParaRPr>
          </a:p>
        </p:txBody>
      </p:sp>
      <p:sp>
        <p:nvSpPr>
          <p:cNvPr id="7" name="Rectangle 6"/>
          <p:cNvSpPr/>
          <p:nvPr/>
        </p:nvSpPr>
        <p:spPr>
          <a:xfrm>
            <a:off x="152400" y="1447800"/>
            <a:ext cx="3886200" cy="5133713"/>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Fault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Wisdom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Truth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Peace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Soul Seekers</a:t>
            </a:r>
            <a:endParaRPr lang="en-US" sz="3600" b="1" dirty="0">
              <a:effectLst>
                <a:glow rad="63500">
                  <a:srgbClr val="CC6600">
                    <a:alpha val="40000"/>
                  </a:srgbClr>
                </a:glow>
                <a:outerShdw blurRad="254000" dist="139700" dir="8100000" algn="tr" rotWithShape="0">
                  <a:prstClr val="black">
                    <a:alpha val="40000"/>
                  </a:prst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randombar(horizont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randombar(horizontal)">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randombar(horizontal)">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randombar(horizontal)">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0" dur="1000" fill="hold"/>
                                        <p:tgtEl>
                                          <p:spTgt spid="6"/>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3D30166-A18B-400D-9094-E71A84EC1367}" type="slidenum">
              <a:rPr lang="en-US" smtClean="0"/>
              <a:pPr/>
              <a:t>22</a:t>
            </a:fld>
            <a:endParaRPr lang="en-US"/>
          </a:p>
        </p:txBody>
      </p:sp>
      <p:sp>
        <p:nvSpPr>
          <p:cNvPr id="5" name="Rectangle 4"/>
          <p:cNvSpPr/>
          <p:nvPr/>
        </p:nvSpPr>
        <p:spPr>
          <a:xfrm>
            <a:off x="0" y="0"/>
            <a:ext cx="9144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r>
              <a:rPr lang="en-US" smtClean="0"/>
              <a:t>Don McClain</a:t>
            </a:r>
            <a:endParaRPr lang="en-US"/>
          </a:p>
        </p:txBody>
      </p:sp>
      <p:sp>
        <p:nvSpPr>
          <p:cNvPr id="7" name="Footer Placeholder 6"/>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3</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sp>
        <p:nvSpPr>
          <p:cNvPr id="9" name="Rectangle 8"/>
          <p:cNvSpPr/>
          <p:nvPr/>
        </p:nvSpPr>
        <p:spPr>
          <a:xfrm>
            <a:off x="152400" y="1447800"/>
            <a:ext cx="3886200" cy="646331"/>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Bread Seekers</a:t>
            </a: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8" name="Rectangle 7"/>
          <p:cNvSpPr/>
          <p:nvPr/>
        </p:nvSpPr>
        <p:spPr>
          <a:xfrm>
            <a:off x="4343400" y="1524000"/>
            <a:ext cx="4191000" cy="3816429"/>
          </a:xfrm>
          <a:prstGeom prst="rect">
            <a:avLst/>
          </a:prstGeom>
        </p:spPr>
        <p:txBody>
          <a:bodyPr wrap="square">
            <a:spAutoFit/>
          </a:bodyPr>
          <a:lstStyle/>
          <a:p>
            <a:pPr algn="ctr"/>
            <a:r>
              <a:rPr lang="en-US" sz="2200" b="1" dirty="0" smtClean="0">
                <a:solidFill>
                  <a:schemeClr val="bg1"/>
                </a:solidFill>
                <a:effectLst>
                  <a:outerShdw blurRad="60007" dist="310007" dir="7680000" sy="30000" kx="1300200" algn="ctr" rotWithShape="0">
                    <a:prstClr val="black">
                      <a:alpha val="32000"/>
                    </a:prstClr>
                  </a:outerShdw>
                </a:effectLst>
              </a:rPr>
              <a:t>John 6:22-27 (NKJV) </a:t>
            </a:r>
            <a:r>
              <a:rPr lang="en-US" sz="2200" dirty="0" smtClean="0">
                <a:solidFill>
                  <a:schemeClr val="bg1"/>
                </a:solidFill>
                <a:effectLst>
                  <a:outerShdw blurRad="60007" dist="310007" dir="7680000" sy="30000" kx="1300200" algn="ctr" rotWithShape="0">
                    <a:prstClr val="black">
                      <a:alpha val="32000"/>
                    </a:prstClr>
                  </a:outerShdw>
                </a:effectLst>
              </a:rPr>
              <a:t/>
            </a:r>
            <a:br>
              <a:rPr lang="en-US" sz="2200" dirty="0" smtClean="0">
                <a:solidFill>
                  <a:schemeClr val="bg1"/>
                </a:solidFill>
                <a:effectLst>
                  <a:outerShdw blurRad="60007" dist="310007" dir="7680000" sy="30000" kx="1300200" algn="ctr" rotWithShape="0">
                    <a:prstClr val="black">
                      <a:alpha val="32000"/>
                    </a:prstClr>
                  </a:outerShdw>
                </a:effectLst>
              </a:rPr>
            </a:br>
            <a:r>
              <a:rPr lang="en-US" sz="2200" baseline="30000" dirty="0" smtClean="0">
                <a:solidFill>
                  <a:schemeClr val="bg1"/>
                </a:solidFill>
                <a:effectLst>
                  <a:outerShdw blurRad="60007" dist="310007" dir="7680000" sy="30000" kx="1300200" algn="ctr" rotWithShape="0">
                    <a:prstClr val="black">
                      <a:alpha val="32000"/>
                    </a:prstClr>
                  </a:outerShdw>
                </a:effectLst>
              </a:rPr>
              <a:t>26 </a:t>
            </a:r>
            <a:r>
              <a:rPr lang="en-US" sz="2200" dirty="0" smtClean="0">
                <a:solidFill>
                  <a:schemeClr val="bg1"/>
                </a:solidFill>
                <a:effectLst>
                  <a:outerShdw blurRad="60007" dist="310007" dir="7680000" sy="30000" kx="1300200" algn="ctr" rotWithShape="0">
                    <a:prstClr val="black">
                      <a:alpha val="32000"/>
                    </a:prstClr>
                  </a:outerShdw>
                </a:effectLst>
              </a:rPr>
              <a:t>Jesus answered them and said, "</a:t>
            </a:r>
            <a:r>
              <a:rPr lang="en-US" sz="2200" dirty="0" smtClean="0">
                <a:solidFill>
                  <a:srgbClr val="FF0000"/>
                </a:solidFill>
                <a:effectLst>
                  <a:outerShdw blurRad="60007" dist="310007" dir="7680000" sy="30000" kx="1300200" algn="ctr" rotWithShape="0">
                    <a:prstClr val="black">
                      <a:alpha val="32000"/>
                    </a:prstClr>
                  </a:outerShdw>
                </a:effectLst>
              </a:rPr>
              <a:t>Most assuredly, I say to you, you seek Me, not because you saw the signs, but because you ate of the loaves and were filled</a:t>
            </a:r>
            <a:r>
              <a:rPr lang="en-US" sz="2200" dirty="0" smtClean="0">
                <a:solidFill>
                  <a:schemeClr val="bg1"/>
                </a:solidFill>
                <a:effectLst>
                  <a:outerShdw blurRad="60007" dist="310007" dir="7680000" sy="30000" kx="1300200" algn="ctr" rotWithShape="0">
                    <a:prstClr val="black">
                      <a:alpha val="32000"/>
                    </a:prstClr>
                  </a:outerShdw>
                </a:effectLst>
              </a:rPr>
              <a:t>.  </a:t>
            </a:r>
            <a:r>
              <a:rPr lang="en-US" sz="2200" baseline="30000" dirty="0" smtClean="0">
                <a:solidFill>
                  <a:schemeClr val="bg1"/>
                </a:solidFill>
                <a:effectLst>
                  <a:outerShdw blurRad="60007" dist="310007" dir="7680000" sy="30000" kx="1300200" algn="ctr" rotWithShape="0">
                    <a:prstClr val="black">
                      <a:alpha val="32000"/>
                    </a:prstClr>
                  </a:outerShdw>
                </a:effectLst>
              </a:rPr>
              <a:t>27 </a:t>
            </a:r>
            <a:r>
              <a:rPr lang="en-US" sz="2200" dirty="0" smtClean="0">
                <a:solidFill>
                  <a:srgbClr val="FF0000"/>
                </a:solidFill>
                <a:effectLst>
                  <a:outerShdw blurRad="60007" dist="310007" dir="7680000" sy="30000" kx="1300200" algn="ctr" rotWithShape="0">
                    <a:prstClr val="black">
                      <a:alpha val="32000"/>
                    </a:prstClr>
                  </a:outerShdw>
                </a:effectLst>
              </a:rPr>
              <a:t>Do not labor for the food which perishes, but for the food which endures to everlasting life, which the Son of Man will give you, because God the Father has set His seal on Him</a:t>
            </a:r>
            <a:r>
              <a:rPr lang="en-US" sz="2200" dirty="0" smtClean="0">
                <a:solidFill>
                  <a:schemeClr val="bg1"/>
                </a:solidFill>
                <a:effectLst>
                  <a:outerShdw blurRad="60007" dist="310007" dir="7680000" sy="30000" kx="1300200" algn="ctr" rotWithShape="0">
                    <a:prstClr val="black">
                      <a:alpha val="32000"/>
                    </a:prstClr>
                  </a:outerShdw>
                </a:effectLst>
              </a:rPr>
              <a:t>." </a:t>
            </a:r>
            <a:endParaRPr lang="en-US" sz="2200" dirty="0">
              <a:solidFill>
                <a:schemeClr val="bg1"/>
              </a:solidFill>
              <a:effectLst>
                <a:outerShdw blurRad="60007" dist="310007" dir="7680000" sy="30000" kx="1300200" algn="ctr" rotWithShape="0">
                  <a:prstClr val="black">
                    <a:alpha val="32000"/>
                  </a:prstClr>
                </a:outerShdw>
              </a:effectLst>
            </a:endParaRPr>
          </a:p>
        </p:txBody>
      </p:sp>
      <p:sp>
        <p:nvSpPr>
          <p:cNvPr id="12" name="Date Placeholder 11"/>
          <p:cNvSpPr>
            <a:spLocks noGrp="1"/>
          </p:cNvSpPr>
          <p:nvPr>
            <p:ph type="dt" sz="half" idx="10"/>
          </p:nvPr>
        </p:nvSpPr>
        <p:spPr/>
        <p:txBody>
          <a:bodyPr/>
          <a:lstStyle/>
          <a:p>
            <a:r>
              <a:rPr lang="en-US" smtClean="0"/>
              <a:t>Don McClain</a:t>
            </a:r>
            <a:endParaRPr lang="en-US"/>
          </a:p>
        </p:txBody>
      </p:sp>
      <p:sp>
        <p:nvSpPr>
          <p:cNvPr id="13" name="Footer Placeholder 12"/>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4</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sp>
        <p:nvSpPr>
          <p:cNvPr id="9" name="Rectangle 8"/>
          <p:cNvSpPr/>
          <p:nvPr/>
        </p:nvSpPr>
        <p:spPr>
          <a:xfrm>
            <a:off x="152400" y="1447800"/>
            <a:ext cx="3886200" cy="1394228"/>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Glory Seekers</a:t>
            </a: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8" name="Rectangle 7"/>
          <p:cNvSpPr/>
          <p:nvPr/>
        </p:nvSpPr>
        <p:spPr>
          <a:xfrm>
            <a:off x="4419600" y="1600200"/>
            <a:ext cx="4038600" cy="3647152"/>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John 8:48-50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300" baseline="30000" dirty="0" smtClean="0">
                <a:solidFill>
                  <a:schemeClr val="bg1"/>
                </a:solidFill>
                <a:effectLst>
                  <a:outerShdw blurRad="60007" dist="310007" dir="7680000" sy="30000" kx="1300200" algn="ctr" rotWithShape="0">
                    <a:prstClr val="black">
                      <a:alpha val="32000"/>
                    </a:prstClr>
                  </a:outerShdw>
                </a:effectLst>
              </a:rPr>
              <a:t>48 </a:t>
            </a:r>
            <a:r>
              <a:rPr lang="en-US" sz="2300" dirty="0" smtClean="0">
                <a:solidFill>
                  <a:schemeClr val="bg1"/>
                </a:solidFill>
                <a:effectLst>
                  <a:outerShdw blurRad="60007" dist="310007" dir="7680000" sy="30000" kx="1300200" algn="ctr" rotWithShape="0">
                    <a:prstClr val="black">
                      <a:alpha val="32000"/>
                    </a:prstClr>
                  </a:outerShdw>
                </a:effectLst>
              </a:rPr>
              <a:t>Then the Jews answered and said to Him, "Do we not say rightly that You are a Samaritan and have a demon?” </a:t>
            </a:r>
            <a:r>
              <a:rPr lang="en-US" sz="2300" baseline="30000" dirty="0" smtClean="0">
                <a:solidFill>
                  <a:schemeClr val="bg1"/>
                </a:solidFill>
                <a:effectLst>
                  <a:outerShdw blurRad="60007" dist="310007" dir="7680000" sy="30000" kx="1300200" algn="ctr" rotWithShape="0">
                    <a:prstClr val="black">
                      <a:alpha val="32000"/>
                    </a:prstClr>
                  </a:outerShdw>
                </a:effectLst>
              </a:rPr>
              <a:t>49 </a:t>
            </a:r>
            <a:r>
              <a:rPr lang="en-US" sz="2300" dirty="0" smtClean="0">
                <a:solidFill>
                  <a:schemeClr val="bg1"/>
                </a:solidFill>
                <a:effectLst>
                  <a:outerShdw blurRad="60007" dist="310007" dir="7680000" sy="30000" kx="1300200" algn="ctr" rotWithShape="0">
                    <a:prstClr val="black">
                      <a:alpha val="32000"/>
                    </a:prstClr>
                  </a:outerShdw>
                </a:effectLst>
              </a:rPr>
              <a:t>Jesus answered, "</a:t>
            </a:r>
            <a:r>
              <a:rPr lang="en-US" sz="2300" dirty="0" smtClean="0">
                <a:solidFill>
                  <a:srgbClr val="FF0000"/>
                </a:solidFill>
                <a:effectLst>
                  <a:outerShdw blurRad="60007" dist="310007" dir="7680000" sy="30000" kx="1300200" algn="ctr" rotWithShape="0">
                    <a:prstClr val="black">
                      <a:alpha val="32000"/>
                    </a:prstClr>
                  </a:outerShdw>
                </a:effectLst>
              </a:rPr>
              <a:t>I do not have a demon; but I honor My Father, and you dishonor Me</a:t>
            </a:r>
            <a:r>
              <a:rPr lang="en-US" sz="2300" dirty="0" smtClean="0">
                <a:solidFill>
                  <a:schemeClr val="bg1"/>
                </a:solidFill>
                <a:effectLst>
                  <a:outerShdw blurRad="60007" dist="310007" dir="7680000" sy="30000" kx="1300200" algn="ctr" rotWithShape="0">
                    <a:prstClr val="black">
                      <a:alpha val="32000"/>
                    </a:prstClr>
                  </a:outerShdw>
                </a:effectLst>
              </a:rPr>
              <a:t>.  </a:t>
            </a:r>
            <a:r>
              <a:rPr lang="en-US" sz="2300" baseline="30000" dirty="0" smtClean="0">
                <a:solidFill>
                  <a:schemeClr val="bg1"/>
                </a:solidFill>
                <a:effectLst>
                  <a:outerShdw blurRad="60007" dist="310007" dir="7680000" sy="30000" kx="1300200" algn="ctr" rotWithShape="0">
                    <a:prstClr val="black">
                      <a:alpha val="32000"/>
                    </a:prstClr>
                  </a:outerShdw>
                </a:effectLst>
              </a:rPr>
              <a:t>50 </a:t>
            </a:r>
            <a:r>
              <a:rPr lang="en-US" sz="2300" dirty="0" smtClean="0">
                <a:solidFill>
                  <a:srgbClr val="FF0000"/>
                </a:solidFill>
                <a:effectLst>
                  <a:outerShdw blurRad="60007" dist="310007" dir="7680000" sy="30000" kx="1300200" algn="ctr" rotWithShape="0">
                    <a:prstClr val="black">
                      <a:alpha val="32000"/>
                    </a:prstClr>
                  </a:outerShdw>
                </a:effectLst>
              </a:rPr>
              <a:t>And I do not seek My </a:t>
            </a:r>
            <a:r>
              <a:rPr lang="en-US" sz="2300" i="1" dirty="0" smtClean="0">
                <a:solidFill>
                  <a:srgbClr val="FF0000"/>
                </a:solidFill>
                <a:effectLst>
                  <a:outerShdw blurRad="60007" dist="310007" dir="7680000" sy="30000" kx="1300200" algn="ctr" rotWithShape="0">
                    <a:prstClr val="black">
                      <a:alpha val="32000"/>
                    </a:prstClr>
                  </a:outerShdw>
                </a:effectLst>
              </a:rPr>
              <a:t>own</a:t>
            </a:r>
            <a:r>
              <a:rPr lang="en-US" sz="2300" dirty="0" smtClean="0">
                <a:solidFill>
                  <a:srgbClr val="FF0000"/>
                </a:solidFill>
                <a:effectLst>
                  <a:outerShdw blurRad="60007" dist="310007" dir="7680000" sy="30000" kx="1300200" algn="ctr" rotWithShape="0">
                    <a:prstClr val="black">
                      <a:alpha val="32000"/>
                    </a:prstClr>
                  </a:outerShdw>
                </a:effectLst>
              </a:rPr>
              <a:t> glory; there is One who seeks and judges</a:t>
            </a:r>
            <a:r>
              <a:rPr lang="en-US" sz="2300" dirty="0" smtClean="0">
                <a:solidFill>
                  <a:schemeClr val="bg1"/>
                </a:solidFill>
                <a:effectLst>
                  <a:outerShdw blurRad="60007" dist="310007" dir="7680000" sy="30000" kx="1300200" algn="ctr" rotWithShape="0">
                    <a:prstClr val="black">
                      <a:alpha val="32000"/>
                    </a:prstClr>
                  </a:outerShdw>
                </a:effectLst>
              </a:rPr>
              <a:t>. </a:t>
            </a:r>
            <a:endParaRPr lang="en-US" sz="2300" dirty="0">
              <a:solidFill>
                <a:schemeClr val="bg1"/>
              </a:solidFill>
              <a:effectLst>
                <a:outerShdw blurRad="60007" dist="310007" dir="7680000" sy="30000" kx="1300200" algn="ctr" rotWithShape="0">
                  <a:prstClr val="black">
                    <a:alpha val="32000"/>
                  </a:prstClr>
                </a:outerShdw>
              </a:effectLst>
            </a:endParaRPr>
          </a:p>
        </p:txBody>
      </p:sp>
      <p:sp>
        <p:nvSpPr>
          <p:cNvPr id="12" name="Date Placeholder 11"/>
          <p:cNvSpPr>
            <a:spLocks noGrp="1"/>
          </p:cNvSpPr>
          <p:nvPr>
            <p:ph type="dt" sz="half" idx="10"/>
          </p:nvPr>
        </p:nvSpPr>
        <p:spPr/>
        <p:txBody>
          <a:bodyPr/>
          <a:lstStyle/>
          <a:p>
            <a:r>
              <a:rPr lang="en-US" smtClean="0"/>
              <a:t>Don McClain</a:t>
            </a:r>
            <a:endParaRPr lang="en-US"/>
          </a:p>
        </p:txBody>
      </p:sp>
      <p:sp>
        <p:nvSpPr>
          <p:cNvPr id="13" name="Footer Placeholder 12"/>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5</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sp>
        <p:nvSpPr>
          <p:cNvPr id="9" name="Rectangle 8"/>
          <p:cNvSpPr/>
          <p:nvPr/>
        </p:nvSpPr>
        <p:spPr>
          <a:xfrm>
            <a:off x="152400" y="1447800"/>
            <a:ext cx="3886200" cy="1394228"/>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Glory Seekers</a:t>
            </a: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11" name="Rectangle 10"/>
          <p:cNvSpPr/>
          <p:nvPr/>
        </p:nvSpPr>
        <p:spPr>
          <a:xfrm>
            <a:off x="4419600" y="1765280"/>
            <a:ext cx="4038600" cy="3416320"/>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John 12:42-43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42 </a:t>
            </a:r>
            <a:r>
              <a:rPr lang="en-US" sz="2400" dirty="0" smtClean="0">
                <a:solidFill>
                  <a:schemeClr val="bg1"/>
                </a:solidFill>
                <a:effectLst>
                  <a:outerShdw blurRad="60007" dist="310007" dir="7680000" sy="30000" kx="1300200" algn="ctr" rotWithShape="0">
                    <a:prstClr val="black">
                      <a:alpha val="32000"/>
                    </a:prstClr>
                  </a:outerShdw>
                </a:effectLst>
              </a:rPr>
              <a:t>Nevertheless even among the rulers many believed in Him, but because of the Pharisees they did not confess </a:t>
            </a:r>
            <a:r>
              <a:rPr lang="en-US" sz="2400" i="1" dirty="0" smtClean="0">
                <a:solidFill>
                  <a:schemeClr val="bg1"/>
                </a:solidFill>
                <a:effectLst>
                  <a:outerShdw blurRad="60007" dist="310007" dir="7680000" sy="30000" kx="1300200" algn="ctr" rotWithShape="0">
                    <a:prstClr val="black">
                      <a:alpha val="32000"/>
                    </a:prstClr>
                  </a:outerShdw>
                </a:effectLst>
              </a:rPr>
              <a:t>Him,</a:t>
            </a:r>
            <a:r>
              <a:rPr lang="en-US" sz="2400" dirty="0" smtClean="0">
                <a:solidFill>
                  <a:schemeClr val="bg1"/>
                </a:solidFill>
                <a:effectLst>
                  <a:outerShdw blurRad="60007" dist="310007" dir="7680000" sy="30000" kx="1300200" algn="ctr" rotWithShape="0">
                    <a:prstClr val="black">
                      <a:alpha val="32000"/>
                    </a:prstClr>
                  </a:outerShdw>
                </a:effectLst>
              </a:rPr>
              <a:t> lest they should be put out of the synagogue;  </a:t>
            </a:r>
            <a:r>
              <a:rPr lang="en-US" sz="2400" baseline="30000" dirty="0" smtClean="0">
                <a:solidFill>
                  <a:schemeClr val="bg1"/>
                </a:solidFill>
                <a:effectLst>
                  <a:outerShdw blurRad="60007" dist="310007" dir="7680000" sy="30000" kx="1300200" algn="ctr" rotWithShape="0">
                    <a:prstClr val="black">
                      <a:alpha val="32000"/>
                    </a:prstClr>
                  </a:outerShdw>
                </a:effectLst>
              </a:rPr>
              <a:t>43 </a:t>
            </a:r>
            <a:r>
              <a:rPr lang="en-US" sz="2400" dirty="0" smtClean="0">
                <a:solidFill>
                  <a:schemeClr val="bg1"/>
                </a:solidFill>
                <a:effectLst>
                  <a:outerShdw blurRad="60007" dist="310007" dir="7680000" sy="30000" kx="1300200" algn="ctr" rotWithShape="0">
                    <a:prstClr val="black">
                      <a:alpha val="32000"/>
                    </a:prstClr>
                  </a:outerShdw>
                </a:effectLst>
              </a:rPr>
              <a:t>for they loved the praise of men more than the praise of God. </a:t>
            </a:r>
            <a:endParaRPr lang="en-US" sz="2400" dirty="0">
              <a:solidFill>
                <a:schemeClr val="bg1"/>
              </a:solidFill>
              <a:effectLst>
                <a:outerShdw blurRad="60007" dist="310007" dir="7680000" sy="30000" kx="1300200" algn="ctr" rotWithShape="0">
                  <a:prstClr val="black">
                    <a:alpha val="32000"/>
                  </a:prstClr>
                </a:outerShdw>
              </a:effectLst>
            </a:endParaRPr>
          </a:p>
        </p:txBody>
      </p:sp>
      <p:sp>
        <p:nvSpPr>
          <p:cNvPr id="12" name="Date Placeholder 11"/>
          <p:cNvSpPr>
            <a:spLocks noGrp="1"/>
          </p:cNvSpPr>
          <p:nvPr>
            <p:ph type="dt" sz="half" idx="10"/>
          </p:nvPr>
        </p:nvSpPr>
        <p:spPr/>
        <p:txBody>
          <a:bodyPr/>
          <a:lstStyle/>
          <a:p>
            <a:r>
              <a:rPr lang="en-US" smtClean="0"/>
              <a:t>Don McClain</a:t>
            </a:r>
            <a:endParaRPr lang="en-US"/>
          </a:p>
        </p:txBody>
      </p:sp>
      <p:sp>
        <p:nvSpPr>
          <p:cNvPr id="13" name="Footer Placeholder 12"/>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6</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sp>
        <p:nvSpPr>
          <p:cNvPr id="9" name="Rectangle 8"/>
          <p:cNvSpPr/>
          <p:nvPr/>
        </p:nvSpPr>
        <p:spPr>
          <a:xfrm>
            <a:off x="152400" y="1447800"/>
            <a:ext cx="3886200" cy="1394228"/>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Glory Seekers</a:t>
            </a: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8" name="Rectangle 7"/>
          <p:cNvSpPr/>
          <p:nvPr/>
        </p:nvSpPr>
        <p:spPr>
          <a:xfrm>
            <a:off x="4419600" y="1752600"/>
            <a:ext cx="4038600" cy="3416320"/>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Ephesians 3:20-21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400" baseline="30000" dirty="0" smtClean="0">
                <a:solidFill>
                  <a:schemeClr val="bg1"/>
                </a:solidFill>
                <a:effectLst>
                  <a:outerShdw blurRad="60007" dist="310007" dir="7680000" sy="30000" kx="1300200" algn="ctr" rotWithShape="0">
                    <a:prstClr val="black">
                      <a:alpha val="32000"/>
                    </a:prstClr>
                  </a:outerShdw>
                </a:effectLst>
              </a:rPr>
              <a:t>20 </a:t>
            </a:r>
            <a:r>
              <a:rPr lang="en-US" sz="2400" dirty="0" smtClean="0">
                <a:solidFill>
                  <a:schemeClr val="bg1"/>
                </a:solidFill>
                <a:effectLst>
                  <a:outerShdw blurRad="60007" dist="310007" dir="7680000" sy="30000" kx="1300200" algn="ctr" rotWithShape="0">
                    <a:prstClr val="black">
                      <a:alpha val="32000"/>
                    </a:prstClr>
                  </a:outerShdw>
                </a:effectLst>
              </a:rPr>
              <a:t>Now to Him who is able to do exceedingly abundantly above all that we ask or think, according to the power that works in us, </a:t>
            </a:r>
            <a:r>
              <a:rPr lang="en-US" sz="2400" baseline="30000" dirty="0" smtClean="0">
                <a:solidFill>
                  <a:schemeClr val="bg1"/>
                </a:solidFill>
                <a:effectLst>
                  <a:outerShdw blurRad="60007" dist="310007" dir="7680000" sy="30000" kx="1300200" algn="ctr" rotWithShape="0">
                    <a:prstClr val="black">
                      <a:alpha val="32000"/>
                    </a:prstClr>
                  </a:outerShdw>
                </a:effectLst>
              </a:rPr>
              <a:t>21 </a:t>
            </a:r>
            <a:r>
              <a:rPr lang="en-US" sz="2400" dirty="0" smtClean="0">
                <a:solidFill>
                  <a:schemeClr val="bg1"/>
                </a:solidFill>
                <a:effectLst>
                  <a:outerShdw blurRad="60007" dist="310007" dir="7680000" sy="30000" kx="1300200" algn="ctr" rotWithShape="0">
                    <a:prstClr val="black">
                      <a:alpha val="32000"/>
                    </a:prstClr>
                  </a:outerShdw>
                </a:effectLst>
              </a:rPr>
              <a:t>to Him </a:t>
            </a:r>
            <a:r>
              <a:rPr lang="en-US" sz="2400" i="1" dirty="0" smtClean="0">
                <a:solidFill>
                  <a:schemeClr val="bg1"/>
                </a:solidFill>
                <a:effectLst>
                  <a:outerShdw blurRad="60007" dist="310007" dir="7680000" sy="30000" kx="1300200" algn="ctr" rotWithShape="0">
                    <a:prstClr val="black">
                      <a:alpha val="32000"/>
                    </a:prstClr>
                  </a:outerShdw>
                </a:effectLst>
              </a:rPr>
              <a:t>be</a:t>
            </a:r>
            <a:r>
              <a:rPr lang="en-US" sz="2400" dirty="0" smtClean="0">
                <a:solidFill>
                  <a:schemeClr val="bg1"/>
                </a:solidFill>
                <a:effectLst>
                  <a:outerShdw blurRad="60007" dist="310007" dir="7680000" sy="30000" kx="1300200" algn="ctr" rotWithShape="0">
                    <a:prstClr val="black">
                      <a:alpha val="32000"/>
                    </a:prstClr>
                  </a:outerShdw>
                </a:effectLst>
              </a:rPr>
              <a:t> glory in the church by Christ Jesus to all generations, forever and ever. Amen. </a:t>
            </a:r>
            <a:endParaRPr lang="en-US" sz="2400" dirty="0">
              <a:solidFill>
                <a:schemeClr val="bg1"/>
              </a:solidFill>
              <a:effectLst>
                <a:outerShdw blurRad="60007" dist="310007" dir="7680000" sy="30000" kx="1300200" algn="ctr" rotWithShape="0">
                  <a:prstClr val="black">
                    <a:alpha val="32000"/>
                  </a:prstClr>
                </a:outerShdw>
              </a:effectLst>
            </a:endParaRPr>
          </a:p>
        </p:txBody>
      </p:sp>
      <p:sp>
        <p:nvSpPr>
          <p:cNvPr id="12" name="Date Placeholder 11"/>
          <p:cNvSpPr>
            <a:spLocks noGrp="1"/>
          </p:cNvSpPr>
          <p:nvPr>
            <p:ph type="dt" sz="half" idx="10"/>
          </p:nvPr>
        </p:nvSpPr>
        <p:spPr/>
        <p:txBody>
          <a:bodyPr/>
          <a:lstStyle/>
          <a:p>
            <a:r>
              <a:rPr lang="en-US" smtClean="0"/>
              <a:t>Don McClain</a:t>
            </a:r>
            <a:endParaRPr lang="en-US"/>
          </a:p>
        </p:txBody>
      </p:sp>
      <p:sp>
        <p:nvSpPr>
          <p:cNvPr id="13" name="Footer Placeholder 12"/>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7</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sp>
        <p:nvSpPr>
          <p:cNvPr id="9" name="Rectangle 8"/>
          <p:cNvSpPr/>
          <p:nvPr/>
        </p:nvSpPr>
        <p:spPr>
          <a:xfrm>
            <a:off x="152400" y="1447800"/>
            <a:ext cx="3886200" cy="2142125"/>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Fault Seekers</a:t>
            </a: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8" name="Rectangle 7"/>
          <p:cNvSpPr/>
          <p:nvPr/>
        </p:nvSpPr>
        <p:spPr>
          <a:xfrm>
            <a:off x="4419600" y="1600200"/>
            <a:ext cx="3962400" cy="3631763"/>
          </a:xfrm>
          <a:prstGeom prst="rect">
            <a:avLst/>
          </a:prstGeom>
        </p:spPr>
        <p:txBody>
          <a:bodyPr wrap="square">
            <a:spAutoFit/>
          </a:bodyPr>
          <a:lstStyle/>
          <a:p>
            <a:pPr algn="ctr"/>
            <a:r>
              <a:rPr lang="en-US" sz="2300" b="1" dirty="0" smtClean="0">
                <a:solidFill>
                  <a:schemeClr val="bg1"/>
                </a:solidFill>
                <a:effectLst>
                  <a:outerShdw blurRad="60007" dist="310007" dir="7680000" sy="30000" kx="1300200" algn="ctr" rotWithShape="0">
                    <a:prstClr val="black">
                      <a:alpha val="32000"/>
                    </a:prstClr>
                  </a:outerShdw>
                </a:effectLst>
              </a:rPr>
              <a:t>Philippians 2:14-16 (NKJV) </a:t>
            </a:r>
            <a:r>
              <a:rPr lang="en-US" sz="2300" dirty="0" smtClean="0">
                <a:solidFill>
                  <a:schemeClr val="bg1"/>
                </a:solidFill>
                <a:effectLst>
                  <a:outerShdw blurRad="60007" dist="310007" dir="7680000" sy="30000" kx="1300200" algn="ctr" rotWithShape="0">
                    <a:prstClr val="black">
                      <a:alpha val="32000"/>
                    </a:prstClr>
                  </a:outerShdw>
                </a:effectLst>
              </a:rPr>
              <a:t/>
            </a:r>
            <a:br>
              <a:rPr lang="en-US" sz="2300" dirty="0" smtClean="0">
                <a:solidFill>
                  <a:schemeClr val="bg1"/>
                </a:solidFill>
                <a:effectLst>
                  <a:outerShdw blurRad="60007" dist="310007" dir="7680000" sy="30000" kx="1300200" algn="ctr" rotWithShape="0">
                    <a:prstClr val="black">
                      <a:alpha val="32000"/>
                    </a:prstClr>
                  </a:outerShdw>
                </a:effectLst>
              </a:rPr>
            </a:br>
            <a:r>
              <a:rPr lang="en-US" sz="2300" baseline="30000" dirty="0" smtClean="0">
                <a:solidFill>
                  <a:schemeClr val="bg1"/>
                </a:solidFill>
                <a:effectLst>
                  <a:outerShdw blurRad="60007" dist="310007" dir="7680000" sy="30000" kx="1300200" algn="ctr" rotWithShape="0">
                    <a:prstClr val="black">
                      <a:alpha val="32000"/>
                    </a:prstClr>
                  </a:outerShdw>
                </a:effectLst>
              </a:rPr>
              <a:t>14 </a:t>
            </a:r>
            <a:r>
              <a:rPr lang="en-US" sz="2300" dirty="0" smtClean="0">
                <a:solidFill>
                  <a:schemeClr val="bg1"/>
                </a:solidFill>
                <a:effectLst>
                  <a:outerShdw blurRad="60007" dist="310007" dir="7680000" sy="30000" kx="1300200" algn="ctr" rotWithShape="0">
                    <a:prstClr val="black">
                      <a:alpha val="32000"/>
                    </a:prstClr>
                  </a:outerShdw>
                </a:effectLst>
              </a:rPr>
              <a:t>Do all things without complaining and disputing,  </a:t>
            </a:r>
            <a:r>
              <a:rPr lang="en-US" sz="2300" baseline="30000" dirty="0" smtClean="0">
                <a:solidFill>
                  <a:schemeClr val="bg1"/>
                </a:solidFill>
                <a:effectLst>
                  <a:outerShdw blurRad="60007" dist="310007" dir="7680000" sy="30000" kx="1300200" algn="ctr" rotWithShape="0">
                    <a:prstClr val="black">
                      <a:alpha val="32000"/>
                    </a:prstClr>
                  </a:outerShdw>
                </a:effectLst>
              </a:rPr>
              <a:t>15 </a:t>
            </a:r>
            <a:r>
              <a:rPr lang="en-US" sz="2300" dirty="0" smtClean="0">
                <a:solidFill>
                  <a:schemeClr val="bg1"/>
                </a:solidFill>
                <a:effectLst>
                  <a:outerShdw blurRad="60007" dist="310007" dir="7680000" sy="30000" kx="1300200" algn="ctr" rotWithShape="0">
                    <a:prstClr val="black">
                      <a:alpha val="32000"/>
                    </a:prstClr>
                  </a:outerShdw>
                </a:effectLst>
              </a:rPr>
              <a:t>that you may become blameless and harmless, children of God without fault in the midst of a crooked and perverse generation, among whom you shine as lights in the world,  </a:t>
            </a:r>
            <a:r>
              <a:rPr lang="en-US" sz="2300" baseline="30000" dirty="0" smtClean="0">
                <a:solidFill>
                  <a:schemeClr val="bg1"/>
                </a:solidFill>
                <a:effectLst>
                  <a:outerShdw blurRad="60007" dist="310007" dir="7680000" sy="30000" kx="1300200" algn="ctr" rotWithShape="0">
                    <a:prstClr val="black">
                      <a:alpha val="32000"/>
                    </a:prstClr>
                  </a:outerShdw>
                </a:effectLst>
              </a:rPr>
              <a:t>16 </a:t>
            </a:r>
            <a:r>
              <a:rPr lang="en-US" sz="2300" dirty="0" smtClean="0">
                <a:solidFill>
                  <a:schemeClr val="bg1"/>
                </a:solidFill>
                <a:effectLst>
                  <a:outerShdw blurRad="60007" dist="310007" dir="7680000" sy="30000" kx="1300200" algn="ctr" rotWithShape="0">
                    <a:prstClr val="black">
                      <a:alpha val="32000"/>
                    </a:prstClr>
                  </a:outerShdw>
                </a:effectLst>
              </a:rPr>
              <a:t>holding fast the word of life . . .</a:t>
            </a:r>
            <a:endParaRPr lang="en-US" sz="2300" dirty="0">
              <a:solidFill>
                <a:schemeClr val="bg1"/>
              </a:solidFill>
              <a:effectLst>
                <a:outerShdw blurRad="60007" dist="310007" dir="7680000" sy="30000" kx="1300200" algn="ctr" rotWithShape="0">
                  <a:prstClr val="black">
                    <a:alpha val="32000"/>
                  </a:prstClr>
                </a:outerShdw>
              </a:effectLst>
            </a:endParaRPr>
          </a:p>
        </p:txBody>
      </p:sp>
      <p:sp>
        <p:nvSpPr>
          <p:cNvPr id="12" name="Date Placeholder 11"/>
          <p:cNvSpPr>
            <a:spLocks noGrp="1"/>
          </p:cNvSpPr>
          <p:nvPr>
            <p:ph type="dt" sz="half" idx="10"/>
          </p:nvPr>
        </p:nvSpPr>
        <p:spPr/>
        <p:txBody>
          <a:bodyPr/>
          <a:lstStyle/>
          <a:p>
            <a:r>
              <a:rPr lang="en-US" smtClean="0"/>
              <a:t>Don McClain</a:t>
            </a:r>
            <a:endParaRPr lang="en-US"/>
          </a:p>
        </p:txBody>
      </p:sp>
      <p:sp>
        <p:nvSpPr>
          <p:cNvPr id="13" name="Footer Placeholder 12"/>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8</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11" name="Rectangle 10"/>
          <p:cNvSpPr/>
          <p:nvPr/>
        </p:nvSpPr>
        <p:spPr>
          <a:xfrm>
            <a:off x="4419600" y="1735991"/>
            <a:ext cx="3962400" cy="3293209"/>
          </a:xfrm>
          <a:prstGeom prst="rect">
            <a:avLst/>
          </a:prstGeom>
        </p:spPr>
        <p:txBody>
          <a:bodyPr wrap="square">
            <a:spAutoFit/>
          </a:bodyPr>
          <a:lstStyle/>
          <a:p>
            <a:pPr algn="ctr"/>
            <a:r>
              <a:rPr lang="en-US" sz="2600" b="1" dirty="0" smtClean="0">
                <a:solidFill>
                  <a:schemeClr val="bg1"/>
                </a:solidFill>
                <a:effectLst>
                  <a:outerShdw blurRad="60007" dist="310007" dir="7680000" sy="30000" kx="1300200" algn="ctr" rotWithShape="0">
                    <a:prstClr val="black">
                      <a:alpha val="32000"/>
                    </a:prstClr>
                  </a:outerShdw>
                </a:effectLst>
              </a:rPr>
              <a:t>Luke 10:38-42 (NKJV) </a:t>
            </a:r>
            <a:r>
              <a:rPr lang="en-US" sz="2600" dirty="0" smtClean="0">
                <a:solidFill>
                  <a:schemeClr val="bg1"/>
                </a:solidFill>
                <a:effectLst>
                  <a:outerShdw blurRad="60007" dist="310007" dir="7680000" sy="30000" kx="1300200" algn="ctr" rotWithShape="0">
                    <a:prstClr val="black">
                      <a:alpha val="32000"/>
                    </a:prstClr>
                  </a:outerShdw>
                </a:effectLst>
              </a:rPr>
              <a:t/>
            </a:r>
            <a:br>
              <a:rPr lang="en-US" sz="2600" dirty="0" smtClean="0">
                <a:solidFill>
                  <a:schemeClr val="bg1"/>
                </a:solidFill>
                <a:effectLst>
                  <a:outerShdw blurRad="60007" dist="310007" dir="7680000" sy="30000" kx="1300200" algn="ctr" rotWithShape="0">
                    <a:prstClr val="black">
                      <a:alpha val="32000"/>
                    </a:prstClr>
                  </a:outerShdw>
                </a:effectLst>
              </a:rPr>
            </a:br>
            <a:r>
              <a:rPr lang="en-US" sz="2600" baseline="30000" dirty="0" smtClean="0">
                <a:solidFill>
                  <a:schemeClr val="bg1"/>
                </a:solidFill>
                <a:effectLst>
                  <a:outerShdw blurRad="60007" dist="310007" dir="7680000" sy="30000" kx="1300200" algn="ctr" rotWithShape="0">
                    <a:prstClr val="black">
                      <a:alpha val="32000"/>
                    </a:prstClr>
                  </a:outerShdw>
                </a:effectLst>
              </a:rPr>
              <a:t>40 </a:t>
            </a:r>
            <a:r>
              <a:rPr lang="en-US" sz="2600" dirty="0" smtClean="0">
                <a:solidFill>
                  <a:schemeClr val="bg1"/>
                </a:solidFill>
                <a:effectLst>
                  <a:outerShdw blurRad="60007" dist="310007" dir="7680000" sy="30000" kx="1300200" algn="ctr" rotWithShape="0">
                    <a:prstClr val="black">
                      <a:alpha val="32000"/>
                    </a:prstClr>
                  </a:outerShdw>
                </a:effectLst>
              </a:rPr>
              <a:t>But Martha was distracted with much serving, and she approached Him and said, "Lord, do You not care that my sister has left me to serve alone? Therefore tell her to help me."</a:t>
            </a:r>
            <a:endParaRPr lang="en-US" sz="2600" dirty="0">
              <a:solidFill>
                <a:schemeClr val="bg1"/>
              </a:solidFill>
              <a:effectLst>
                <a:outerShdw blurRad="60007" dist="310007" dir="7680000" sy="30000" kx="1300200" algn="ctr" rotWithShape="0">
                  <a:prstClr val="black">
                    <a:alpha val="32000"/>
                  </a:prstClr>
                </a:outerShdw>
              </a:effectLst>
            </a:endParaRPr>
          </a:p>
        </p:txBody>
      </p:sp>
      <p:sp>
        <p:nvSpPr>
          <p:cNvPr id="12" name="Rectangle 11"/>
          <p:cNvSpPr/>
          <p:nvPr/>
        </p:nvSpPr>
        <p:spPr>
          <a:xfrm>
            <a:off x="152400" y="1447800"/>
            <a:ext cx="3886200" cy="2142125"/>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Fault Seekers</a:t>
            </a:r>
          </a:p>
        </p:txBody>
      </p:sp>
      <p:sp>
        <p:nvSpPr>
          <p:cNvPr id="13" name="Date Placeholder 12"/>
          <p:cNvSpPr>
            <a:spLocks noGrp="1"/>
          </p:cNvSpPr>
          <p:nvPr>
            <p:ph type="dt" sz="half" idx="10"/>
          </p:nvPr>
        </p:nvSpPr>
        <p:spPr/>
        <p:txBody>
          <a:bodyPr/>
          <a:lstStyle/>
          <a:p>
            <a:r>
              <a:rPr lang="en-US" smtClean="0"/>
              <a:t>Don McClain</a:t>
            </a:r>
            <a:endParaRPr lang="en-US"/>
          </a:p>
        </p:txBody>
      </p:sp>
      <p:sp>
        <p:nvSpPr>
          <p:cNvPr id="14" name="Footer Placeholder 13"/>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C9F81-94EF-4528-9965-D10F313C6E6A}" type="slidenum">
              <a:rPr lang="en-US"/>
              <a:pPr/>
              <a:t>9</a:t>
            </a:fld>
            <a:endParaRPr lang="en-US"/>
          </a:p>
        </p:txBody>
      </p:sp>
      <p:sp>
        <p:nvSpPr>
          <p:cNvPr id="7" name="Rectangle 6"/>
          <p:cNvSpPr/>
          <p:nvPr/>
        </p:nvSpPr>
        <p:spPr>
          <a:xfrm>
            <a:off x="0" y="0"/>
            <a:ext cx="9144000" cy="1200329"/>
          </a:xfrm>
          <a:prstGeom prst="rect">
            <a:avLst/>
          </a:prstGeom>
        </p:spPr>
        <p:txBody>
          <a:bodyPr wrap="square">
            <a:spAutoFit/>
            <a:scene3d>
              <a:camera prst="orthographicFront"/>
              <a:lightRig rig="threePt" dir="t"/>
            </a:scene3d>
            <a:sp3d extrusionH="57150">
              <a:bevelT w="38100" h="38100"/>
            </a:sp3d>
          </a:bodyPr>
          <a:lstStyle/>
          <a:p>
            <a:pPr algn="ctr"/>
            <a:r>
              <a:rPr lang="en-US" sz="7200" b="1" dirty="0" smtClean="0">
                <a:ln w="6350">
                  <a:noFill/>
                </a:ln>
                <a:gradFill>
                  <a:gsLst>
                    <a:gs pos="0">
                      <a:srgbClr val="DDDDDD">
                        <a:tint val="73000"/>
                        <a:satMod val="145000"/>
                      </a:srgbClr>
                    </a:gs>
                    <a:gs pos="73000">
                      <a:srgbClr val="DDDDDD">
                        <a:tint val="73000"/>
                        <a:satMod val="145000"/>
                      </a:srgbClr>
                    </a:gs>
                    <a:gs pos="100000">
                      <a:srgbClr val="DDDDDD">
                        <a:tint val="83000"/>
                        <a:satMod val="143000"/>
                      </a:srgbClr>
                    </a:gs>
                  </a:gsLst>
                  <a:lin ang="4800000" scaled="1"/>
                </a:gradFill>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a typeface="+mj-ea"/>
                <a:cs typeface="+mj-cs"/>
              </a:rPr>
              <a:t>Types Of Seekers</a:t>
            </a:r>
            <a:endParaRPr lang="en-US" sz="2400" dirty="0">
              <a:effectLst>
                <a:glow rad="101600">
                  <a:srgbClr val="CC6600">
                    <a:alpha val="60000"/>
                  </a:srgbClr>
                </a:glow>
                <a:outerShdw blurRad="127000" dist="200000" dir="2700000" algn="tl" rotWithShape="0">
                  <a:srgbClr val="000000">
                    <a:alpha val="30000"/>
                  </a:srgbClr>
                </a:outerShdw>
                <a:reflection blurRad="6350" stA="55000" endA="300" endPos="45500" dir="5400000" sy="-100000" algn="bl" rotWithShape="0"/>
              </a:effectLst>
              <a:latin typeface="Intrepid ExtraBold" pitchFamily="2" charset="0"/>
            </a:endParaRPr>
          </a:p>
        </p:txBody>
      </p:sp>
      <p:pic>
        <p:nvPicPr>
          <p:cNvPr id="10" name="Picture 9"/>
          <p:cNvPicPr>
            <a:picLocks noChangeAspect="1" noChangeArrowheads="1"/>
          </p:cNvPicPr>
          <p:nvPr/>
        </p:nvPicPr>
        <p:blipFill>
          <a:blip r:embed="rId3" cstate="print"/>
          <a:srcRect/>
          <a:stretch>
            <a:fillRect/>
          </a:stretch>
        </p:blipFill>
        <p:spPr bwMode="auto">
          <a:xfrm>
            <a:off x="3810000" y="1143000"/>
            <a:ext cx="5334000" cy="5715000"/>
          </a:xfrm>
          <a:prstGeom prst="rect">
            <a:avLst/>
          </a:prstGeom>
          <a:noFill/>
          <a:ln w="9525">
            <a:noFill/>
            <a:miter lim="800000"/>
            <a:headEnd/>
            <a:tailEnd/>
          </a:ln>
          <a:effectLst/>
        </p:spPr>
      </p:pic>
      <p:sp>
        <p:nvSpPr>
          <p:cNvPr id="8" name="Rectangle 7"/>
          <p:cNvSpPr/>
          <p:nvPr/>
        </p:nvSpPr>
        <p:spPr>
          <a:xfrm>
            <a:off x="4419600" y="1600200"/>
            <a:ext cx="4038600" cy="4001095"/>
          </a:xfrm>
          <a:prstGeom prst="rect">
            <a:avLst/>
          </a:prstGeom>
        </p:spPr>
        <p:txBody>
          <a:bodyPr wrap="square">
            <a:spAutoFit/>
          </a:bodyPr>
          <a:lstStyle/>
          <a:p>
            <a:pPr algn="ctr"/>
            <a:r>
              <a:rPr lang="en-US" sz="2400" b="1" dirty="0" smtClean="0">
                <a:solidFill>
                  <a:schemeClr val="bg1"/>
                </a:solidFill>
                <a:effectLst>
                  <a:outerShdw blurRad="60007" dist="310007" dir="7680000" sy="30000" kx="1300200" algn="ctr" rotWithShape="0">
                    <a:prstClr val="black">
                      <a:alpha val="32000"/>
                    </a:prstClr>
                  </a:outerShdw>
                </a:effectLst>
              </a:rPr>
              <a:t>Matthew 7:1-5 (NKJV) </a:t>
            </a:r>
            <a:r>
              <a:rPr lang="en-US" sz="2400" dirty="0" smtClean="0">
                <a:solidFill>
                  <a:schemeClr val="bg1"/>
                </a:solidFill>
                <a:effectLst>
                  <a:outerShdw blurRad="60007" dist="310007" dir="7680000" sy="30000" kx="1300200" algn="ctr" rotWithShape="0">
                    <a:prstClr val="black">
                      <a:alpha val="32000"/>
                    </a:prstClr>
                  </a:outerShdw>
                </a:effectLst>
              </a:rPr>
              <a:t/>
            </a:r>
            <a:br>
              <a:rPr lang="en-US" sz="2400" dirty="0" smtClean="0">
                <a:solidFill>
                  <a:schemeClr val="bg1"/>
                </a:solidFill>
                <a:effectLst>
                  <a:outerShdw blurRad="60007" dist="310007" dir="7680000" sy="30000" kx="1300200" algn="ctr" rotWithShape="0">
                    <a:prstClr val="black">
                      <a:alpha val="32000"/>
                    </a:prstClr>
                  </a:outerShdw>
                </a:effectLst>
              </a:rPr>
            </a:br>
            <a:r>
              <a:rPr lang="en-US" sz="2300" baseline="30000" dirty="0" smtClean="0">
                <a:solidFill>
                  <a:schemeClr val="bg1"/>
                </a:solidFill>
                <a:effectLst>
                  <a:outerShdw blurRad="60007" dist="310007" dir="7680000" sy="30000" kx="1300200" algn="ctr" rotWithShape="0">
                    <a:prstClr val="black">
                      <a:alpha val="32000"/>
                    </a:prstClr>
                  </a:outerShdw>
                </a:effectLst>
              </a:rPr>
              <a:t>1 </a:t>
            </a:r>
            <a:r>
              <a:rPr lang="en-US" sz="2300" dirty="0" smtClean="0">
                <a:solidFill>
                  <a:schemeClr val="bg1"/>
                </a:solidFill>
                <a:effectLst>
                  <a:outerShdw blurRad="60007" dist="310007" dir="7680000" sy="30000" kx="1300200" algn="ctr" rotWithShape="0">
                    <a:prstClr val="black">
                      <a:alpha val="32000"/>
                    </a:prstClr>
                  </a:outerShdw>
                </a:effectLst>
              </a:rPr>
              <a:t>"</a:t>
            </a:r>
            <a:r>
              <a:rPr lang="en-US" sz="2300" dirty="0" smtClean="0">
                <a:solidFill>
                  <a:srgbClr val="FF0000"/>
                </a:solidFill>
                <a:effectLst>
                  <a:outerShdw blurRad="60007" dist="310007" dir="7680000" sy="30000" kx="1300200" algn="ctr" rotWithShape="0">
                    <a:prstClr val="black">
                      <a:alpha val="32000"/>
                    </a:prstClr>
                  </a:outerShdw>
                </a:effectLst>
              </a:rPr>
              <a:t>Judge not, that you be not judged</a:t>
            </a:r>
            <a:r>
              <a:rPr lang="en-US" sz="2300" dirty="0" smtClean="0">
                <a:solidFill>
                  <a:schemeClr val="bg1"/>
                </a:solidFill>
                <a:effectLst>
                  <a:outerShdw blurRad="60007" dist="310007" dir="7680000" sy="30000" kx="1300200" algn="ctr" rotWithShape="0">
                    <a:prstClr val="black">
                      <a:alpha val="32000"/>
                    </a:prstClr>
                  </a:outerShdw>
                </a:effectLst>
              </a:rPr>
              <a:t>. </a:t>
            </a:r>
            <a:r>
              <a:rPr lang="en-US" sz="2300" baseline="30000" dirty="0" smtClean="0">
                <a:solidFill>
                  <a:schemeClr val="bg1"/>
                </a:solidFill>
                <a:effectLst>
                  <a:outerShdw blurRad="60007" dist="310007" dir="7680000" sy="30000" kx="1300200" algn="ctr" rotWithShape="0">
                    <a:prstClr val="black">
                      <a:alpha val="32000"/>
                    </a:prstClr>
                  </a:outerShdw>
                </a:effectLst>
              </a:rPr>
              <a:t>2 </a:t>
            </a:r>
            <a:r>
              <a:rPr lang="en-US" sz="2300" dirty="0" smtClean="0">
                <a:solidFill>
                  <a:srgbClr val="FF0000"/>
                </a:solidFill>
                <a:effectLst>
                  <a:outerShdw blurRad="60007" dist="310007" dir="7680000" sy="30000" kx="1300200" algn="ctr" rotWithShape="0">
                    <a:prstClr val="black">
                      <a:alpha val="32000"/>
                    </a:prstClr>
                  </a:outerShdw>
                </a:effectLst>
              </a:rPr>
              <a:t>For with what judgment you judge, you will be judged; and with the measure you use, it will be measured back to you</a:t>
            </a:r>
            <a:r>
              <a:rPr lang="en-US" sz="2300" dirty="0" smtClean="0">
                <a:solidFill>
                  <a:schemeClr val="bg1"/>
                </a:solidFill>
                <a:effectLst>
                  <a:outerShdw blurRad="60007" dist="310007" dir="7680000" sy="30000" kx="1300200" algn="ctr" rotWithShape="0">
                    <a:prstClr val="black">
                      <a:alpha val="32000"/>
                    </a:prstClr>
                  </a:outerShdw>
                </a:effectLst>
              </a:rPr>
              <a:t>.  </a:t>
            </a:r>
            <a:r>
              <a:rPr lang="en-US" sz="2300" baseline="30000" dirty="0" smtClean="0">
                <a:solidFill>
                  <a:schemeClr val="bg1"/>
                </a:solidFill>
                <a:effectLst>
                  <a:outerShdw blurRad="60007" dist="310007" dir="7680000" sy="30000" kx="1300200" algn="ctr" rotWithShape="0">
                    <a:prstClr val="black">
                      <a:alpha val="32000"/>
                    </a:prstClr>
                  </a:outerShdw>
                </a:effectLst>
              </a:rPr>
              <a:t>3 </a:t>
            </a:r>
            <a:r>
              <a:rPr lang="en-US" sz="2300" dirty="0" smtClean="0">
                <a:solidFill>
                  <a:srgbClr val="FF0000"/>
                </a:solidFill>
                <a:effectLst>
                  <a:outerShdw blurRad="60007" dist="310007" dir="7680000" sy="30000" kx="1300200" algn="ctr" rotWithShape="0">
                    <a:prstClr val="black">
                      <a:alpha val="32000"/>
                    </a:prstClr>
                  </a:outerShdw>
                </a:effectLst>
              </a:rPr>
              <a:t>And why do you look at the speck in your brother's eye, but do not consider the plank in your own eye</a:t>
            </a:r>
            <a:r>
              <a:rPr lang="en-US" sz="2300" dirty="0" smtClean="0">
                <a:solidFill>
                  <a:schemeClr val="bg1"/>
                </a:solidFill>
                <a:effectLst>
                  <a:outerShdw blurRad="60007" dist="310007" dir="7680000" sy="30000" kx="1300200" algn="ctr" rotWithShape="0">
                    <a:prstClr val="black">
                      <a:alpha val="32000"/>
                    </a:prstClr>
                  </a:outerShdw>
                </a:effectLst>
              </a:rPr>
              <a:t>?  </a:t>
            </a:r>
            <a:endParaRPr lang="en-US" sz="2300" dirty="0">
              <a:solidFill>
                <a:schemeClr val="bg1"/>
              </a:solidFill>
              <a:effectLst>
                <a:outerShdw blurRad="60007" dist="310007" dir="7680000" sy="30000" kx="1300200" algn="ctr" rotWithShape="0">
                  <a:prstClr val="black">
                    <a:alpha val="32000"/>
                  </a:prstClr>
                </a:outerShdw>
              </a:effectLst>
            </a:endParaRPr>
          </a:p>
        </p:txBody>
      </p:sp>
      <p:sp>
        <p:nvSpPr>
          <p:cNvPr id="12" name="Rectangle 11"/>
          <p:cNvSpPr/>
          <p:nvPr/>
        </p:nvSpPr>
        <p:spPr>
          <a:xfrm>
            <a:off x="152400" y="1447800"/>
            <a:ext cx="3886200" cy="2142125"/>
          </a:xfrm>
          <a:prstGeom prst="rect">
            <a:avLst/>
          </a:prstGeom>
        </p:spPr>
        <p:txBody>
          <a:bodyPr wrap="square">
            <a:spAutoFit/>
          </a:bodyPr>
          <a:lstStyle/>
          <a:p>
            <a:pPr marL="457200" indent="-457200">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Bread Seekers</a:t>
            </a:r>
          </a:p>
          <a:p>
            <a:pPr marL="457200" indent="-457200">
              <a:spcBef>
                <a:spcPct val="35000"/>
              </a:spcBef>
              <a:buClr>
                <a:srgbClr val="FFC000"/>
              </a:buClr>
              <a:buFont typeface="Wingdings 2" pitchFamily="18" charset="2"/>
              <a:buChar char="ö"/>
            </a:pPr>
            <a:r>
              <a:rPr lang="en-US" sz="3600" b="1" dirty="0" smtClean="0">
                <a:solidFill>
                  <a:srgbClr val="FFC000"/>
                </a:solidFill>
                <a:effectLst>
                  <a:glow rad="63500">
                    <a:srgbClr val="CC6600">
                      <a:alpha val="40000"/>
                    </a:srgbClr>
                  </a:glow>
                  <a:outerShdw blurRad="254000" dist="139700" dir="8100000" algn="tr" rotWithShape="0">
                    <a:prstClr val="black">
                      <a:alpha val="40000"/>
                    </a:prstClr>
                  </a:outerShdw>
                </a:effectLst>
              </a:rPr>
              <a:t>Glory Seekers</a:t>
            </a:r>
          </a:p>
          <a:p>
            <a:pPr marL="457200" indent="-457200">
              <a:spcBef>
                <a:spcPct val="35000"/>
              </a:spcBef>
              <a:buClr>
                <a:srgbClr val="FFC000"/>
              </a:buClr>
              <a:buFont typeface="Wingdings 2" pitchFamily="18" charset="2"/>
              <a:buChar char="ö"/>
            </a:pPr>
            <a:r>
              <a:rPr lang="en-US" sz="3600" b="1" dirty="0" smtClean="0">
                <a:effectLst>
                  <a:glow rad="63500">
                    <a:srgbClr val="CC6600">
                      <a:alpha val="40000"/>
                    </a:srgbClr>
                  </a:glow>
                  <a:outerShdw blurRad="254000" dist="139700" dir="8100000" algn="tr" rotWithShape="0">
                    <a:prstClr val="black">
                      <a:alpha val="40000"/>
                    </a:prstClr>
                  </a:outerShdw>
                </a:effectLst>
              </a:rPr>
              <a:t>Fault Seekers</a:t>
            </a:r>
          </a:p>
        </p:txBody>
      </p:sp>
      <p:sp>
        <p:nvSpPr>
          <p:cNvPr id="13" name="Date Placeholder 12"/>
          <p:cNvSpPr>
            <a:spLocks noGrp="1"/>
          </p:cNvSpPr>
          <p:nvPr>
            <p:ph type="dt" sz="half" idx="10"/>
          </p:nvPr>
        </p:nvSpPr>
        <p:spPr/>
        <p:txBody>
          <a:bodyPr/>
          <a:lstStyle/>
          <a:p>
            <a:r>
              <a:rPr lang="en-US" smtClean="0"/>
              <a:t>Don McClain</a:t>
            </a:r>
            <a:endParaRPr lang="en-US"/>
          </a:p>
        </p:txBody>
      </p:sp>
      <p:sp>
        <p:nvSpPr>
          <p:cNvPr id="14" name="Footer Placeholder 13"/>
          <p:cNvSpPr>
            <a:spLocks noGrp="1"/>
          </p:cNvSpPr>
          <p:nvPr>
            <p:ph type="ftr" sz="quarter" idx="11"/>
          </p:nvPr>
        </p:nvSpPr>
        <p:spPr/>
        <p:txBody>
          <a:bodyPr/>
          <a:lstStyle/>
          <a:p>
            <a:r>
              <a:rPr lang="en-US" smtClean="0"/>
              <a:t>W, 65th St. church of Christ / December 13, 2009</a:t>
            </a:r>
            <a:endParaRPr lang="en-US"/>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5814</TotalTime>
  <Words>772</Words>
  <Application>Microsoft Office PowerPoint</Application>
  <PresentationFormat>On-screen Show (4:3)</PresentationFormat>
  <Paragraphs>216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Forest Hills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KINDS OF SEEKERS</dc:title>
  <dc:creator>Bob Myhan</dc:creator>
  <cp:lastModifiedBy> </cp:lastModifiedBy>
  <cp:revision>16</cp:revision>
  <dcterms:created xsi:type="dcterms:W3CDTF">2006-09-15T00:13:49Z</dcterms:created>
  <dcterms:modified xsi:type="dcterms:W3CDTF">2009-12-15T19:27:36Z</dcterms:modified>
</cp:coreProperties>
</file>