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8" r:id="rId11"/>
    <p:sldId id="269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53E4B-66E8-43A9-A500-AC9955A4817E}" type="datetimeFigureOut">
              <a:rPr lang="en-US" smtClean="0"/>
              <a:pPr/>
              <a:t>8/13/2009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2F6E1-CD8D-4AAB-84A8-B35E3057D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2F6E1-CD8D-4AAB-84A8-B35E3057D7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657" y="0"/>
            <a:ext cx="52763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normAutofit/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 anchorCtr="0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ir title.png"/>
          <p:cNvPicPr>
            <a:picLocks noChangeAspect="1"/>
          </p:cNvPicPr>
          <p:nvPr/>
        </p:nvPicPr>
        <p:blipFill>
          <a:blip r:embed="rId2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="ctr"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936377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286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kern="12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0" y="6553200"/>
            <a:ext cx="4191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kern="12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W. 65th ST church of Christ / August 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kern="120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F45F028-947D-46F5-AD07-FEC0D50BE4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.png"/>
          <p:cNvPicPr>
            <a:picLocks noChangeAspect="1"/>
          </p:cNvPicPr>
          <p:nvPr/>
        </p:nvPicPr>
        <p:blipFill>
          <a:blip r:embed="rId13"/>
          <a:srcRect r="19766" b="20000"/>
          <a:stretch>
            <a:fillRect/>
          </a:stretch>
        </p:blipFill>
        <p:spPr>
          <a:xfrm>
            <a:off x="7772400" y="3200400"/>
            <a:ext cx="1371600" cy="3657600"/>
          </a:xfrm>
          <a:prstGeom prst="rect">
            <a:avLst/>
          </a:prstGeom>
        </p:spPr>
      </p:pic>
      <p:pic>
        <p:nvPicPr>
          <p:cNvPr id="10" name="Picture 9" descr="Air title.png"/>
          <p:cNvPicPr>
            <a:picLocks noChangeAspect="1"/>
          </p:cNvPicPr>
          <p:nvPr/>
        </p:nvPicPr>
        <p:blipFill>
          <a:blip r:embed="rId14"/>
          <a:srcRect l="42293" t="29512" r="38657" b="34962"/>
          <a:stretch>
            <a:fillRect/>
          </a:stretch>
        </p:blipFill>
        <p:spPr>
          <a:xfrm>
            <a:off x="0" y="0"/>
            <a:ext cx="1475880" cy="35773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ssolv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spc="100" baseline="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600"/>
        </a:spcBef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9600" y="2209800"/>
            <a:ext cx="44958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chemeClr val="bg2">
                    <a:lumMod val="9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“That Is What I Was Told”</a:t>
            </a:r>
            <a:endParaRPr lang="en-US" sz="8800" b="1" dirty="0">
              <a:ln w="11430"/>
              <a:solidFill>
                <a:schemeClr val="bg2">
                  <a:lumMod val="9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77346"/>
            <a:ext cx="4648200" cy="61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399"/>
            <a:ext cx="5715001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331913"/>
            <a:ext cx="4191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038600" y="1548348"/>
            <a:ext cx="441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2 Timothy 4:2-4 (NKJV)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3 </a:t>
            </a:r>
            <a:r>
              <a:rPr lang="en-US" sz="2400" dirty="0" smtClean="0"/>
              <a:t>For the time will come when they will not endure sound doctrine, but according to their own desires, </a:t>
            </a:r>
            <a:r>
              <a:rPr lang="en-US" sz="2400" i="1" dirty="0" smtClean="0"/>
              <a:t>because</a:t>
            </a:r>
            <a:r>
              <a:rPr lang="en-US" sz="2400" dirty="0" smtClean="0"/>
              <a:t> they have itching ears, they will heap up for themselves teachers; 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4 </a:t>
            </a:r>
            <a:r>
              <a:rPr lang="en-US" sz="2400" dirty="0" smtClean="0"/>
              <a:t>and they will turn </a:t>
            </a:r>
            <a:r>
              <a:rPr lang="en-US" sz="2400" i="1" dirty="0" smtClean="0"/>
              <a:t>their</a:t>
            </a:r>
            <a:r>
              <a:rPr lang="en-US" sz="2400" dirty="0" smtClean="0"/>
              <a:t> ears away from the truth, and be turned aside to fables. 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399"/>
            <a:ext cx="5715001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399"/>
            <a:ext cx="363474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343400" y="1752600"/>
            <a:ext cx="381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Acts 17:11 (NKJV)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11 </a:t>
            </a:r>
            <a:r>
              <a:rPr lang="en-US" sz="2400" dirty="0" smtClean="0"/>
              <a:t>These were more fair-minded than those in Thessalonica, in that they received the word with all readiness, and searched the Scriptures daily </a:t>
            </a:r>
            <a:r>
              <a:rPr lang="en-US" sz="2400" i="1" dirty="0" smtClean="0"/>
              <a:t>to find out</a:t>
            </a:r>
            <a:r>
              <a:rPr lang="en-US" sz="2400" dirty="0" smtClean="0"/>
              <a:t> whether these things were so. 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62400" y="1447800"/>
            <a:ext cx="48768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4800" y="18288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00"/>
                </a:solidFill>
              </a:rPr>
              <a:t>Tetelestai</a:t>
            </a:r>
            <a:r>
              <a:rPr lang="en-US" sz="2400" b="1" dirty="0" smtClean="0">
                <a:solidFill>
                  <a:srgbClr val="000000"/>
                </a:solidFill>
              </a:rPr>
              <a:t> Church in Pittsburgh, PA</a:t>
            </a:r>
            <a:r>
              <a:rPr lang="en-US" sz="2400" dirty="0" smtClean="0">
                <a:solidFill>
                  <a:srgbClr val="000000"/>
                </a:solidFill>
              </a:rPr>
              <a:t> - "Be Ye Holy, even as I have been Ye holy! Thus </a:t>
            </a:r>
            <a:r>
              <a:rPr lang="en-US" sz="2400" dirty="0" err="1" smtClean="0">
                <a:solidFill>
                  <a:srgbClr val="000000"/>
                </a:solidFill>
              </a:rPr>
              <a:t>saith</a:t>
            </a:r>
            <a:r>
              <a:rPr lang="en-US" sz="2400" dirty="0" smtClean="0">
                <a:solidFill>
                  <a:srgbClr val="000000"/>
                </a:solidFill>
              </a:rPr>
              <a:t> the lord thy God!", as pastor Rick Knapp would proclaim . . . this guy teaches (and convinced me) you can commit mass murder then still go to heaven.  . . . In any case,  . . . I think his  teaching did the most damage. Their web site: http://www.tetelestai.org.”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 descr="http://georgesodini.com/MeC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1365"/>
            <a:ext cx="3505200" cy="4666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953000"/>
            <a:ext cx="289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George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Sodini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 48.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Pittsburgh, Pennsylvania 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3133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http://georgesodini.com/20090804.htm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62400" y="1447800"/>
            <a:ext cx="48768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georgesodini.com/MeC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1365"/>
            <a:ext cx="3505200" cy="4666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60020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August 3, 2009: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“I took off today, Monday, and tomorrow to practice my routine and make sure it is well polished. I need to work out every detail, there is only one shot. Also I need to be completely immersed into something before I can be successful. I haven't had a drink since Friday at about 2:30. Total effort needed. Tomorrow is the big day. . . .” 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953000"/>
            <a:ext cx="289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George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Sodini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 48.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Pittsburgh, Pennsylvania 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096000"/>
            <a:ext cx="3133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http://georgesodini.com/20090804.htm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62400" y="1447800"/>
            <a:ext cx="48768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georgesodini.com/MeCa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01365"/>
            <a:ext cx="3505200" cy="46661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600200"/>
            <a:ext cx="4648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August 3, 2009: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“Maybe soon, I will see God and Jesus. At least </a:t>
            </a:r>
            <a:r>
              <a:rPr lang="en-US" sz="2400" b="1" u="sng" dirty="0" smtClean="0"/>
              <a:t>that is what I was told</a:t>
            </a:r>
            <a:r>
              <a:rPr lang="en-US" sz="2400" dirty="0" smtClean="0"/>
              <a:t>. Eternal life does NOT depend on works. If it did, we will all be in hell. Christ paid for EVERY sin, so how can I or you be judged BY GOD for a sin when the penalty was ALREADY paid. People judge but that does not matter. I was reading the Bible and The Integrity of God beginning yesterday, because soon I will see them.”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953000"/>
            <a:ext cx="289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George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Sodini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Age 48.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Pittsburgh, Pennsylvania US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6096000"/>
            <a:ext cx="3133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http://georgesodini.com/20090804.htm</a:t>
            </a:r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962400" y="1447800"/>
            <a:ext cx="48768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7526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“The serpent deceived me and I ate”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Gen. 3:13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old prophet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Kings 13:11-24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false prophets of Israel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Jer. 23:13,14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scribes &amp; Pharisees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5:43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The </a:t>
            </a:r>
            <a:r>
              <a:rPr lang="en-US" sz="28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Judaizing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Teachers </a:t>
            </a: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15:1,2,5,24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331913"/>
            <a:ext cx="4191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429000" y="1447800"/>
            <a:ext cx="54102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399"/>
            <a:ext cx="363474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1645652"/>
            <a:ext cx="5181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“We are born with a sin nature”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Ezek. 18:2-4; 20,21; Mat. 18:2-5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“Salvation is by grace alone, by faith alone, through Christ alone”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Eph 2:8,9; Titus 2:11,12; James 2:14-24;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“Baptism has nothing to do with one’s salvation”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Mark 16:16; Acts 2:38; Rom 6:3-6; 1 Pet 3:21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“Once you’re saved you’re always saved”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Cor. 10:1-12; Gal. 5:1-4; 2 Pet. 2:20-22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429000" y="1447800"/>
            <a:ext cx="54102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399"/>
            <a:ext cx="363474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1645652"/>
            <a:ext cx="5181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“Jesus is coming back to earth to reign 1,000 years”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Rev 20:1-6; 1:5,9; Col. 1:13; 1 Cor. 15:20-26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“Those who are saved should speak in tongues”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Acts 2; Acts 10:46; 19:6; 1 Cor. 13:8-13; 14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“We can’t understand the Bible”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Acts 8:31; Eph. 3:3-5; 5:17; Rom 10:17; 1 Pet. 2:2; 2 Tim 2:15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“God will not condemn the lost to an eternity of torment”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2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1:7-9; Mark 9:43-48; Mat. 25:41,46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429000" y="1447800"/>
            <a:ext cx="5410200" cy="5181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399"/>
            <a:ext cx="3634741" cy="480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1524000"/>
            <a:ext cx="5181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“One church is as good as another”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Mat 16:18; Acts 2:47; Eph. 2:16-20; 4:4; 5:23; Rev. 2,3</a:t>
            </a: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“We can worship God any way we want – as long as we are sincere”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John 4:24; Lev. 10:1,2; 1 Sam. 13:8-14; Heb 12:28,29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“We need to bait people with food and fun to teach them the gospel”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John 6:44,45; Rom 1:16; 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457200" indent="-457200"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Wingdings 2" pitchFamily="18" charset="2"/>
              <a:buChar char="ö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“The church can do anything the individual can do”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– 1 Tim 5:16; Eph 4:28; 1 Tim. 3:15</a:t>
            </a:r>
            <a:endParaRPr lang="en-US" sz="2400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399"/>
            <a:ext cx="5715001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“That Is What I Was Told”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7200" y="1689080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1 Timothy 4:1-2 (NKJV)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aseline="30000" dirty="0" smtClean="0"/>
              <a:t>1 </a:t>
            </a:r>
            <a:r>
              <a:rPr lang="en-US" sz="2400" dirty="0" smtClean="0"/>
              <a:t>Now the Spirit expressly says that in latter times some will depart from the faith, giving heed to deceiving spirits and doctrines of demons, </a:t>
            </a:r>
            <a:br>
              <a:rPr lang="en-US" sz="2400" dirty="0" smtClean="0"/>
            </a:br>
            <a:r>
              <a:rPr lang="en-US" sz="2400" baseline="30000" dirty="0" smtClean="0"/>
              <a:t>2 </a:t>
            </a:r>
            <a:r>
              <a:rPr lang="en-US" sz="2400" dirty="0" smtClean="0"/>
              <a:t>speaking lies in hypocrisy, having their own conscience seared with a hot iron, </a:t>
            </a:r>
            <a:endParaRPr lang="en-US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331913"/>
            <a:ext cx="4191000" cy="552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Don McClain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F028-947D-46F5-AD07-FEC0D50BE4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W. 65th ST church of Christ / August 16,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3972</TotalTime>
  <Words>740</Words>
  <Application>Microsoft Office PowerPoint</Application>
  <PresentationFormat>On-screen Show (4:3)</PresentationFormat>
  <Paragraphs>88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Air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112</cp:revision>
  <dcterms:created xsi:type="dcterms:W3CDTF">2009-08-11T19:35:36Z</dcterms:created>
  <dcterms:modified xsi:type="dcterms:W3CDTF">2009-08-15T15:20:00Z</dcterms:modified>
</cp:coreProperties>
</file>