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C060-E265-4277-A0C0-2ADC64A33D4B}" type="datetimeFigureOut">
              <a:rPr lang="en-US" smtClean="0"/>
              <a:pPr/>
              <a:t>3/15/2008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644E-9665-41C3-BBFC-7301E945B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644E-9665-41C3-BBFC-7301E945BF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24400" y="6477001"/>
            <a:ext cx="4419600" cy="3810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W. 65th St church of Christ  / March 16, 2008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E1B62E98-2EDF-41D4-9753-EC0A5149F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i9-PebV63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196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Luke 9:23-26 </a:t>
            </a:r>
            <a:endParaRPr lang="en-US" sz="4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200400" y="1600200"/>
            <a:ext cx="5715000" cy="5029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145561"/>
            <a:ext cx="3505200" cy="57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399" y="1876485"/>
            <a:ext cx="5105401" cy="467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“Because He paid the price, we have the right to  live in total victory, not partial victory, to where we have a good family, we have good health, but we constantly struggle in our finances. – That’s not total victory. If God did it for us in one area, He can do it for you in another area. Get a vision for it. . . . He paid the price so we can be totally free, . . . free from poverty, and lack, free from low self esteem . . .”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Joel Osteen's brand of the prosperity gospel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514600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14:25-33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great multitudes went with Him. And He turned and said to them, 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comes to Me and does not hate his father and mother, wife and children, brothers and sisters, yes, and his own life also, he cannot be My disciple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5146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14:25-33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whoever does not bear his cross and come after Me cannot be My disciple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. . . 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likewise, whoever of you does not forsake all that he has cannot be My disciple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86000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10:34-39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think that I came to bring peace on earth. I did not come to bring peace but a sword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have come to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'set a man against his father, a daughter against her mother, and a daughter-in-law against her mother-in-law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';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86000"/>
            <a:ext cx="4953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10:34-39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'a man's enemies will be those of his own household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.'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loves father or mother more than Me is not worthy of Me. And he who loves son or daughter more than Me is not worthy of Me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70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286000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10:34-39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who does not take his cross and follow after Me is not worthy of 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finds his life will lose it, and he who loses his life for My sake will find it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And Take Up His Cross Daily,"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038600" y="2438400"/>
            <a:ext cx="4800600" cy="419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1" y="25146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Some Have The Wrong Idea About This  </a:t>
            </a:r>
            <a:r>
              <a:rPr lang="en-US" sz="2400" i="1" dirty="0" smtClean="0"/>
              <a:t>– (My mother-n-Law; My job; My Boss; . . .)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This Statement Implies Persecution and death </a:t>
            </a:r>
            <a:r>
              <a:rPr lang="en-US" sz="2400" dirty="0" smtClean="0"/>
              <a:t>– </a:t>
            </a:r>
            <a:r>
              <a:rPr lang="en-US" sz="2400" i="1" dirty="0" smtClean="0"/>
              <a:t>(Mat 5 :10-12; 10:38; 16:24; Mk 8:34; 10:21; John 15:19-21; 19:17; Acts 14:22; 2 Tim 3:12)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Jesus Is Stipulating The Extent of Your Desperation &amp; Devotion </a:t>
            </a:r>
            <a:r>
              <a:rPr lang="en-US" sz="2400" dirty="0" smtClean="0"/>
              <a:t>– </a:t>
            </a:r>
            <a:r>
              <a:rPr lang="en-US" sz="2400" i="1" dirty="0" smtClean="0"/>
              <a:t>(Heb 11:32-38)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2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"And Follow Me”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038600" y="2438400"/>
            <a:ext cx="4800600" cy="419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1" y="25146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Literally, "Let him be following Me."  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Travel The Same Road of Obedience </a:t>
            </a:r>
            <a:r>
              <a:rPr lang="en-US" sz="2400" i="1" dirty="0" smtClean="0"/>
              <a:t>– (</a:t>
            </a:r>
            <a:r>
              <a:rPr lang="en-US" sz="2400" i="1" dirty="0" err="1" smtClean="0"/>
              <a:t>Phili</a:t>
            </a:r>
            <a:r>
              <a:rPr lang="en-US" sz="2400" i="1" dirty="0" smtClean="0"/>
              <a:t> 2:5-8; Heb 5:8,9; Mat 7:21-23; John  14:21; 15:9,10)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latin typeface="Berlin Sans FB Demi" pitchFamily="34" charset="0"/>
              </a:rPr>
              <a:t>It's all about submission.  - </a:t>
            </a:r>
            <a:r>
              <a:rPr lang="en-US" sz="2400" i="1" dirty="0" smtClean="0"/>
              <a:t>(It's a life pattern of self-denial, cross-bearing, bearing the reproach of Christ and loyal obedience) 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2"/>
            <a:ext cx="4040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8288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9:23-26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all, "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desires to come after Me, let him deny himself, and take up his cross daily, and follow 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whoever desires to save his life will lose it, but whoever loses his life for My sake will save it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2"/>
            <a:ext cx="4040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828800"/>
            <a:ext cx="4343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9:23-26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what profit is it to a man if he gains the whole world, and is himself destroyed or lost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en-US" sz="2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whoever is ashamed of Me and My words, of him the Son of Man will be ashamed when He comes in His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glory, and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Father's, and of the holy angels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40187" y="1357312"/>
            <a:ext cx="51038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Desire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Self Denial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Sacrifice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Following Jesus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Losing Your Own Life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040187" y="1357312"/>
            <a:ext cx="51038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Desire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Self Denial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Sacrifice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Following Jesus –</a:t>
            </a:r>
          </a:p>
          <a:p>
            <a:pPr marL="573088" indent="-573088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pperplate Gothic Bold" pitchFamily="34" charset="0"/>
              </a:rPr>
              <a:t>Losing Your Own Life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2"/>
            <a:ext cx="4040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8288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9:23-26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all, "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desires to come after Me, let him deny himself, and take up his cross daily, and follow Me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whoever desires to save his life will lose it, but whoever loses his life for My sake will save it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2"/>
            <a:ext cx="40401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4478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828800"/>
            <a:ext cx="4343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9:23-26 (NKJV)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what profit is it to a man if he gains the whole world, and is himself destroyed or lost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en-US" sz="2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whoever is ashamed of Me and My words, of him the Son of Man will be ashamed when He comes in His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glory, and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Father's, and of the holy angels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"If Anyone Desires To Come After Me," 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4038600" y="2438400"/>
            <a:ext cx="4800600" cy="419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1" y="25908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This Text Is Dealing With Salvation </a:t>
            </a:r>
            <a:r>
              <a:rPr lang="en-US" sz="2800" dirty="0" smtClean="0"/>
              <a:t>– </a:t>
            </a:r>
            <a:r>
              <a:rPr lang="en-US" sz="2800" i="1" dirty="0" smtClean="0"/>
              <a:t>(John 14:6; Acts 4:12)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This Statement Implies Free Will </a:t>
            </a:r>
            <a:r>
              <a:rPr lang="en-US" sz="2800" dirty="0" smtClean="0"/>
              <a:t>– </a:t>
            </a:r>
            <a:r>
              <a:rPr lang="en-US" sz="2800" i="1" dirty="0" smtClean="0"/>
              <a:t>(Is 55:1-3; Matt 11:28; 1 Tim 2:4)</a:t>
            </a:r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This Statement Implies Action </a:t>
            </a:r>
            <a:r>
              <a:rPr lang="en-US" sz="2800" dirty="0" smtClean="0"/>
              <a:t>– </a:t>
            </a:r>
            <a:r>
              <a:rPr lang="en-US" sz="2800" i="1" dirty="0" smtClean="0"/>
              <a:t>(Rev 22:17; 1 </a:t>
            </a:r>
            <a:r>
              <a:rPr lang="en-US" sz="2800" i="1" dirty="0" err="1" smtClean="0"/>
              <a:t>Thes</a:t>
            </a:r>
            <a:r>
              <a:rPr lang="en-US" sz="2800" i="1" dirty="0" smtClean="0"/>
              <a:t> 1:5-8; Mat 7:13,14)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" Let Him Deny Himself," 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" y="1981200"/>
            <a:ext cx="366363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3733800" y="2362200"/>
            <a:ext cx="5181600" cy="42672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2590800"/>
            <a:ext cx="495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The Gospel Is A Call For Self-denial </a:t>
            </a:r>
            <a:r>
              <a:rPr lang="en-US" sz="2800" dirty="0" smtClean="0"/>
              <a:t>–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Phili</a:t>
            </a:r>
            <a:r>
              <a:rPr lang="en-US" sz="2400" i="1" dirty="0" smtClean="0"/>
              <a:t> 3:7-11; Mt 16:22-24 ; Mk 8:34)</a:t>
            </a:r>
            <a:endParaRPr lang="en-US" sz="2800" i="1" dirty="0" smtClean="0"/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It is not a call for self-fulfillment </a:t>
            </a:r>
            <a:r>
              <a:rPr lang="en-US" sz="2400" dirty="0" smtClean="0"/>
              <a:t>– </a:t>
            </a:r>
            <a:r>
              <a:rPr lang="en-US" sz="2400" i="1" dirty="0" smtClean="0"/>
              <a:t>(Col 3:5; Rom 8:12-14; 2 Cor. 5:15; Mat 7:13,14)</a:t>
            </a:r>
            <a:endParaRPr lang="en-US" sz="2800" i="1" dirty="0" smtClean="0"/>
          </a:p>
          <a:p>
            <a:pPr marL="465138" indent="-465138"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latin typeface="Berlin Sans FB Demi" pitchFamily="34" charset="0"/>
              </a:rPr>
              <a:t>Jesus’ Teaching Is Opposed To Modern Evangelicalism . . . </a:t>
            </a:r>
            <a:endParaRPr lang="en-US" sz="2800" i="1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3657600" y="1600200"/>
            <a:ext cx="5257800" cy="5029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0" y="1752600"/>
            <a:ext cx="5029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"It is precisely at this point that classical theology has erred in its insistence that theology be God-centered and not man-centered, . . . This master plan of God is designed around the deepest needs of human beings. . . Self-dignity, self-respect, self-worth, self-esteem, the pearl of great price is genuine self-respect and self-esteem, . . .”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570287" cy="4649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3657600" y="1600200"/>
            <a:ext cx="5257800" cy="5029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0" y="1752600"/>
            <a:ext cx="5029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“. . . God needs you and me to help create a society of self-esteeming people.  . . . God's ultimate objective is to turn you and me into self-confident persons, . . .Once a person believes he's an unworthy sinner, it is doubtful if he can really honestly accept the saving grace God offers in Christ,"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3570287" cy="4649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://i.ytimg.com/vi/di9-PebV634/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600200"/>
            <a:ext cx="4953000" cy="3695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Copperplate Gothic Bold" pitchFamily="34" charset="0"/>
              </a:rPr>
              <a:t>The Basic Fundamentals Of Discipleship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Copperplate Gothic Bold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1145561"/>
            <a:ext cx="3505200" cy="57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862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http://www.youtube.com/watch?v=di9-PebV634&amp;NR=1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Joel Osteen's brand of the prosperity gospel</a:t>
            </a:r>
            <a:endParaRPr lang="en-US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2E98-2EDF-41D4-9753-EC0A5149F3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5614</TotalTime>
  <Words>804</Words>
  <Application>Microsoft Office PowerPoint</Application>
  <PresentationFormat>On-screen Show (4:3)</PresentationFormat>
  <Paragraphs>151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Don McClain</dc:creator>
  <cp:lastModifiedBy> Don McClain</cp:lastModifiedBy>
  <cp:revision>45</cp:revision>
  <dcterms:created xsi:type="dcterms:W3CDTF">2008-03-11T14:09:31Z</dcterms:created>
  <dcterms:modified xsi:type="dcterms:W3CDTF">2008-03-16T23:36:44Z</dcterms:modified>
</cp:coreProperties>
</file>