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7" r:id="rId2"/>
    <p:sldId id="258" r:id="rId3"/>
    <p:sldId id="270" r:id="rId4"/>
    <p:sldId id="288" r:id="rId5"/>
    <p:sldId id="289" r:id="rId6"/>
    <p:sldId id="290" r:id="rId7"/>
    <p:sldId id="291" r:id="rId8"/>
    <p:sldId id="292" r:id="rId9"/>
    <p:sldId id="293" r:id="rId10"/>
    <p:sldId id="296" r:id="rId11"/>
    <p:sldId id="295" r:id="rId12"/>
    <p:sldId id="294" r:id="rId13"/>
    <p:sldId id="297" r:id="rId14"/>
    <p:sldId id="285" r:id="rId15"/>
    <p:sldId id="280" r:id="rId16"/>
    <p:sldId id="281" r:id="rId17"/>
    <p:sldId id="298" r:id="rId18"/>
    <p:sldId id="300" r:id="rId19"/>
    <p:sldId id="299" r:id="rId20"/>
    <p:sldId id="256" r:id="rId2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00"/>
    <a:srgbClr val="008080"/>
    <a:srgbClr val="009999"/>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28" autoAdjust="0"/>
    <p:restoredTop sz="75309" autoAdjust="0"/>
  </p:normalViewPr>
  <p:slideViewPr>
    <p:cSldViewPr>
      <p:cViewPr varScale="1">
        <p:scale>
          <a:sx n="51" d="100"/>
          <a:sy n="51" d="100"/>
        </p:scale>
        <p:origin x="-426" y="-90"/>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25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AB1745D-477A-4102-8C50-C356854E061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1745D-477A-4102-8C50-C356854E061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10</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sz="1200" kern="1200" dirty="0" smtClean="0">
                <a:solidFill>
                  <a:schemeClr val="tx1"/>
                </a:solidFill>
                <a:latin typeface="Arial" pitchFamily="34" charset="0"/>
                <a:ea typeface="+mn-ea"/>
                <a:cs typeface="+mn-cs"/>
              </a:rPr>
              <a:t>First, men sin because they do not fear the consequences of sin.</a:t>
            </a:r>
          </a:p>
          <a:p>
            <a:r>
              <a:rPr lang="en-US" sz="1200" kern="1200" dirty="0" smtClean="0">
                <a:solidFill>
                  <a:schemeClr val="tx1"/>
                </a:solidFill>
                <a:latin typeface="Arial" pitchFamily="34" charset="0"/>
                <a:ea typeface="+mn-ea"/>
                <a:cs typeface="+mn-cs"/>
              </a:rPr>
              <a:t>Secondly, men sin because they lack the will power to resist it.</a:t>
            </a:r>
          </a:p>
          <a:p>
            <a:r>
              <a:rPr lang="en-US" sz="1200" kern="1200" dirty="0" smtClean="0">
                <a:solidFill>
                  <a:schemeClr val="tx1"/>
                </a:solidFill>
                <a:latin typeface="Arial" pitchFamily="34" charset="0"/>
                <a:ea typeface="+mn-ea"/>
                <a:cs typeface="+mn-cs"/>
              </a:rPr>
              <a:t>Third, men sin because it is often easier to sin than to do that</a:t>
            </a:r>
          </a:p>
          <a:p>
            <a:r>
              <a:rPr lang="en-US" sz="1200" kern="1200" dirty="0" smtClean="0">
                <a:solidFill>
                  <a:schemeClr val="tx1"/>
                </a:solidFill>
                <a:latin typeface="Arial" pitchFamily="34" charset="0"/>
                <a:ea typeface="+mn-ea"/>
                <a:cs typeface="+mn-cs"/>
              </a:rPr>
              <a:t>which is right. </a:t>
            </a:r>
          </a:p>
          <a:p>
            <a:r>
              <a:rPr lang="en-US" sz="1200" kern="1200" dirty="0" smtClean="0">
                <a:solidFill>
                  <a:schemeClr val="tx1"/>
                </a:solidFill>
                <a:latin typeface="Arial" pitchFamily="34" charset="0"/>
                <a:ea typeface="+mn-ea"/>
                <a:cs typeface="+mn-cs"/>
              </a:rPr>
              <a:t>Fourth, men sin because of habit. </a:t>
            </a:r>
          </a:p>
          <a:p>
            <a:r>
              <a:rPr lang="en-US" sz="1200" kern="1200" dirty="0" smtClean="0">
                <a:solidFill>
                  <a:schemeClr val="tx1"/>
                </a:solidFill>
                <a:latin typeface="Arial" pitchFamily="34" charset="0"/>
                <a:ea typeface="+mn-ea"/>
                <a:cs typeface="+mn-cs"/>
              </a:rPr>
              <a:t>Fifth, men sin because of the momentary pleasure which that sin</a:t>
            </a:r>
          </a:p>
          <a:p>
            <a:r>
              <a:rPr lang="en-US" sz="1200" kern="1200" dirty="0" smtClean="0">
                <a:solidFill>
                  <a:schemeClr val="tx1"/>
                </a:solidFill>
                <a:latin typeface="Arial" pitchFamily="34" charset="0"/>
                <a:ea typeface="+mn-ea"/>
                <a:cs typeface="+mn-cs"/>
              </a:rPr>
              <a:t>brings them.</a:t>
            </a:r>
          </a:p>
          <a:p>
            <a:r>
              <a:rPr lang="en-US" sz="1200" kern="1200" dirty="0" smtClean="0">
                <a:solidFill>
                  <a:schemeClr val="tx1"/>
                </a:solidFill>
                <a:latin typeface="Arial" pitchFamily="34" charset="0"/>
                <a:ea typeface="+mn-ea"/>
                <a:cs typeface="+mn-cs"/>
              </a:rPr>
              <a:t>SIXTH, men sin because of its deceptiveness. </a:t>
            </a:r>
          </a:p>
          <a:p>
            <a:endParaRPr lang="en-US" dirty="0" smtClean="0">
              <a:solidFill>
                <a:srgbClr val="000000"/>
              </a:solidFill>
              <a:effectLst>
                <a:outerShdw blurRad="38100" dist="38100" dir="2700000" algn="tl">
                  <a:srgbClr val="C0C0C0"/>
                </a:outerShdw>
              </a:effectLst>
            </a:endParaRP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11</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sz="1200" kern="1200" dirty="0" smtClean="0">
                <a:solidFill>
                  <a:schemeClr val="tx1"/>
                </a:solidFill>
                <a:latin typeface="Arial" pitchFamily="34" charset="0"/>
                <a:ea typeface="+mn-ea"/>
                <a:cs typeface="+mn-cs"/>
              </a:rPr>
              <a:t>First, men sin because they do not fear the consequences of sin.</a:t>
            </a:r>
          </a:p>
          <a:p>
            <a:r>
              <a:rPr lang="en-US" sz="1200" kern="1200" dirty="0" smtClean="0">
                <a:solidFill>
                  <a:schemeClr val="tx1"/>
                </a:solidFill>
                <a:latin typeface="Arial" pitchFamily="34" charset="0"/>
                <a:ea typeface="+mn-ea"/>
                <a:cs typeface="+mn-cs"/>
              </a:rPr>
              <a:t>Secondly, men sin because they lack the will power to resist it.</a:t>
            </a:r>
          </a:p>
          <a:p>
            <a:r>
              <a:rPr lang="en-US" sz="1200" kern="1200" dirty="0" smtClean="0">
                <a:solidFill>
                  <a:schemeClr val="tx1"/>
                </a:solidFill>
                <a:latin typeface="Arial" pitchFamily="34" charset="0"/>
                <a:ea typeface="+mn-ea"/>
                <a:cs typeface="+mn-cs"/>
              </a:rPr>
              <a:t>Third, men sin because it is often easier to sin than to do that</a:t>
            </a:r>
          </a:p>
          <a:p>
            <a:r>
              <a:rPr lang="en-US" sz="1200" kern="1200" dirty="0" smtClean="0">
                <a:solidFill>
                  <a:schemeClr val="tx1"/>
                </a:solidFill>
                <a:latin typeface="Arial" pitchFamily="34" charset="0"/>
                <a:ea typeface="+mn-ea"/>
                <a:cs typeface="+mn-cs"/>
              </a:rPr>
              <a:t>which is right. </a:t>
            </a:r>
          </a:p>
          <a:p>
            <a:r>
              <a:rPr lang="en-US" sz="1200" kern="1200" dirty="0" smtClean="0">
                <a:solidFill>
                  <a:schemeClr val="tx1"/>
                </a:solidFill>
                <a:latin typeface="Arial" pitchFamily="34" charset="0"/>
                <a:ea typeface="+mn-ea"/>
                <a:cs typeface="+mn-cs"/>
              </a:rPr>
              <a:t>Fourth, men sin because of habit. </a:t>
            </a:r>
          </a:p>
          <a:p>
            <a:r>
              <a:rPr lang="en-US" sz="1200" kern="1200" dirty="0" smtClean="0">
                <a:solidFill>
                  <a:schemeClr val="tx1"/>
                </a:solidFill>
                <a:latin typeface="Arial" pitchFamily="34" charset="0"/>
                <a:ea typeface="+mn-ea"/>
                <a:cs typeface="+mn-cs"/>
              </a:rPr>
              <a:t>Fifth, men sin because of the momentary pleasure which that sin</a:t>
            </a:r>
          </a:p>
          <a:p>
            <a:r>
              <a:rPr lang="en-US" sz="1200" kern="1200" dirty="0" smtClean="0">
                <a:solidFill>
                  <a:schemeClr val="tx1"/>
                </a:solidFill>
                <a:latin typeface="Arial" pitchFamily="34" charset="0"/>
                <a:ea typeface="+mn-ea"/>
                <a:cs typeface="+mn-cs"/>
              </a:rPr>
              <a:t>brings them.</a:t>
            </a:r>
          </a:p>
          <a:p>
            <a:r>
              <a:rPr lang="en-US" sz="1200" kern="1200" dirty="0" smtClean="0">
                <a:solidFill>
                  <a:schemeClr val="tx1"/>
                </a:solidFill>
                <a:latin typeface="Arial" pitchFamily="34" charset="0"/>
                <a:ea typeface="+mn-ea"/>
                <a:cs typeface="+mn-cs"/>
              </a:rPr>
              <a:t>SIXTH, men sin because of its deceptiveness. </a:t>
            </a:r>
          </a:p>
          <a:p>
            <a:endParaRPr lang="en-US" dirty="0" smtClean="0">
              <a:solidFill>
                <a:srgbClr val="000000"/>
              </a:solidFill>
              <a:effectLst>
                <a:outerShdw blurRad="38100" dist="38100" dir="2700000" algn="tl">
                  <a:srgbClr val="C0C0C0"/>
                </a:outerShdw>
              </a:effectLst>
            </a:endParaRP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12</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sz="1200" kern="1200" dirty="0" smtClean="0">
                <a:solidFill>
                  <a:schemeClr val="tx1"/>
                </a:solidFill>
                <a:latin typeface="Arial" pitchFamily="34" charset="0"/>
                <a:ea typeface="+mn-ea"/>
                <a:cs typeface="+mn-cs"/>
              </a:rPr>
              <a:t>First, men sin because they do not fear the consequences of sin.</a:t>
            </a:r>
          </a:p>
          <a:p>
            <a:r>
              <a:rPr lang="en-US" sz="1200" kern="1200" dirty="0" smtClean="0">
                <a:solidFill>
                  <a:schemeClr val="tx1"/>
                </a:solidFill>
                <a:latin typeface="Arial" pitchFamily="34" charset="0"/>
                <a:ea typeface="+mn-ea"/>
                <a:cs typeface="+mn-cs"/>
              </a:rPr>
              <a:t>Secondly, men sin because they lack the will power to resist it.</a:t>
            </a:r>
          </a:p>
          <a:p>
            <a:r>
              <a:rPr lang="en-US" sz="1200" kern="1200" dirty="0" smtClean="0">
                <a:solidFill>
                  <a:schemeClr val="tx1"/>
                </a:solidFill>
                <a:latin typeface="Arial" pitchFamily="34" charset="0"/>
                <a:ea typeface="+mn-ea"/>
                <a:cs typeface="+mn-cs"/>
              </a:rPr>
              <a:t>Third, men sin because it is often easier to sin than to do that</a:t>
            </a:r>
          </a:p>
          <a:p>
            <a:r>
              <a:rPr lang="en-US" sz="1200" kern="1200" dirty="0" smtClean="0">
                <a:solidFill>
                  <a:schemeClr val="tx1"/>
                </a:solidFill>
                <a:latin typeface="Arial" pitchFamily="34" charset="0"/>
                <a:ea typeface="+mn-ea"/>
                <a:cs typeface="+mn-cs"/>
              </a:rPr>
              <a:t>which is right. </a:t>
            </a:r>
          </a:p>
          <a:p>
            <a:r>
              <a:rPr lang="en-US" sz="1200" kern="1200" dirty="0" smtClean="0">
                <a:solidFill>
                  <a:schemeClr val="tx1"/>
                </a:solidFill>
                <a:latin typeface="Arial" pitchFamily="34" charset="0"/>
                <a:ea typeface="+mn-ea"/>
                <a:cs typeface="+mn-cs"/>
              </a:rPr>
              <a:t>Fourth, men sin because of habit. </a:t>
            </a:r>
          </a:p>
          <a:p>
            <a:r>
              <a:rPr lang="en-US" sz="1200" kern="1200" dirty="0" smtClean="0">
                <a:solidFill>
                  <a:schemeClr val="tx1"/>
                </a:solidFill>
                <a:latin typeface="Arial" pitchFamily="34" charset="0"/>
                <a:ea typeface="+mn-ea"/>
                <a:cs typeface="+mn-cs"/>
              </a:rPr>
              <a:t>Fifth, men sin because of the momentary pleasure which that sin</a:t>
            </a:r>
          </a:p>
          <a:p>
            <a:r>
              <a:rPr lang="en-US" sz="1200" kern="1200" dirty="0" smtClean="0">
                <a:solidFill>
                  <a:schemeClr val="tx1"/>
                </a:solidFill>
                <a:latin typeface="Arial" pitchFamily="34" charset="0"/>
                <a:ea typeface="+mn-ea"/>
                <a:cs typeface="+mn-cs"/>
              </a:rPr>
              <a:t>brings them.</a:t>
            </a:r>
          </a:p>
          <a:p>
            <a:r>
              <a:rPr lang="en-US" sz="1200" kern="1200" dirty="0" smtClean="0">
                <a:solidFill>
                  <a:schemeClr val="tx1"/>
                </a:solidFill>
                <a:latin typeface="Arial" pitchFamily="34" charset="0"/>
                <a:ea typeface="+mn-ea"/>
                <a:cs typeface="+mn-cs"/>
              </a:rPr>
              <a:t>SIXTH, men sin because of its deceptiveness. </a:t>
            </a:r>
          </a:p>
          <a:p>
            <a:endParaRPr lang="en-US" dirty="0" smtClean="0">
              <a:solidFill>
                <a:srgbClr val="000000"/>
              </a:solidFill>
              <a:effectLst>
                <a:outerShdw blurRad="38100" dist="38100" dir="2700000" algn="tl">
                  <a:srgbClr val="C0C0C0"/>
                </a:outerShdw>
              </a:effectLst>
            </a:endParaRP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13</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pPr marL="342900" lvl="1" indent="-228600"/>
            <a:r>
              <a:rPr lang="en-US" dirty="0" smtClean="0">
                <a:effectLst>
                  <a:outerShdw blurRad="38100" dist="38100" dir="2700000" algn="tl">
                    <a:srgbClr val="C0C0C0"/>
                  </a:outerShdw>
                </a:effectLst>
                <a:latin typeface="Humanst521 BT" pitchFamily="34" charset="0"/>
              </a:rPr>
              <a:t>Leviticus 4:22-23 (NKJV)  'When a ruler has sinned, and done something unintentionally against any of the commandments of the Lord his God in anything which should not be done, and is guilty, [23] or if his sin which he has committed </a:t>
            </a:r>
            <a:r>
              <a:rPr lang="en-US" b="1" dirty="0" smtClean="0">
                <a:effectLst>
                  <a:outerShdw blurRad="38100" dist="38100" dir="2700000" algn="tl">
                    <a:srgbClr val="C0C0C0"/>
                  </a:outerShdw>
                </a:effectLst>
                <a:latin typeface="Humanst521 BT" pitchFamily="34" charset="0"/>
              </a:rPr>
              <a:t>comes to his knowledge</a:t>
            </a:r>
            <a:r>
              <a:rPr lang="en-US" dirty="0" smtClean="0">
                <a:effectLst>
                  <a:outerShdw blurRad="38100" dist="38100" dir="2700000" algn="tl">
                    <a:srgbClr val="C0C0C0"/>
                  </a:outerShdw>
                </a:effectLst>
                <a:latin typeface="Humanst521 BT" pitchFamily="34" charset="0"/>
              </a:rPr>
              <a:t>, . . . </a:t>
            </a:r>
          </a:p>
          <a:p>
            <a:pPr marL="342900" lvl="1" indent="-228600"/>
            <a:r>
              <a:rPr lang="en-US" dirty="0" smtClean="0">
                <a:effectLst>
                  <a:outerShdw blurRad="38100" dist="38100" dir="2700000" algn="tl">
                    <a:srgbClr val="C0C0C0"/>
                  </a:outerShdw>
                </a:effectLst>
                <a:latin typeface="Humanst521 BT" pitchFamily="34" charset="0"/>
              </a:rPr>
              <a:t>Leviticus 4:27-28 (NKJV)  'If anyone of the common people sins unintentionally . . . </a:t>
            </a:r>
          </a:p>
          <a:p>
            <a:pPr marL="342900" lvl="1" indent="-228600"/>
            <a:r>
              <a:rPr lang="en-US" dirty="0" smtClean="0">
                <a:effectLst>
                  <a:outerShdw blurRad="38100" dist="38100" dir="2700000" algn="tl">
                    <a:srgbClr val="C0C0C0"/>
                  </a:outerShdw>
                </a:effectLst>
                <a:latin typeface="Humanst521 BT" pitchFamily="34" charset="0"/>
              </a:rPr>
              <a:t>Leviticus 5:2-6; 15-18 (NKJV)   "If a person commits a trespass, and </a:t>
            </a:r>
            <a:r>
              <a:rPr lang="en-US" b="1" dirty="0" smtClean="0">
                <a:effectLst>
                  <a:outerShdw blurRad="38100" dist="38100" dir="2700000" algn="tl">
                    <a:srgbClr val="C0C0C0"/>
                  </a:outerShdw>
                </a:effectLst>
                <a:latin typeface="Humanst521 BT" pitchFamily="34" charset="0"/>
              </a:rPr>
              <a:t>sins unintentionally in regard to the holy things of the Lord</a:t>
            </a:r>
            <a:r>
              <a:rPr lang="en-US" dirty="0" smtClean="0">
                <a:effectLst>
                  <a:outerShdw blurRad="38100" dist="38100" dir="2700000" algn="tl">
                    <a:srgbClr val="C0C0C0"/>
                  </a:outerShdw>
                </a:effectLst>
                <a:latin typeface="Humanst521 BT" pitchFamily="34" charset="0"/>
              </a:rPr>
              <a:t>, then he shall bring to the Lord as his trespass offering a ram without blemish from the flocks, . . .   [17] </a:t>
            </a:r>
            <a:r>
              <a:rPr lang="en-US" b="1" dirty="0" smtClean="0">
                <a:effectLst>
                  <a:outerShdw blurRad="38100" dist="38100" dir="2700000" algn="tl">
                    <a:srgbClr val="C0C0C0"/>
                  </a:outerShdw>
                </a:effectLst>
                <a:latin typeface="Humanst521 BT" pitchFamily="34" charset="0"/>
              </a:rPr>
              <a:t>"If a person sins, and commits any of these things which are forbidden to be done by the commandments of the Lord, though he does not know it, yet he is guilty and shall bear his iniquity.</a:t>
            </a:r>
            <a:r>
              <a:rPr lang="en-US" dirty="0" smtClean="0">
                <a:effectLst>
                  <a:outerShdw blurRad="38100" dist="38100" dir="2700000" algn="tl">
                    <a:srgbClr val="C0C0C0"/>
                  </a:outerShdw>
                </a:effectLst>
                <a:latin typeface="Humanst521 BT" pitchFamily="34" charset="0"/>
              </a:rPr>
              <a:t> [18] And he shall bring to the priest a ram without blemish from the flock, with your valuation, as a trespass offering. So the priest shall make atonement for him regarding his ignorance in which he erred and did not know it, and it shall be forgiven him. </a:t>
            </a:r>
          </a:p>
          <a:p>
            <a:pPr marL="342900" lvl="1" indent="-228600"/>
            <a:r>
              <a:rPr lang="en-US" dirty="0" smtClean="0">
                <a:effectLst>
                  <a:outerShdw blurRad="38100" dist="38100" dir="2700000" algn="tl">
                    <a:srgbClr val="C0C0C0"/>
                  </a:outerShdw>
                </a:effectLst>
                <a:latin typeface="Humanst521 BT" pitchFamily="34" charset="0"/>
              </a:rPr>
              <a:t>Hosea 4:6 (NKJV)  My people are destroyed for lack of knowledge.  Because you have rejected knowledge,  I also will reject you from being priest for Me; Because you have forgotten the law of your God,  I also will forget your children. . . . (14)  "I will not punish your daughters when they commit harlotry, Nor your brides when they commit adultery;    For the men themselves go apart with harlots,  And offer sacrifices with a ritual harlot.  Therefore people who do not understand will be trampled.</a:t>
            </a:r>
            <a:endParaRPr lang="en-US" dirty="0" smtClean="0">
              <a:solidFill>
                <a:srgbClr val="000000"/>
              </a:solidFill>
              <a:effectLst>
                <a:outerShdw blurRad="38100" dist="38100" dir="2700000" algn="tl">
                  <a:srgbClr val="C0C0C0"/>
                </a:outerShdw>
              </a:effectLst>
              <a:latin typeface="Humanst521 BT" pitchFamily="34" charset="0"/>
            </a:endParaRPr>
          </a:p>
          <a:p>
            <a:r>
              <a:rPr lang="en-US" b="1" dirty="0" smtClean="0">
                <a:solidFill>
                  <a:srgbClr val="000000"/>
                </a:solidFill>
                <a:effectLst>
                  <a:outerShdw blurRad="38100" dist="38100" dir="2700000" algn="tl">
                    <a:srgbClr val="C0C0C0"/>
                  </a:outerShdw>
                </a:effectLst>
                <a:latin typeface="Humanst521 BT" pitchFamily="34" charset="0"/>
              </a:rPr>
              <a:t>Willful Ignorance: condemned</a:t>
            </a:r>
            <a:r>
              <a:rPr lang="en-US" dirty="0" smtClean="0">
                <a:solidFill>
                  <a:srgbClr val="000000"/>
                </a:solidFill>
                <a:effectLst>
                  <a:outerShdw blurRad="38100" dist="38100" dir="2700000" algn="tl">
                    <a:srgbClr val="C0C0C0"/>
                  </a:outerShdw>
                </a:effectLst>
                <a:latin typeface="Humanst521 BT" pitchFamily="34" charset="0"/>
              </a:rPr>
              <a:t> – Hos. 4:6; 2Pet. 3:3-7; Eph. 4:18; 1Cor. 6:3,4; Rom. 1:19-22</a:t>
            </a:r>
          </a:p>
          <a:p>
            <a:r>
              <a:rPr lang="en-US" b="1" dirty="0" smtClean="0">
                <a:solidFill>
                  <a:srgbClr val="000000"/>
                </a:solidFill>
                <a:effectLst>
                  <a:outerShdw blurRad="38100" dist="38100" dir="2700000" algn="tl">
                    <a:srgbClr val="C0C0C0"/>
                  </a:outerShdw>
                </a:effectLst>
                <a:latin typeface="Humanst521 BT" pitchFamily="34" charset="0"/>
              </a:rPr>
              <a:t>Former Ignorance: condemned</a:t>
            </a:r>
            <a:r>
              <a:rPr lang="en-US" dirty="0" smtClean="0">
                <a:solidFill>
                  <a:srgbClr val="000000"/>
                </a:solidFill>
                <a:effectLst>
                  <a:outerShdw blurRad="38100" dist="38100" dir="2700000" algn="tl">
                    <a:srgbClr val="C0C0C0"/>
                  </a:outerShdw>
                </a:effectLst>
                <a:latin typeface="Humanst521 BT" pitchFamily="34" charset="0"/>
              </a:rPr>
              <a:t> – Eph. 4:22; 1Pet. 1:14 </a:t>
            </a:r>
          </a:p>
          <a:p>
            <a:r>
              <a:rPr lang="en-US" b="1" dirty="0" smtClean="0">
                <a:solidFill>
                  <a:srgbClr val="000000"/>
                </a:solidFill>
                <a:effectLst>
                  <a:outerShdw blurRad="38100" dist="38100" dir="2700000" algn="tl">
                    <a:srgbClr val="C0C0C0"/>
                  </a:outerShdw>
                </a:effectLst>
                <a:latin typeface="Humanst521 BT" pitchFamily="34" charset="0"/>
              </a:rPr>
              <a:t>Unintentional Ignorance: condemned</a:t>
            </a:r>
            <a:r>
              <a:rPr lang="en-US" dirty="0" smtClean="0">
                <a:solidFill>
                  <a:srgbClr val="000000"/>
                </a:solidFill>
                <a:effectLst>
                  <a:outerShdw blurRad="38100" dist="38100" dir="2700000" algn="tl">
                    <a:srgbClr val="C0C0C0"/>
                  </a:outerShdw>
                </a:effectLst>
                <a:latin typeface="Humanst521 BT" pitchFamily="34" charset="0"/>
              </a:rPr>
              <a:t> - 1Tim. 1:13-15; Acts 3:17,19; 8:18-22</a:t>
            </a:r>
          </a:p>
          <a:p>
            <a:pPr marL="342900" lvl="1" indent="-228600"/>
            <a:r>
              <a:rPr lang="en-US" dirty="0" smtClean="0">
                <a:effectLst>
                  <a:outerShdw blurRad="38100" dist="38100" dir="2700000" algn="tl">
                    <a:srgbClr val="C0C0C0"/>
                  </a:outerShdw>
                </a:effectLst>
                <a:latin typeface="Humanst521 BT" pitchFamily="34" charset="0"/>
              </a:rPr>
              <a:t>1 Tim. 1:13-15 (NKJV)   although I was formerly a blasphemer, a persecutor, and an insolent man; but I obtained mercy because I did it ignorantly in unbelief. [14] And the grace of our Lord was exceedingly abundant, with faith and love which are in Christ Jesus. [15] This is a faithful saying and worthy of all acceptance, that Christ Jesus came into the world to save sinners, of whom I am chief. </a:t>
            </a:r>
            <a:endParaRPr lang="en-US" dirty="0" smtClean="0">
              <a:solidFill>
                <a:srgbClr val="000000"/>
              </a:solidFill>
              <a:effectLst>
                <a:outerShdw blurRad="38100" dist="38100" dir="2700000" algn="tl">
                  <a:srgbClr val="C0C0C0"/>
                </a:outerShdw>
              </a:effectLst>
              <a:latin typeface="Humanst521 BT" pitchFamily="34" charset="0"/>
            </a:endParaRPr>
          </a:p>
          <a:p>
            <a:r>
              <a:rPr lang="en-US" b="1" dirty="0" smtClean="0">
                <a:solidFill>
                  <a:srgbClr val="000000"/>
                </a:solidFill>
                <a:effectLst>
                  <a:outerShdw blurRad="38100" dist="38100" dir="2700000" algn="tl">
                    <a:srgbClr val="C0C0C0"/>
                  </a:outerShdw>
                </a:effectLst>
                <a:latin typeface="Humanst521 BT" pitchFamily="34" charset="0"/>
              </a:rPr>
              <a:t>Is There Hope For Unintentional Ignorance?</a:t>
            </a:r>
            <a:r>
              <a:rPr lang="en-US" dirty="0" smtClean="0">
                <a:solidFill>
                  <a:srgbClr val="000000"/>
                </a:solidFill>
                <a:effectLst>
                  <a:outerShdw blurRad="38100" dist="38100" dir="2700000" algn="tl">
                    <a:srgbClr val="C0C0C0"/>
                  </a:outerShdw>
                </a:effectLst>
                <a:latin typeface="Humanst521 BT" pitchFamily="34" charset="0"/>
              </a:rPr>
              <a:t> - 1Tim. 1:13-16; 2:3-6 </a:t>
            </a:r>
          </a:p>
          <a:p>
            <a:r>
              <a:rPr lang="en-US" b="1" dirty="0" smtClean="0">
                <a:solidFill>
                  <a:srgbClr val="000000"/>
                </a:solidFill>
                <a:effectLst>
                  <a:outerShdw blurRad="38100" dist="38100" dir="2700000" algn="tl">
                    <a:srgbClr val="C0C0C0"/>
                  </a:outerShdw>
                </a:effectLst>
                <a:latin typeface="Humanst521 BT" pitchFamily="34" charset="0"/>
              </a:rPr>
              <a:t>Can One Avoid Sinning In Ignorance?</a:t>
            </a:r>
            <a:r>
              <a:rPr lang="en-US" dirty="0" smtClean="0">
                <a:solidFill>
                  <a:srgbClr val="000000"/>
                </a:solidFill>
                <a:effectLst>
                  <a:outerShdw blurRad="38100" dist="38100" dir="2700000" algn="tl">
                    <a:srgbClr val="C0C0C0"/>
                  </a:outerShdw>
                </a:effectLst>
                <a:latin typeface="Humanst521 BT" pitchFamily="34" charset="0"/>
              </a:rPr>
              <a:t> - Gen 20:6; Ps. 119:11; 1 Cor. 10:13</a:t>
            </a:r>
            <a:r>
              <a:rPr lang="en-US" dirty="0" smtClean="0">
                <a:latin typeface="Humanst521 BT" pitchFamily="34" charset="0"/>
              </a:rPr>
              <a:t> </a:t>
            </a:r>
          </a:p>
          <a:p>
            <a:pPr marL="342900" lvl="1" indent="-228600"/>
            <a:r>
              <a:rPr lang="en-US" dirty="0" smtClean="0">
                <a:latin typeface="Humanst521 BT" pitchFamily="34" charset="0"/>
              </a:rPr>
              <a:t>Psalm 119:11 (NKJV)  Your word I have hidden in my heart,  That I might not sin against You! </a:t>
            </a: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6E206-5267-4FB2-A220-DD37BC9EC17C}" type="slidenum">
              <a:rPr lang="en-US"/>
              <a:pPr/>
              <a:t>14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a:t>Hebrews 5:11-14 (NKJV)  </a:t>
            </a:r>
          </a:p>
          <a:p>
            <a:r>
              <a:rPr lang="en-US" dirty="0"/>
              <a:t>    of whom we have much to say, and hard to explain, since you have become dull of hearing. </a:t>
            </a:r>
          </a:p>
          <a:p>
            <a:r>
              <a:rPr lang="en-US" dirty="0"/>
              <a:t>    [12] For though by this time you ought to be teachers, you need someone to teach you again the first principles of the oracles of God; and you have come to need milk and not solid food. [13] For everyone who partakes only of milk is unskilled in the word of righteousness, for he is a babe. [14] But solid food belongs to those who are of full age, that is, those who by reason of use have their senses exercised to discern both good and evil. </a:t>
            </a:r>
          </a:p>
          <a:p>
            <a:endParaRPr lang="en-US" dirty="0"/>
          </a:p>
          <a:p>
            <a:endParaRPr lang="en-US" dirty="0"/>
          </a:p>
          <a:p>
            <a:endParaRPr lang="en-US" dirty="0"/>
          </a:p>
          <a:p>
            <a:r>
              <a:rPr lang="en-US" dirty="0"/>
              <a:t>Hebrews 13:4-5 (NKJV)  </a:t>
            </a:r>
          </a:p>
          <a:p>
            <a:r>
              <a:rPr lang="en-US" dirty="0"/>
              <a:t>    Marriage is honorable among all, and the bed undefiled; but fornicators and adulterers God will judge. [5] Let your conduct be without covetousness; be content with such things as you have. For He Himself has said, "I will never leave you nor forsake you." </a:t>
            </a:r>
          </a:p>
          <a:p>
            <a:endParaRPr lang="en-US" dirty="0"/>
          </a:p>
          <a:p>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31526-08C6-4A48-97C4-2CD0C29FB79E}" type="slidenum">
              <a:rPr lang="en-US"/>
              <a:pPr/>
              <a:t>15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25DD6-81D9-4514-A276-346EF4E825AF}" type="slidenum">
              <a:rPr lang="en-US"/>
              <a:pPr/>
              <a:t>16</a:t>
            </a:fld>
            <a:endParaRPr lang="en-US"/>
          </a:p>
        </p:txBody>
      </p:sp>
      <p:sp>
        <p:nvSpPr>
          <p:cNvPr id="56322" name="Rectangle 2"/>
          <p:cNvSpPr>
            <a:spLocks noGrp="1" noRot="1" noChangeAspect="1" noChangeArrowheads="1" noTextEdit="1"/>
          </p:cNvSpPr>
          <p:nvPr>
            <p:ph type="sldImg"/>
          </p:nvPr>
        </p:nvSpPr>
        <p:spPr>
          <a:xfrm>
            <a:off x="0" y="0"/>
            <a:ext cx="2540000" cy="1905000"/>
          </a:xfrm>
          <a:ln/>
        </p:spPr>
      </p:sp>
      <p:sp>
        <p:nvSpPr>
          <p:cNvPr id="56323" name="Rectangle 3"/>
          <p:cNvSpPr>
            <a:spLocks noGrp="1" noChangeArrowheads="1"/>
          </p:cNvSpPr>
          <p:nvPr>
            <p:ph type="body" idx="1"/>
          </p:nvPr>
        </p:nvSpPr>
        <p:spPr>
          <a:xfrm>
            <a:off x="228600" y="2057400"/>
            <a:ext cx="6477000" cy="6705600"/>
          </a:xfrm>
        </p:spPr>
        <p:txBody>
          <a:bodyPr/>
          <a:lstStyle/>
          <a:p>
            <a:pPr>
              <a:spcBef>
                <a:spcPct val="35000"/>
              </a:spcBef>
              <a:buClr>
                <a:srgbClr val="006666"/>
              </a:buClr>
              <a:buFont typeface="Monotype Sorts" pitchFamily="2" charset="2"/>
              <a:buNone/>
            </a:pPr>
            <a:r>
              <a:rPr lang="en-US" b="1" dirty="0">
                <a:solidFill>
                  <a:srgbClr val="008080"/>
                </a:solidFill>
                <a:effectLst>
                  <a:outerShdw blurRad="38100" dist="38100" dir="2700000" algn="tl">
                    <a:srgbClr val="C0C0C0"/>
                  </a:outerShdw>
                </a:effectLst>
                <a:latin typeface="Humanst521 BT" pitchFamily="34" charset="0"/>
              </a:rPr>
              <a:t>The Consequences of Losing Our Battle With Sin––</a:t>
            </a:r>
            <a:endParaRPr lang="en-US" b="1" dirty="0">
              <a:solidFill>
                <a:srgbClr val="000000"/>
              </a:solidFill>
              <a:effectLst>
                <a:outerShdw blurRad="38100" dist="38100" dir="2700000" algn="tl">
                  <a:srgbClr val="C0C0C0"/>
                </a:outerShdw>
              </a:effectLst>
              <a:latin typeface="Humanst521 BT" pitchFamily="34" charset="0"/>
            </a:endParaRPr>
          </a:p>
          <a:p>
            <a:r>
              <a:rPr lang="en-US" b="1" dirty="0">
                <a:solidFill>
                  <a:srgbClr val="000000"/>
                </a:solidFill>
                <a:effectLst>
                  <a:outerShdw blurRad="38100" dist="38100" dir="2700000" algn="tl">
                    <a:srgbClr val="C0C0C0"/>
                  </a:outerShdw>
                </a:effectLst>
                <a:latin typeface="Humanst521 BT" pitchFamily="34" charset="0"/>
              </a:rPr>
              <a:t>Temporal – </a:t>
            </a:r>
          </a:p>
          <a:p>
            <a:pPr lvl="1" indent="-285750"/>
            <a:r>
              <a:rPr lang="en-US" dirty="0">
                <a:effectLst>
                  <a:outerShdw blurRad="38100" dist="38100" dir="2700000" algn="tl">
                    <a:srgbClr val="C0C0C0"/>
                  </a:outerShdw>
                </a:effectLst>
                <a:latin typeface="Humanst521 BT" pitchFamily="34" charset="0"/>
              </a:rPr>
              <a:t>Proverbs 13:15 (NKJV)  Good understanding gains favor,  But the way of the unfaithful is hard. </a:t>
            </a:r>
            <a:r>
              <a:rPr lang="en-US" dirty="0">
                <a:solidFill>
                  <a:srgbClr val="000000"/>
                </a:solidFill>
                <a:effectLst>
                  <a:outerShdw blurRad="38100" dist="38100" dir="2700000" algn="tl">
                    <a:srgbClr val="C0C0C0"/>
                  </a:outerShdw>
                </a:effectLst>
                <a:latin typeface="Humanst521 BT" pitchFamily="34" charset="0"/>
              </a:rPr>
              <a:t>.</a:t>
            </a:r>
          </a:p>
          <a:p>
            <a:r>
              <a:rPr lang="en-US" b="1" dirty="0">
                <a:solidFill>
                  <a:srgbClr val="000000"/>
                </a:solidFill>
                <a:effectLst>
                  <a:outerShdw blurRad="38100" dist="38100" dir="2700000" algn="tl">
                    <a:srgbClr val="C0C0C0"/>
                  </a:outerShdw>
                </a:effectLst>
                <a:latin typeface="Humanst521 BT" pitchFamily="34" charset="0"/>
              </a:rPr>
              <a:t>Spiritual </a:t>
            </a:r>
            <a:r>
              <a:rPr lang="en-US" dirty="0">
                <a:solidFill>
                  <a:srgbClr val="000000"/>
                </a:solidFill>
                <a:effectLst>
                  <a:outerShdw blurRad="38100" dist="38100" dir="2700000" algn="tl">
                    <a:srgbClr val="C0C0C0"/>
                  </a:outerShdw>
                </a:effectLst>
                <a:latin typeface="Humanst521 BT" pitchFamily="34" charset="0"/>
              </a:rPr>
              <a:t>- (Gen 3; Is. 59:1,2; Rom 3:23; 1 Tim 5:6; Heb 3:13; 2 </a:t>
            </a:r>
            <a:r>
              <a:rPr lang="en-US" dirty="0" err="1">
                <a:solidFill>
                  <a:srgbClr val="000000"/>
                </a:solidFill>
                <a:effectLst>
                  <a:outerShdw blurRad="38100" dist="38100" dir="2700000" algn="tl">
                    <a:srgbClr val="C0C0C0"/>
                  </a:outerShdw>
                </a:effectLst>
                <a:latin typeface="Humanst521 BT" pitchFamily="34" charset="0"/>
              </a:rPr>
              <a:t>Thes</a:t>
            </a:r>
            <a:r>
              <a:rPr lang="en-US" dirty="0">
                <a:solidFill>
                  <a:srgbClr val="000000"/>
                </a:solidFill>
                <a:effectLst>
                  <a:outerShdw blurRad="38100" dist="38100" dir="2700000" algn="tl">
                    <a:srgbClr val="C0C0C0"/>
                  </a:outerShdw>
                </a:effectLst>
                <a:latin typeface="Humanst521 BT" pitchFamily="34" charset="0"/>
              </a:rPr>
              <a:t> 2:9-12; Heb 6:4-8).</a:t>
            </a:r>
          </a:p>
          <a:p>
            <a:pPr lvl="1" indent="-285750"/>
            <a:r>
              <a:rPr lang="en-US" dirty="0">
                <a:effectLst>
                  <a:outerShdw blurRad="38100" dist="38100" dir="2700000" algn="tl">
                    <a:srgbClr val="C0C0C0"/>
                  </a:outerShdw>
                </a:effectLst>
                <a:latin typeface="Humanst521 BT" pitchFamily="34" charset="0"/>
              </a:rPr>
              <a:t>Genesis 3:22-24 (NKJV)  Then the Lord God said, "Behold, the man has become like one of Us, to know good and evil. And now, lest he put out his hand and take also of the tree of life, and eat, and live forever"-- [23] therefore the Lord God sent him out of the garden of Eden to till the ground from which he was taken. [24] So He drove out the man; and He placed cherubim at the east of the garden of Eden, and a flaming sword which turned every way, to guard the way to the tree of life. </a:t>
            </a:r>
          </a:p>
          <a:p>
            <a:pPr lvl="1" indent="-285750"/>
            <a:r>
              <a:rPr lang="en-US" dirty="0">
                <a:effectLst>
                  <a:outerShdw blurRad="38100" dist="38100" dir="2700000" algn="tl">
                    <a:srgbClr val="C0C0C0"/>
                  </a:outerShdw>
                </a:effectLst>
                <a:latin typeface="Humanst521 BT" pitchFamily="34" charset="0"/>
              </a:rPr>
              <a:t>Isaiah 59:1-2 (NKJV)   Behold, the Lord's hand is not shortened,  That it cannot save;  Nor His ear heavy,  That it cannot hear.   [2] But your iniquities have separated you from your God;  And your sins have hidden His face from you,  So that He will not hear. </a:t>
            </a:r>
            <a:endParaRPr lang="en-US" dirty="0">
              <a:solidFill>
                <a:srgbClr val="000000"/>
              </a:solidFill>
              <a:effectLst>
                <a:outerShdw blurRad="38100" dist="38100" dir="2700000" algn="tl">
                  <a:srgbClr val="C0C0C0"/>
                </a:outerShdw>
              </a:effectLst>
              <a:latin typeface="Humanst521 BT" pitchFamily="34" charset="0"/>
            </a:endParaRPr>
          </a:p>
          <a:p>
            <a:r>
              <a:rPr lang="en-US" b="1" dirty="0">
                <a:solidFill>
                  <a:srgbClr val="000000"/>
                </a:solidFill>
                <a:effectLst>
                  <a:outerShdw blurRad="38100" dist="38100" dir="2700000" algn="tl">
                    <a:srgbClr val="C0C0C0"/>
                  </a:outerShdw>
                </a:effectLst>
                <a:latin typeface="Humanst521 BT" pitchFamily="34" charset="0"/>
              </a:rPr>
              <a:t>Eternal </a:t>
            </a:r>
            <a:r>
              <a:rPr lang="en-US" dirty="0">
                <a:solidFill>
                  <a:srgbClr val="000000"/>
                </a:solidFill>
                <a:effectLst>
                  <a:outerShdw blurRad="38100" dist="38100" dir="2700000" algn="tl">
                    <a:srgbClr val="C0C0C0"/>
                  </a:outerShdw>
                </a:effectLst>
                <a:latin typeface="Humanst521 BT" pitchFamily="34" charset="0"/>
              </a:rPr>
              <a:t>- (Rom 6:23; Rev 21:8).</a:t>
            </a:r>
          </a:p>
          <a:p>
            <a:pPr lvl="1" indent="-285750"/>
            <a:r>
              <a:rPr lang="en-US" dirty="0">
                <a:latin typeface="Humanst521 BT" pitchFamily="34" charset="0"/>
              </a:rPr>
              <a:t>Romans 6:23 (NKJV)  For the wages of sin is death, but the gift of God is eternal life in Christ Jesus our Lord. </a:t>
            </a:r>
          </a:p>
          <a:p>
            <a:pPr lvl="1" indent="-285750"/>
            <a:r>
              <a:rPr lang="en-US" dirty="0">
                <a:latin typeface="Humanst521 BT" pitchFamily="34" charset="0"/>
              </a:rPr>
              <a:t>Rev. 21:8 (NKJV)   But the cowardly, unbelieving, abominable, murderers, sexually immoral, sorcerers, idolaters, and all liars shall have their part in the lake which burns with fire and brimstone, which is the second death." </a:t>
            </a:r>
          </a:p>
          <a:p>
            <a:pPr lvl="1" indent="-285750"/>
            <a:r>
              <a:rPr lang="en-US" dirty="0">
                <a:latin typeface="Humanst521 BT" pitchFamily="34" charset="0"/>
              </a:rPr>
              <a:t>1 Cor. 6:9-11 (NKJV)   Do you not know that the unrighteous will not inherit the kingdom of God? Do not be deceived. Neither fornicators, nor idolaters, nor adulterers, nor homosexuals, nor sodomites, [10] nor thieves, nor covetous, nor drunkards, nor revilers, nor </a:t>
            </a:r>
            <a:r>
              <a:rPr lang="en-US" dirty="0" err="1">
                <a:latin typeface="Humanst521 BT" pitchFamily="34" charset="0"/>
              </a:rPr>
              <a:t>extortioners</a:t>
            </a:r>
            <a:r>
              <a:rPr lang="en-US" dirty="0">
                <a:latin typeface="Humanst521 BT" pitchFamily="34" charset="0"/>
              </a:rPr>
              <a:t> will inherit the kingdom of God. [11] And such were some of you. But you were washed, but you were sanctified, but you were justified in the name of the Lord Jesus and by the Spirit of our God. </a:t>
            </a:r>
          </a:p>
          <a:p>
            <a:pPr>
              <a:spcBef>
                <a:spcPct val="35000"/>
              </a:spcBef>
              <a:buClr>
                <a:srgbClr val="006666"/>
              </a:buClr>
              <a:buFont typeface="Monotype Sorts" pitchFamily="2" charset="2"/>
              <a:buNone/>
            </a:pPr>
            <a:r>
              <a:rPr lang="en-US" b="1" dirty="0">
                <a:solidFill>
                  <a:srgbClr val="008080"/>
                </a:solidFill>
                <a:effectLst>
                  <a:outerShdw blurRad="38100" dist="38100" dir="2700000" algn="tl">
                    <a:srgbClr val="C0C0C0"/>
                  </a:outerShdw>
                </a:effectLst>
                <a:latin typeface="Humanst521 BT" pitchFamily="34" charset="0"/>
              </a:rPr>
              <a:t>The Remedy For Sin is NOT––</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Sinless perfection - (Romans 3:23; Galatians 3:10—12).</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Works of law - (Galatians 5:1-6).</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Meritorious works - (Matthew 6:2,5,16; Eph 2:8,9).</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Morality - (Acts 10,11).</a:t>
            </a:r>
          </a:p>
          <a:p>
            <a:pPr lvl="1" indent="-285750">
              <a:buFontTx/>
              <a:buChar char="•"/>
            </a:pPr>
            <a:r>
              <a:rPr lang="en-US" dirty="0">
                <a:solidFill>
                  <a:srgbClr val="000000"/>
                </a:solidFill>
                <a:effectLst>
                  <a:outerShdw blurRad="38100" dist="38100" dir="2700000" algn="tl">
                    <a:srgbClr val="C0C0C0"/>
                  </a:outerShdw>
                </a:effectLst>
                <a:latin typeface="Humanst521 BT" pitchFamily="34" charset="0"/>
              </a:rPr>
              <a:t>Honesty and sincerity - (Acts 9,10).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25DD6-81D9-4514-A276-346EF4E825AF}" type="slidenum">
              <a:rPr lang="en-US"/>
              <a:pPr/>
              <a:t>17</a:t>
            </a:fld>
            <a:endParaRPr lang="en-US"/>
          </a:p>
        </p:txBody>
      </p:sp>
      <p:sp>
        <p:nvSpPr>
          <p:cNvPr id="56322" name="Rectangle 2"/>
          <p:cNvSpPr>
            <a:spLocks noGrp="1" noRot="1" noChangeAspect="1" noChangeArrowheads="1" noTextEdit="1"/>
          </p:cNvSpPr>
          <p:nvPr>
            <p:ph type="sldImg"/>
          </p:nvPr>
        </p:nvSpPr>
        <p:spPr>
          <a:xfrm>
            <a:off x="0" y="0"/>
            <a:ext cx="2540000" cy="1905000"/>
          </a:xfrm>
          <a:ln/>
        </p:spPr>
      </p:sp>
      <p:sp>
        <p:nvSpPr>
          <p:cNvPr id="56323" name="Rectangle 3"/>
          <p:cNvSpPr>
            <a:spLocks noGrp="1" noChangeArrowheads="1"/>
          </p:cNvSpPr>
          <p:nvPr>
            <p:ph type="body" idx="1"/>
          </p:nvPr>
        </p:nvSpPr>
        <p:spPr>
          <a:xfrm>
            <a:off x="228600" y="2057400"/>
            <a:ext cx="6477000" cy="6705600"/>
          </a:xfrm>
        </p:spPr>
        <p:txBody>
          <a:bodyPr/>
          <a:lstStyle/>
          <a:p>
            <a:pPr>
              <a:spcBef>
                <a:spcPct val="35000"/>
              </a:spcBef>
              <a:buClr>
                <a:srgbClr val="006666"/>
              </a:buClr>
              <a:buFont typeface="Monotype Sorts" pitchFamily="2" charset="2"/>
              <a:buNone/>
            </a:pPr>
            <a:endParaRPr lang="en-US" dirty="0">
              <a:solidFill>
                <a:srgbClr val="000000"/>
              </a:solidFill>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25DD6-81D9-4514-A276-346EF4E825AF}" type="slidenum">
              <a:rPr lang="en-US"/>
              <a:pPr/>
              <a:t>18</a:t>
            </a:fld>
            <a:endParaRPr lang="en-US"/>
          </a:p>
        </p:txBody>
      </p:sp>
      <p:sp>
        <p:nvSpPr>
          <p:cNvPr id="56322" name="Rectangle 2"/>
          <p:cNvSpPr>
            <a:spLocks noGrp="1" noRot="1" noChangeAspect="1" noChangeArrowheads="1" noTextEdit="1"/>
          </p:cNvSpPr>
          <p:nvPr>
            <p:ph type="sldImg"/>
          </p:nvPr>
        </p:nvSpPr>
        <p:spPr>
          <a:xfrm>
            <a:off x="0" y="0"/>
            <a:ext cx="2540000" cy="1905000"/>
          </a:xfrm>
          <a:ln/>
        </p:spPr>
      </p:sp>
      <p:sp>
        <p:nvSpPr>
          <p:cNvPr id="56323" name="Rectangle 3"/>
          <p:cNvSpPr>
            <a:spLocks noGrp="1" noChangeArrowheads="1"/>
          </p:cNvSpPr>
          <p:nvPr>
            <p:ph type="body" idx="1"/>
          </p:nvPr>
        </p:nvSpPr>
        <p:spPr>
          <a:xfrm>
            <a:off x="228600" y="2057400"/>
            <a:ext cx="6477000" cy="6705600"/>
          </a:xfrm>
        </p:spPr>
        <p:txBody>
          <a:bodyPr/>
          <a:lstStyle/>
          <a:p>
            <a:pPr>
              <a:spcBef>
                <a:spcPct val="35000"/>
              </a:spcBef>
              <a:buClr>
                <a:srgbClr val="006666"/>
              </a:buClr>
              <a:buFont typeface="Monotype Sorts" pitchFamily="2" charset="2"/>
              <a:buNone/>
            </a:pPr>
            <a:endParaRPr lang="en-US" dirty="0">
              <a:solidFill>
                <a:srgbClr val="000000"/>
              </a:solidFill>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25DD6-81D9-4514-A276-346EF4E825AF}" type="slidenum">
              <a:rPr lang="en-US"/>
              <a:pPr/>
              <a:t>19</a:t>
            </a:fld>
            <a:endParaRPr lang="en-US"/>
          </a:p>
        </p:txBody>
      </p:sp>
      <p:sp>
        <p:nvSpPr>
          <p:cNvPr id="56322" name="Rectangle 2"/>
          <p:cNvSpPr>
            <a:spLocks noGrp="1" noRot="1" noChangeAspect="1" noChangeArrowheads="1" noTextEdit="1"/>
          </p:cNvSpPr>
          <p:nvPr>
            <p:ph type="sldImg"/>
          </p:nvPr>
        </p:nvSpPr>
        <p:spPr>
          <a:xfrm>
            <a:off x="0" y="0"/>
            <a:ext cx="2540000" cy="1905000"/>
          </a:xfrm>
          <a:ln/>
        </p:spPr>
      </p:sp>
      <p:sp>
        <p:nvSpPr>
          <p:cNvPr id="56323" name="Rectangle 3"/>
          <p:cNvSpPr>
            <a:spLocks noGrp="1" noChangeArrowheads="1"/>
          </p:cNvSpPr>
          <p:nvPr>
            <p:ph type="body" idx="1"/>
          </p:nvPr>
        </p:nvSpPr>
        <p:spPr>
          <a:xfrm>
            <a:off x="228600" y="2057400"/>
            <a:ext cx="6477000" cy="6705600"/>
          </a:xfrm>
        </p:spPr>
        <p:txBody>
          <a:bodyPr/>
          <a:lstStyle/>
          <a:p>
            <a:pPr>
              <a:spcBef>
                <a:spcPct val="35000"/>
              </a:spcBef>
              <a:buClr>
                <a:srgbClr val="006666"/>
              </a:buClr>
              <a:buFont typeface="Monotype Sorts" pitchFamily="2" charset="2"/>
              <a:buNone/>
            </a:pPr>
            <a:endParaRPr lang="en-US" dirty="0">
              <a:solidFill>
                <a:srgbClr val="000000"/>
              </a:solidFill>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D426E-940A-47F8-A03A-D016C44D23F9}" type="slidenum">
              <a:rPr lang="en-US"/>
              <a:pPr/>
              <a:t>2</a:t>
            </a:fld>
            <a:endParaRPr lang="en-US"/>
          </a:p>
        </p:txBody>
      </p:sp>
      <p:sp>
        <p:nvSpPr>
          <p:cNvPr id="22530" name="Rectangle 2"/>
          <p:cNvSpPr>
            <a:spLocks noGrp="1" noRot="1" noChangeAspect="1" noChangeArrowheads="1" noTextEdit="1"/>
          </p:cNvSpPr>
          <p:nvPr>
            <p:ph type="sldImg"/>
          </p:nvPr>
        </p:nvSpPr>
        <p:spPr>
          <a:xfrm>
            <a:off x="-4763" y="0"/>
            <a:ext cx="2790826" cy="2092325"/>
          </a:xfrm>
          <a:ln/>
        </p:spPr>
      </p:sp>
      <p:sp>
        <p:nvSpPr>
          <p:cNvPr id="22531" name="Rectangle 3"/>
          <p:cNvSpPr>
            <a:spLocks noGrp="1" noChangeArrowheads="1"/>
          </p:cNvSpPr>
          <p:nvPr>
            <p:ph type="body" idx="1"/>
          </p:nvPr>
        </p:nvSpPr>
        <p:spPr>
          <a:xfrm>
            <a:off x="0" y="2203450"/>
            <a:ext cx="6740525" cy="6629400"/>
          </a:xfrm>
        </p:spPr>
        <p:txBody>
          <a:bodyPr/>
          <a:lstStyle/>
          <a:p>
            <a:pPr>
              <a:lnSpc>
                <a:spcPct val="90000"/>
              </a:lnSpc>
            </a:pPr>
            <a:r>
              <a:rPr lang="en-US" sz="1400" b="1" dirty="0">
                <a:latin typeface="Humanst521 BT" pitchFamily="34" charset="0"/>
              </a:rPr>
              <a:t>A Problematic Concept of Sin</a:t>
            </a:r>
            <a:r>
              <a:rPr lang="en-US" sz="1300" dirty="0">
                <a:latin typeface="Humanst521 BT" pitchFamily="34" charset="0"/>
              </a:rPr>
              <a:t> </a:t>
            </a:r>
          </a:p>
          <a:p>
            <a:pPr lvl="1" indent="-228600">
              <a:lnSpc>
                <a:spcPct val="90000"/>
              </a:lnSpc>
              <a:buFontTx/>
              <a:buChar char="•"/>
            </a:pPr>
            <a:r>
              <a:rPr lang="en-US" dirty="0">
                <a:latin typeface="Humanst521 BT" pitchFamily="34" charset="0"/>
              </a:rPr>
              <a:t>Many brethren see sin as unavoidable: </a:t>
            </a:r>
            <a:r>
              <a:rPr lang="en-US" i="1" dirty="0">
                <a:latin typeface="Humanst521 BT" pitchFamily="34" charset="0"/>
              </a:rPr>
              <a:t>“State it anyway you wish, that which I cannot avoid I have to do” </a:t>
            </a:r>
            <a:r>
              <a:rPr lang="en-US" dirty="0">
                <a:latin typeface="Humanst521 BT" pitchFamily="34" charset="0"/>
              </a:rPr>
              <a:t>(</a:t>
            </a:r>
            <a:r>
              <a:rPr lang="en-US" dirty="0" err="1">
                <a:latin typeface="Humanst521 BT" pitchFamily="34" charset="0"/>
              </a:rPr>
              <a:t>Sower</a:t>
            </a:r>
            <a:r>
              <a:rPr lang="en-US" dirty="0">
                <a:latin typeface="Humanst521 BT" pitchFamily="34" charset="0"/>
              </a:rPr>
              <a:t>). However, the Bible says that we can escape temptation to sin (I Corinthians 10:12, 13), although we all fail to do so at some point (Romans 3:23). </a:t>
            </a:r>
          </a:p>
          <a:p>
            <a:pPr lvl="1" indent="-228600">
              <a:lnSpc>
                <a:spcPct val="90000"/>
              </a:lnSpc>
              <a:buFontTx/>
              <a:buChar char="•"/>
            </a:pPr>
            <a:r>
              <a:rPr lang="en-US" dirty="0">
                <a:latin typeface="Humanst521 BT" pitchFamily="34" charset="0"/>
              </a:rPr>
              <a:t>Much preaching has been done that has left Christians with the feeling that one could not “drive across town” without sinning, i.e. one cannot go a day or hour without transgressing God’s law. Yet John said: </a:t>
            </a:r>
            <a:r>
              <a:rPr lang="en-US" i="1" dirty="0">
                <a:latin typeface="Humanst521 BT" pitchFamily="34" charset="0"/>
              </a:rPr>
              <a:t>“My little children, I write these things unto you that ye sin not…” </a:t>
            </a:r>
            <a:r>
              <a:rPr lang="en-US" dirty="0">
                <a:latin typeface="Humanst521 BT" pitchFamily="34" charset="0"/>
              </a:rPr>
              <a:t>(I John 2:1).</a:t>
            </a:r>
          </a:p>
          <a:p>
            <a:pPr>
              <a:lnSpc>
                <a:spcPct val="90000"/>
              </a:lnSpc>
            </a:pPr>
            <a:r>
              <a:rPr lang="en-US" b="1" dirty="0">
                <a:latin typeface="Humanst521 BT" pitchFamily="34" charset="0"/>
              </a:rPr>
              <a:t>What About Sins of Ignorance?</a:t>
            </a:r>
          </a:p>
          <a:p>
            <a:pPr lvl="1" indent="-228600">
              <a:lnSpc>
                <a:spcPct val="90000"/>
              </a:lnSpc>
              <a:buFontTx/>
              <a:buChar char="•"/>
            </a:pPr>
            <a:r>
              <a:rPr lang="en-US" dirty="0">
                <a:latin typeface="Humanst521 BT" pitchFamily="34" charset="0"/>
              </a:rPr>
              <a:t>Some have taught a continual cleansing without repentance and confession of sins because they believe we are regularly committing sins in ignorance.</a:t>
            </a:r>
          </a:p>
          <a:p>
            <a:pPr lvl="1" indent="-228600">
              <a:lnSpc>
                <a:spcPct val="90000"/>
              </a:lnSpc>
              <a:buFontTx/>
              <a:buChar char="•"/>
            </a:pPr>
            <a:r>
              <a:rPr lang="en-US" dirty="0">
                <a:latin typeface="Humanst521 BT" pitchFamily="34" charset="0"/>
              </a:rPr>
              <a:t> However, the Bible teaches that ignorance is not an excuse (Leviticus 5:17). In a narrow sense these “ignorant sins” were those committed by those not knowing God’s law, whereas, in the broader sense it would include sins committed rashly and/or thoughtlessly. The Law was clear regarding the conditions of these types of sins being forgiven (Leviticus 4: 3, 14, 23, 28, 32). The sinner had to come to a knowledge of the sin, confess it and a sacrifice had to be offered (Leviticus 5:5). </a:t>
            </a:r>
          </a:p>
          <a:p>
            <a:pPr lvl="1" indent="-228600">
              <a:lnSpc>
                <a:spcPct val="90000"/>
              </a:lnSpc>
              <a:buFontTx/>
              <a:buChar char="•"/>
            </a:pPr>
            <a:r>
              <a:rPr lang="en-US" dirty="0">
                <a:latin typeface="Humanst521 BT" pitchFamily="34" charset="0"/>
              </a:rPr>
              <a:t>The New Testament never records God forgiving sinners of sins they did not acknowledge and repent of. The Jews crucified Jesus in ignorance (Luke 23:34; Acts 3:17), but they did not receive forgiveness of that sin until they came to a knowledge of such and repented (Acts 2:38). </a:t>
            </a:r>
          </a:p>
          <a:p>
            <a:pPr lvl="1" indent="-228600">
              <a:lnSpc>
                <a:spcPct val="90000"/>
              </a:lnSpc>
              <a:buFontTx/>
              <a:buChar char="•"/>
            </a:pPr>
            <a:r>
              <a:rPr lang="en-US" dirty="0">
                <a:latin typeface="Humanst521 BT" pitchFamily="34" charset="0"/>
              </a:rPr>
              <a:t>Paul prayed for his “brethren in the flesh” who were in religious ignorance of the truth (Romans 10:1-3). Simon sinned in ignorance, but he was not automatically cleansed (Acts 8:13-24).</a:t>
            </a:r>
          </a:p>
          <a:p>
            <a:pPr lvl="1" indent="-228600">
              <a:lnSpc>
                <a:spcPct val="90000"/>
              </a:lnSpc>
              <a:buFontTx/>
              <a:buChar char="•"/>
            </a:pPr>
            <a:r>
              <a:rPr lang="en-US" dirty="0">
                <a:latin typeface="Humanst521 BT" pitchFamily="34" charset="0"/>
              </a:rPr>
              <a:t>Others have argued that the phrase “secret faults” in Psalm 19:12 is a record of David praying for ignorant sins to be remitted.</a:t>
            </a:r>
          </a:p>
          <a:p>
            <a:pPr lvl="2">
              <a:lnSpc>
                <a:spcPct val="90000"/>
              </a:lnSpc>
            </a:pPr>
            <a:r>
              <a:rPr lang="en-US" b="1" i="1" dirty="0">
                <a:latin typeface="Humanst521 BT" pitchFamily="34" charset="0"/>
              </a:rPr>
              <a:t>The term “secretly” is the Hebrew word </a:t>
            </a:r>
            <a:r>
              <a:rPr lang="en-US" b="1" i="1" dirty="0" err="1">
                <a:latin typeface="Humanst521 BT" pitchFamily="34" charset="0"/>
              </a:rPr>
              <a:t>Cathar</a:t>
            </a:r>
            <a:r>
              <a:rPr lang="en-US" b="1" i="1" dirty="0">
                <a:latin typeface="Humanst521 BT" pitchFamily="34" charset="0"/>
              </a:rPr>
              <a:t> and simply means that which is hidden or secret, not a thing done in ignorance (2 Samuel 12:12; Deut.27:24; 13:6-9; Psalm 32:5).</a:t>
            </a:r>
          </a:p>
          <a:p>
            <a:pPr lvl="2">
              <a:lnSpc>
                <a:spcPct val="90000"/>
              </a:lnSpc>
            </a:pPr>
            <a:r>
              <a:rPr lang="en-US" b="1" i="1" dirty="0">
                <a:latin typeface="Humanst521 BT" pitchFamily="34" charset="0"/>
              </a:rPr>
              <a:t>This interpretation would violate the immediate context which emphasizes and upholds the power of the word of God to reveal our sins to us.</a:t>
            </a:r>
          </a:p>
          <a:p>
            <a:pPr lvl="2">
              <a:lnSpc>
                <a:spcPct val="90000"/>
              </a:lnSpc>
            </a:pPr>
            <a:r>
              <a:rPr lang="en-US" b="1" i="1" dirty="0">
                <a:latin typeface="Humanst521 BT" pitchFamily="34" charset="0"/>
              </a:rPr>
              <a:t>David was confessing both that which was public and private!</a:t>
            </a:r>
          </a:p>
          <a:p>
            <a:pPr lvl="1" indent="-228600">
              <a:lnSpc>
                <a:spcPct val="90000"/>
              </a:lnSpc>
              <a:buFontTx/>
              <a:buChar char="•"/>
            </a:pPr>
            <a:r>
              <a:rPr lang="en-US" dirty="0">
                <a:latin typeface="Humanst521 BT" pitchFamily="34" charset="0"/>
              </a:rPr>
              <a:t>If ignorant sins are automatically cleansed as we commit them, when we gain knowledge of such sin what do we do, since they have already been forgiven. Does the Lord apply double jeopardy?</a:t>
            </a:r>
          </a:p>
          <a:p>
            <a:pPr lvl="1" indent="-228600">
              <a:lnSpc>
                <a:spcPct val="90000"/>
              </a:lnSpc>
              <a:buFontTx/>
              <a:buChar char="•"/>
            </a:pPr>
            <a:r>
              <a:rPr lang="en-US" dirty="0">
                <a:latin typeface="Humanst521 BT" pitchFamily="34" charset="0"/>
              </a:rPr>
              <a:t>Such a view puts a premium on ignorance. The fact is that “ignorance is no excuse”!</a:t>
            </a:r>
          </a:p>
          <a:p>
            <a:pPr>
              <a:lnSpc>
                <a:spcPct val="90000"/>
              </a:lnSpc>
            </a:pPr>
            <a:endParaRPr lang="en-US" dirty="0">
              <a:effectLst>
                <a:outerShdw blurRad="38100" dist="38100" dir="2700000" algn="tl">
                  <a:srgbClr val="C0C0C0"/>
                </a:outerShdw>
              </a:effectLst>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BEF9A-B3CF-4187-9DFF-8B2C77C0B3EB}" type="slidenum">
              <a:rPr lang="en-US"/>
              <a:pPr/>
              <a:t>20</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3</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b="1" dirty="0">
                <a:solidFill>
                  <a:srgbClr val="000000"/>
                </a:solidFill>
                <a:effectLst>
                  <a:outerShdw blurRad="38100" dist="38100" dir="2700000" algn="tl">
                    <a:srgbClr val="C0C0C0"/>
                  </a:outerShdw>
                </a:effectLst>
                <a:latin typeface="Humanst521 BT" pitchFamily="34" charset="0"/>
              </a:rPr>
              <a:t>Transgression Of Law –    </a:t>
            </a:r>
          </a:p>
          <a:p>
            <a:pPr lvl="1" indent="-285750"/>
            <a:r>
              <a:rPr lang="en-US" dirty="0">
                <a:effectLst>
                  <a:outerShdw blurRad="38100" dist="38100" dir="2700000" algn="tl">
                    <a:srgbClr val="C0C0C0"/>
                  </a:outerShdw>
                </a:effectLst>
                <a:latin typeface="Humanst521 BT" pitchFamily="34" charset="0"/>
              </a:rPr>
              <a:t>1 John 3:4 (NKJV)  Whoever commits sin also commits lawlessness, and sin is lawlessness. </a:t>
            </a:r>
          </a:p>
          <a:p>
            <a:r>
              <a:rPr lang="en-US" b="1" dirty="0">
                <a:solidFill>
                  <a:srgbClr val="000000"/>
                </a:solidFill>
                <a:effectLst>
                  <a:outerShdw blurRad="38100" dist="38100" dir="2700000" algn="tl">
                    <a:srgbClr val="C0C0C0"/>
                  </a:outerShdw>
                </a:effectLst>
                <a:latin typeface="Humanst521 BT" pitchFamily="34" charset="0"/>
              </a:rPr>
              <a:t>If Not Of Faith –          </a:t>
            </a:r>
          </a:p>
          <a:p>
            <a:pPr lvl="1" indent="-285750"/>
            <a:r>
              <a:rPr lang="en-US" dirty="0">
                <a:effectLst>
                  <a:outerShdw blurRad="38100" dist="38100" dir="2700000" algn="tl">
                    <a:srgbClr val="C0C0C0"/>
                  </a:outerShdw>
                </a:effectLst>
                <a:latin typeface="Humanst521 BT" pitchFamily="34" charset="0"/>
              </a:rPr>
              <a:t>Romans 14:23 (NKJV)   But he who doubts is condemned if he eats, because he does not eat from faith; for whatever is not from faith is sin. </a:t>
            </a:r>
            <a:endParaRPr lang="en-US" dirty="0">
              <a:solidFill>
                <a:srgbClr val="000000"/>
              </a:solidFill>
              <a:effectLst>
                <a:outerShdw blurRad="38100" dist="38100" dir="2700000" algn="tl">
                  <a:srgbClr val="C0C0C0"/>
                </a:outerShdw>
              </a:effectLst>
              <a:latin typeface="Humanst521 BT" pitchFamily="34" charset="0"/>
            </a:endParaRPr>
          </a:p>
          <a:p>
            <a:r>
              <a:rPr lang="en-US" b="1" dirty="0">
                <a:solidFill>
                  <a:srgbClr val="000000"/>
                </a:solidFill>
                <a:effectLst>
                  <a:outerShdw blurRad="38100" dist="38100" dir="2700000" algn="tl">
                    <a:srgbClr val="C0C0C0"/>
                  </a:outerShdw>
                </a:effectLst>
                <a:latin typeface="Humanst521 BT" pitchFamily="34" charset="0"/>
              </a:rPr>
              <a:t>All Unrighteousness –       </a:t>
            </a:r>
          </a:p>
          <a:p>
            <a:pPr lvl="1" indent="-285750"/>
            <a:r>
              <a:rPr lang="en-US" b="1" dirty="0">
                <a:effectLst>
                  <a:outerShdw blurRad="38100" dist="38100" dir="2700000" algn="tl">
                    <a:srgbClr val="C0C0C0"/>
                  </a:outerShdw>
                </a:effectLst>
                <a:latin typeface="Humanst521 BT" pitchFamily="34" charset="0"/>
              </a:rPr>
              <a:t>1 John 5:17 (NKJV)   All unrighteousness is sin, and there is sin not leading to death. </a:t>
            </a:r>
          </a:p>
          <a:p>
            <a:pPr lvl="2" indent="-228600"/>
            <a:r>
              <a:rPr lang="en-US" b="1" dirty="0">
                <a:solidFill>
                  <a:schemeClr val="accent2"/>
                </a:solidFill>
                <a:effectLst>
                  <a:outerShdw blurRad="38100" dist="38100" dir="2700000" algn="tl">
                    <a:srgbClr val="C0C0C0"/>
                  </a:outerShdw>
                </a:effectLst>
                <a:latin typeface="Humanst521 BT" pitchFamily="34" charset="0"/>
              </a:rPr>
              <a:t>Strong</a:t>
            </a:r>
            <a:r>
              <a:rPr lang="en-US" b="1" dirty="0">
                <a:effectLst>
                  <a:outerShdw blurRad="38100" dist="38100" dir="2700000" algn="tl">
                    <a:srgbClr val="C0C0C0"/>
                  </a:outerShdw>
                </a:effectLst>
                <a:latin typeface="Humanst521 BT" pitchFamily="34" charset="0"/>
              </a:rPr>
              <a:t> - G93 </a:t>
            </a:r>
            <a:r>
              <a:rPr lang="en-US" dirty="0" err="1">
                <a:effectLst>
                  <a:outerShdw blurRad="38100" dist="38100" dir="2700000" algn="tl">
                    <a:srgbClr val="C0C0C0"/>
                  </a:outerShdw>
                </a:effectLst>
                <a:latin typeface="Humanst521 BT" pitchFamily="34" charset="0"/>
              </a:rPr>
              <a:t>ἀδικία</a:t>
            </a:r>
            <a:r>
              <a:rPr lang="en-US" dirty="0">
                <a:effectLst>
                  <a:outerShdw blurRad="38100" dist="38100" dir="2700000" algn="tl">
                    <a:srgbClr val="C0C0C0"/>
                  </a:outerShdw>
                </a:effectLst>
                <a:latin typeface="Humanst521 BT" pitchFamily="34" charset="0"/>
              </a:rPr>
              <a:t> </a:t>
            </a:r>
            <a:r>
              <a:rPr lang="en-US" dirty="0" err="1">
                <a:effectLst>
                  <a:outerShdw blurRad="38100" dist="38100" dir="2700000" algn="tl">
                    <a:srgbClr val="C0C0C0"/>
                  </a:outerShdw>
                </a:effectLst>
                <a:latin typeface="Humanst521 BT" pitchFamily="34" charset="0"/>
              </a:rPr>
              <a:t>adikia</a:t>
            </a:r>
            <a:r>
              <a:rPr lang="en-US" dirty="0">
                <a:effectLst>
                  <a:outerShdw blurRad="38100" dist="38100" dir="2700000" algn="tl">
                    <a:srgbClr val="C0C0C0"/>
                  </a:outerShdw>
                </a:effectLst>
                <a:latin typeface="Humanst521 BT" pitchFamily="34" charset="0"/>
              </a:rPr>
              <a:t> - </a:t>
            </a:r>
            <a:r>
              <a:rPr lang="en-US" i="1" dirty="0">
                <a:effectLst>
                  <a:outerShdw blurRad="38100" dist="38100" dir="2700000" algn="tl">
                    <a:srgbClr val="C0C0C0"/>
                  </a:outerShdw>
                </a:effectLst>
                <a:latin typeface="Humanst521 BT" pitchFamily="34" charset="0"/>
              </a:rPr>
              <a:t>ad-</a:t>
            </a:r>
            <a:r>
              <a:rPr lang="en-US" i="1" dirty="0" err="1">
                <a:effectLst>
                  <a:outerShdw blurRad="38100" dist="38100" dir="2700000" algn="tl">
                    <a:srgbClr val="C0C0C0"/>
                  </a:outerShdw>
                </a:effectLst>
                <a:latin typeface="Humanst521 BT" pitchFamily="34" charset="0"/>
              </a:rPr>
              <a:t>ee</a:t>
            </a:r>
            <a:r>
              <a:rPr lang="en-US" i="1" dirty="0">
                <a:effectLst>
                  <a:outerShdw blurRad="38100" dist="38100" dir="2700000" algn="tl">
                    <a:srgbClr val="C0C0C0"/>
                  </a:outerShdw>
                </a:effectLst>
                <a:latin typeface="Humanst521 BT" pitchFamily="34" charset="0"/>
              </a:rPr>
              <a:t>-</a:t>
            </a:r>
            <a:r>
              <a:rPr lang="en-US" i="1" dirty="0" err="1">
                <a:effectLst>
                  <a:outerShdw blurRad="38100" dist="38100" dir="2700000" algn="tl">
                    <a:srgbClr val="C0C0C0"/>
                  </a:outerShdw>
                </a:effectLst>
                <a:latin typeface="Humanst521 BT" pitchFamily="34" charset="0"/>
              </a:rPr>
              <a:t>kee</a:t>
            </a:r>
            <a:r>
              <a:rPr lang="en-US" i="1" dirty="0">
                <a:effectLst>
                  <a:outerShdw blurRad="38100" dist="38100" dir="2700000" algn="tl">
                    <a:srgbClr val="C0C0C0"/>
                  </a:outerShdw>
                </a:effectLst>
                <a:latin typeface="Humanst521 BT" pitchFamily="34" charset="0"/>
              </a:rPr>
              <a:t>'-ah</a:t>
            </a:r>
            <a:endParaRPr lang="en-US" dirty="0">
              <a:effectLst>
                <a:outerShdw blurRad="38100" dist="38100" dir="2700000" algn="tl">
                  <a:srgbClr val="C0C0C0"/>
                </a:outerShdw>
              </a:effectLst>
              <a:latin typeface="Humanst521 BT" pitchFamily="34" charset="0"/>
            </a:endParaRPr>
          </a:p>
          <a:p>
            <a:pPr lvl="2" indent="-228600"/>
            <a:r>
              <a:rPr lang="en-US" dirty="0">
                <a:effectLst>
                  <a:outerShdw blurRad="38100" dist="38100" dir="2700000" algn="tl">
                    <a:srgbClr val="C0C0C0"/>
                  </a:outerShdw>
                </a:effectLst>
                <a:latin typeface="Humanst521 BT" pitchFamily="34" charset="0"/>
              </a:rPr>
              <a:t>- From G94; (legal) </a:t>
            </a:r>
            <a:r>
              <a:rPr lang="en-US" i="1" dirty="0">
                <a:effectLst>
                  <a:outerShdw blurRad="38100" dist="38100" dir="2700000" algn="tl">
                    <a:srgbClr val="C0C0C0"/>
                  </a:outerShdw>
                </a:effectLst>
                <a:latin typeface="Humanst521 BT" pitchFamily="34" charset="0"/>
              </a:rPr>
              <a:t>injustice</a:t>
            </a:r>
            <a:r>
              <a:rPr lang="en-US" dirty="0">
                <a:effectLst>
                  <a:outerShdw blurRad="38100" dist="38100" dir="2700000" algn="tl">
                    <a:srgbClr val="C0C0C0"/>
                  </a:outerShdw>
                </a:effectLst>
                <a:latin typeface="Humanst521 BT" pitchFamily="34" charset="0"/>
              </a:rPr>
              <a:t> (properly the quality, by implication the act); moral </a:t>
            </a:r>
            <a:r>
              <a:rPr lang="en-US" i="1" dirty="0">
                <a:effectLst>
                  <a:outerShdw blurRad="38100" dist="38100" dir="2700000" algn="tl">
                    <a:srgbClr val="C0C0C0"/>
                  </a:outerShdw>
                </a:effectLst>
                <a:latin typeface="Humanst521 BT" pitchFamily="34" charset="0"/>
              </a:rPr>
              <a:t>wrongfulness</a:t>
            </a:r>
            <a:r>
              <a:rPr lang="en-US" dirty="0">
                <a:effectLst>
                  <a:outerShdw blurRad="38100" dist="38100" dir="2700000" algn="tl">
                    <a:srgbClr val="C0C0C0"/>
                  </a:outerShdw>
                </a:effectLst>
                <a:latin typeface="Humanst521 BT" pitchFamily="34" charset="0"/>
              </a:rPr>
              <a:t> (of </a:t>
            </a:r>
            <a:r>
              <a:rPr lang="en-US" dirty="0" err="1">
                <a:effectLst>
                  <a:outerShdw blurRad="38100" dist="38100" dir="2700000" algn="tl">
                    <a:srgbClr val="C0C0C0"/>
                  </a:outerShdw>
                </a:effectLst>
                <a:latin typeface="Humanst521 BT" pitchFamily="34" charset="0"/>
              </a:rPr>
              <a:t>charater</a:t>
            </a:r>
            <a:r>
              <a:rPr lang="en-US" dirty="0">
                <a:effectLst>
                  <a:outerShdw blurRad="38100" dist="38100" dir="2700000" algn="tl">
                    <a:srgbClr val="C0C0C0"/>
                  </a:outerShdw>
                </a:effectLst>
                <a:latin typeface="Humanst521 BT" pitchFamily="34" charset="0"/>
              </a:rPr>
              <a:t>, life or act): - iniquity, unjust, unrighteousness, wrong.</a:t>
            </a:r>
          </a:p>
          <a:p>
            <a:pPr lvl="2" indent="-228600"/>
            <a:r>
              <a:rPr lang="en-US" b="1" dirty="0">
                <a:solidFill>
                  <a:schemeClr val="accent2"/>
                </a:solidFill>
                <a:effectLst>
                  <a:outerShdw blurRad="38100" dist="38100" dir="2700000" algn="tl">
                    <a:srgbClr val="C0C0C0"/>
                  </a:outerShdw>
                </a:effectLst>
                <a:latin typeface="Humanst521 BT" pitchFamily="34" charset="0"/>
              </a:rPr>
              <a:t>Vincent Word Studies</a:t>
            </a:r>
            <a:r>
              <a:rPr lang="en-US" dirty="0">
                <a:effectLst>
                  <a:outerShdw blurRad="38100" dist="38100" dir="2700000" algn="tl">
                    <a:srgbClr val="C0C0C0"/>
                  </a:outerShdw>
                </a:effectLst>
                <a:latin typeface="Humanst521 BT" pitchFamily="34" charset="0"/>
              </a:rPr>
              <a:t> - </a:t>
            </a:r>
            <a:r>
              <a:rPr lang="en-US" b="1" dirty="0">
                <a:effectLst>
                  <a:outerShdw blurRad="38100" dist="38100" dir="2700000" algn="tl">
                    <a:srgbClr val="C0C0C0"/>
                  </a:outerShdw>
                </a:effectLst>
                <a:latin typeface="Humanst521 BT" pitchFamily="34" charset="0"/>
              </a:rPr>
              <a:t>Unrighteousness (</a:t>
            </a:r>
            <a:r>
              <a:rPr lang="en-US" b="1" dirty="0" err="1">
                <a:effectLst>
                  <a:outerShdw blurRad="38100" dist="38100" dir="2700000" algn="tl">
                    <a:srgbClr val="C0C0C0"/>
                  </a:outerShdw>
                </a:effectLst>
                <a:latin typeface="Humanst521 BT" pitchFamily="34" charset="0"/>
              </a:rPr>
              <a:t>ἀδικία</a:t>
            </a:r>
            <a:r>
              <a:rPr lang="en-US" b="1" dirty="0">
                <a:effectLst>
                  <a:outerShdw blurRad="38100" dist="38100" dir="2700000" algn="tl">
                    <a:srgbClr val="C0C0C0"/>
                  </a:outerShdw>
                </a:effectLst>
                <a:latin typeface="Humanst521 BT" pitchFamily="34" charset="0"/>
              </a:rPr>
              <a:t>) </a:t>
            </a:r>
            <a:r>
              <a:rPr lang="en-US" dirty="0">
                <a:effectLst>
                  <a:outerShdw blurRad="38100" dist="38100" dir="2700000" algn="tl">
                    <a:srgbClr val="C0C0C0"/>
                  </a:outerShdw>
                </a:effectLst>
                <a:latin typeface="Humanst521 BT" pitchFamily="34" charset="0"/>
              </a:rPr>
              <a:t>This is the character of every offense against that which is right. Every breach of duty is a manifestation of sin.</a:t>
            </a:r>
            <a:endParaRPr lang="en-US" b="1" dirty="0">
              <a:solidFill>
                <a:srgbClr val="000000"/>
              </a:solidFill>
              <a:effectLst>
                <a:outerShdw blurRad="38100" dist="38100" dir="2700000" algn="tl">
                  <a:srgbClr val="C0C0C0"/>
                </a:outerShdw>
              </a:effectLst>
              <a:latin typeface="Humanst521 BT" pitchFamily="34" charset="0"/>
            </a:endParaRPr>
          </a:p>
          <a:p>
            <a:r>
              <a:rPr lang="en-US" b="1" dirty="0">
                <a:solidFill>
                  <a:srgbClr val="000000"/>
                </a:solidFill>
                <a:effectLst>
                  <a:outerShdw blurRad="38100" dist="38100" dir="2700000" algn="tl">
                    <a:srgbClr val="C0C0C0"/>
                  </a:outerShdw>
                </a:effectLst>
                <a:latin typeface="Humanst521 BT" pitchFamily="34" charset="0"/>
              </a:rPr>
              <a:t>Omitting Known Duty – </a:t>
            </a:r>
          </a:p>
          <a:p>
            <a:pPr lvl="1" indent="-285750"/>
            <a:r>
              <a:rPr lang="en-US" dirty="0">
                <a:effectLst>
                  <a:outerShdw blurRad="38100" dist="38100" dir="2700000" algn="tl">
                    <a:srgbClr val="C0C0C0"/>
                  </a:outerShdw>
                </a:effectLst>
                <a:latin typeface="Humanst521 BT" pitchFamily="34" charset="0"/>
              </a:rPr>
              <a:t>James 4:17 (NKJV)   Therefore, to him who knows to do good and does not do it, to him it is sin. </a:t>
            </a:r>
          </a:p>
          <a:p>
            <a:pPr lvl="1" indent="-285750"/>
            <a:r>
              <a:rPr lang="en-US" b="1" dirty="0">
                <a:effectLst>
                  <a:outerShdw blurRad="38100" dist="38100" dir="2700000" algn="tl">
                    <a:srgbClr val="C0C0C0"/>
                  </a:outerShdw>
                </a:effectLst>
                <a:latin typeface="Humanst521 BT" pitchFamily="34" charset="0"/>
              </a:rPr>
              <a:t>Requires a certain degree of knowledge &amp; understanding</a:t>
            </a:r>
          </a:p>
          <a:p>
            <a:r>
              <a:rPr lang="en-US" b="1" dirty="0">
                <a:effectLst>
                  <a:outerShdw blurRad="38100" dist="38100" dir="2700000" algn="tl">
                    <a:srgbClr val="C0C0C0"/>
                  </a:outerShdw>
                </a:effectLst>
                <a:latin typeface="Humanst521 BT" pitchFamily="34" charset="0"/>
              </a:rPr>
              <a:t>Luke 10:29-37; 12:47,48</a:t>
            </a:r>
          </a:p>
          <a:p>
            <a:pPr lvl="1" indent="-285750"/>
            <a:r>
              <a:rPr lang="en-US" dirty="0">
                <a:effectLst>
                  <a:outerShdw blurRad="38100" dist="38100" dir="2700000" algn="tl">
                    <a:srgbClr val="C0C0C0"/>
                  </a:outerShdw>
                </a:effectLst>
                <a:latin typeface="Humanst521 BT" pitchFamily="34" charset="0"/>
              </a:rPr>
              <a:t>Luke 10:29 (NKJV)   But he, wanting to justify himself, said to Jesus, "And who is my neighbor?" </a:t>
            </a:r>
          </a:p>
          <a:p>
            <a:pPr lvl="1" indent="-285750"/>
            <a:r>
              <a:rPr lang="en-US" dirty="0">
                <a:effectLst>
                  <a:outerShdw blurRad="38100" dist="38100" dir="2700000" algn="tl">
                    <a:srgbClr val="C0C0C0"/>
                  </a:outerShdw>
                </a:effectLst>
                <a:latin typeface="Humanst521 BT" pitchFamily="34" charset="0"/>
              </a:rPr>
              <a:t>Luke 10:31-33 (NKJV)  Now by chance a certain priest came down that road. And when he saw him, he passed by on the other side. [32] Likewise a Levite, when he arrived at the place, came and looked, and passed by on the other side. [33] But a certain Samaritan, as he journeyed, came where he was. And when he saw him, he had compassion. </a:t>
            </a:r>
          </a:p>
          <a:p>
            <a:pPr lvl="1" indent="-285750"/>
            <a:r>
              <a:rPr lang="en-US" dirty="0">
                <a:effectLst>
                  <a:outerShdw blurRad="38100" dist="38100" dir="2700000" algn="tl">
                    <a:srgbClr val="C0C0C0"/>
                  </a:outerShdw>
                </a:effectLst>
                <a:latin typeface="Humanst521 BT" pitchFamily="34" charset="0"/>
              </a:rPr>
              <a:t>Luke 12:47-48 (NKJV)   And that servant who knew his master's will, and did not prepare himself or do according to his will, shall be beaten with many stripes. [48] But he who did not know, yet committed things deserving of stripes, shall be beaten with few. For everyone to whom much is given, from him much will be required; and to whom much has been committed, of him they will ask the more. </a:t>
            </a:r>
          </a:p>
          <a:p>
            <a:r>
              <a:rPr lang="en-US" b="1" dirty="0">
                <a:solidFill>
                  <a:srgbClr val="000000"/>
                </a:solidFill>
                <a:effectLst>
                  <a:outerShdw blurRad="38100" dist="38100" dir="2700000" algn="tl">
                    <a:srgbClr val="C0C0C0"/>
                  </a:outerShdw>
                </a:effectLst>
                <a:latin typeface="Humanst521 BT" pitchFamily="34" charset="0"/>
              </a:rPr>
              <a:t>Missing the mark –</a:t>
            </a:r>
            <a:r>
              <a:rPr lang="en-US" dirty="0">
                <a:solidFill>
                  <a:srgbClr val="000000"/>
                </a:solidFill>
                <a:effectLst>
                  <a:outerShdw blurRad="38100" dist="38100" dir="2700000" algn="tl">
                    <a:srgbClr val="C0C0C0"/>
                  </a:outerShdw>
                </a:effectLst>
                <a:latin typeface="Humanst521 BT" pitchFamily="34" charset="0"/>
              </a:rPr>
              <a:t>     </a:t>
            </a:r>
          </a:p>
          <a:p>
            <a:pPr lvl="1" indent="-285750"/>
            <a:r>
              <a:rPr lang="en-US" dirty="0">
                <a:effectLst>
                  <a:outerShdw blurRad="38100" dist="38100" dir="2700000" algn="tl">
                    <a:srgbClr val="C0C0C0"/>
                  </a:outerShdw>
                </a:effectLst>
                <a:latin typeface="Humanst521 BT" pitchFamily="34" charset="0"/>
              </a:rPr>
              <a:t>Romans 3:23 (NKJV)   for all have sinned and fall short of the glory of God,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4</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b="1">
                <a:solidFill>
                  <a:srgbClr val="000000"/>
                </a:solidFill>
                <a:effectLst>
                  <a:outerShdw blurRad="38100" dist="38100" dir="2700000" algn="tl">
                    <a:srgbClr val="C0C0C0"/>
                  </a:outerShdw>
                </a:effectLst>
                <a:latin typeface="Humanst521 BT" pitchFamily="34" charset="0"/>
              </a:rPr>
              <a:t>Transgression Of Law –    </a:t>
            </a:r>
          </a:p>
          <a:p>
            <a:pPr lvl="1" indent="-285750"/>
            <a:r>
              <a:rPr lang="en-US">
                <a:effectLst>
                  <a:outerShdw blurRad="38100" dist="38100" dir="2700000" algn="tl">
                    <a:srgbClr val="C0C0C0"/>
                  </a:outerShdw>
                </a:effectLst>
                <a:latin typeface="Humanst521 BT" pitchFamily="34" charset="0"/>
              </a:rPr>
              <a:t>1 John 3:4 (NKJV)  Whoever commits sin also commits lawlessness, and sin is lawlessness. </a:t>
            </a:r>
          </a:p>
          <a:p>
            <a:r>
              <a:rPr lang="en-US" b="1">
                <a:solidFill>
                  <a:srgbClr val="000000"/>
                </a:solidFill>
                <a:effectLst>
                  <a:outerShdw blurRad="38100" dist="38100" dir="2700000" algn="tl">
                    <a:srgbClr val="C0C0C0"/>
                  </a:outerShdw>
                </a:effectLst>
                <a:latin typeface="Humanst521 BT" pitchFamily="34" charset="0"/>
              </a:rPr>
              <a:t>If Not Of Faith –          </a:t>
            </a:r>
          </a:p>
          <a:p>
            <a:pPr lvl="1" indent="-285750"/>
            <a:r>
              <a:rPr lang="en-US">
                <a:effectLst>
                  <a:outerShdw blurRad="38100" dist="38100" dir="2700000" algn="tl">
                    <a:srgbClr val="C0C0C0"/>
                  </a:outerShdw>
                </a:effectLst>
                <a:latin typeface="Humanst521 BT" pitchFamily="34" charset="0"/>
              </a:rPr>
              <a:t>Romans 14:23 (NKJV)   But he who doubts is condemned if he eats, because he does not eat from faith; for whatever is not from faith is sin. </a:t>
            </a:r>
            <a:endParaRPr lang="en-US">
              <a:solidFill>
                <a:srgbClr val="000000"/>
              </a:solidFill>
              <a:effectLst>
                <a:outerShdw blurRad="38100" dist="38100" dir="2700000" algn="tl">
                  <a:srgbClr val="C0C0C0"/>
                </a:outerShdw>
              </a:effectLst>
              <a:latin typeface="Humanst521 BT" pitchFamily="34" charset="0"/>
            </a:endParaRPr>
          </a:p>
          <a:p>
            <a:r>
              <a:rPr lang="en-US" b="1">
                <a:solidFill>
                  <a:srgbClr val="000000"/>
                </a:solidFill>
                <a:effectLst>
                  <a:outerShdw blurRad="38100" dist="38100" dir="2700000" algn="tl">
                    <a:srgbClr val="C0C0C0"/>
                  </a:outerShdw>
                </a:effectLst>
                <a:latin typeface="Humanst521 BT" pitchFamily="34" charset="0"/>
              </a:rPr>
              <a:t>All Unrighteousness –       </a:t>
            </a:r>
          </a:p>
          <a:p>
            <a:pPr lvl="1" indent="-285750"/>
            <a:r>
              <a:rPr lang="en-US" b="1">
                <a:effectLst>
                  <a:outerShdw blurRad="38100" dist="38100" dir="2700000" algn="tl">
                    <a:srgbClr val="C0C0C0"/>
                  </a:outerShdw>
                </a:effectLst>
                <a:latin typeface="Humanst521 BT" pitchFamily="34" charset="0"/>
              </a:rPr>
              <a:t>1 John 5:17 (NKJV)   All unrighteousness is sin, and there is sin not leading to death. </a:t>
            </a:r>
          </a:p>
          <a:p>
            <a:pPr lvl="2" indent="-228600"/>
            <a:r>
              <a:rPr lang="en-US" b="1">
                <a:solidFill>
                  <a:schemeClr val="accent2"/>
                </a:solidFill>
                <a:effectLst>
                  <a:outerShdw blurRad="38100" dist="38100" dir="2700000" algn="tl">
                    <a:srgbClr val="C0C0C0"/>
                  </a:outerShdw>
                </a:effectLst>
                <a:latin typeface="Humanst521 BT" pitchFamily="34" charset="0"/>
              </a:rPr>
              <a:t>Strong</a:t>
            </a:r>
            <a:r>
              <a:rPr lang="en-US" b="1">
                <a:effectLst>
                  <a:outerShdw blurRad="38100" dist="38100" dir="2700000" algn="tl">
                    <a:srgbClr val="C0C0C0"/>
                  </a:outerShdw>
                </a:effectLst>
                <a:latin typeface="Humanst521 BT" pitchFamily="34" charset="0"/>
              </a:rPr>
              <a:t> - G93 </a:t>
            </a:r>
            <a:r>
              <a:rPr lang="en-US">
                <a:effectLst>
                  <a:outerShdw blurRad="38100" dist="38100" dir="2700000" algn="tl">
                    <a:srgbClr val="C0C0C0"/>
                  </a:outerShdw>
                </a:effectLst>
                <a:latin typeface="Humanst521 BT" pitchFamily="34" charset="0"/>
              </a:rPr>
              <a:t>ἀδικία adikia - </a:t>
            </a:r>
            <a:r>
              <a:rPr lang="en-US" i="1">
                <a:effectLst>
                  <a:outerShdw blurRad="38100" dist="38100" dir="2700000" algn="tl">
                    <a:srgbClr val="C0C0C0"/>
                  </a:outerShdw>
                </a:effectLst>
                <a:latin typeface="Humanst521 BT" pitchFamily="34" charset="0"/>
              </a:rPr>
              <a:t>ad-ee-kee'-ah</a:t>
            </a:r>
            <a:endParaRPr lang="en-US">
              <a:effectLst>
                <a:outerShdw blurRad="38100" dist="38100" dir="2700000" algn="tl">
                  <a:srgbClr val="C0C0C0"/>
                </a:outerShdw>
              </a:effectLst>
              <a:latin typeface="Humanst521 BT" pitchFamily="34" charset="0"/>
            </a:endParaRPr>
          </a:p>
          <a:p>
            <a:pPr lvl="2" indent="-228600"/>
            <a:r>
              <a:rPr lang="en-US">
                <a:effectLst>
                  <a:outerShdw blurRad="38100" dist="38100" dir="2700000" algn="tl">
                    <a:srgbClr val="C0C0C0"/>
                  </a:outerShdw>
                </a:effectLst>
                <a:latin typeface="Humanst521 BT" pitchFamily="34" charset="0"/>
              </a:rPr>
              <a:t>- From G94; (legal) </a:t>
            </a:r>
            <a:r>
              <a:rPr lang="en-US" i="1">
                <a:effectLst>
                  <a:outerShdw blurRad="38100" dist="38100" dir="2700000" algn="tl">
                    <a:srgbClr val="C0C0C0"/>
                  </a:outerShdw>
                </a:effectLst>
                <a:latin typeface="Humanst521 BT" pitchFamily="34" charset="0"/>
              </a:rPr>
              <a:t>injustice</a:t>
            </a:r>
            <a:r>
              <a:rPr lang="en-US">
                <a:effectLst>
                  <a:outerShdw blurRad="38100" dist="38100" dir="2700000" algn="tl">
                    <a:srgbClr val="C0C0C0"/>
                  </a:outerShdw>
                </a:effectLst>
                <a:latin typeface="Humanst521 BT" pitchFamily="34" charset="0"/>
              </a:rPr>
              <a:t> (properly the quality, by implication the act); moral </a:t>
            </a:r>
            <a:r>
              <a:rPr lang="en-US" i="1">
                <a:effectLst>
                  <a:outerShdw blurRad="38100" dist="38100" dir="2700000" algn="tl">
                    <a:srgbClr val="C0C0C0"/>
                  </a:outerShdw>
                </a:effectLst>
                <a:latin typeface="Humanst521 BT" pitchFamily="34" charset="0"/>
              </a:rPr>
              <a:t>wrongfulness</a:t>
            </a:r>
            <a:r>
              <a:rPr lang="en-US">
                <a:effectLst>
                  <a:outerShdw blurRad="38100" dist="38100" dir="2700000" algn="tl">
                    <a:srgbClr val="C0C0C0"/>
                  </a:outerShdw>
                </a:effectLst>
                <a:latin typeface="Humanst521 BT" pitchFamily="34" charset="0"/>
              </a:rPr>
              <a:t> (of charater, life or act): - iniquity, unjust, unrighteousness, wrong.</a:t>
            </a:r>
          </a:p>
          <a:p>
            <a:pPr lvl="2" indent="-228600"/>
            <a:r>
              <a:rPr lang="en-US" b="1">
                <a:solidFill>
                  <a:schemeClr val="accent2"/>
                </a:solidFill>
                <a:effectLst>
                  <a:outerShdw blurRad="38100" dist="38100" dir="2700000" algn="tl">
                    <a:srgbClr val="C0C0C0"/>
                  </a:outerShdw>
                </a:effectLst>
                <a:latin typeface="Humanst521 BT" pitchFamily="34" charset="0"/>
              </a:rPr>
              <a:t>Vincent Word Studies</a:t>
            </a:r>
            <a:r>
              <a:rPr lang="en-US">
                <a:effectLst>
                  <a:outerShdw blurRad="38100" dist="38100" dir="2700000" algn="tl">
                    <a:srgbClr val="C0C0C0"/>
                  </a:outerShdw>
                </a:effectLst>
                <a:latin typeface="Humanst521 BT" pitchFamily="34" charset="0"/>
              </a:rPr>
              <a:t> - </a:t>
            </a:r>
            <a:r>
              <a:rPr lang="en-US" b="1">
                <a:effectLst>
                  <a:outerShdw blurRad="38100" dist="38100" dir="2700000" algn="tl">
                    <a:srgbClr val="C0C0C0"/>
                  </a:outerShdw>
                </a:effectLst>
                <a:latin typeface="Humanst521 BT" pitchFamily="34" charset="0"/>
              </a:rPr>
              <a:t>Unrighteousness (ἀδικία) </a:t>
            </a:r>
            <a:r>
              <a:rPr lang="en-US">
                <a:effectLst>
                  <a:outerShdw blurRad="38100" dist="38100" dir="2700000" algn="tl">
                    <a:srgbClr val="C0C0C0"/>
                  </a:outerShdw>
                </a:effectLst>
                <a:latin typeface="Humanst521 BT" pitchFamily="34" charset="0"/>
              </a:rPr>
              <a:t>This is the character of every offense against that which is right. Every breach of duty is a manifestation of sin.</a:t>
            </a:r>
            <a:endParaRPr lang="en-US" b="1">
              <a:solidFill>
                <a:srgbClr val="000000"/>
              </a:solidFill>
              <a:effectLst>
                <a:outerShdw blurRad="38100" dist="38100" dir="2700000" algn="tl">
                  <a:srgbClr val="C0C0C0"/>
                </a:outerShdw>
              </a:effectLst>
              <a:latin typeface="Humanst521 BT" pitchFamily="34" charset="0"/>
            </a:endParaRPr>
          </a:p>
          <a:p>
            <a:r>
              <a:rPr lang="en-US" b="1">
                <a:solidFill>
                  <a:srgbClr val="000000"/>
                </a:solidFill>
                <a:effectLst>
                  <a:outerShdw blurRad="38100" dist="38100" dir="2700000" algn="tl">
                    <a:srgbClr val="C0C0C0"/>
                  </a:outerShdw>
                </a:effectLst>
                <a:latin typeface="Humanst521 BT" pitchFamily="34" charset="0"/>
              </a:rPr>
              <a:t>Omitting Known Duty – </a:t>
            </a:r>
          </a:p>
          <a:p>
            <a:pPr lvl="1" indent="-285750"/>
            <a:r>
              <a:rPr lang="en-US">
                <a:effectLst>
                  <a:outerShdw blurRad="38100" dist="38100" dir="2700000" algn="tl">
                    <a:srgbClr val="C0C0C0"/>
                  </a:outerShdw>
                </a:effectLst>
                <a:latin typeface="Humanst521 BT" pitchFamily="34" charset="0"/>
              </a:rPr>
              <a:t>James 4:17 (NKJV)   Therefore, to him who knows to do good and does not do it, to him it is sin. </a:t>
            </a:r>
          </a:p>
          <a:p>
            <a:pPr lvl="1" indent="-285750"/>
            <a:r>
              <a:rPr lang="en-US" b="1">
                <a:effectLst>
                  <a:outerShdw blurRad="38100" dist="38100" dir="2700000" algn="tl">
                    <a:srgbClr val="C0C0C0"/>
                  </a:outerShdw>
                </a:effectLst>
                <a:latin typeface="Humanst521 BT" pitchFamily="34" charset="0"/>
              </a:rPr>
              <a:t>Requires a certain degree of knowledge &amp; understanding</a:t>
            </a:r>
          </a:p>
          <a:p>
            <a:r>
              <a:rPr lang="en-US" b="1">
                <a:effectLst>
                  <a:outerShdw blurRad="38100" dist="38100" dir="2700000" algn="tl">
                    <a:srgbClr val="C0C0C0"/>
                  </a:outerShdw>
                </a:effectLst>
                <a:latin typeface="Humanst521 BT" pitchFamily="34" charset="0"/>
              </a:rPr>
              <a:t>Luke 10:29-37; 12:47,48</a:t>
            </a:r>
          </a:p>
          <a:p>
            <a:pPr lvl="1" indent="-285750"/>
            <a:r>
              <a:rPr lang="en-US">
                <a:effectLst>
                  <a:outerShdw blurRad="38100" dist="38100" dir="2700000" algn="tl">
                    <a:srgbClr val="C0C0C0"/>
                  </a:outerShdw>
                </a:effectLst>
                <a:latin typeface="Humanst521 BT" pitchFamily="34" charset="0"/>
              </a:rPr>
              <a:t>Luke 10:29 (NKJV)   But he, wanting to justify himself, said to Jesus, "And who is my neighbor?" </a:t>
            </a:r>
          </a:p>
          <a:p>
            <a:pPr lvl="1" indent="-285750"/>
            <a:r>
              <a:rPr lang="en-US">
                <a:effectLst>
                  <a:outerShdw blurRad="38100" dist="38100" dir="2700000" algn="tl">
                    <a:srgbClr val="C0C0C0"/>
                  </a:outerShdw>
                </a:effectLst>
                <a:latin typeface="Humanst521 BT" pitchFamily="34" charset="0"/>
              </a:rPr>
              <a:t>Luke 10:31-33 (NKJV)  Now by chance a certain priest came down that road. And when he saw him, he passed by on the other side. [32] Likewise a Levite, when he arrived at the place, came and looked, and passed by on the other side. [33] But a certain Samaritan, as he journeyed, came where he was. And when he saw him, he had compassion. </a:t>
            </a:r>
          </a:p>
          <a:p>
            <a:pPr lvl="1" indent="-285750"/>
            <a:r>
              <a:rPr lang="en-US">
                <a:effectLst>
                  <a:outerShdw blurRad="38100" dist="38100" dir="2700000" algn="tl">
                    <a:srgbClr val="C0C0C0"/>
                  </a:outerShdw>
                </a:effectLst>
                <a:latin typeface="Humanst521 BT" pitchFamily="34" charset="0"/>
              </a:rPr>
              <a:t>Luke 12:47-48 (NKJV)   And that servant who knew his master's will, and did not prepare himself or do according to his will, shall be beaten with many stripes. [48] But he who did not know, yet committed things deserving of stripes, shall be beaten with few. For everyone to whom much is given, from him much will be required; and to whom much has been committed, of him they will ask the more. </a:t>
            </a:r>
          </a:p>
          <a:p>
            <a:r>
              <a:rPr lang="en-US" b="1">
                <a:solidFill>
                  <a:srgbClr val="000000"/>
                </a:solidFill>
                <a:effectLst>
                  <a:outerShdw blurRad="38100" dist="38100" dir="2700000" algn="tl">
                    <a:srgbClr val="C0C0C0"/>
                  </a:outerShdw>
                </a:effectLst>
                <a:latin typeface="Humanst521 BT" pitchFamily="34" charset="0"/>
              </a:rPr>
              <a:t>Missing the mark –</a:t>
            </a:r>
            <a:r>
              <a:rPr lang="en-US">
                <a:solidFill>
                  <a:srgbClr val="000000"/>
                </a:solidFill>
                <a:effectLst>
                  <a:outerShdw blurRad="38100" dist="38100" dir="2700000" algn="tl">
                    <a:srgbClr val="C0C0C0"/>
                  </a:outerShdw>
                </a:effectLst>
                <a:latin typeface="Humanst521 BT" pitchFamily="34" charset="0"/>
              </a:rPr>
              <a:t>     </a:t>
            </a:r>
          </a:p>
          <a:p>
            <a:pPr lvl="1" indent="-285750"/>
            <a:r>
              <a:rPr lang="en-US">
                <a:effectLst>
                  <a:outerShdw blurRad="38100" dist="38100" dir="2700000" algn="tl">
                    <a:srgbClr val="C0C0C0"/>
                  </a:outerShdw>
                </a:effectLst>
                <a:latin typeface="Humanst521 BT" pitchFamily="34" charset="0"/>
              </a:rPr>
              <a:t>Romans 3:23 (NKJV)   for all have sinned and fall short of the glory of God,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5</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6</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7</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8</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pPr>
              <a:lnSpc>
                <a:spcPct val="90000"/>
              </a:lnSpc>
            </a:pPr>
            <a:r>
              <a:rPr lang="en-US" b="1" dirty="0" smtClean="0">
                <a:solidFill>
                  <a:srgbClr val="000000"/>
                </a:solidFill>
                <a:effectLst>
                  <a:outerShdw blurRad="38100" dist="38100" dir="2700000" algn="tl">
                    <a:srgbClr val="C0C0C0"/>
                  </a:outerShdw>
                </a:effectLst>
                <a:latin typeface="Humanst521 BT" pitchFamily="34" charset="0"/>
              </a:rPr>
              <a:t>The first sin is a case study of all sin</a:t>
            </a:r>
            <a:r>
              <a:rPr lang="en-US" dirty="0" smtClean="0">
                <a:solidFill>
                  <a:srgbClr val="000000"/>
                </a:solidFill>
                <a:effectLst>
                  <a:outerShdw blurRad="38100" dist="38100" dir="2700000" algn="tl">
                    <a:srgbClr val="C0C0C0"/>
                  </a:outerShdw>
                </a:effectLst>
                <a:latin typeface="Humanst521 BT" pitchFamily="34" charset="0"/>
              </a:rPr>
              <a:t> - Genesis 3:1-6; 1 John 2:15,16</a:t>
            </a:r>
          </a:p>
          <a:p>
            <a:pPr lvl="1" indent="-285750">
              <a:lnSpc>
                <a:spcPct val="90000"/>
              </a:lnSpc>
            </a:pPr>
            <a:r>
              <a:rPr lang="en-US" dirty="0" smtClean="0">
                <a:effectLst>
                  <a:outerShdw blurRad="38100" dist="38100" dir="2700000" algn="tl">
                    <a:srgbClr val="C0C0C0"/>
                  </a:outerShdw>
                </a:effectLst>
                <a:latin typeface="Humanst521 BT" pitchFamily="34" charset="0"/>
              </a:rPr>
              <a:t>Genesis 3:1-6 (NKJV)   Now the serpent was more cunning than any beast of the field which the Lord God had made. And he said to the woman, "Has God indeed said, 'You shall not eat of every tree of the garden'?" [2] And the woman said to the serpent, "We may eat the fruit of the trees of the garden; [3] but of the fruit of the tree which is in the midst of the garden, God has said, 'You shall not eat it, nor shall you touch it, lest you die.' " [4] Then the serpent said to the woman, "You will not surely die. [5] For God knows that in the day you eat of it your eyes will be opened, and you will be like God, knowing good and evil." [6] So when the woman saw that the tree was good for food, that it was pleasant to the eyes, and a tree desirable to make one wise, she took of its fruit and ate. She also gave to her husband with her, and he ate. </a:t>
            </a:r>
          </a:p>
          <a:p>
            <a:pPr lvl="1" indent="-285750">
              <a:lnSpc>
                <a:spcPct val="90000"/>
              </a:lnSpc>
            </a:pPr>
            <a:r>
              <a:rPr lang="en-US" dirty="0" smtClean="0">
                <a:effectLst>
                  <a:outerShdw blurRad="38100" dist="38100" dir="2700000" algn="tl">
                    <a:srgbClr val="C0C0C0"/>
                  </a:outerShdw>
                </a:effectLst>
                <a:latin typeface="Humanst521 BT" pitchFamily="34" charset="0"/>
              </a:rPr>
              <a:t>1 John 2:15-16 (NKJV)    Do not love the world or the things in the world. If anyone loves the world, the love of the Father is not in him. [16] For all that is in the world--the lust of the flesh, the lust of the eyes, and the pride of life--is not of the Father but is of the world. </a:t>
            </a:r>
            <a:endParaRPr lang="en-US" dirty="0" smtClean="0">
              <a:solidFill>
                <a:srgbClr val="000000"/>
              </a:solidFill>
              <a:effectLst>
                <a:outerShdw blurRad="38100" dist="38100" dir="2700000" algn="tl">
                  <a:srgbClr val="C0C0C0"/>
                </a:outerShdw>
              </a:effectLst>
              <a:latin typeface="Humanst521 BT" pitchFamily="34" charset="0"/>
            </a:endParaRPr>
          </a:p>
          <a:p>
            <a:pPr>
              <a:lnSpc>
                <a:spcPct val="90000"/>
              </a:lnSpc>
            </a:pPr>
            <a:r>
              <a:rPr lang="en-US" b="1" dirty="0" smtClean="0">
                <a:solidFill>
                  <a:srgbClr val="000000"/>
                </a:solidFill>
                <a:effectLst>
                  <a:outerShdw blurRad="38100" dist="38100" dir="2700000" algn="tl">
                    <a:srgbClr val="C0C0C0"/>
                  </a:outerShdw>
                </a:effectLst>
                <a:latin typeface="Humanst521 BT" pitchFamily="34" charset="0"/>
              </a:rPr>
              <a:t>Jesus was tempted through the same avenues -</a:t>
            </a:r>
            <a:r>
              <a:rPr lang="en-US" dirty="0" smtClean="0">
                <a:solidFill>
                  <a:srgbClr val="000000"/>
                </a:solidFill>
                <a:effectLst>
                  <a:outerShdw blurRad="38100" dist="38100" dir="2700000" algn="tl">
                    <a:srgbClr val="C0C0C0"/>
                  </a:outerShdw>
                </a:effectLst>
                <a:latin typeface="Humanst521 BT" pitchFamily="34" charset="0"/>
              </a:rPr>
              <a:t> Mat 4:1-11; Heb.  4:15</a:t>
            </a:r>
          </a:p>
          <a:p>
            <a:pPr lvl="1" indent="-285750">
              <a:lnSpc>
                <a:spcPct val="90000"/>
              </a:lnSpc>
            </a:pPr>
            <a:r>
              <a:rPr lang="en-US" dirty="0" smtClean="0">
                <a:effectLst>
                  <a:outerShdw blurRad="38100" dist="38100" dir="2700000" algn="tl">
                    <a:srgbClr val="C0C0C0"/>
                  </a:outerShdw>
                </a:effectLst>
                <a:latin typeface="Humanst521 BT" pitchFamily="34" charset="0"/>
              </a:rPr>
              <a:t>Matthew 4:1-11 (NKJV)   Then Jesus was led up by the Spirit into the wilderness to be tempted by the devil. [2] And when He had fasted forty days and forty nights, afterward He was hungry. [3] Now when the tempter came to Him, he said, "If You are the Son of God, </a:t>
            </a:r>
            <a:r>
              <a:rPr lang="en-US" b="1" dirty="0" smtClean="0">
                <a:effectLst>
                  <a:outerShdw blurRad="38100" dist="38100" dir="2700000" algn="tl">
                    <a:srgbClr val="C0C0C0"/>
                  </a:outerShdw>
                </a:effectLst>
                <a:latin typeface="Humanst521 BT" pitchFamily="34" charset="0"/>
              </a:rPr>
              <a:t>command that these stones become bread</a:t>
            </a:r>
            <a:r>
              <a:rPr lang="en-US" dirty="0" smtClean="0">
                <a:effectLst>
                  <a:outerShdw blurRad="38100" dist="38100" dir="2700000" algn="tl">
                    <a:srgbClr val="C0C0C0"/>
                  </a:outerShdw>
                </a:effectLst>
                <a:latin typeface="Humanst521 BT" pitchFamily="34" charset="0"/>
              </a:rPr>
              <a:t>." [4] But He answered and said, "It is written, 'Man shall not live by bread alone, but by every word that proceeds from the mouth of God.' " [5] Then the devil took Him up into the holy city, set Him on the pinnacle of the temple, [6] and said to Him, "If You are the Son of God, </a:t>
            </a:r>
            <a:r>
              <a:rPr lang="en-US" b="1" dirty="0" smtClean="0">
                <a:effectLst>
                  <a:outerShdw blurRad="38100" dist="38100" dir="2700000" algn="tl">
                    <a:srgbClr val="C0C0C0"/>
                  </a:outerShdw>
                </a:effectLst>
                <a:latin typeface="Humanst521 BT" pitchFamily="34" charset="0"/>
              </a:rPr>
              <a:t>throw Yourself down</a:t>
            </a:r>
            <a:r>
              <a:rPr lang="en-US" dirty="0" smtClean="0">
                <a:effectLst>
                  <a:outerShdw blurRad="38100" dist="38100" dir="2700000" algn="tl">
                    <a:srgbClr val="C0C0C0"/>
                  </a:outerShdw>
                </a:effectLst>
                <a:latin typeface="Humanst521 BT" pitchFamily="34" charset="0"/>
              </a:rPr>
              <a:t>. For it is written:  'He shall give His angels charge over you,‘ and, 'In their hands they shall bear you up, Lest you dash your foot against a stone.' "  [7] Jesus said to him, "It is written again, 'You shall not tempt the Lord your God.' " [8] Again, the devil took Him up on an exceedingly high mountain, and showed Him all the kingdoms of the world and their glory. [9] And he said to Him, "</a:t>
            </a:r>
            <a:r>
              <a:rPr lang="en-US" b="1" dirty="0" smtClean="0">
                <a:effectLst>
                  <a:outerShdw blurRad="38100" dist="38100" dir="2700000" algn="tl">
                    <a:srgbClr val="C0C0C0"/>
                  </a:outerShdw>
                </a:effectLst>
                <a:latin typeface="Humanst521 BT" pitchFamily="34" charset="0"/>
              </a:rPr>
              <a:t>All these things I will give You if You will fall down and worship me."</a:t>
            </a:r>
            <a:r>
              <a:rPr lang="en-US" dirty="0" smtClean="0">
                <a:effectLst>
                  <a:outerShdw blurRad="38100" dist="38100" dir="2700000" algn="tl">
                    <a:srgbClr val="C0C0C0"/>
                  </a:outerShdw>
                </a:effectLst>
                <a:latin typeface="Humanst521 BT" pitchFamily="34" charset="0"/>
              </a:rPr>
              <a:t> [10] Then Jesus said to him, "Away with you, Satan! For it is written, 'You shall worship the Lord your God, and Him only you shall serve.' " [11] Then the devil left Him, and behold, angels came and ministered to Him. </a:t>
            </a:r>
          </a:p>
          <a:p>
            <a:pPr lvl="1" indent="-285750">
              <a:lnSpc>
                <a:spcPct val="90000"/>
              </a:lnSpc>
            </a:pPr>
            <a:r>
              <a:rPr lang="en-US" dirty="0" smtClean="0">
                <a:effectLst>
                  <a:outerShdw blurRad="38100" dist="38100" dir="2700000" algn="tl">
                    <a:srgbClr val="C0C0C0"/>
                  </a:outerShdw>
                </a:effectLst>
                <a:latin typeface="Humanst521 BT" pitchFamily="34" charset="0"/>
              </a:rPr>
              <a:t>Hebrews 4:15 (NKJV)   For we do not have a High Priest who cannot sympathize with our weaknesses, but was in all points tempted as we are, yet without sin. </a:t>
            </a:r>
            <a:endParaRPr lang="en-US" dirty="0" smtClean="0">
              <a:solidFill>
                <a:srgbClr val="000000"/>
              </a:solidFill>
              <a:effectLst>
                <a:outerShdw blurRad="38100" dist="38100" dir="2700000" algn="tl">
                  <a:srgbClr val="C0C0C0"/>
                </a:outerShdw>
              </a:effectLst>
              <a:latin typeface="Humanst521 BT" pitchFamily="34" charset="0"/>
            </a:endParaRPr>
          </a:p>
          <a:p>
            <a:pPr>
              <a:lnSpc>
                <a:spcPct val="90000"/>
              </a:lnSpc>
            </a:pPr>
            <a:r>
              <a:rPr lang="en-US" b="1" dirty="0" smtClean="0">
                <a:solidFill>
                  <a:srgbClr val="000000"/>
                </a:solidFill>
                <a:effectLst>
                  <a:outerShdw blurRad="38100" dist="38100" dir="2700000" algn="tl">
                    <a:srgbClr val="C0C0C0"/>
                  </a:outerShdw>
                </a:effectLst>
                <a:latin typeface="Humanst521 BT" pitchFamily="34" charset="0"/>
              </a:rPr>
              <a:t>Sin comes about when  desire is enticed and will yields</a:t>
            </a:r>
            <a:r>
              <a:rPr lang="en-US" dirty="0" smtClean="0">
                <a:solidFill>
                  <a:srgbClr val="000000"/>
                </a:solidFill>
                <a:effectLst>
                  <a:outerShdw blurRad="38100" dist="38100" dir="2700000" algn="tl">
                    <a:srgbClr val="C0C0C0"/>
                  </a:outerShdw>
                </a:effectLst>
                <a:latin typeface="Humanst521 BT" pitchFamily="34" charset="0"/>
              </a:rPr>
              <a:t> - James 1:13-16; 1 </a:t>
            </a:r>
            <a:r>
              <a:rPr lang="en-US" dirty="0" err="1" smtClean="0">
                <a:solidFill>
                  <a:srgbClr val="000000"/>
                </a:solidFill>
                <a:effectLst>
                  <a:outerShdw blurRad="38100" dist="38100" dir="2700000" algn="tl">
                    <a:srgbClr val="C0C0C0"/>
                  </a:outerShdw>
                </a:effectLst>
                <a:latin typeface="Humanst521 BT" pitchFamily="34" charset="0"/>
              </a:rPr>
              <a:t>Cor</a:t>
            </a:r>
            <a:r>
              <a:rPr lang="en-US" dirty="0" smtClean="0">
                <a:solidFill>
                  <a:srgbClr val="000000"/>
                </a:solidFill>
                <a:effectLst>
                  <a:outerShdw blurRad="38100" dist="38100" dir="2700000" algn="tl">
                    <a:srgbClr val="C0C0C0"/>
                  </a:outerShdw>
                </a:effectLst>
                <a:latin typeface="Humanst521 BT" pitchFamily="34" charset="0"/>
              </a:rPr>
              <a:t> 9:27</a:t>
            </a:r>
          </a:p>
          <a:p>
            <a:pPr lvl="1" indent="-285750">
              <a:lnSpc>
                <a:spcPct val="90000"/>
              </a:lnSpc>
            </a:pPr>
            <a:r>
              <a:rPr lang="en-US" dirty="0" smtClean="0">
                <a:effectLst>
                  <a:outerShdw blurRad="38100" dist="38100" dir="2700000" algn="tl">
                    <a:srgbClr val="C0C0C0"/>
                  </a:outerShdw>
                </a:effectLst>
                <a:latin typeface="Humanst521 BT" pitchFamily="34" charset="0"/>
              </a:rPr>
              <a:t>James 1:13-16 (NKJV)    Let no one say when he is tempted, "I am tempted by God"; for God cannot be tempted by evil, nor does He Himself tempt anyone. [14] But </a:t>
            </a:r>
            <a:r>
              <a:rPr lang="en-US" b="1" dirty="0" smtClean="0">
                <a:effectLst>
                  <a:outerShdw blurRad="38100" dist="38100" dir="2700000" algn="tl">
                    <a:srgbClr val="C0C0C0"/>
                  </a:outerShdw>
                </a:effectLst>
                <a:latin typeface="Humanst521 BT" pitchFamily="34" charset="0"/>
              </a:rPr>
              <a:t>each one</a:t>
            </a:r>
            <a:r>
              <a:rPr lang="en-US" dirty="0" smtClean="0">
                <a:effectLst>
                  <a:outerShdw blurRad="38100" dist="38100" dir="2700000" algn="tl">
                    <a:srgbClr val="C0C0C0"/>
                  </a:outerShdw>
                </a:effectLst>
                <a:latin typeface="Humanst521 BT" pitchFamily="34" charset="0"/>
              </a:rPr>
              <a:t> is tempted </a:t>
            </a:r>
            <a:r>
              <a:rPr lang="en-US" b="1" dirty="0" smtClean="0">
                <a:effectLst>
                  <a:outerShdw blurRad="38100" dist="38100" dir="2700000" algn="tl">
                    <a:srgbClr val="C0C0C0"/>
                  </a:outerShdw>
                </a:effectLst>
                <a:latin typeface="Humanst521 BT" pitchFamily="34" charset="0"/>
              </a:rPr>
              <a:t>when he is drawn away by his own desires and enticed</a:t>
            </a:r>
            <a:r>
              <a:rPr lang="en-US" dirty="0" smtClean="0">
                <a:effectLst>
                  <a:outerShdw blurRad="38100" dist="38100" dir="2700000" algn="tl">
                    <a:srgbClr val="C0C0C0"/>
                  </a:outerShdw>
                </a:effectLst>
                <a:latin typeface="Humanst521 BT" pitchFamily="34" charset="0"/>
              </a:rPr>
              <a:t>. [15] Then, when desire has conceived, it </a:t>
            </a:r>
            <a:r>
              <a:rPr lang="en-US" b="1" dirty="0" smtClean="0">
                <a:effectLst>
                  <a:outerShdw blurRad="38100" dist="38100" dir="2700000" algn="tl">
                    <a:srgbClr val="C0C0C0"/>
                  </a:outerShdw>
                </a:effectLst>
                <a:latin typeface="Humanst521 BT" pitchFamily="34" charset="0"/>
              </a:rPr>
              <a:t>gives birth to sin</a:t>
            </a:r>
            <a:r>
              <a:rPr lang="en-US" dirty="0" smtClean="0">
                <a:effectLst>
                  <a:outerShdw blurRad="38100" dist="38100" dir="2700000" algn="tl">
                    <a:srgbClr val="C0C0C0"/>
                  </a:outerShdw>
                </a:effectLst>
                <a:latin typeface="Humanst521 BT" pitchFamily="34" charset="0"/>
              </a:rPr>
              <a:t>; and </a:t>
            </a:r>
            <a:r>
              <a:rPr lang="en-US" b="1" dirty="0" smtClean="0">
                <a:effectLst>
                  <a:outerShdw blurRad="38100" dist="38100" dir="2700000" algn="tl">
                    <a:srgbClr val="C0C0C0"/>
                  </a:outerShdw>
                </a:effectLst>
                <a:latin typeface="Humanst521 BT" pitchFamily="34" charset="0"/>
              </a:rPr>
              <a:t>sin, when it is full-grown, brings forth death</a:t>
            </a:r>
            <a:r>
              <a:rPr lang="en-US" dirty="0" smtClean="0">
                <a:effectLst>
                  <a:outerShdw blurRad="38100" dist="38100" dir="2700000" algn="tl">
                    <a:srgbClr val="C0C0C0"/>
                  </a:outerShdw>
                </a:effectLst>
                <a:latin typeface="Humanst521 BT" pitchFamily="34" charset="0"/>
              </a:rPr>
              <a:t>. [16] Do not be deceived, my beloved brethren. </a:t>
            </a: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C131-35B8-450E-BBC6-8FAFA10A4BA6}" type="slidenum">
              <a:rPr lang="en-US"/>
              <a:pPr/>
              <a:t>9</a:t>
            </a:fld>
            <a:endParaRPr lang="en-US"/>
          </a:p>
        </p:txBody>
      </p:sp>
      <p:sp>
        <p:nvSpPr>
          <p:cNvPr id="41986" name="Rectangle 2"/>
          <p:cNvSpPr>
            <a:spLocks noGrp="1" noRot="1" noChangeAspect="1" noChangeArrowheads="1" noTextEdit="1"/>
          </p:cNvSpPr>
          <p:nvPr>
            <p:ph type="sldImg"/>
          </p:nvPr>
        </p:nvSpPr>
        <p:spPr>
          <a:xfrm>
            <a:off x="-38100" y="0"/>
            <a:ext cx="2133600" cy="1600200"/>
          </a:xfrm>
          <a:ln/>
        </p:spPr>
      </p:sp>
      <p:sp>
        <p:nvSpPr>
          <p:cNvPr id="41987" name="Rectangle 3"/>
          <p:cNvSpPr>
            <a:spLocks noGrp="1" noChangeArrowheads="1"/>
          </p:cNvSpPr>
          <p:nvPr>
            <p:ph type="body" idx="1"/>
          </p:nvPr>
        </p:nvSpPr>
        <p:spPr>
          <a:xfrm>
            <a:off x="228600" y="1828800"/>
            <a:ext cx="6477000" cy="6629400"/>
          </a:xfrm>
        </p:spPr>
        <p:txBody>
          <a:bodyPr/>
          <a:lstStyle/>
          <a:p>
            <a:r>
              <a:rPr lang="en-US" dirty="0" smtClean="0">
                <a:solidFill>
                  <a:srgbClr val="000000"/>
                </a:solidFill>
                <a:effectLst>
                  <a:outerShdw blurRad="38100" dist="38100" dir="2700000" algn="tl">
                    <a:srgbClr val="C0C0C0"/>
                  </a:outerShdw>
                </a:effectLst>
              </a:rPr>
              <a:t>Wants to (Jas.  1: 14,15).</a:t>
            </a:r>
          </a:p>
          <a:p>
            <a:r>
              <a:rPr lang="en-US" dirty="0" smtClean="0">
                <a:solidFill>
                  <a:srgbClr val="000000"/>
                </a:solidFill>
                <a:effectLst>
                  <a:outerShdw blurRad="38100" dist="38100" dir="2700000" algn="tl">
                    <a:srgbClr val="C0C0C0"/>
                  </a:outerShdw>
                </a:effectLst>
              </a:rPr>
              <a:t>Not watchful (Mat. 26:41, Gal.  6:1).</a:t>
            </a:r>
          </a:p>
          <a:p>
            <a:r>
              <a:rPr lang="en-US" dirty="0" smtClean="0">
                <a:solidFill>
                  <a:srgbClr val="000000"/>
                </a:solidFill>
                <a:effectLst>
                  <a:outerShdw blurRad="38100" dist="38100" dir="2700000" algn="tl">
                    <a:srgbClr val="C0C0C0"/>
                  </a:outerShdw>
                </a:effectLst>
              </a:rPr>
              <a:t>Lacks self-control (I Cor.  9:27).</a:t>
            </a:r>
          </a:p>
          <a:p>
            <a:r>
              <a:rPr lang="en-US" dirty="0" smtClean="0">
                <a:solidFill>
                  <a:srgbClr val="000000"/>
                </a:solidFill>
                <a:effectLst>
                  <a:outerShdw blurRad="38100" dist="38100" dir="2700000" algn="tl">
                    <a:srgbClr val="C0C0C0"/>
                  </a:outerShdw>
                </a:effectLst>
              </a:rPr>
              <a:t>To fit in with the crowd, (Prov. 1:10; 1 Cor. 15:33; 1 Tim.  5:22).</a:t>
            </a:r>
          </a:p>
          <a:p>
            <a:r>
              <a:rPr lang="en-US" dirty="0" smtClean="0">
                <a:solidFill>
                  <a:srgbClr val="000000"/>
                </a:solidFill>
                <a:effectLst>
                  <a:outerShdw blurRad="38100" dist="38100" dir="2700000" algn="tl">
                    <a:srgbClr val="C0C0C0"/>
                  </a:outerShdw>
                </a:effectLst>
              </a:rPr>
              <a:t>Does not think or control his thoughts (Prov. 22:3; 15:26, 23:7, Phil  4:8).</a:t>
            </a:r>
          </a:p>
          <a:p>
            <a:r>
              <a:rPr lang="en-US" dirty="0" smtClean="0">
                <a:solidFill>
                  <a:srgbClr val="000000"/>
                </a:solidFill>
                <a:effectLst>
                  <a:outerShdw blurRad="38100" dist="38100" dir="2700000" algn="tl">
                    <a:srgbClr val="C0C0C0"/>
                  </a:outerShdw>
                </a:effectLst>
              </a:rPr>
              <a:t>Doesn’t resist the devil (Jas.  4:7).</a:t>
            </a:r>
          </a:p>
          <a:p>
            <a:r>
              <a:rPr lang="en-US" dirty="0" smtClean="0">
                <a:solidFill>
                  <a:srgbClr val="000000"/>
                </a:solidFill>
                <a:effectLst>
                  <a:outerShdw blurRad="38100" dist="38100" dir="2700000" algn="tl">
                    <a:srgbClr val="C0C0C0"/>
                  </a:outerShdw>
                </a:effectLst>
              </a:rPr>
              <a:t>Selfishness (cp.  </a:t>
            </a:r>
            <a:r>
              <a:rPr lang="en-US" dirty="0" err="1" smtClean="0">
                <a:solidFill>
                  <a:srgbClr val="000000"/>
                </a:solidFill>
                <a:effectLst>
                  <a:outerShdw blurRad="38100" dist="38100" dir="2700000" algn="tl">
                    <a:srgbClr val="C0C0C0"/>
                  </a:outerShdw>
                </a:effectLst>
              </a:rPr>
              <a:t>Lk</a:t>
            </a:r>
            <a:r>
              <a:rPr lang="en-US" dirty="0" smtClean="0">
                <a:solidFill>
                  <a:srgbClr val="000000"/>
                </a:solidFill>
                <a:effectLst>
                  <a:outerShdw blurRad="38100" dist="38100" dir="2700000" algn="tl">
                    <a:srgbClr val="C0C0C0"/>
                  </a:outerShdw>
                </a:effectLst>
              </a:rPr>
              <a:t>. 15:12; 18:22,23).</a:t>
            </a:r>
          </a:p>
          <a:p>
            <a:r>
              <a:rPr lang="en-US" dirty="0" smtClean="0">
                <a:solidFill>
                  <a:srgbClr val="000000"/>
                </a:solidFill>
                <a:effectLst>
                  <a:outerShdw blurRad="38100" dist="38100" dir="2700000" algn="tl">
                    <a:srgbClr val="C0C0C0"/>
                  </a:outerShdw>
                </a:effectLst>
              </a:rPr>
              <a:t>Doesn’t have the word hidden in his heart – (Ps. 119:11).</a:t>
            </a:r>
          </a:p>
          <a:p>
            <a:endParaRPr lang="en-US" dirty="0">
              <a:effectLst>
                <a:outerShdw blurRad="38100" dist="38100" dir="2700000" algn="tl">
                  <a:srgbClr val="C0C0C0"/>
                </a:outerShdw>
              </a:effectLst>
              <a:latin typeface="Humanst521 BT"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Don McClain</a:t>
            </a:r>
            <a:endParaRPr lang="en-US"/>
          </a:p>
        </p:txBody>
      </p:sp>
      <p:sp>
        <p:nvSpPr>
          <p:cNvPr id="17" name="Footer Placeholder 16"/>
          <p:cNvSpPr>
            <a:spLocks noGrp="1"/>
          </p:cNvSpPr>
          <p:nvPr>
            <p:ph type="ftr" sz="quarter" idx="11"/>
          </p:nvPr>
        </p:nvSpPr>
        <p:spPr/>
        <p:txBody>
          <a:bodyPr/>
          <a:lstStyle/>
          <a:p>
            <a:r>
              <a:rPr lang="en-US" smtClean="0"/>
              <a:t>W. 65th St church of Christ -  May 4, 2008</a:t>
            </a:r>
            <a:endParaRPr lang="en-US"/>
          </a:p>
        </p:txBody>
      </p:sp>
      <p:sp>
        <p:nvSpPr>
          <p:cNvPr id="29" name="Slide Number Placeholder 28"/>
          <p:cNvSpPr>
            <a:spLocks noGrp="1"/>
          </p:cNvSpPr>
          <p:nvPr>
            <p:ph type="sldNum" sz="quarter" idx="12"/>
          </p:nvPr>
        </p:nvSpPr>
        <p:spPr/>
        <p:txBody>
          <a:bodyPr/>
          <a:lstStyle/>
          <a:p>
            <a:fld id="{94CD3F7F-39B0-4C0B-B5AB-31B4EE30904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May 4, 2008</a:t>
            </a:r>
            <a:endParaRPr lang="en-US"/>
          </a:p>
        </p:txBody>
      </p:sp>
      <p:sp>
        <p:nvSpPr>
          <p:cNvPr id="6" name="Slide Number Placeholder 5"/>
          <p:cNvSpPr>
            <a:spLocks noGrp="1"/>
          </p:cNvSpPr>
          <p:nvPr>
            <p:ph type="sldNum" sz="quarter" idx="12"/>
          </p:nvPr>
        </p:nvSpPr>
        <p:spPr/>
        <p:txBody>
          <a:bodyPr/>
          <a:lstStyle/>
          <a:p>
            <a:fld id="{FBF1A29C-E8A8-4D43-8224-7A73B022F7E4}"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May 4, 2008</a:t>
            </a:r>
            <a:endParaRPr lang="en-US"/>
          </a:p>
        </p:txBody>
      </p:sp>
      <p:sp>
        <p:nvSpPr>
          <p:cNvPr id="6" name="Slide Number Placeholder 5"/>
          <p:cNvSpPr>
            <a:spLocks noGrp="1"/>
          </p:cNvSpPr>
          <p:nvPr>
            <p:ph type="sldNum" sz="quarter" idx="12"/>
          </p:nvPr>
        </p:nvSpPr>
        <p:spPr/>
        <p:txBody>
          <a:bodyPr/>
          <a:lstStyle/>
          <a:p>
            <a:fld id="{7B8BEA94-9096-4EBC-8FDB-2FE7E5941C38}"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May 4, 2008</a:t>
            </a:r>
            <a:endParaRPr lang="en-US"/>
          </a:p>
        </p:txBody>
      </p:sp>
      <p:sp>
        <p:nvSpPr>
          <p:cNvPr id="6" name="Slide Number Placeholder 5"/>
          <p:cNvSpPr>
            <a:spLocks noGrp="1"/>
          </p:cNvSpPr>
          <p:nvPr>
            <p:ph type="sldNum" sz="quarter" idx="12"/>
          </p:nvPr>
        </p:nvSpPr>
        <p:spPr/>
        <p:txBody>
          <a:bodyPr/>
          <a:lstStyle/>
          <a:p>
            <a:fld id="{43215F3C-62DD-449C-9653-9DD86D408962}"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May 4, 2008</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0C49E18-0936-4CAF-A8F1-422FFBF3E6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May 4, 2008</a:t>
            </a:r>
            <a:endParaRPr lang="en-US"/>
          </a:p>
        </p:txBody>
      </p:sp>
      <p:sp>
        <p:nvSpPr>
          <p:cNvPr id="7" name="Slide Number Placeholder 6"/>
          <p:cNvSpPr>
            <a:spLocks noGrp="1"/>
          </p:cNvSpPr>
          <p:nvPr>
            <p:ph type="sldNum" sz="quarter" idx="12"/>
          </p:nvPr>
        </p:nvSpPr>
        <p:spPr/>
        <p:txBody>
          <a:bodyPr/>
          <a:lstStyle/>
          <a:p>
            <a:fld id="{222E1913-6C8A-45AD-81AF-9CEEBC582811}"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lang="en-US" smtClean="0"/>
              <a:t>W. 65th St church of Christ -  May 4, 2008</a:t>
            </a:r>
            <a:endParaRPr lang="en-US"/>
          </a:p>
        </p:txBody>
      </p:sp>
      <p:sp>
        <p:nvSpPr>
          <p:cNvPr id="9" name="Slide Number Placeholder 8"/>
          <p:cNvSpPr>
            <a:spLocks noGrp="1"/>
          </p:cNvSpPr>
          <p:nvPr>
            <p:ph type="sldNum" sz="quarter" idx="12"/>
          </p:nvPr>
        </p:nvSpPr>
        <p:spPr/>
        <p:txBody>
          <a:bodyPr/>
          <a:lstStyle/>
          <a:p>
            <a:fld id="{6335719F-236D-408B-81B0-1BFDE8292B05}"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May 4, 2008</a:t>
            </a:r>
            <a:endParaRPr lang="en-US"/>
          </a:p>
        </p:txBody>
      </p:sp>
      <p:sp>
        <p:nvSpPr>
          <p:cNvPr id="5" name="Slide Number Placeholder 4"/>
          <p:cNvSpPr>
            <a:spLocks noGrp="1"/>
          </p:cNvSpPr>
          <p:nvPr>
            <p:ph type="sldNum" sz="quarter" idx="12"/>
          </p:nvPr>
        </p:nvSpPr>
        <p:spPr/>
        <p:txBody>
          <a:bodyPr/>
          <a:lstStyle/>
          <a:p>
            <a:fld id="{553EBF63-28D6-47DC-8401-4FB4E5CB8B13}"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lang="en-US" smtClean="0"/>
              <a:t>W. 65th St church of Christ -  May 4, 2008</a:t>
            </a:r>
            <a:endParaRPr lang="en-US"/>
          </a:p>
        </p:txBody>
      </p:sp>
      <p:sp>
        <p:nvSpPr>
          <p:cNvPr id="4" name="Slide Number Placeholder 3"/>
          <p:cNvSpPr>
            <a:spLocks noGrp="1"/>
          </p:cNvSpPr>
          <p:nvPr>
            <p:ph type="sldNum" sz="quarter" idx="12"/>
          </p:nvPr>
        </p:nvSpPr>
        <p:spPr/>
        <p:txBody>
          <a:bodyPr/>
          <a:lstStyle/>
          <a:p>
            <a:fld id="{93A2C97A-E653-43C7-A4C1-58EB675C1CE5}"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May 4, 2008</a:t>
            </a:r>
            <a:endParaRPr lang="en-US"/>
          </a:p>
        </p:txBody>
      </p:sp>
      <p:sp>
        <p:nvSpPr>
          <p:cNvPr id="7" name="Slide Number Placeholder 6"/>
          <p:cNvSpPr>
            <a:spLocks noGrp="1"/>
          </p:cNvSpPr>
          <p:nvPr>
            <p:ph type="sldNum" sz="quarter" idx="12"/>
          </p:nvPr>
        </p:nvSpPr>
        <p:spPr/>
        <p:txBody>
          <a:bodyPr/>
          <a:lstStyle/>
          <a:p>
            <a:fld id="{E492A09A-5425-4A63-9633-9743CFB61D08}"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May 4, 2008</a:t>
            </a:r>
            <a:endParaRPr lang="en-US"/>
          </a:p>
        </p:txBody>
      </p:sp>
      <p:sp>
        <p:nvSpPr>
          <p:cNvPr id="7" name="Slide Number Placeholder 6"/>
          <p:cNvSpPr>
            <a:spLocks noGrp="1"/>
          </p:cNvSpPr>
          <p:nvPr>
            <p:ph type="sldNum" sz="quarter" idx="12"/>
          </p:nvPr>
        </p:nvSpPr>
        <p:spPr/>
        <p:txBody>
          <a:bodyPr/>
          <a:lstStyle/>
          <a:p>
            <a:fld id="{93607225-AE3C-4B89-8B81-33F043B355AF}"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0" y="6553200"/>
            <a:ext cx="2514600" cy="304800"/>
          </a:xfrm>
          <a:prstGeom prst="rect">
            <a:avLst/>
          </a:prstGeom>
        </p:spPr>
        <p:txBody>
          <a:bodyPr vert="horz" anchor="b"/>
          <a:lstStyle>
            <a:lvl1pPr algn="l" eaLnBrk="1" latinLnBrk="0" hangingPunct="1">
              <a:defRPr kumimoji="0" sz="1400" b="0" i="1" cap="none" spc="0">
                <a:ln w="18415" cmpd="sng">
                  <a:noFill/>
                  <a:prstDash val="solid"/>
                </a:ln>
                <a:solidFill>
                  <a:srgbClr val="FFFFFF"/>
                </a:solidFill>
                <a:effectLst>
                  <a:outerShdw blurRad="63500" dir="3600000" algn="tl" rotWithShape="0">
                    <a:srgbClr val="000000">
                      <a:alpha val="70000"/>
                    </a:srgbClr>
                  </a:outerShdw>
                </a:effectLst>
                <a:latin typeface="Garamond" pitchFamily="18" charset="0"/>
              </a:defRPr>
            </a:lvl1pPr>
          </a:lstStyle>
          <a:p>
            <a:r>
              <a:rPr lang="en-US" smtClean="0"/>
              <a:t>Don McClain</a:t>
            </a:r>
            <a:endParaRPr lang="en-US"/>
          </a:p>
        </p:txBody>
      </p:sp>
      <p:sp>
        <p:nvSpPr>
          <p:cNvPr id="3" name="Footer Placeholder 2"/>
          <p:cNvSpPr>
            <a:spLocks noGrp="1"/>
          </p:cNvSpPr>
          <p:nvPr>
            <p:ph type="ftr" sz="quarter" idx="3"/>
          </p:nvPr>
        </p:nvSpPr>
        <p:spPr>
          <a:xfrm>
            <a:off x="4343400" y="6553200"/>
            <a:ext cx="4800600" cy="304800"/>
          </a:xfrm>
          <a:prstGeom prst="rect">
            <a:avLst/>
          </a:prstGeom>
        </p:spPr>
        <p:txBody>
          <a:bodyPr vert="horz" anchor="b"/>
          <a:lstStyle>
            <a:lvl1pPr algn="r" eaLnBrk="1" latinLnBrk="0" hangingPunct="1">
              <a:defRPr kumimoji="0" sz="1400" b="0" i="1" cap="none" spc="0">
                <a:ln w="18415" cmpd="sng">
                  <a:noFill/>
                  <a:prstDash val="solid"/>
                </a:ln>
                <a:solidFill>
                  <a:srgbClr val="FFFFFF"/>
                </a:solidFill>
                <a:effectLst>
                  <a:outerShdw blurRad="63500" dir="3600000" algn="tl" rotWithShape="0">
                    <a:srgbClr val="000000">
                      <a:alpha val="70000"/>
                    </a:srgbClr>
                  </a:outerShdw>
                </a:effectLst>
                <a:latin typeface="Garamond" pitchFamily="18" charset="0"/>
              </a:defRPr>
            </a:lvl1pPr>
          </a:lstStyle>
          <a:p>
            <a:r>
              <a:rPr lang="en-US" smtClean="0"/>
              <a:t>W. 65th St church of Christ -  May 4, 2008</a:t>
            </a:r>
            <a:endParaRPr lang="en-US"/>
          </a:p>
        </p:txBody>
      </p:sp>
      <p:sp>
        <p:nvSpPr>
          <p:cNvPr id="23" name="Slide Number Placeholder 22"/>
          <p:cNvSpPr>
            <a:spLocks noGrp="1"/>
          </p:cNvSpPr>
          <p:nvPr>
            <p:ph type="sldNum" sz="quarter" idx="4"/>
          </p:nvPr>
        </p:nvSpPr>
        <p:spPr>
          <a:xfrm>
            <a:off x="8382000" y="0"/>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35EB44B-EE6B-4190-BC7D-4ECFD856BC8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iming>
    <p:tnLst>
      <p:par>
        <p:cTn id="1" dur="indefinite" restart="never" nodeType="tmRoot"/>
      </p:par>
    </p:tnLst>
  </p:timing>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43"/>
          <p:cNvPicPr>
            <a:picLocks noChangeAspect="1" noChangeArrowheads="1"/>
          </p:cNvPicPr>
          <p:nvPr/>
        </p:nvPicPr>
        <p:blipFill>
          <a:blip r:embed="rId3"/>
          <a:srcRect/>
          <a:stretch>
            <a:fillRect/>
          </a:stretch>
        </p:blipFill>
        <p:spPr bwMode="auto">
          <a:xfrm>
            <a:off x="304800" y="609600"/>
            <a:ext cx="4191000" cy="55906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ctangle 3"/>
          <p:cNvSpPr>
            <a:spLocks noGrp="1" noChangeArrowheads="1"/>
          </p:cNvSpPr>
          <p:nvPr>
            <p:ph type="dt" sz="half" idx="10"/>
          </p:nvPr>
        </p:nvSpPr>
        <p:spPr/>
        <p:txBody>
          <a:bodyPr/>
          <a:lstStyle/>
          <a:p>
            <a:r>
              <a:rPr lang="en-US" smtClean="0"/>
              <a:t>Don McClain</a:t>
            </a:r>
            <a:endParaRPr lang="en-US"/>
          </a:p>
        </p:txBody>
      </p:sp>
      <p:sp>
        <p:nvSpPr>
          <p:cNvPr id="5" name="Rectangle 4"/>
          <p:cNvSpPr>
            <a:spLocks noGrp="1" noChangeArrowheads="1"/>
          </p:cNvSpPr>
          <p:nvPr>
            <p:ph type="ftr" sz="quarter" idx="11"/>
          </p:nvPr>
        </p:nvSpPr>
        <p:spPr/>
        <p:txBody>
          <a:bodyPr/>
          <a:lstStyle/>
          <a:p>
            <a:r>
              <a:rPr lang="en-US" smtClean="0"/>
              <a:t>W. 65th St church of Christ -  May 4, 2008</a:t>
            </a:r>
            <a:endParaRPr lang="en-US"/>
          </a:p>
        </p:txBody>
      </p:sp>
      <p:sp>
        <p:nvSpPr>
          <p:cNvPr id="6" name="Rectangle 5"/>
          <p:cNvSpPr>
            <a:spLocks noGrp="1" noChangeArrowheads="1"/>
          </p:cNvSpPr>
          <p:nvPr>
            <p:ph type="sldNum" sz="quarter" idx="12"/>
          </p:nvPr>
        </p:nvSpPr>
        <p:spPr/>
        <p:txBody>
          <a:bodyPr/>
          <a:lstStyle/>
          <a:p>
            <a:fld id="{331378A1-6951-44E3-8416-ABA36FCF9913}" type="slidenum">
              <a:rPr lang="en-US"/>
              <a:pPr/>
              <a:t>1</a:t>
            </a:fld>
            <a:endParaRPr lang="en-US"/>
          </a:p>
        </p:txBody>
      </p:sp>
      <p:sp>
        <p:nvSpPr>
          <p:cNvPr id="8" name="Rectangle 7"/>
          <p:cNvSpPr/>
          <p:nvPr/>
        </p:nvSpPr>
        <p:spPr>
          <a:xfrm>
            <a:off x="3733800" y="0"/>
            <a:ext cx="5105400" cy="6863417"/>
          </a:xfrm>
          <a:prstGeom prst="rect">
            <a:avLst/>
          </a:prstGeom>
        </p:spPr>
        <p:txBody>
          <a:bodyPr wrap="square">
            <a:spAutoFit/>
          </a:bodyPr>
          <a:lstStyle/>
          <a:p>
            <a:r>
              <a:rPr lang="en-US" sz="8800" b="1"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bg1">
                      <a:alpha val="35000"/>
                    </a:schemeClr>
                  </a:glow>
                  <a:outerShdw blurRad="60007" dist="310007" dir="7680000" sy="30000" kx="1300200" algn="ctr" rotWithShape="0">
                    <a:prstClr val="black">
                      <a:alpha val="32000"/>
                    </a:prstClr>
                  </a:outerShdw>
                </a:effectLst>
                <a:latin typeface="Pythagoras" pitchFamily="2" charset="0"/>
              </a:rPr>
              <a:t>What Is And What Is NOT Sin?</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152400" y="1524000"/>
            <a:ext cx="66294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10</a:t>
            </a:fld>
            <a:endParaRPr lang="en-US"/>
          </a:p>
        </p:txBody>
      </p:sp>
      <p:sp>
        <p:nvSpPr>
          <p:cNvPr id="14" name="Rectangle 13"/>
          <p:cNvSpPr/>
          <p:nvPr/>
        </p:nvSpPr>
        <p:spPr>
          <a:xfrm>
            <a:off x="0" y="600670"/>
            <a:ext cx="91440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Why Does Man Sin?</a:t>
            </a:r>
          </a:p>
        </p:txBody>
      </p:sp>
      <p:sp>
        <p:nvSpPr>
          <p:cNvPr id="357" name="Text Box 3"/>
          <p:cNvSpPr txBox="1">
            <a:spLocks noChangeArrowheads="1"/>
          </p:cNvSpPr>
          <p:nvPr/>
        </p:nvSpPr>
        <p:spPr bwMode="auto">
          <a:xfrm>
            <a:off x="228600" y="1600200"/>
            <a:ext cx="6553200" cy="4832092"/>
          </a:xfrm>
          <a:prstGeom prst="rect">
            <a:avLst/>
          </a:prstGeom>
          <a:noFill/>
          <a:ln w="9525">
            <a:noFill/>
            <a:miter lim="800000"/>
            <a:headEnd/>
            <a:tailEnd/>
          </a:ln>
          <a:effectLst/>
        </p:spPr>
        <p:txBody>
          <a:bodyPr wrap="square">
            <a:spAutoFit/>
          </a:bodyPr>
          <a:lstStyle/>
          <a:p>
            <a:pPr marL="465138" indent="-465138">
              <a:spcBef>
                <a:spcPts val="600"/>
              </a:spcBef>
              <a:buClr>
                <a:schemeClr val="accent1">
                  <a:lumMod val="75000"/>
                </a:schemeClr>
              </a:buClr>
            </a:pP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ythagoras" pitchFamily="2" charset="0"/>
              </a:rPr>
              <a:t>NOT BECAUSE:</a:t>
            </a:r>
          </a:p>
          <a:p>
            <a:pPr marL="465138" indent="-465138" algn="l">
              <a:spcBef>
                <a:spcPts val="600"/>
              </a:spcBef>
              <a:buClr>
                <a:schemeClr val="accent1">
                  <a:lumMod val="75000"/>
                </a:schemeClr>
              </a:buClr>
              <a:buFont typeface="Wingdings 2" pitchFamily="18" charset="2"/>
              <a:buChar char="ö"/>
            </a:pPr>
            <a:r>
              <a:rPr lang="en-US" sz="2800" dirty="0" smtClean="0">
                <a:solidFill>
                  <a:srgbClr val="000000"/>
                </a:solidFill>
                <a:effectLst>
                  <a:outerShdw blurRad="38100" dist="38100" dir="2700000" algn="tl">
                    <a:srgbClr val="FFFFFF"/>
                  </a:outerShdw>
                </a:effectLst>
                <a:latin typeface="Berlin Sans FB Demi" pitchFamily="34" charset="0"/>
              </a:rPr>
              <a:t>Inherited Depravity – </a:t>
            </a:r>
          </a:p>
          <a:p>
            <a:pPr marL="465138" indent="-465138" algn="l">
              <a:spcBef>
                <a:spcPts val="600"/>
              </a:spcBef>
              <a:buClr>
                <a:schemeClr val="accent1">
                  <a:lumMod val="75000"/>
                </a:schemeClr>
              </a:buClr>
              <a:buFont typeface="Wingdings 2" pitchFamily="18" charset="2"/>
              <a:buChar char="ö"/>
            </a:pPr>
            <a:r>
              <a:rPr lang="en-US" sz="2800" dirty="0" smtClean="0">
                <a:solidFill>
                  <a:srgbClr val="000000"/>
                </a:solidFill>
                <a:effectLst>
                  <a:outerShdw blurRad="38100" dist="38100" dir="2700000" algn="tl">
                    <a:srgbClr val="FFFFFF"/>
                  </a:outerShdw>
                </a:effectLst>
                <a:latin typeface="Berlin Sans FB Demi" pitchFamily="34" charset="0"/>
              </a:rPr>
              <a:t>Sinful nature –</a:t>
            </a:r>
          </a:p>
          <a:p>
            <a:pPr marL="465138" indent="-465138" algn="l">
              <a:spcBef>
                <a:spcPts val="600"/>
              </a:spcBef>
              <a:buClr>
                <a:schemeClr val="accent1">
                  <a:lumMod val="75000"/>
                </a:schemeClr>
              </a:buClr>
              <a:buFont typeface="Wingdings 2" pitchFamily="18" charset="2"/>
              <a:buChar char="ö"/>
            </a:pPr>
            <a:r>
              <a:rPr lang="en-US" sz="2800" dirty="0" smtClean="0">
                <a:solidFill>
                  <a:srgbClr val="000000"/>
                </a:solidFill>
                <a:effectLst>
                  <a:outerShdw blurRad="38100" dist="38100" dir="2700000" algn="tl">
                    <a:srgbClr val="FFFFFF"/>
                  </a:outerShdw>
                </a:effectLst>
                <a:latin typeface="Berlin Sans FB Demi" pitchFamily="34" charset="0"/>
              </a:rPr>
              <a:t>Lack of ability –</a:t>
            </a:r>
          </a:p>
          <a:p>
            <a:pPr marL="465138" indent="-465138" algn="l">
              <a:spcBef>
                <a:spcPts val="600"/>
              </a:spcBef>
              <a:buClr>
                <a:schemeClr val="accent1">
                  <a:lumMod val="75000"/>
                </a:schemeClr>
              </a:buClr>
              <a:buFont typeface="Wingdings 2" pitchFamily="18" charset="2"/>
              <a:buChar char="ö"/>
            </a:pPr>
            <a:r>
              <a:rPr lang="en-US" sz="2800" dirty="0" smtClean="0">
                <a:solidFill>
                  <a:srgbClr val="000000"/>
                </a:solidFill>
                <a:effectLst>
                  <a:outerShdw blurRad="38100" dist="38100" dir="2700000" algn="tl">
                    <a:srgbClr val="FFFFFF"/>
                  </a:outerShdw>
                </a:effectLst>
                <a:latin typeface="Berlin Sans FB Demi" pitchFamily="34" charset="0"/>
              </a:rPr>
              <a:t>Unable to Bear –</a:t>
            </a:r>
          </a:p>
          <a:p>
            <a:pPr marL="465138" indent="-465138" algn="l">
              <a:spcBef>
                <a:spcPts val="600"/>
              </a:spcBef>
              <a:buClr>
                <a:schemeClr val="accent1">
                  <a:lumMod val="75000"/>
                </a:schemeClr>
              </a:buClr>
              <a:buFont typeface="Wingdings 2" pitchFamily="18" charset="2"/>
              <a:buChar char="ö"/>
            </a:pPr>
            <a:r>
              <a:rPr lang="en-US" sz="2800" dirty="0" smtClean="0">
                <a:solidFill>
                  <a:srgbClr val="000000"/>
                </a:solidFill>
                <a:effectLst>
                  <a:outerShdw blurRad="38100" dist="38100" dir="2700000" algn="tl">
                    <a:srgbClr val="FFFFFF"/>
                  </a:outerShdw>
                </a:effectLst>
                <a:latin typeface="Berlin Sans FB Demi" pitchFamily="34" charset="0"/>
              </a:rPr>
              <a:t>Cannot Understand –</a:t>
            </a:r>
          </a:p>
          <a:p>
            <a:pPr marL="465138" indent="-465138" algn="l">
              <a:spcBef>
                <a:spcPts val="600"/>
              </a:spcBef>
              <a:buClr>
                <a:schemeClr val="accent1">
                  <a:lumMod val="75000"/>
                </a:schemeClr>
              </a:buClr>
              <a:buFont typeface="Wingdings 2" pitchFamily="18" charset="2"/>
              <a:buChar char="ö"/>
            </a:pPr>
            <a:r>
              <a:rPr lang="en-US" sz="2800" dirty="0" smtClean="0">
                <a:solidFill>
                  <a:srgbClr val="000000"/>
                </a:solidFill>
                <a:effectLst>
                  <a:outerShdw blurRad="38100" dist="38100" dir="2700000" algn="tl">
                    <a:srgbClr val="FFFFFF"/>
                  </a:outerShdw>
                </a:effectLst>
                <a:latin typeface="Berlin Sans FB Demi" pitchFamily="34" charset="0"/>
              </a:rPr>
              <a:t>Sin When Not Tempted –</a:t>
            </a:r>
          </a:p>
          <a:p>
            <a:pPr marL="465138" indent="-465138" algn="l">
              <a:spcBef>
                <a:spcPts val="600"/>
              </a:spcBef>
              <a:buClr>
                <a:schemeClr val="accent1">
                  <a:lumMod val="75000"/>
                </a:schemeClr>
              </a:buClr>
              <a:buFont typeface="Wingdings 2" pitchFamily="18" charset="2"/>
              <a:buChar char="ö"/>
            </a:pPr>
            <a:r>
              <a:rPr lang="en-US" sz="2800" dirty="0" smtClean="0">
                <a:solidFill>
                  <a:srgbClr val="000000"/>
                </a:solidFill>
                <a:effectLst>
                  <a:outerShdw blurRad="38100" dist="38100" dir="2700000" algn="tl">
                    <a:srgbClr val="FFFFFF"/>
                  </a:outerShdw>
                </a:effectLst>
                <a:latin typeface="Berlin Sans FB Demi" pitchFamily="34" charset="0"/>
              </a:rPr>
              <a:t>Predestination –</a:t>
            </a:r>
          </a:p>
          <a:p>
            <a:pPr marL="465138" indent="-465138" algn="l">
              <a:spcBef>
                <a:spcPts val="600"/>
              </a:spcBef>
              <a:buClr>
                <a:schemeClr val="accent1">
                  <a:lumMod val="75000"/>
                </a:schemeClr>
              </a:buClr>
              <a:buFont typeface="Wingdings 2" pitchFamily="18" charset="2"/>
              <a:buChar char="ö"/>
            </a:pPr>
            <a:r>
              <a:rPr lang="en-US" sz="2800" dirty="0" smtClean="0">
                <a:solidFill>
                  <a:srgbClr val="000000"/>
                </a:solidFill>
                <a:effectLst>
                  <a:outerShdw blurRad="38100" dist="38100" dir="2700000" algn="tl">
                    <a:srgbClr val="FFFFFF"/>
                  </a:outerShdw>
                </a:effectLst>
                <a:latin typeface="Berlin Sans FB Demi" pitchFamily="34" charset="0"/>
              </a:rPr>
              <a:t>Fulfill Scripture –</a:t>
            </a:r>
          </a:p>
        </p:txBody>
      </p:sp>
      <p:pic>
        <p:nvPicPr>
          <p:cNvPr id="1027" name="Picture 3" descr="C:\Documents and Settings\Don  McClain\Local Settings\Temporary Internet Files\Content.IE5\X1HBA6AB\MCj04344110000[1].wmf"/>
          <p:cNvPicPr>
            <a:picLocks noChangeAspect="1" noChangeArrowheads="1"/>
          </p:cNvPicPr>
          <p:nvPr/>
        </p:nvPicPr>
        <p:blipFill>
          <a:blip r:embed="rId3"/>
          <a:srcRect/>
          <a:stretch>
            <a:fillRect/>
          </a:stretch>
        </p:blipFill>
        <p:spPr bwMode="auto">
          <a:xfrm>
            <a:off x="6324599" y="1905000"/>
            <a:ext cx="2302933" cy="2590800"/>
          </a:xfrm>
          <a:prstGeom prst="rect">
            <a:avLst/>
          </a:prstGeom>
          <a:noFill/>
        </p:spPr>
      </p:pic>
      <p:sp>
        <p:nvSpPr>
          <p:cNvPr id="15" name="Rectangle 14"/>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57">
                                            <p:txEl>
                                              <p:pRg st="1" end="1"/>
                                            </p:txEl>
                                          </p:spTgt>
                                        </p:tgtEl>
                                        <p:attrNameLst>
                                          <p:attrName>style.visibility</p:attrName>
                                        </p:attrNameLst>
                                      </p:cBhvr>
                                      <p:to>
                                        <p:strVal val="visible"/>
                                      </p:to>
                                    </p:set>
                                    <p:anim calcmode="lin" valueType="num">
                                      <p:cBhvr>
                                        <p:cTn id="7" dur="500" fill="hold"/>
                                        <p:tgtEl>
                                          <p:spTgt spid="35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7">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57">
                                            <p:txEl>
                                              <p:pRg st="0" end="0"/>
                                            </p:txEl>
                                          </p:spTgt>
                                        </p:tgtEl>
                                        <p:attrNameLst>
                                          <p:attrName>style.visibility</p:attrName>
                                        </p:attrNameLst>
                                      </p:cBhvr>
                                      <p:to>
                                        <p:strVal val="visible"/>
                                      </p:to>
                                    </p:set>
                                    <p:anim calcmode="lin" valueType="num">
                                      <p:cBhvr>
                                        <p:cTn id="13" dur="500" fill="hold"/>
                                        <p:tgtEl>
                                          <p:spTgt spid="35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5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5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57">
                                            <p:txEl>
                                              <p:pRg st="2" end="2"/>
                                            </p:txEl>
                                          </p:spTgt>
                                        </p:tgtEl>
                                        <p:attrNameLst>
                                          <p:attrName>style.visibility</p:attrName>
                                        </p:attrNameLst>
                                      </p:cBhvr>
                                      <p:to>
                                        <p:strVal val="visible"/>
                                      </p:to>
                                    </p:set>
                                    <p:anim calcmode="lin" valueType="num">
                                      <p:cBhvr>
                                        <p:cTn id="21" dur="500" fill="hold"/>
                                        <p:tgtEl>
                                          <p:spTgt spid="35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5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5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57">
                                            <p:txEl>
                                              <p:pRg st="3" end="3"/>
                                            </p:txEl>
                                          </p:spTgt>
                                        </p:tgtEl>
                                        <p:attrNameLst>
                                          <p:attrName>style.visibility</p:attrName>
                                        </p:attrNameLst>
                                      </p:cBhvr>
                                      <p:to>
                                        <p:strVal val="visible"/>
                                      </p:to>
                                    </p:set>
                                    <p:anim calcmode="lin" valueType="num">
                                      <p:cBhvr>
                                        <p:cTn id="29" dur="500" fill="hold"/>
                                        <p:tgtEl>
                                          <p:spTgt spid="35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5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5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357">
                                            <p:txEl>
                                              <p:pRg st="4" end="4"/>
                                            </p:txEl>
                                          </p:spTgt>
                                        </p:tgtEl>
                                        <p:attrNameLst>
                                          <p:attrName>style.visibility</p:attrName>
                                        </p:attrNameLst>
                                      </p:cBhvr>
                                      <p:to>
                                        <p:strVal val="visible"/>
                                      </p:to>
                                    </p:set>
                                    <p:anim calcmode="lin" valueType="num">
                                      <p:cBhvr>
                                        <p:cTn id="37" dur="500" fill="hold"/>
                                        <p:tgtEl>
                                          <p:spTgt spid="35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5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5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357">
                                            <p:txEl>
                                              <p:pRg st="5" end="5"/>
                                            </p:txEl>
                                          </p:spTgt>
                                        </p:tgtEl>
                                        <p:attrNameLst>
                                          <p:attrName>style.visibility</p:attrName>
                                        </p:attrNameLst>
                                      </p:cBhvr>
                                      <p:to>
                                        <p:strVal val="visible"/>
                                      </p:to>
                                    </p:set>
                                    <p:anim calcmode="lin" valueType="num">
                                      <p:cBhvr>
                                        <p:cTn id="45" dur="500" fill="hold"/>
                                        <p:tgtEl>
                                          <p:spTgt spid="35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5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5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5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357">
                                            <p:txEl>
                                              <p:pRg st="6" end="6"/>
                                            </p:txEl>
                                          </p:spTgt>
                                        </p:tgtEl>
                                        <p:attrNameLst>
                                          <p:attrName>style.visibility</p:attrName>
                                        </p:attrNameLst>
                                      </p:cBhvr>
                                      <p:to>
                                        <p:strVal val="visible"/>
                                      </p:to>
                                    </p:set>
                                    <p:anim calcmode="lin" valueType="num">
                                      <p:cBhvr>
                                        <p:cTn id="53" dur="500" fill="hold"/>
                                        <p:tgtEl>
                                          <p:spTgt spid="35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35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35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35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357">
                                            <p:txEl>
                                              <p:pRg st="7" end="7"/>
                                            </p:txEl>
                                          </p:spTgt>
                                        </p:tgtEl>
                                        <p:attrNameLst>
                                          <p:attrName>style.visibility</p:attrName>
                                        </p:attrNameLst>
                                      </p:cBhvr>
                                      <p:to>
                                        <p:strVal val="visible"/>
                                      </p:to>
                                    </p:set>
                                    <p:anim calcmode="lin" valueType="num">
                                      <p:cBhvr>
                                        <p:cTn id="61" dur="500" fill="hold"/>
                                        <p:tgtEl>
                                          <p:spTgt spid="35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35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35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35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nodeType="clickEffect">
                                  <p:stCondLst>
                                    <p:cond delay="0"/>
                                  </p:stCondLst>
                                  <p:childTnLst>
                                    <p:set>
                                      <p:cBhvr>
                                        <p:cTn id="68" dur="1" fill="hold">
                                          <p:stCondLst>
                                            <p:cond delay="0"/>
                                          </p:stCondLst>
                                        </p:cTn>
                                        <p:tgtEl>
                                          <p:spTgt spid="357">
                                            <p:txEl>
                                              <p:pRg st="8" end="8"/>
                                            </p:txEl>
                                          </p:spTgt>
                                        </p:tgtEl>
                                        <p:attrNameLst>
                                          <p:attrName>style.visibility</p:attrName>
                                        </p:attrNameLst>
                                      </p:cBhvr>
                                      <p:to>
                                        <p:strVal val="visible"/>
                                      </p:to>
                                    </p:set>
                                    <p:anim calcmode="lin" valueType="num">
                                      <p:cBhvr>
                                        <p:cTn id="69" dur="500" fill="hold"/>
                                        <p:tgtEl>
                                          <p:spTgt spid="357">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357">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357">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35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152400" y="1524000"/>
            <a:ext cx="66294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11</a:t>
            </a:fld>
            <a:endParaRPr lang="en-US"/>
          </a:p>
        </p:txBody>
      </p:sp>
      <p:sp>
        <p:nvSpPr>
          <p:cNvPr id="14" name="Rectangle 13"/>
          <p:cNvSpPr/>
          <p:nvPr/>
        </p:nvSpPr>
        <p:spPr>
          <a:xfrm>
            <a:off x="0" y="600670"/>
            <a:ext cx="91440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Why Does Man Sin?</a:t>
            </a:r>
          </a:p>
        </p:txBody>
      </p:sp>
      <p:sp>
        <p:nvSpPr>
          <p:cNvPr id="357" name="Text Box 3"/>
          <p:cNvSpPr txBox="1">
            <a:spLocks noChangeArrowheads="1"/>
          </p:cNvSpPr>
          <p:nvPr/>
        </p:nvSpPr>
        <p:spPr bwMode="auto">
          <a:xfrm>
            <a:off x="228600" y="1847195"/>
            <a:ext cx="6553200" cy="4401205"/>
          </a:xfrm>
          <a:prstGeom prst="rect">
            <a:avLst/>
          </a:prstGeom>
          <a:noFill/>
          <a:ln w="9525">
            <a:noFill/>
            <a:miter lim="800000"/>
            <a:headEnd/>
            <a:tailEnd/>
          </a:ln>
          <a:effectLst/>
        </p:spPr>
        <p:txBody>
          <a:bodyPr wrap="square">
            <a:spAutoFit/>
          </a:bodyPr>
          <a:lstStyle/>
          <a:p>
            <a:pPr marL="465138" indent="-465138" algn="l">
              <a:spcBef>
                <a:spcPts val="6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Because men do not fear the consequences of sin – </a:t>
            </a:r>
            <a:r>
              <a:rPr lang="en-US" sz="2600" i="1" dirty="0" smtClean="0">
                <a:solidFill>
                  <a:srgbClr val="000000"/>
                </a:solidFill>
                <a:effectLst>
                  <a:outerShdw blurRad="38100" dist="38100" dir="2700000" algn="tl">
                    <a:srgbClr val="FFFFFF"/>
                  </a:outerShdw>
                </a:effectLst>
                <a:latin typeface="+mn-lt"/>
              </a:rPr>
              <a:t>(</a:t>
            </a:r>
            <a:r>
              <a:rPr lang="en-US" sz="2600" i="1" dirty="0" err="1" smtClean="0">
                <a:solidFill>
                  <a:srgbClr val="000000"/>
                </a:solidFill>
                <a:effectLst>
                  <a:outerShdw blurRad="38100" dist="38100" dir="2700000" algn="tl">
                    <a:srgbClr val="FFFFFF"/>
                  </a:outerShdw>
                </a:effectLst>
                <a:latin typeface="+mn-lt"/>
              </a:rPr>
              <a:t>Prov</a:t>
            </a:r>
            <a:r>
              <a:rPr lang="en-US" sz="2600" i="1" dirty="0" smtClean="0">
                <a:solidFill>
                  <a:srgbClr val="000000"/>
                </a:solidFill>
                <a:effectLst>
                  <a:outerShdw blurRad="38100" dist="38100" dir="2700000" algn="tl">
                    <a:srgbClr val="FFFFFF"/>
                  </a:outerShdw>
                </a:effectLst>
                <a:latin typeface="+mn-lt"/>
              </a:rPr>
              <a:t> 1:7; 16:6;    </a:t>
            </a:r>
            <a:r>
              <a:rPr lang="en-US" sz="2600" i="1" dirty="0" err="1" smtClean="0">
                <a:solidFill>
                  <a:srgbClr val="000000"/>
                </a:solidFill>
                <a:effectLst>
                  <a:outerShdw blurRad="38100" dist="38100" dir="2700000" algn="tl">
                    <a:srgbClr val="FFFFFF"/>
                  </a:outerShdw>
                </a:effectLst>
                <a:latin typeface="+mn-lt"/>
              </a:rPr>
              <a:t>Jer</a:t>
            </a:r>
            <a:r>
              <a:rPr lang="en-US" sz="2600" i="1" dirty="0" smtClean="0">
                <a:solidFill>
                  <a:srgbClr val="000000"/>
                </a:solidFill>
                <a:effectLst>
                  <a:outerShdw blurRad="38100" dist="38100" dir="2700000" algn="tl">
                    <a:srgbClr val="FFFFFF"/>
                  </a:outerShdw>
                </a:effectLst>
                <a:latin typeface="+mn-lt"/>
              </a:rPr>
              <a:t> 2:18; Rom 3:18)</a:t>
            </a:r>
          </a:p>
          <a:p>
            <a:pPr marL="465138" indent="-465138" algn="l">
              <a:spcBef>
                <a:spcPts val="6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Because it is often easier to sin than to do that which is right – </a:t>
            </a:r>
            <a:r>
              <a:rPr lang="en-US" sz="2600" i="1" dirty="0" smtClean="0">
                <a:solidFill>
                  <a:srgbClr val="000000"/>
                </a:solidFill>
                <a:effectLst>
                  <a:outerShdw blurRad="38100" dist="38100" dir="2700000" algn="tl">
                    <a:srgbClr val="FFFFFF"/>
                  </a:outerShdw>
                </a:effectLst>
                <a:latin typeface="+mn-lt"/>
              </a:rPr>
              <a:t>(Mat 7:13,14)</a:t>
            </a:r>
          </a:p>
          <a:p>
            <a:pPr marL="465138" indent="-465138" algn="l">
              <a:spcBef>
                <a:spcPts val="6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Because of habit – </a:t>
            </a:r>
            <a:r>
              <a:rPr lang="en-US" sz="2600" i="1" dirty="0" smtClean="0">
                <a:solidFill>
                  <a:srgbClr val="000000"/>
                </a:solidFill>
                <a:effectLst>
                  <a:outerShdw blurRad="38100" dist="38100" dir="2700000" algn="tl">
                    <a:srgbClr val="FFFFFF"/>
                  </a:outerShdw>
                </a:effectLst>
                <a:latin typeface="+mn-lt"/>
              </a:rPr>
              <a:t>(2 Pet 2:14)</a:t>
            </a:r>
          </a:p>
          <a:p>
            <a:pPr marL="465138" indent="-465138" algn="l">
              <a:spcBef>
                <a:spcPts val="6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Because of the momentary pleasure which that sin brings them – </a:t>
            </a:r>
            <a:r>
              <a:rPr lang="en-US" sz="2600" i="1" dirty="0" smtClean="0">
                <a:solidFill>
                  <a:srgbClr val="000000"/>
                </a:solidFill>
                <a:effectLst>
                  <a:outerShdw blurRad="38100" dist="38100" dir="2700000" algn="tl">
                    <a:srgbClr val="FFFFFF"/>
                  </a:outerShdw>
                </a:effectLst>
                <a:latin typeface="+mn-lt"/>
              </a:rPr>
              <a:t>(Heb 11:25; Jas 5:5)</a:t>
            </a:r>
          </a:p>
          <a:p>
            <a:pPr marL="465138" indent="-465138" algn="l">
              <a:spcBef>
                <a:spcPts val="6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Because of its deceptiveness – </a:t>
            </a:r>
            <a:r>
              <a:rPr lang="en-US" sz="2600" i="1" dirty="0" smtClean="0">
                <a:solidFill>
                  <a:srgbClr val="000000"/>
                </a:solidFill>
                <a:effectLst>
                  <a:outerShdw blurRad="38100" dist="38100" dir="2700000" algn="tl">
                    <a:srgbClr val="FFFFFF"/>
                  </a:outerShdw>
                </a:effectLst>
                <a:latin typeface="+mn-lt"/>
              </a:rPr>
              <a:t>(Heb 3:13)</a:t>
            </a:r>
          </a:p>
        </p:txBody>
      </p:sp>
      <p:pic>
        <p:nvPicPr>
          <p:cNvPr id="1027" name="Picture 3" descr="C:\Documents and Settings\Don  McClain\Local Settings\Temporary Internet Files\Content.IE5\X1HBA6AB\MCj04344110000[1].wmf"/>
          <p:cNvPicPr>
            <a:picLocks noChangeAspect="1" noChangeArrowheads="1"/>
          </p:cNvPicPr>
          <p:nvPr/>
        </p:nvPicPr>
        <p:blipFill>
          <a:blip r:embed="rId3"/>
          <a:srcRect/>
          <a:stretch>
            <a:fillRect/>
          </a:stretch>
        </p:blipFill>
        <p:spPr bwMode="auto">
          <a:xfrm>
            <a:off x="6324599" y="1905000"/>
            <a:ext cx="2302933" cy="2590800"/>
          </a:xfrm>
          <a:prstGeom prst="rect">
            <a:avLst/>
          </a:prstGeom>
          <a:noFill/>
        </p:spPr>
      </p:pic>
      <p:sp>
        <p:nvSpPr>
          <p:cNvPr id="15" name="Rectangle 14"/>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anim calcmode="lin" valueType="num">
                                      <p:cBhvr>
                                        <p:cTn id="7" dur="500" fill="hold"/>
                                        <p:tgtEl>
                                          <p:spTgt spid="35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57">
                                            <p:txEl>
                                              <p:pRg st="1" end="1"/>
                                            </p:txEl>
                                          </p:spTgt>
                                        </p:tgtEl>
                                        <p:attrNameLst>
                                          <p:attrName>style.visibility</p:attrName>
                                        </p:attrNameLst>
                                      </p:cBhvr>
                                      <p:to>
                                        <p:strVal val="visible"/>
                                      </p:to>
                                    </p:set>
                                    <p:anim calcmode="lin" valueType="num">
                                      <p:cBhvr>
                                        <p:cTn id="15" dur="500" fill="hold"/>
                                        <p:tgtEl>
                                          <p:spTgt spid="35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57">
                                            <p:txEl>
                                              <p:pRg st="2" end="2"/>
                                            </p:txEl>
                                          </p:spTgt>
                                        </p:tgtEl>
                                        <p:attrNameLst>
                                          <p:attrName>style.visibility</p:attrName>
                                        </p:attrNameLst>
                                      </p:cBhvr>
                                      <p:to>
                                        <p:strVal val="visible"/>
                                      </p:to>
                                    </p:set>
                                    <p:anim calcmode="lin" valueType="num">
                                      <p:cBhvr>
                                        <p:cTn id="23" dur="500" fill="hold"/>
                                        <p:tgtEl>
                                          <p:spTgt spid="35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5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5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57">
                                            <p:txEl>
                                              <p:pRg st="3" end="3"/>
                                            </p:txEl>
                                          </p:spTgt>
                                        </p:tgtEl>
                                        <p:attrNameLst>
                                          <p:attrName>style.visibility</p:attrName>
                                        </p:attrNameLst>
                                      </p:cBhvr>
                                      <p:to>
                                        <p:strVal val="visible"/>
                                      </p:to>
                                    </p:set>
                                    <p:anim calcmode="lin" valueType="num">
                                      <p:cBhvr>
                                        <p:cTn id="31" dur="500" fill="hold"/>
                                        <p:tgtEl>
                                          <p:spTgt spid="35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5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5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57">
                                            <p:txEl>
                                              <p:pRg st="4" end="4"/>
                                            </p:txEl>
                                          </p:spTgt>
                                        </p:tgtEl>
                                        <p:attrNameLst>
                                          <p:attrName>style.visibility</p:attrName>
                                        </p:attrNameLst>
                                      </p:cBhvr>
                                      <p:to>
                                        <p:strVal val="visible"/>
                                      </p:to>
                                    </p:set>
                                    <p:anim calcmode="lin" valueType="num">
                                      <p:cBhvr>
                                        <p:cTn id="39" dur="500" fill="hold"/>
                                        <p:tgtEl>
                                          <p:spTgt spid="35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5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5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5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152400" y="1524000"/>
            <a:ext cx="66294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12</a:t>
            </a:fld>
            <a:endParaRPr lang="en-US"/>
          </a:p>
        </p:txBody>
      </p:sp>
      <p:sp>
        <p:nvSpPr>
          <p:cNvPr id="14" name="Rectangle 13"/>
          <p:cNvSpPr/>
          <p:nvPr/>
        </p:nvSpPr>
        <p:spPr>
          <a:xfrm>
            <a:off x="0" y="600670"/>
            <a:ext cx="91440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Why Does Man Sin?</a:t>
            </a:r>
          </a:p>
        </p:txBody>
      </p:sp>
      <p:sp>
        <p:nvSpPr>
          <p:cNvPr id="357" name="Text Box 3"/>
          <p:cNvSpPr txBox="1">
            <a:spLocks noChangeArrowheads="1"/>
          </p:cNvSpPr>
          <p:nvPr/>
        </p:nvSpPr>
        <p:spPr bwMode="auto">
          <a:xfrm>
            <a:off x="304800" y="1752601"/>
            <a:ext cx="6324600" cy="4693593"/>
          </a:xfrm>
          <a:prstGeom prst="rect">
            <a:avLst/>
          </a:prstGeom>
          <a:noFill/>
          <a:ln w="9525">
            <a:noFill/>
            <a:miter lim="800000"/>
            <a:headEnd/>
            <a:tailEnd/>
          </a:ln>
          <a:effectLst/>
        </p:spPr>
        <p:txBody>
          <a:bodyPr wrap="square">
            <a:spAutoFit/>
          </a:bodyPr>
          <a:lstStyle/>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Wants to </a:t>
            </a:r>
            <a:r>
              <a:rPr lang="en-US" sz="2400" dirty="0" smtClean="0">
                <a:solidFill>
                  <a:srgbClr val="000000"/>
                </a:solidFill>
                <a:effectLst>
                  <a:outerShdw blurRad="38100" dist="38100" dir="2700000" algn="tl">
                    <a:srgbClr val="FFFFFF"/>
                  </a:outerShdw>
                </a:effectLst>
                <a:latin typeface="+mn-lt"/>
              </a:rPr>
              <a:t>(Jas.  1: 14,15).</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Not watchful </a:t>
            </a:r>
            <a:r>
              <a:rPr lang="en-US" sz="2400" dirty="0" smtClean="0">
                <a:solidFill>
                  <a:srgbClr val="000000"/>
                </a:solidFill>
                <a:effectLst>
                  <a:outerShdw blurRad="38100" dist="38100" dir="2700000" algn="tl">
                    <a:srgbClr val="FFFFFF"/>
                  </a:outerShdw>
                </a:effectLst>
                <a:latin typeface="+mn-lt"/>
              </a:rPr>
              <a:t>(Mat. 26:41, Gal.  6:1).</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Lacks self-control </a:t>
            </a:r>
            <a:r>
              <a:rPr lang="en-US" sz="2400" dirty="0" smtClean="0">
                <a:solidFill>
                  <a:srgbClr val="000000"/>
                </a:solidFill>
                <a:effectLst>
                  <a:outerShdw blurRad="38100" dist="38100" dir="2700000" algn="tl">
                    <a:srgbClr val="FFFFFF"/>
                  </a:outerShdw>
                </a:effectLst>
                <a:latin typeface="+mn-lt"/>
              </a:rPr>
              <a:t>(I Cor.  9:27).</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To fit in with the crowd, </a:t>
            </a:r>
            <a:r>
              <a:rPr lang="en-US" sz="2400" dirty="0" smtClean="0">
                <a:solidFill>
                  <a:srgbClr val="000000"/>
                </a:solidFill>
                <a:effectLst>
                  <a:outerShdw blurRad="38100" dist="38100" dir="2700000" algn="tl">
                    <a:srgbClr val="FFFFFF"/>
                  </a:outerShdw>
                </a:effectLst>
                <a:latin typeface="+mn-lt"/>
              </a:rPr>
              <a:t>(Prov. 1:10; 1 Cor. 15:33; 1 Tim.  5:22).</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Does not think or control his thoughts </a:t>
            </a:r>
            <a:r>
              <a:rPr lang="en-US" sz="2400" dirty="0" smtClean="0">
                <a:solidFill>
                  <a:srgbClr val="000000"/>
                </a:solidFill>
                <a:effectLst>
                  <a:outerShdw blurRad="38100" dist="38100" dir="2700000" algn="tl">
                    <a:srgbClr val="FFFFFF"/>
                  </a:outerShdw>
                </a:effectLst>
                <a:latin typeface="+mn-lt"/>
              </a:rPr>
              <a:t>(Prov. 22:3; 15:26, 23:7, Phil  4:8).</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Doesn’t resist the devil </a:t>
            </a:r>
            <a:r>
              <a:rPr lang="en-US" sz="2400" dirty="0" smtClean="0">
                <a:solidFill>
                  <a:srgbClr val="000000"/>
                </a:solidFill>
                <a:effectLst>
                  <a:outerShdw blurRad="38100" dist="38100" dir="2700000" algn="tl">
                    <a:srgbClr val="FFFFFF"/>
                  </a:outerShdw>
                </a:effectLst>
                <a:latin typeface="+mn-lt"/>
              </a:rPr>
              <a:t>(Jas.  4:7).</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Selfishness </a:t>
            </a:r>
            <a:r>
              <a:rPr lang="en-US" sz="2400" dirty="0" smtClean="0">
                <a:solidFill>
                  <a:srgbClr val="000000"/>
                </a:solidFill>
                <a:effectLst>
                  <a:outerShdw blurRad="38100" dist="38100" dir="2700000" algn="tl">
                    <a:srgbClr val="FFFFFF"/>
                  </a:outerShdw>
                </a:effectLst>
                <a:latin typeface="+mn-lt"/>
              </a:rPr>
              <a:t>(cp.  </a:t>
            </a:r>
            <a:r>
              <a:rPr lang="en-US" sz="2400" dirty="0" err="1" smtClean="0">
                <a:solidFill>
                  <a:srgbClr val="000000"/>
                </a:solidFill>
                <a:effectLst>
                  <a:outerShdw blurRad="38100" dist="38100" dir="2700000" algn="tl">
                    <a:srgbClr val="FFFFFF"/>
                  </a:outerShdw>
                </a:effectLst>
                <a:latin typeface="+mn-lt"/>
              </a:rPr>
              <a:t>Lk</a:t>
            </a:r>
            <a:r>
              <a:rPr lang="en-US" sz="2400" dirty="0" smtClean="0">
                <a:solidFill>
                  <a:srgbClr val="000000"/>
                </a:solidFill>
                <a:effectLst>
                  <a:outerShdw blurRad="38100" dist="38100" dir="2700000" algn="tl">
                    <a:srgbClr val="FFFFFF"/>
                  </a:outerShdw>
                </a:effectLst>
                <a:latin typeface="+mn-lt"/>
              </a:rPr>
              <a:t>. 15:12; 18:22,23).</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Doesn’t have the word hidden in his heart – </a:t>
            </a:r>
            <a:r>
              <a:rPr lang="en-US" sz="2400" dirty="0" smtClean="0">
                <a:solidFill>
                  <a:srgbClr val="000000"/>
                </a:solidFill>
                <a:effectLst>
                  <a:outerShdw blurRad="38100" dist="38100" dir="2700000" algn="tl">
                    <a:srgbClr val="FFFFFF"/>
                  </a:outerShdw>
                </a:effectLst>
                <a:latin typeface="+mn-lt"/>
              </a:rPr>
              <a:t>(Ps. 119:11).</a:t>
            </a:r>
          </a:p>
        </p:txBody>
      </p:sp>
      <p:pic>
        <p:nvPicPr>
          <p:cNvPr id="1027" name="Picture 3" descr="C:\Documents and Settings\Don  McClain\Local Settings\Temporary Internet Files\Content.IE5\X1HBA6AB\MCj04344110000[1].wmf"/>
          <p:cNvPicPr>
            <a:picLocks noChangeAspect="1" noChangeArrowheads="1"/>
          </p:cNvPicPr>
          <p:nvPr/>
        </p:nvPicPr>
        <p:blipFill>
          <a:blip r:embed="rId3"/>
          <a:srcRect/>
          <a:stretch>
            <a:fillRect/>
          </a:stretch>
        </p:blipFill>
        <p:spPr bwMode="auto">
          <a:xfrm>
            <a:off x="6324599" y="1905000"/>
            <a:ext cx="2302933" cy="2590800"/>
          </a:xfrm>
          <a:prstGeom prst="rect">
            <a:avLst/>
          </a:prstGeom>
          <a:noFill/>
        </p:spPr>
      </p:pic>
      <p:sp>
        <p:nvSpPr>
          <p:cNvPr id="15" name="Rectangle 14"/>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57">
                                            <p:txEl>
                                              <p:pRg st="1" end="1"/>
                                            </p:txEl>
                                          </p:spTgt>
                                        </p:tgtEl>
                                        <p:attrNameLst>
                                          <p:attrName>style.visibility</p:attrName>
                                        </p:attrNameLst>
                                      </p:cBhvr>
                                      <p:to>
                                        <p:strVal val="visible"/>
                                      </p:to>
                                    </p:set>
                                    <p:anim calcmode="lin" valueType="num">
                                      <p:cBhvr>
                                        <p:cTn id="7" dur="500" fill="hold"/>
                                        <p:tgtEl>
                                          <p:spTgt spid="35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57">
                                            <p:txEl>
                                              <p:pRg st="2" end="2"/>
                                            </p:txEl>
                                          </p:spTgt>
                                        </p:tgtEl>
                                        <p:attrNameLst>
                                          <p:attrName>style.visibility</p:attrName>
                                        </p:attrNameLst>
                                      </p:cBhvr>
                                      <p:to>
                                        <p:strVal val="visible"/>
                                      </p:to>
                                    </p:set>
                                    <p:anim calcmode="lin" valueType="num">
                                      <p:cBhvr>
                                        <p:cTn id="15" dur="500" fill="hold"/>
                                        <p:tgtEl>
                                          <p:spTgt spid="35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57">
                                            <p:txEl>
                                              <p:pRg st="3" end="3"/>
                                            </p:txEl>
                                          </p:spTgt>
                                        </p:tgtEl>
                                        <p:attrNameLst>
                                          <p:attrName>style.visibility</p:attrName>
                                        </p:attrNameLst>
                                      </p:cBhvr>
                                      <p:to>
                                        <p:strVal val="visible"/>
                                      </p:to>
                                    </p:set>
                                    <p:anim calcmode="lin" valueType="num">
                                      <p:cBhvr>
                                        <p:cTn id="23" dur="500" fill="hold"/>
                                        <p:tgtEl>
                                          <p:spTgt spid="35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5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5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57">
                                            <p:txEl>
                                              <p:pRg st="4" end="4"/>
                                            </p:txEl>
                                          </p:spTgt>
                                        </p:tgtEl>
                                        <p:attrNameLst>
                                          <p:attrName>style.visibility</p:attrName>
                                        </p:attrNameLst>
                                      </p:cBhvr>
                                      <p:to>
                                        <p:strVal val="visible"/>
                                      </p:to>
                                    </p:set>
                                    <p:anim calcmode="lin" valueType="num">
                                      <p:cBhvr>
                                        <p:cTn id="31" dur="500" fill="hold"/>
                                        <p:tgtEl>
                                          <p:spTgt spid="35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5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5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57">
                                            <p:txEl>
                                              <p:pRg st="5" end="5"/>
                                            </p:txEl>
                                          </p:spTgt>
                                        </p:tgtEl>
                                        <p:attrNameLst>
                                          <p:attrName>style.visibility</p:attrName>
                                        </p:attrNameLst>
                                      </p:cBhvr>
                                      <p:to>
                                        <p:strVal val="visible"/>
                                      </p:to>
                                    </p:set>
                                    <p:anim calcmode="lin" valueType="num">
                                      <p:cBhvr>
                                        <p:cTn id="39" dur="500" fill="hold"/>
                                        <p:tgtEl>
                                          <p:spTgt spid="35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5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5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5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57">
                                            <p:txEl>
                                              <p:pRg st="6" end="6"/>
                                            </p:txEl>
                                          </p:spTgt>
                                        </p:tgtEl>
                                        <p:attrNameLst>
                                          <p:attrName>style.visibility</p:attrName>
                                        </p:attrNameLst>
                                      </p:cBhvr>
                                      <p:to>
                                        <p:strVal val="visible"/>
                                      </p:to>
                                    </p:set>
                                    <p:anim calcmode="lin" valueType="num">
                                      <p:cBhvr>
                                        <p:cTn id="47" dur="500" fill="hold"/>
                                        <p:tgtEl>
                                          <p:spTgt spid="35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5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5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5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357">
                                            <p:txEl>
                                              <p:pRg st="7" end="7"/>
                                            </p:txEl>
                                          </p:spTgt>
                                        </p:tgtEl>
                                        <p:attrNameLst>
                                          <p:attrName>style.visibility</p:attrName>
                                        </p:attrNameLst>
                                      </p:cBhvr>
                                      <p:to>
                                        <p:strVal val="visible"/>
                                      </p:to>
                                    </p:set>
                                    <p:anim calcmode="lin" valueType="num">
                                      <p:cBhvr>
                                        <p:cTn id="55" dur="500" fill="hold"/>
                                        <p:tgtEl>
                                          <p:spTgt spid="35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5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5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5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Diagonal Corner Rectangle 15"/>
          <p:cNvSpPr/>
          <p:nvPr/>
        </p:nvSpPr>
        <p:spPr>
          <a:xfrm>
            <a:off x="152400" y="1524000"/>
            <a:ext cx="82296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13</a:t>
            </a:fld>
            <a:endParaRPr lang="en-US"/>
          </a:p>
        </p:txBody>
      </p:sp>
      <p:sp>
        <p:nvSpPr>
          <p:cNvPr id="14" name="Rectangle 13"/>
          <p:cNvSpPr/>
          <p:nvPr/>
        </p:nvSpPr>
        <p:spPr>
          <a:xfrm>
            <a:off x="0" y="600670"/>
            <a:ext cx="9144000" cy="830997"/>
          </a:xfrm>
          <a:prstGeom prst="rect">
            <a:avLst/>
          </a:prstGeom>
        </p:spPr>
        <p:txBody>
          <a:bodyPr wrap="square">
            <a:spAutoFit/>
          </a:bodyPr>
          <a:lstStyle/>
          <a:p>
            <a:r>
              <a:rPr lang="en-US" sz="48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What About Sins of Ignorance?</a:t>
            </a:r>
          </a:p>
        </p:txBody>
      </p:sp>
      <p:sp>
        <p:nvSpPr>
          <p:cNvPr id="357" name="Text Box 3"/>
          <p:cNvSpPr txBox="1">
            <a:spLocks noChangeArrowheads="1"/>
          </p:cNvSpPr>
          <p:nvPr/>
        </p:nvSpPr>
        <p:spPr bwMode="auto">
          <a:xfrm>
            <a:off x="304800" y="1752601"/>
            <a:ext cx="8229600" cy="4539704"/>
          </a:xfrm>
          <a:prstGeom prst="rect">
            <a:avLst/>
          </a:prstGeom>
          <a:noFill/>
          <a:ln w="9525">
            <a:noFill/>
            <a:miter lim="800000"/>
            <a:headEnd/>
            <a:tailEnd/>
          </a:ln>
          <a:effectLst/>
        </p:spPr>
        <p:txBody>
          <a:bodyPr wrap="square">
            <a:spAutoFit/>
          </a:bodyPr>
          <a:lstStyle/>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Old Testament Law Governing Ignorance </a:t>
            </a:r>
            <a:r>
              <a:rPr lang="en-US" sz="2400" dirty="0" smtClean="0">
                <a:solidFill>
                  <a:srgbClr val="000000"/>
                </a:solidFill>
                <a:effectLst>
                  <a:outerShdw blurRad="38100" dist="38100" dir="2700000" algn="tl">
                    <a:srgbClr val="FFFFFF"/>
                  </a:outerShdw>
                </a:effectLst>
                <a:latin typeface="+mn-lt"/>
              </a:rPr>
              <a:t>– Leviticus 4:2,3; 13,14; 22,23, 27,28; 5:2-6, 15-18, 27-29; Hos. 4:6,14</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Willful Ignorance: condemned – </a:t>
            </a:r>
            <a:r>
              <a:rPr lang="en-US" sz="2400" dirty="0" smtClean="0">
                <a:solidFill>
                  <a:srgbClr val="000000"/>
                </a:solidFill>
                <a:effectLst>
                  <a:outerShdw blurRad="38100" dist="38100" dir="2700000" algn="tl">
                    <a:srgbClr val="FFFFFF"/>
                  </a:outerShdw>
                </a:effectLst>
                <a:latin typeface="+mn-lt"/>
              </a:rPr>
              <a:t>Hos. 4:6; 2Pet. 3:3-7; Eph. 4:18; 1Cor. 6:3,4; Rom. 1:19-22</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Former Ignorance: condemned –</a:t>
            </a:r>
            <a:r>
              <a:rPr lang="en-US" sz="2400" dirty="0" smtClean="0">
                <a:solidFill>
                  <a:srgbClr val="000000"/>
                </a:solidFill>
                <a:effectLst>
                  <a:outerShdw blurRad="38100" dist="38100" dir="2700000" algn="tl">
                    <a:srgbClr val="FFFFFF"/>
                  </a:outerShdw>
                </a:effectLst>
                <a:latin typeface="+mn-lt"/>
              </a:rPr>
              <a:t> Eph. 4:22; 1Pet. 1:14 </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Unintentional Ignorance: condemned - </a:t>
            </a:r>
            <a:r>
              <a:rPr lang="en-US" sz="2400" dirty="0" smtClean="0">
                <a:solidFill>
                  <a:srgbClr val="000000"/>
                </a:solidFill>
                <a:effectLst>
                  <a:outerShdw blurRad="38100" dist="38100" dir="2700000" algn="tl">
                    <a:srgbClr val="FFFFFF"/>
                  </a:outerShdw>
                </a:effectLst>
                <a:latin typeface="+mn-lt"/>
              </a:rPr>
              <a:t>1Tim. 1:13-15; Acts 3:17,19; 8:18-22</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Is There Hope For Unintentional Ignorance? - </a:t>
            </a:r>
            <a:r>
              <a:rPr lang="en-US" sz="2400" dirty="0" smtClean="0">
                <a:solidFill>
                  <a:srgbClr val="000000"/>
                </a:solidFill>
                <a:effectLst>
                  <a:outerShdw blurRad="38100" dist="38100" dir="2700000" algn="tl">
                    <a:srgbClr val="FFFFFF"/>
                  </a:outerShdw>
                </a:effectLst>
                <a:latin typeface="+mn-lt"/>
              </a:rPr>
              <a:t>1Tim. 1:13-16; 2:3-6 </a:t>
            </a:r>
          </a:p>
          <a:p>
            <a:pPr marL="465138" indent="-465138" algn="l">
              <a:spcBef>
                <a:spcPts val="600"/>
              </a:spcBef>
              <a:buClr>
                <a:schemeClr val="accent1">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Can One Avoid Sinning In Ignorance? - </a:t>
            </a:r>
            <a:r>
              <a:rPr lang="en-US" sz="2400" dirty="0" smtClean="0">
                <a:solidFill>
                  <a:srgbClr val="000000"/>
                </a:solidFill>
                <a:effectLst>
                  <a:outerShdw blurRad="38100" dist="38100" dir="2700000" algn="tl">
                    <a:srgbClr val="FFFFFF"/>
                  </a:outerShdw>
                </a:effectLst>
                <a:latin typeface="+mn-lt"/>
              </a:rPr>
              <a:t>Gen 20:6; Ps. 119:11; 1 Cor. 10:13; 2 Pet 3:17,18</a:t>
            </a:r>
          </a:p>
        </p:txBody>
      </p:sp>
      <p:sp>
        <p:nvSpPr>
          <p:cNvPr id="9" name="Rectangle 8"/>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anim calcmode="lin" valueType="num">
                                      <p:cBhvr>
                                        <p:cTn id="7" dur="500" fill="hold"/>
                                        <p:tgtEl>
                                          <p:spTgt spid="35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57">
                                            <p:txEl>
                                              <p:pRg st="1" end="1"/>
                                            </p:txEl>
                                          </p:spTgt>
                                        </p:tgtEl>
                                        <p:attrNameLst>
                                          <p:attrName>style.visibility</p:attrName>
                                        </p:attrNameLst>
                                      </p:cBhvr>
                                      <p:to>
                                        <p:strVal val="visible"/>
                                      </p:to>
                                    </p:set>
                                    <p:anim calcmode="lin" valueType="num">
                                      <p:cBhvr>
                                        <p:cTn id="15" dur="500" fill="hold"/>
                                        <p:tgtEl>
                                          <p:spTgt spid="35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57">
                                            <p:txEl>
                                              <p:pRg st="2" end="2"/>
                                            </p:txEl>
                                          </p:spTgt>
                                        </p:tgtEl>
                                        <p:attrNameLst>
                                          <p:attrName>style.visibility</p:attrName>
                                        </p:attrNameLst>
                                      </p:cBhvr>
                                      <p:to>
                                        <p:strVal val="visible"/>
                                      </p:to>
                                    </p:set>
                                    <p:anim calcmode="lin" valueType="num">
                                      <p:cBhvr>
                                        <p:cTn id="23" dur="500" fill="hold"/>
                                        <p:tgtEl>
                                          <p:spTgt spid="35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5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5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57">
                                            <p:txEl>
                                              <p:pRg st="3" end="3"/>
                                            </p:txEl>
                                          </p:spTgt>
                                        </p:tgtEl>
                                        <p:attrNameLst>
                                          <p:attrName>style.visibility</p:attrName>
                                        </p:attrNameLst>
                                      </p:cBhvr>
                                      <p:to>
                                        <p:strVal val="visible"/>
                                      </p:to>
                                    </p:set>
                                    <p:anim calcmode="lin" valueType="num">
                                      <p:cBhvr>
                                        <p:cTn id="31" dur="500" fill="hold"/>
                                        <p:tgtEl>
                                          <p:spTgt spid="35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5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5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57">
                                            <p:txEl>
                                              <p:pRg st="4" end="4"/>
                                            </p:txEl>
                                          </p:spTgt>
                                        </p:tgtEl>
                                        <p:attrNameLst>
                                          <p:attrName>style.visibility</p:attrName>
                                        </p:attrNameLst>
                                      </p:cBhvr>
                                      <p:to>
                                        <p:strVal val="visible"/>
                                      </p:to>
                                    </p:set>
                                    <p:anim calcmode="lin" valueType="num">
                                      <p:cBhvr>
                                        <p:cTn id="39" dur="500" fill="hold"/>
                                        <p:tgtEl>
                                          <p:spTgt spid="35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5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5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57">
                                            <p:txEl>
                                              <p:pRg st="5" end="5"/>
                                            </p:txEl>
                                          </p:spTgt>
                                        </p:tgtEl>
                                        <p:attrNameLst>
                                          <p:attrName>style.visibility</p:attrName>
                                        </p:attrNameLst>
                                      </p:cBhvr>
                                      <p:to>
                                        <p:strVal val="visible"/>
                                      </p:to>
                                    </p:set>
                                    <p:anim calcmode="lin" valueType="num">
                                      <p:cBhvr>
                                        <p:cTn id="47" dur="500" fill="hold"/>
                                        <p:tgtEl>
                                          <p:spTgt spid="35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5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5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5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1"/>
          <p:cNvSpPr>
            <a:spLocks noGrp="1"/>
          </p:cNvSpPr>
          <p:nvPr>
            <p:ph type="dt" sz="half" idx="10"/>
          </p:nvPr>
        </p:nvSpPr>
        <p:spPr/>
        <p:txBody>
          <a:bodyPr/>
          <a:lstStyle/>
          <a:p>
            <a:r>
              <a:rPr lang="en-US" smtClean="0"/>
              <a:t>Don McClain</a:t>
            </a:r>
            <a:endParaRPr lang="en-US"/>
          </a:p>
        </p:txBody>
      </p:sp>
      <p:sp>
        <p:nvSpPr>
          <p:cNvPr id="37" name="Footer Placeholder 2"/>
          <p:cNvSpPr>
            <a:spLocks noGrp="1"/>
          </p:cNvSpPr>
          <p:nvPr>
            <p:ph type="ftr" sz="quarter" idx="11"/>
          </p:nvPr>
        </p:nvSpPr>
        <p:spPr/>
        <p:txBody>
          <a:bodyPr/>
          <a:lstStyle/>
          <a:p>
            <a:r>
              <a:rPr lang="en-US" smtClean="0"/>
              <a:t>W. 65th St church of Christ -  May 4, 2008</a:t>
            </a:r>
            <a:endParaRPr lang="en-US"/>
          </a:p>
        </p:txBody>
      </p:sp>
      <p:sp>
        <p:nvSpPr>
          <p:cNvPr id="38" name="Slide Number Placeholder 3"/>
          <p:cNvSpPr>
            <a:spLocks noGrp="1"/>
          </p:cNvSpPr>
          <p:nvPr>
            <p:ph type="sldNum" sz="quarter" idx="12"/>
          </p:nvPr>
        </p:nvSpPr>
        <p:spPr/>
        <p:txBody>
          <a:bodyPr/>
          <a:lstStyle/>
          <a:p>
            <a:fld id="{4CF360F8-6B28-4AFE-BBC2-1D8966B88FE2}" type="slidenum">
              <a:rPr lang="en-US"/>
              <a:pPr/>
              <a:t>14</a:t>
            </a:fld>
            <a:endParaRPr lang="en-US"/>
          </a:p>
        </p:txBody>
      </p:sp>
      <p:sp>
        <p:nvSpPr>
          <p:cNvPr id="27650" name="Text Box 2"/>
          <p:cNvSpPr txBox="1">
            <a:spLocks noChangeArrowheads="1"/>
          </p:cNvSpPr>
          <p:nvPr/>
        </p:nvSpPr>
        <p:spPr bwMode="auto">
          <a:xfrm>
            <a:off x="1371600" y="914400"/>
            <a:ext cx="1704313" cy="461665"/>
          </a:xfrm>
          <a:prstGeom prst="rect">
            <a:avLst/>
          </a:prstGeom>
          <a:noFill/>
          <a:ln w="9525">
            <a:noFill/>
            <a:miter lim="800000"/>
            <a:headEnd/>
            <a:tailEnd/>
          </a:ln>
          <a:effectLst/>
        </p:spPr>
        <p:txBody>
          <a:bodyPr wrap="none">
            <a:spAutoFit/>
          </a:bodyPr>
          <a:lstStyle/>
          <a:p>
            <a:pPr algn="l"/>
            <a:r>
              <a:rPr lang="en-US" sz="240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Knowledge</a:t>
            </a:r>
          </a:p>
        </p:txBody>
      </p:sp>
      <p:sp>
        <p:nvSpPr>
          <p:cNvPr id="27651" name="Rectangle 3"/>
          <p:cNvSpPr>
            <a:spLocks noChangeArrowheads="1"/>
          </p:cNvSpPr>
          <p:nvPr/>
        </p:nvSpPr>
        <p:spPr bwMode="auto">
          <a:xfrm>
            <a:off x="914400" y="1905000"/>
            <a:ext cx="3886200" cy="40386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27652" name="WordArt 4"/>
          <p:cNvSpPr>
            <a:spLocks noChangeArrowheads="1" noChangeShapeType="1" noTextEdit="1"/>
          </p:cNvSpPr>
          <p:nvPr/>
        </p:nvSpPr>
        <p:spPr bwMode="auto">
          <a:xfrm rot="5400000">
            <a:off x="-1600200" y="3581400"/>
            <a:ext cx="3962400" cy="609600"/>
          </a:xfrm>
          <a:prstGeom prst="rect">
            <a:avLst/>
          </a:prstGeom>
        </p:spPr>
        <p:txBody>
          <a:bodyPr vert="wordArtVert"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r>
              <a:rPr lang="en-US" sz="3600" b="1" kern="10" dirty="0">
                <a:ln w="11430"/>
                <a:solidFill>
                  <a:schemeClr val="tx2"/>
                </a:solidFill>
                <a:effectLst>
                  <a:outerShdw blurRad="50800" dist="39000" dir="5460000" algn="tl">
                    <a:srgbClr val="000000">
                      <a:alpha val="38000"/>
                    </a:srgbClr>
                  </a:outerShdw>
                </a:effectLst>
                <a:latin typeface="Rockwell Extra Bold"/>
              </a:rPr>
              <a:t>GROWTH</a:t>
            </a:r>
          </a:p>
        </p:txBody>
      </p:sp>
      <p:sp>
        <p:nvSpPr>
          <p:cNvPr id="27653" name="Rectangle 5"/>
          <p:cNvSpPr>
            <a:spLocks noChangeArrowheads="1"/>
          </p:cNvSpPr>
          <p:nvPr/>
        </p:nvSpPr>
        <p:spPr bwMode="auto">
          <a:xfrm>
            <a:off x="5029200" y="1905000"/>
            <a:ext cx="3886200" cy="403860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en-US">
              <a:ln w="18415" cmpd="sng">
                <a:noFill/>
                <a:prstDash val="solid"/>
              </a:ln>
              <a:solidFill>
                <a:srgbClr val="FFFFFF"/>
              </a:solidFill>
              <a:effectLst>
                <a:outerShdw blurRad="63500" dir="3600000" algn="tl" rotWithShape="0">
                  <a:srgbClr val="000000">
                    <a:alpha val="70000"/>
                  </a:srgbClr>
                </a:outerShdw>
              </a:effectLst>
            </a:endParaRPr>
          </a:p>
        </p:txBody>
      </p:sp>
      <p:sp>
        <p:nvSpPr>
          <p:cNvPr id="27654" name="Freeform 6"/>
          <p:cNvSpPr>
            <a:spLocks/>
          </p:cNvSpPr>
          <p:nvPr/>
        </p:nvSpPr>
        <p:spPr bwMode="auto">
          <a:xfrm>
            <a:off x="914400" y="3733800"/>
            <a:ext cx="3886200" cy="2133600"/>
          </a:xfrm>
          <a:custGeom>
            <a:avLst/>
            <a:gdLst/>
            <a:ahLst/>
            <a:cxnLst>
              <a:cxn ang="0">
                <a:pos x="0" y="1344"/>
              </a:cxn>
              <a:cxn ang="0">
                <a:pos x="384" y="1152"/>
              </a:cxn>
              <a:cxn ang="0">
                <a:pos x="624" y="1104"/>
              </a:cxn>
              <a:cxn ang="0">
                <a:pos x="816" y="960"/>
              </a:cxn>
              <a:cxn ang="0">
                <a:pos x="1152" y="816"/>
              </a:cxn>
              <a:cxn ang="0">
                <a:pos x="1488" y="768"/>
              </a:cxn>
              <a:cxn ang="0">
                <a:pos x="1872" y="528"/>
              </a:cxn>
              <a:cxn ang="0">
                <a:pos x="2016" y="288"/>
              </a:cxn>
              <a:cxn ang="0">
                <a:pos x="2208" y="144"/>
              </a:cxn>
              <a:cxn ang="0">
                <a:pos x="2448" y="0"/>
              </a:cxn>
            </a:cxnLst>
            <a:rect l="0" t="0" r="r" b="b"/>
            <a:pathLst>
              <a:path w="2448" h="1344">
                <a:moveTo>
                  <a:pt x="0" y="1344"/>
                </a:moveTo>
                <a:lnTo>
                  <a:pt x="384" y="1152"/>
                </a:lnTo>
                <a:lnTo>
                  <a:pt x="624" y="1104"/>
                </a:lnTo>
                <a:lnTo>
                  <a:pt x="816" y="960"/>
                </a:lnTo>
                <a:lnTo>
                  <a:pt x="1152" y="816"/>
                </a:lnTo>
                <a:lnTo>
                  <a:pt x="1488" y="768"/>
                </a:lnTo>
                <a:lnTo>
                  <a:pt x="1872" y="528"/>
                </a:lnTo>
                <a:lnTo>
                  <a:pt x="2016" y="288"/>
                </a:lnTo>
                <a:lnTo>
                  <a:pt x="2208" y="144"/>
                </a:lnTo>
                <a:lnTo>
                  <a:pt x="2448" y="0"/>
                </a:lnTo>
              </a:path>
            </a:pathLst>
          </a:custGeom>
          <a:noFill/>
          <a:ln w="57150" cmpd="sng">
            <a:solidFill>
              <a:schemeClr val="accent1"/>
            </a:solidFill>
            <a:round/>
            <a:headEnd type="none" w="med" len="med"/>
            <a:tailEnd type="triangle" w="med" len="med"/>
          </a:ln>
          <a:effectLst>
            <a:outerShdw dist="35921" dir="2700000" algn="ctr" rotWithShape="0">
              <a:schemeClr val="bg2"/>
            </a:outerShdw>
          </a:effectLst>
        </p:spPr>
        <p:txBody>
          <a:bodyPr/>
          <a:lstStyle/>
          <a:p>
            <a:endParaRPr lang="en-US"/>
          </a:p>
        </p:txBody>
      </p:sp>
      <p:sp>
        <p:nvSpPr>
          <p:cNvPr id="27655" name="Freeform 7"/>
          <p:cNvSpPr>
            <a:spLocks/>
          </p:cNvSpPr>
          <p:nvPr/>
        </p:nvSpPr>
        <p:spPr bwMode="auto">
          <a:xfrm>
            <a:off x="914400" y="4191000"/>
            <a:ext cx="3886200" cy="1447800"/>
          </a:xfrm>
          <a:custGeom>
            <a:avLst/>
            <a:gdLst/>
            <a:ahLst/>
            <a:cxnLst>
              <a:cxn ang="0">
                <a:pos x="0" y="912"/>
              </a:cxn>
              <a:cxn ang="0">
                <a:pos x="432" y="816"/>
              </a:cxn>
              <a:cxn ang="0">
                <a:pos x="1200" y="480"/>
              </a:cxn>
              <a:cxn ang="0">
                <a:pos x="1824" y="384"/>
              </a:cxn>
              <a:cxn ang="0">
                <a:pos x="2112" y="240"/>
              </a:cxn>
              <a:cxn ang="0">
                <a:pos x="2448" y="0"/>
              </a:cxn>
            </a:cxnLst>
            <a:rect l="0" t="0" r="r" b="b"/>
            <a:pathLst>
              <a:path w="2448" h="912">
                <a:moveTo>
                  <a:pt x="0" y="912"/>
                </a:moveTo>
                <a:lnTo>
                  <a:pt x="432" y="816"/>
                </a:lnTo>
                <a:lnTo>
                  <a:pt x="1200" y="480"/>
                </a:lnTo>
                <a:lnTo>
                  <a:pt x="1824" y="384"/>
                </a:lnTo>
                <a:lnTo>
                  <a:pt x="2112" y="240"/>
                </a:lnTo>
                <a:lnTo>
                  <a:pt x="2448" y="0"/>
                </a:lnTo>
              </a:path>
            </a:pathLst>
          </a:custGeom>
          <a:noFill/>
          <a:ln w="57150" cmpd="sng">
            <a:solidFill>
              <a:srgbClr val="0066FF"/>
            </a:solidFill>
            <a:round/>
            <a:headEnd type="none" w="med" len="med"/>
            <a:tailEnd type="triangle" w="med" len="med"/>
          </a:ln>
          <a:effectLst>
            <a:outerShdw dist="35921" dir="2700000" algn="ctr" rotWithShape="0">
              <a:schemeClr val="bg2"/>
            </a:outerShdw>
          </a:effectLst>
        </p:spPr>
        <p:txBody>
          <a:bodyPr/>
          <a:lstStyle/>
          <a:p>
            <a:endParaRPr lang="en-US"/>
          </a:p>
        </p:txBody>
      </p:sp>
      <p:sp>
        <p:nvSpPr>
          <p:cNvPr id="27656" name="Freeform 8"/>
          <p:cNvSpPr>
            <a:spLocks/>
          </p:cNvSpPr>
          <p:nvPr/>
        </p:nvSpPr>
        <p:spPr bwMode="auto">
          <a:xfrm>
            <a:off x="914400" y="4800600"/>
            <a:ext cx="3886200" cy="1066800"/>
          </a:xfrm>
          <a:custGeom>
            <a:avLst/>
            <a:gdLst/>
            <a:ahLst/>
            <a:cxnLst>
              <a:cxn ang="0">
                <a:pos x="0" y="672"/>
              </a:cxn>
              <a:cxn ang="0">
                <a:pos x="624" y="528"/>
              </a:cxn>
              <a:cxn ang="0">
                <a:pos x="1008" y="240"/>
              </a:cxn>
              <a:cxn ang="0">
                <a:pos x="1488" y="0"/>
              </a:cxn>
              <a:cxn ang="0">
                <a:pos x="1920" y="144"/>
              </a:cxn>
              <a:cxn ang="0">
                <a:pos x="2160" y="480"/>
              </a:cxn>
              <a:cxn ang="0">
                <a:pos x="2448" y="0"/>
              </a:cxn>
            </a:cxnLst>
            <a:rect l="0" t="0" r="r" b="b"/>
            <a:pathLst>
              <a:path w="2448" h="672">
                <a:moveTo>
                  <a:pt x="0" y="672"/>
                </a:moveTo>
                <a:lnTo>
                  <a:pt x="624" y="528"/>
                </a:lnTo>
                <a:lnTo>
                  <a:pt x="1008" y="240"/>
                </a:lnTo>
                <a:lnTo>
                  <a:pt x="1488" y="0"/>
                </a:lnTo>
                <a:lnTo>
                  <a:pt x="1920" y="144"/>
                </a:lnTo>
                <a:lnTo>
                  <a:pt x="2160" y="480"/>
                </a:lnTo>
                <a:lnTo>
                  <a:pt x="2448" y="0"/>
                </a:lnTo>
              </a:path>
            </a:pathLst>
          </a:custGeom>
          <a:noFill/>
          <a:ln w="57150" cmpd="sng">
            <a:solidFill>
              <a:srgbClr val="66FFCC"/>
            </a:solidFill>
            <a:round/>
            <a:headEnd type="none" w="med" len="med"/>
            <a:tailEnd type="triangle" w="med" len="med"/>
          </a:ln>
          <a:effectLst>
            <a:outerShdw dist="35921" dir="2700000" algn="ctr" rotWithShape="0">
              <a:schemeClr val="bg2">
                <a:alpha val="50000"/>
              </a:schemeClr>
            </a:outerShdw>
          </a:effectLst>
        </p:spPr>
        <p:txBody>
          <a:bodyPr/>
          <a:lstStyle/>
          <a:p>
            <a:endParaRPr lang="en-US"/>
          </a:p>
        </p:txBody>
      </p:sp>
      <p:sp>
        <p:nvSpPr>
          <p:cNvPr id="27657" name="Freeform 9"/>
          <p:cNvSpPr>
            <a:spLocks/>
          </p:cNvSpPr>
          <p:nvPr/>
        </p:nvSpPr>
        <p:spPr bwMode="auto">
          <a:xfrm>
            <a:off x="990600" y="2514600"/>
            <a:ext cx="3810000" cy="3352800"/>
          </a:xfrm>
          <a:custGeom>
            <a:avLst/>
            <a:gdLst/>
            <a:ahLst/>
            <a:cxnLst>
              <a:cxn ang="0">
                <a:pos x="0" y="2208"/>
              </a:cxn>
              <a:cxn ang="0">
                <a:pos x="336" y="288"/>
              </a:cxn>
              <a:cxn ang="0">
                <a:pos x="624" y="192"/>
              </a:cxn>
              <a:cxn ang="0">
                <a:pos x="768" y="0"/>
              </a:cxn>
              <a:cxn ang="0">
                <a:pos x="1008" y="288"/>
              </a:cxn>
              <a:cxn ang="0">
                <a:pos x="1296" y="384"/>
              </a:cxn>
              <a:cxn ang="0">
                <a:pos x="1344" y="960"/>
              </a:cxn>
              <a:cxn ang="0">
                <a:pos x="1632" y="1392"/>
              </a:cxn>
              <a:cxn ang="0">
                <a:pos x="1920" y="2112"/>
              </a:cxn>
              <a:cxn ang="0">
                <a:pos x="2448" y="2112"/>
              </a:cxn>
            </a:cxnLst>
            <a:rect l="0" t="0" r="r" b="b"/>
            <a:pathLst>
              <a:path w="2448" h="2208">
                <a:moveTo>
                  <a:pt x="0" y="2208"/>
                </a:moveTo>
                <a:lnTo>
                  <a:pt x="336" y="288"/>
                </a:lnTo>
                <a:lnTo>
                  <a:pt x="624" y="192"/>
                </a:lnTo>
                <a:lnTo>
                  <a:pt x="768" y="0"/>
                </a:lnTo>
                <a:lnTo>
                  <a:pt x="1008" y="288"/>
                </a:lnTo>
                <a:lnTo>
                  <a:pt x="1296" y="384"/>
                </a:lnTo>
                <a:lnTo>
                  <a:pt x="1344" y="960"/>
                </a:lnTo>
                <a:lnTo>
                  <a:pt x="1632" y="1392"/>
                </a:lnTo>
                <a:lnTo>
                  <a:pt x="1920" y="2112"/>
                </a:lnTo>
                <a:lnTo>
                  <a:pt x="2448" y="2112"/>
                </a:lnTo>
              </a:path>
            </a:pathLst>
          </a:custGeom>
          <a:noFill/>
          <a:ln w="57150" cmpd="sng">
            <a:solidFill>
              <a:srgbClr val="000000"/>
            </a:solidFill>
            <a:round/>
            <a:headEnd type="none" w="med" len="med"/>
            <a:tailEnd type="triangle" w="med" len="med"/>
          </a:ln>
          <a:effectLst>
            <a:outerShdw dist="35921" dir="2700000" algn="ctr" rotWithShape="0">
              <a:schemeClr val="bg2"/>
            </a:outerShdw>
          </a:effectLst>
        </p:spPr>
        <p:txBody>
          <a:bodyPr/>
          <a:lstStyle/>
          <a:p>
            <a:endParaRPr lang="en-US"/>
          </a:p>
        </p:txBody>
      </p:sp>
      <p:sp>
        <p:nvSpPr>
          <p:cNvPr id="27658" name="Rectangle 10"/>
          <p:cNvSpPr>
            <a:spLocks noChangeArrowheads="1"/>
          </p:cNvSpPr>
          <p:nvPr/>
        </p:nvSpPr>
        <p:spPr bwMode="auto">
          <a:xfrm>
            <a:off x="1371600" y="1295400"/>
            <a:ext cx="1981200" cy="457200"/>
          </a:xfrm>
          <a:prstGeom prst="rect">
            <a:avLst/>
          </a:prstGeom>
          <a:noFill/>
          <a:ln w="9525">
            <a:noFill/>
            <a:miter lim="800000"/>
            <a:headEnd/>
            <a:tailEnd/>
          </a:ln>
          <a:effectLst/>
        </p:spPr>
        <p:txBody>
          <a:bodyPr>
            <a:spAutoFit/>
          </a:bodyPr>
          <a:lstStyle/>
          <a:p>
            <a:pPr algn="l"/>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Patience</a:t>
            </a:r>
          </a:p>
        </p:txBody>
      </p:sp>
      <p:sp>
        <p:nvSpPr>
          <p:cNvPr id="27659" name="Rectangle 11"/>
          <p:cNvSpPr>
            <a:spLocks noChangeArrowheads="1"/>
          </p:cNvSpPr>
          <p:nvPr/>
        </p:nvSpPr>
        <p:spPr bwMode="auto">
          <a:xfrm>
            <a:off x="3505200" y="914400"/>
            <a:ext cx="2890838" cy="457200"/>
          </a:xfrm>
          <a:prstGeom prst="rect">
            <a:avLst/>
          </a:prstGeom>
          <a:noFill/>
          <a:ln w="9525">
            <a:noFill/>
            <a:miter lim="800000"/>
            <a:headEnd/>
            <a:tailEnd/>
          </a:ln>
          <a:effectLst/>
        </p:spPr>
        <p:txBody>
          <a:bodyPr>
            <a:spAutoFit/>
          </a:bodyPr>
          <a:lstStyle/>
          <a:p>
            <a:pPr algn="l"/>
            <a:r>
              <a:rPr lang="en-US" sz="240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Teaching</a:t>
            </a:r>
          </a:p>
        </p:txBody>
      </p:sp>
      <p:sp>
        <p:nvSpPr>
          <p:cNvPr id="27660" name="Rectangle 12"/>
          <p:cNvSpPr>
            <a:spLocks noChangeArrowheads="1"/>
          </p:cNvSpPr>
          <p:nvPr/>
        </p:nvSpPr>
        <p:spPr bwMode="auto">
          <a:xfrm>
            <a:off x="3505200" y="1295400"/>
            <a:ext cx="1447800" cy="457200"/>
          </a:xfrm>
          <a:prstGeom prst="rect">
            <a:avLst/>
          </a:prstGeom>
          <a:noFill/>
          <a:ln w="9525">
            <a:noFill/>
            <a:miter lim="800000"/>
            <a:headEnd/>
            <a:tailEnd/>
          </a:ln>
          <a:effectLst/>
        </p:spPr>
        <p:txBody>
          <a:bodyPr wrap="square">
            <a:spAutoFit/>
          </a:bodyPr>
          <a:lstStyle/>
          <a:p>
            <a:pPr algn="l"/>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Service</a:t>
            </a:r>
            <a:endPar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27661" name="Rectangle 13"/>
          <p:cNvSpPr>
            <a:spLocks noChangeArrowheads="1"/>
          </p:cNvSpPr>
          <p:nvPr/>
        </p:nvSpPr>
        <p:spPr bwMode="auto">
          <a:xfrm>
            <a:off x="1066800" y="990600"/>
            <a:ext cx="228600" cy="228600"/>
          </a:xfrm>
          <a:prstGeom prst="rect">
            <a:avLst/>
          </a:prstGeom>
          <a:solidFill>
            <a:schemeClr val="accent1"/>
          </a:solidFill>
          <a:ln w="9525">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27662" name="Rectangle 14"/>
          <p:cNvSpPr>
            <a:spLocks noChangeArrowheads="1"/>
          </p:cNvSpPr>
          <p:nvPr/>
        </p:nvSpPr>
        <p:spPr bwMode="auto">
          <a:xfrm>
            <a:off x="1066800" y="1371600"/>
            <a:ext cx="228600" cy="228600"/>
          </a:xfrm>
          <a:prstGeom prst="rect">
            <a:avLst/>
          </a:prstGeom>
          <a:solidFill>
            <a:srgbClr val="0066FF"/>
          </a:solidFill>
          <a:ln w="9525">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27663" name="Rectangle 15"/>
          <p:cNvSpPr>
            <a:spLocks noChangeArrowheads="1"/>
          </p:cNvSpPr>
          <p:nvPr/>
        </p:nvSpPr>
        <p:spPr bwMode="auto">
          <a:xfrm>
            <a:off x="3200400" y="990600"/>
            <a:ext cx="228600" cy="228600"/>
          </a:xfrm>
          <a:prstGeom prst="rect">
            <a:avLst/>
          </a:prstGeom>
          <a:solidFill>
            <a:srgbClr val="000000"/>
          </a:solidFill>
          <a:ln w="9525">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27664" name="Rectangle 16"/>
          <p:cNvSpPr>
            <a:spLocks noChangeArrowheads="1"/>
          </p:cNvSpPr>
          <p:nvPr/>
        </p:nvSpPr>
        <p:spPr bwMode="auto">
          <a:xfrm>
            <a:off x="3200400" y="1371600"/>
            <a:ext cx="228600" cy="228600"/>
          </a:xfrm>
          <a:prstGeom prst="rect">
            <a:avLst/>
          </a:prstGeom>
          <a:solidFill>
            <a:srgbClr val="66FFCC"/>
          </a:solidFill>
          <a:ln w="9525">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27665" name="Text Box 17"/>
          <p:cNvSpPr txBox="1">
            <a:spLocks noChangeArrowheads="1"/>
          </p:cNvSpPr>
          <p:nvPr/>
        </p:nvSpPr>
        <p:spPr bwMode="auto">
          <a:xfrm>
            <a:off x="1238250" y="6045200"/>
            <a:ext cx="3181350" cy="366713"/>
          </a:xfrm>
          <a:prstGeom prst="rect">
            <a:avLst/>
          </a:prstGeom>
          <a:noFill/>
          <a:ln w="9525">
            <a:noFill/>
            <a:miter lim="800000"/>
            <a:headEnd/>
            <a:tailEnd/>
          </a:ln>
          <a:effectLst/>
        </p:spPr>
        <p:txBody>
          <a:bodyPr wrap="none">
            <a:spAutoFit/>
          </a:bodyPr>
          <a:lstStyle/>
          <a:p>
            <a:pPr algn="l"/>
            <a:r>
              <a:rPr lang="en-US" b="1" dirty="0">
                <a:solidFill>
                  <a:srgbClr val="FFFF00"/>
                </a:solidFill>
              </a:rPr>
              <a:t>5	10	15	20</a:t>
            </a:r>
          </a:p>
        </p:txBody>
      </p:sp>
      <p:sp>
        <p:nvSpPr>
          <p:cNvPr id="27666" name="Text Box 18"/>
          <p:cNvSpPr txBox="1">
            <a:spLocks noChangeArrowheads="1"/>
          </p:cNvSpPr>
          <p:nvPr/>
        </p:nvSpPr>
        <p:spPr bwMode="auto">
          <a:xfrm>
            <a:off x="5029200" y="1981200"/>
            <a:ext cx="3810000" cy="1200329"/>
          </a:xfrm>
          <a:prstGeom prst="rect">
            <a:avLst/>
          </a:prstGeom>
          <a:noFill/>
          <a:ln w="9525">
            <a:noFill/>
            <a:miter lim="800000"/>
            <a:headEnd/>
            <a:tailEnd/>
          </a:ln>
          <a:effectLst/>
        </p:spPr>
        <p:txBody>
          <a:bodyPr wrap="square">
            <a:spAutoFit/>
          </a:bodyPr>
          <a:lstStyle/>
          <a:p>
            <a:pPr algn="ctr"/>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Adultery – Homosexuality</a:t>
            </a:r>
          </a:p>
          <a:p>
            <a:pPr algn="ctr"/>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Fornication – Murder</a:t>
            </a:r>
          </a:p>
          <a:p>
            <a:pPr algn="ctr"/>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Lying </a:t>
            </a: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 </a:t>
            </a:r>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Stealing, etc. . . .</a:t>
            </a:r>
          </a:p>
        </p:txBody>
      </p:sp>
      <p:sp>
        <p:nvSpPr>
          <p:cNvPr id="27667" name="Text Box 19"/>
          <p:cNvSpPr txBox="1">
            <a:spLocks noChangeArrowheads="1"/>
          </p:cNvSpPr>
          <p:nvPr/>
        </p:nvSpPr>
        <p:spPr bwMode="auto">
          <a:xfrm>
            <a:off x="5029200" y="3276600"/>
            <a:ext cx="3886200" cy="1569660"/>
          </a:xfrm>
          <a:prstGeom prst="rect">
            <a:avLst/>
          </a:prstGeom>
          <a:noFill/>
          <a:ln w="9525">
            <a:noFill/>
            <a:miter lim="800000"/>
            <a:headEnd/>
            <a:tailEnd/>
          </a:ln>
          <a:effectLst/>
        </p:spPr>
        <p:txBody>
          <a:bodyPr>
            <a:spAutoFit/>
          </a:bodyPr>
          <a:lstStyle/>
          <a:p>
            <a:pPr algn="ctr"/>
            <a:r>
              <a:rPr lang="en-US" sz="32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Absolute – </a:t>
            </a:r>
          </a:p>
          <a:p>
            <a:pPr algn="ctr"/>
            <a:r>
              <a:rPr lang="en-US" sz="32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Immediately Condemns – </a:t>
            </a:r>
          </a:p>
        </p:txBody>
      </p:sp>
      <p:sp>
        <p:nvSpPr>
          <p:cNvPr id="27668" name="Text Box 20"/>
          <p:cNvSpPr txBox="1">
            <a:spLocks noChangeArrowheads="1"/>
          </p:cNvSpPr>
          <p:nvPr/>
        </p:nvSpPr>
        <p:spPr bwMode="auto">
          <a:xfrm>
            <a:off x="1447800" y="6248400"/>
            <a:ext cx="2949575" cy="457200"/>
          </a:xfrm>
          <a:prstGeom prst="rect">
            <a:avLst/>
          </a:prstGeom>
          <a:noFill/>
          <a:ln w="9525">
            <a:noFill/>
            <a:miter lim="800000"/>
            <a:headEnd/>
            <a:tailEnd/>
          </a:ln>
          <a:effectLst/>
        </p:spPr>
        <p:txBody>
          <a:bodyPr wrap="none">
            <a:spAutoFit/>
          </a:bodyPr>
          <a:lstStyle/>
          <a:p>
            <a:pPr algn="l"/>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Rockwell Extra Bold" pitchFamily="18" charset="0"/>
              </a:rPr>
              <a:t>Time - Heb 5:12</a:t>
            </a:r>
          </a:p>
        </p:txBody>
      </p:sp>
      <p:sp>
        <p:nvSpPr>
          <p:cNvPr id="27669" name="Text Box 21"/>
          <p:cNvSpPr txBox="1">
            <a:spLocks noChangeArrowheads="1"/>
          </p:cNvSpPr>
          <p:nvPr/>
        </p:nvSpPr>
        <p:spPr bwMode="auto">
          <a:xfrm>
            <a:off x="5029200" y="5029200"/>
            <a:ext cx="3810000" cy="946150"/>
          </a:xfrm>
          <a:prstGeom prst="rect">
            <a:avLst/>
          </a:prstGeom>
          <a:noFill/>
          <a:ln w="9525">
            <a:noFill/>
            <a:miter lim="800000"/>
            <a:headEnd/>
            <a:tailEnd/>
          </a:ln>
          <a:effectLst/>
        </p:spPr>
        <p:txBody>
          <a:bodyPr>
            <a:spAutoFit/>
          </a:bodyPr>
          <a:lstStyle/>
          <a:p>
            <a:pPr algn="ctr"/>
            <a:r>
              <a:rPr lang="en-US" sz="2800" dirty="0">
                <a:ln w="18415" cmpd="sng">
                  <a:noFill/>
                  <a:prstDash val="solid"/>
                </a:ln>
                <a:solidFill>
                  <a:srgbClr val="FFFFFF"/>
                </a:solidFill>
                <a:effectLst>
                  <a:outerShdw blurRad="63500" dir="3600000" algn="tl" rotWithShape="0">
                    <a:srgbClr val="000000">
                      <a:alpha val="70000"/>
                    </a:srgbClr>
                  </a:outerShdw>
                </a:effectLst>
                <a:latin typeface="+mn-lt"/>
              </a:rPr>
              <a:t>1 </a:t>
            </a:r>
            <a:r>
              <a:rPr lang="en-US" sz="2800" dirty="0" err="1">
                <a:ln w="18415" cmpd="sng">
                  <a:noFill/>
                  <a:prstDash val="solid"/>
                </a:ln>
                <a:solidFill>
                  <a:srgbClr val="FFFFFF"/>
                </a:solidFill>
                <a:effectLst>
                  <a:outerShdw blurRad="63500" dir="3600000" algn="tl" rotWithShape="0">
                    <a:srgbClr val="000000">
                      <a:alpha val="70000"/>
                    </a:srgbClr>
                  </a:outerShdw>
                </a:effectLst>
                <a:latin typeface="+mn-lt"/>
              </a:rPr>
              <a:t>Cor</a:t>
            </a:r>
            <a:r>
              <a:rPr lang="en-US" sz="2800" dirty="0">
                <a:ln w="18415" cmpd="sng">
                  <a:noFill/>
                  <a:prstDash val="solid"/>
                </a:ln>
                <a:solidFill>
                  <a:srgbClr val="FFFFFF"/>
                </a:solidFill>
                <a:effectLst>
                  <a:outerShdw blurRad="63500" dir="3600000" algn="tl" rotWithShape="0">
                    <a:srgbClr val="000000">
                      <a:alpha val="70000"/>
                    </a:srgbClr>
                  </a:outerShdw>
                </a:effectLst>
                <a:latin typeface="+mn-lt"/>
              </a:rPr>
              <a:t> 6:9-11; </a:t>
            </a:r>
          </a:p>
          <a:p>
            <a:pPr algn="ctr"/>
            <a:r>
              <a:rPr lang="en-US" sz="2800" dirty="0">
                <a:ln w="18415" cmpd="sng">
                  <a:noFill/>
                  <a:prstDash val="solid"/>
                </a:ln>
                <a:solidFill>
                  <a:srgbClr val="FFFFFF"/>
                </a:solidFill>
                <a:effectLst>
                  <a:outerShdw blurRad="63500" dir="3600000" algn="tl" rotWithShape="0">
                    <a:srgbClr val="000000">
                      <a:alpha val="70000"/>
                    </a:srgbClr>
                  </a:outerShdw>
                </a:effectLst>
                <a:latin typeface="+mn-lt"/>
              </a:rPr>
              <a:t>Gal 5:19-21</a:t>
            </a:r>
          </a:p>
        </p:txBody>
      </p:sp>
      <p:sp>
        <p:nvSpPr>
          <p:cNvPr id="27670" name="Text Box 22"/>
          <p:cNvSpPr txBox="1">
            <a:spLocks noChangeArrowheads="1"/>
          </p:cNvSpPr>
          <p:nvPr/>
        </p:nvSpPr>
        <p:spPr bwMode="auto">
          <a:xfrm>
            <a:off x="5257800" y="6248400"/>
            <a:ext cx="3886200" cy="457200"/>
          </a:xfrm>
          <a:prstGeom prst="rect">
            <a:avLst/>
          </a:prstGeom>
          <a:noFill/>
          <a:ln w="9525">
            <a:noFill/>
            <a:miter lim="800000"/>
            <a:headEnd/>
            <a:tailEnd/>
          </a:ln>
          <a:effectLst/>
        </p:spPr>
        <p:txBody>
          <a:bodyPr>
            <a:spAutoFit/>
          </a:bodyPr>
          <a:lstStyle/>
          <a:p>
            <a:pPr algn="l"/>
            <a:r>
              <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Rockwell Extra Bold" pitchFamily="18" charset="0"/>
              </a:rPr>
              <a:t>No Time - Heb 13:4</a:t>
            </a:r>
          </a:p>
        </p:txBody>
      </p:sp>
      <p:sp>
        <p:nvSpPr>
          <p:cNvPr id="27671" name="WordArt 23"/>
          <p:cNvSpPr>
            <a:spLocks noChangeArrowheads="1" noChangeShapeType="1" noTextEdit="1"/>
          </p:cNvSpPr>
          <p:nvPr/>
        </p:nvSpPr>
        <p:spPr bwMode="auto">
          <a:xfrm>
            <a:off x="990600" y="1981200"/>
            <a:ext cx="3657600" cy="3810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kern="10" dirty="0">
                <a:ln w="11430">
                  <a:noFill/>
                </a:ln>
                <a:solidFill>
                  <a:srgbClr val="C00000"/>
                </a:solidFill>
                <a:effectLst>
                  <a:outerShdw blurRad="50800" dist="39000" dir="5460000" algn="tl">
                    <a:srgbClr val="000000">
                      <a:alpha val="38000"/>
                    </a:srgbClr>
                  </a:outerShdw>
                </a:effectLst>
                <a:latin typeface="Rockwell Extra Bold"/>
              </a:rPr>
              <a:t>Christian Growth - 2 Peter 1:5-10</a:t>
            </a:r>
          </a:p>
        </p:txBody>
      </p:sp>
      <p:sp>
        <p:nvSpPr>
          <p:cNvPr id="27673" name="Line 25"/>
          <p:cNvSpPr>
            <a:spLocks noChangeShapeType="1"/>
          </p:cNvSpPr>
          <p:nvPr/>
        </p:nvSpPr>
        <p:spPr bwMode="auto">
          <a:xfrm>
            <a:off x="685800" y="5181600"/>
            <a:ext cx="381000" cy="0"/>
          </a:xfrm>
          <a:prstGeom prst="line">
            <a:avLst/>
          </a:prstGeom>
          <a:noFill/>
          <a:ln w="9525">
            <a:solidFill>
              <a:srgbClr val="000000"/>
            </a:solidFill>
            <a:round/>
            <a:headEnd/>
            <a:tailEnd/>
          </a:ln>
          <a:effectLst/>
        </p:spPr>
        <p:txBody>
          <a:bodyPr/>
          <a:lstStyle/>
          <a:p>
            <a:endParaRPr lang="en-US"/>
          </a:p>
        </p:txBody>
      </p:sp>
      <p:sp>
        <p:nvSpPr>
          <p:cNvPr id="27674" name="Line 26"/>
          <p:cNvSpPr>
            <a:spLocks noChangeShapeType="1"/>
          </p:cNvSpPr>
          <p:nvPr/>
        </p:nvSpPr>
        <p:spPr bwMode="auto">
          <a:xfrm>
            <a:off x="685800" y="3352800"/>
            <a:ext cx="381000" cy="0"/>
          </a:xfrm>
          <a:prstGeom prst="line">
            <a:avLst/>
          </a:prstGeom>
          <a:noFill/>
          <a:ln w="9525">
            <a:solidFill>
              <a:srgbClr val="000000"/>
            </a:solidFill>
            <a:round/>
            <a:headEnd/>
            <a:tailEnd/>
          </a:ln>
          <a:effectLst/>
        </p:spPr>
        <p:txBody>
          <a:bodyPr/>
          <a:lstStyle/>
          <a:p>
            <a:endParaRPr lang="en-US"/>
          </a:p>
        </p:txBody>
      </p:sp>
      <p:sp>
        <p:nvSpPr>
          <p:cNvPr id="27675" name="Line 27"/>
          <p:cNvSpPr>
            <a:spLocks noChangeShapeType="1"/>
          </p:cNvSpPr>
          <p:nvPr/>
        </p:nvSpPr>
        <p:spPr bwMode="auto">
          <a:xfrm>
            <a:off x="685800" y="4267200"/>
            <a:ext cx="381000" cy="0"/>
          </a:xfrm>
          <a:prstGeom prst="line">
            <a:avLst/>
          </a:prstGeom>
          <a:noFill/>
          <a:ln w="9525">
            <a:solidFill>
              <a:srgbClr val="000000"/>
            </a:solidFill>
            <a:round/>
            <a:headEnd/>
            <a:tailEnd/>
          </a:ln>
          <a:effectLst/>
        </p:spPr>
        <p:txBody>
          <a:bodyPr/>
          <a:lstStyle/>
          <a:p>
            <a:endParaRPr lang="en-US"/>
          </a:p>
        </p:txBody>
      </p:sp>
      <p:sp>
        <p:nvSpPr>
          <p:cNvPr id="27676" name="Line 28"/>
          <p:cNvSpPr>
            <a:spLocks noChangeShapeType="1"/>
          </p:cNvSpPr>
          <p:nvPr/>
        </p:nvSpPr>
        <p:spPr bwMode="auto">
          <a:xfrm>
            <a:off x="685800" y="2438400"/>
            <a:ext cx="381000" cy="0"/>
          </a:xfrm>
          <a:prstGeom prst="line">
            <a:avLst/>
          </a:prstGeom>
          <a:noFill/>
          <a:ln w="9525">
            <a:solidFill>
              <a:srgbClr val="000000"/>
            </a:solidFill>
            <a:round/>
            <a:headEnd/>
            <a:tailEnd/>
          </a:ln>
          <a:effectLst/>
        </p:spPr>
        <p:txBody>
          <a:bodyPr/>
          <a:lstStyle/>
          <a:p>
            <a:endParaRPr lang="en-US"/>
          </a:p>
        </p:txBody>
      </p:sp>
      <p:sp>
        <p:nvSpPr>
          <p:cNvPr id="27677" name="Line 29"/>
          <p:cNvSpPr>
            <a:spLocks noChangeShapeType="1"/>
          </p:cNvSpPr>
          <p:nvPr/>
        </p:nvSpPr>
        <p:spPr bwMode="auto">
          <a:xfrm flipV="1">
            <a:off x="1371600" y="5715000"/>
            <a:ext cx="0" cy="381000"/>
          </a:xfrm>
          <a:prstGeom prst="line">
            <a:avLst/>
          </a:prstGeom>
          <a:noFill/>
          <a:ln w="9525">
            <a:solidFill>
              <a:srgbClr val="000000"/>
            </a:solidFill>
            <a:round/>
            <a:headEnd/>
            <a:tailEnd/>
          </a:ln>
          <a:effectLst/>
        </p:spPr>
        <p:txBody>
          <a:bodyPr/>
          <a:lstStyle/>
          <a:p>
            <a:endParaRPr lang="en-US"/>
          </a:p>
        </p:txBody>
      </p:sp>
      <p:sp>
        <p:nvSpPr>
          <p:cNvPr id="27678" name="Line 30"/>
          <p:cNvSpPr>
            <a:spLocks noChangeShapeType="1"/>
          </p:cNvSpPr>
          <p:nvPr/>
        </p:nvSpPr>
        <p:spPr bwMode="auto">
          <a:xfrm flipV="1">
            <a:off x="2311400" y="5715000"/>
            <a:ext cx="0" cy="381000"/>
          </a:xfrm>
          <a:prstGeom prst="line">
            <a:avLst/>
          </a:prstGeom>
          <a:noFill/>
          <a:ln w="9525">
            <a:solidFill>
              <a:srgbClr val="000000"/>
            </a:solidFill>
            <a:round/>
            <a:headEnd/>
            <a:tailEnd/>
          </a:ln>
          <a:effectLst/>
        </p:spPr>
        <p:txBody>
          <a:bodyPr/>
          <a:lstStyle/>
          <a:p>
            <a:endParaRPr lang="en-US"/>
          </a:p>
        </p:txBody>
      </p:sp>
      <p:sp>
        <p:nvSpPr>
          <p:cNvPr id="27679" name="Line 31"/>
          <p:cNvSpPr>
            <a:spLocks noChangeShapeType="1"/>
          </p:cNvSpPr>
          <p:nvPr/>
        </p:nvSpPr>
        <p:spPr bwMode="auto">
          <a:xfrm flipV="1">
            <a:off x="3251200" y="5715000"/>
            <a:ext cx="0" cy="381000"/>
          </a:xfrm>
          <a:prstGeom prst="line">
            <a:avLst/>
          </a:prstGeom>
          <a:noFill/>
          <a:ln w="9525">
            <a:solidFill>
              <a:srgbClr val="000000"/>
            </a:solidFill>
            <a:round/>
            <a:headEnd/>
            <a:tailEnd/>
          </a:ln>
          <a:effectLst/>
        </p:spPr>
        <p:txBody>
          <a:bodyPr/>
          <a:lstStyle/>
          <a:p>
            <a:endParaRPr lang="en-US"/>
          </a:p>
        </p:txBody>
      </p:sp>
      <p:sp>
        <p:nvSpPr>
          <p:cNvPr id="27680" name="Line 32"/>
          <p:cNvSpPr>
            <a:spLocks noChangeShapeType="1"/>
          </p:cNvSpPr>
          <p:nvPr/>
        </p:nvSpPr>
        <p:spPr bwMode="auto">
          <a:xfrm flipV="1">
            <a:off x="4191000" y="5715000"/>
            <a:ext cx="0" cy="381000"/>
          </a:xfrm>
          <a:prstGeom prst="line">
            <a:avLst/>
          </a:prstGeom>
          <a:noFill/>
          <a:ln w="9525">
            <a:solidFill>
              <a:srgbClr val="000000"/>
            </a:solidFill>
            <a:round/>
            <a:headEnd/>
            <a:tailEnd/>
          </a:ln>
          <a:effectLst/>
        </p:spPr>
        <p:txBody>
          <a:bodyPr/>
          <a:lstStyle/>
          <a:p>
            <a:endParaRPr lang="en-US"/>
          </a:p>
        </p:txBody>
      </p:sp>
      <p:sp>
        <p:nvSpPr>
          <p:cNvPr id="27681" name="Rectangle 33"/>
          <p:cNvSpPr>
            <a:spLocks noChangeArrowheads="1"/>
          </p:cNvSpPr>
          <p:nvPr/>
        </p:nvSpPr>
        <p:spPr bwMode="auto">
          <a:xfrm>
            <a:off x="242888" y="5948363"/>
            <a:ext cx="835485" cy="461665"/>
          </a:xfrm>
          <a:prstGeom prst="rect">
            <a:avLst/>
          </a:prstGeom>
          <a:noFill/>
          <a:ln w="9525">
            <a:noFill/>
            <a:miter lim="800000"/>
            <a:headEnd/>
            <a:tailEnd/>
          </a:ln>
          <a:effectLst/>
        </p:spPr>
        <p:txBody>
          <a:bodyPr wrap="none">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umanst521 BT" pitchFamily="34" charset="0"/>
              </a:rPr>
              <a:t>years</a:t>
            </a:r>
          </a:p>
        </p:txBody>
      </p:sp>
      <p:sp>
        <p:nvSpPr>
          <p:cNvPr id="27682" name="Text Box 34"/>
          <p:cNvSpPr txBox="1">
            <a:spLocks noChangeArrowheads="1"/>
          </p:cNvSpPr>
          <p:nvPr/>
        </p:nvSpPr>
        <p:spPr bwMode="auto">
          <a:xfrm>
            <a:off x="5105400" y="914400"/>
            <a:ext cx="3657600" cy="83099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chemeClr val="accent2">
                    <a:lumMod val="40000"/>
                    <a:lumOff val="60000"/>
                  </a:schemeClr>
                </a:solidFill>
                <a:effectLst>
                  <a:outerShdw blurRad="50800" dist="39000" dir="5460000" algn="tl">
                    <a:srgbClr val="000000">
                      <a:alpha val="38000"/>
                    </a:srgbClr>
                  </a:outerShdw>
                </a:effectLst>
                <a:latin typeface="Rockwell Extra Bold" pitchFamily="18" charset="0"/>
              </a:rPr>
              <a:t>No such thing as situational ethics!!</a:t>
            </a:r>
          </a:p>
        </p:txBody>
      </p:sp>
      <p:sp>
        <p:nvSpPr>
          <p:cNvPr id="27683" name="WordArt 35"/>
          <p:cNvSpPr>
            <a:spLocks noChangeArrowheads="1" noChangeShapeType="1" noTextEdit="1"/>
          </p:cNvSpPr>
          <p:nvPr/>
        </p:nvSpPr>
        <p:spPr bwMode="auto">
          <a:xfrm>
            <a:off x="1447800" y="3048000"/>
            <a:ext cx="2447925" cy="16002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solidFill>
                  <a:srgbClr val="C00000"/>
                </a:solidFill>
                <a:effectLst>
                  <a:outerShdw blurRad="50800" dist="39000" dir="5460000" algn="tl">
                    <a:srgbClr val="000000">
                      <a:alpha val="38000"/>
                    </a:srgbClr>
                  </a:outerShdw>
                </a:effectLst>
                <a:latin typeface="Rockwell Extra Bold"/>
              </a:rPr>
              <a:t>All Sin</a:t>
            </a:r>
          </a:p>
          <a:p>
            <a:pPr algn="ctr"/>
            <a:r>
              <a:rPr lang="en-US" sz="3600" b="1" kern="10" dirty="0">
                <a:ln w="11430"/>
                <a:solidFill>
                  <a:srgbClr val="C00000"/>
                </a:solidFill>
                <a:effectLst>
                  <a:outerShdw blurRad="50800" dist="39000" dir="5460000" algn="tl">
                    <a:srgbClr val="000000">
                      <a:alpha val="38000"/>
                    </a:srgbClr>
                  </a:outerShdw>
                </a:effectLst>
                <a:latin typeface="Rockwell Extra Bold"/>
              </a:rPr>
              <a:t>Must be </a:t>
            </a:r>
          </a:p>
          <a:p>
            <a:pPr algn="ctr"/>
            <a:r>
              <a:rPr lang="en-US" sz="3600" b="1" kern="10" dirty="0">
                <a:ln w="11430"/>
                <a:solidFill>
                  <a:srgbClr val="C00000"/>
                </a:solidFill>
                <a:effectLst>
                  <a:outerShdw blurRad="50800" dist="39000" dir="5460000" algn="tl">
                    <a:srgbClr val="000000">
                      <a:alpha val="38000"/>
                    </a:srgbClr>
                  </a:outerShdw>
                </a:effectLst>
                <a:latin typeface="Rockwell Extra Bold"/>
              </a:rPr>
              <a:t>forgiven </a:t>
            </a:r>
          </a:p>
        </p:txBody>
      </p:sp>
      <p:sp>
        <p:nvSpPr>
          <p:cNvPr id="39" name="Rectangle 38"/>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left)">
                                      <p:cBhvr>
                                        <p:cTn id="7" dur="500"/>
                                        <p:tgtEl>
                                          <p:spTgt spid="276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wipe(left)">
                                      <p:cBhvr>
                                        <p:cTn id="12" dur="500"/>
                                        <p:tgtEl>
                                          <p:spTgt spid="276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wipe(left)">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57"/>
                                        </p:tgtEl>
                                        <p:attrNameLst>
                                          <p:attrName>style.visibility</p:attrName>
                                        </p:attrNameLst>
                                      </p:cBhvr>
                                      <p:to>
                                        <p:strVal val="visible"/>
                                      </p:to>
                                    </p:set>
                                    <p:animEffect transition="in" filter="wipe(left)">
                                      <p:cBhvr>
                                        <p:cTn id="22" dur="500"/>
                                        <p:tgtEl>
                                          <p:spTgt spid="27657"/>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7653"/>
                                        </p:tgtEl>
                                        <p:attrNameLst>
                                          <p:attrName>style.visibility</p:attrName>
                                        </p:attrNameLst>
                                      </p:cBhvr>
                                      <p:to>
                                        <p:strVal val="visible"/>
                                      </p:to>
                                    </p:set>
                                    <p:anim calcmode="lin" valueType="num">
                                      <p:cBhvr>
                                        <p:cTn id="27" dur="500" decel="50000" fill="hold">
                                          <p:stCondLst>
                                            <p:cond delay="0"/>
                                          </p:stCondLst>
                                        </p:cTn>
                                        <p:tgtEl>
                                          <p:spTgt spid="27653"/>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7653"/>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7653"/>
                                        </p:tgtEl>
                                        <p:attrNameLst>
                                          <p:attrName>ppt_w</p:attrName>
                                        </p:attrNameLst>
                                      </p:cBhvr>
                                      <p:tavLst>
                                        <p:tav tm="0">
                                          <p:val>
                                            <p:strVal val="#ppt_w*.05"/>
                                          </p:val>
                                        </p:tav>
                                        <p:tav tm="100000">
                                          <p:val>
                                            <p:strVal val="#ppt_w"/>
                                          </p:val>
                                        </p:tav>
                                      </p:tavLst>
                                    </p:anim>
                                    <p:anim calcmode="lin" valueType="num">
                                      <p:cBhvr>
                                        <p:cTn id="30" dur="1000" fill="hold"/>
                                        <p:tgtEl>
                                          <p:spTgt spid="27653"/>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7653"/>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7653"/>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7653"/>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7653"/>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27666"/>
                                        </p:tgtEl>
                                        <p:attrNameLst>
                                          <p:attrName>style.visibility</p:attrName>
                                        </p:attrNameLst>
                                      </p:cBhvr>
                                      <p:to>
                                        <p:strVal val="visible"/>
                                      </p:to>
                                    </p:set>
                                    <p:anim calcmode="lin" valueType="num">
                                      <p:cBhvr>
                                        <p:cTn id="37" dur="500" decel="50000" fill="hold">
                                          <p:stCondLst>
                                            <p:cond delay="0"/>
                                          </p:stCondLst>
                                        </p:cTn>
                                        <p:tgtEl>
                                          <p:spTgt spid="2766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766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7666"/>
                                        </p:tgtEl>
                                        <p:attrNameLst>
                                          <p:attrName>ppt_w</p:attrName>
                                        </p:attrNameLst>
                                      </p:cBhvr>
                                      <p:tavLst>
                                        <p:tav tm="0">
                                          <p:val>
                                            <p:strVal val="#ppt_w*.05"/>
                                          </p:val>
                                        </p:tav>
                                        <p:tav tm="100000">
                                          <p:val>
                                            <p:strVal val="#ppt_w"/>
                                          </p:val>
                                        </p:tav>
                                      </p:tavLst>
                                    </p:anim>
                                    <p:anim calcmode="lin" valueType="num">
                                      <p:cBhvr>
                                        <p:cTn id="40" dur="1000" fill="hold"/>
                                        <p:tgtEl>
                                          <p:spTgt spid="2766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766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766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766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7666"/>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27667"/>
                                        </p:tgtEl>
                                        <p:attrNameLst>
                                          <p:attrName>style.visibility</p:attrName>
                                        </p:attrNameLst>
                                      </p:cBhvr>
                                      <p:to>
                                        <p:strVal val="visible"/>
                                      </p:to>
                                    </p:set>
                                    <p:anim calcmode="lin" valueType="num">
                                      <p:cBhvr>
                                        <p:cTn id="47" dur="500" decel="50000" fill="hold">
                                          <p:stCondLst>
                                            <p:cond delay="0"/>
                                          </p:stCondLst>
                                        </p:cTn>
                                        <p:tgtEl>
                                          <p:spTgt spid="2766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766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7667"/>
                                        </p:tgtEl>
                                        <p:attrNameLst>
                                          <p:attrName>ppt_w</p:attrName>
                                        </p:attrNameLst>
                                      </p:cBhvr>
                                      <p:tavLst>
                                        <p:tav tm="0">
                                          <p:val>
                                            <p:strVal val="#ppt_w*.05"/>
                                          </p:val>
                                        </p:tav>
                                        <p:tav tm="100000">
                                          <p:val>
                                            <p:strVal val="#ppt_w"/>
                                          </p:val>
                                        </p:tav>
                                      </p:tavLst>
                                    </p:anim>
                                    <p:anim calcmode="lin" valueType="num">
                                      <p:cBhvr>
                                        <p:cTn id="50" dur="1000" fill="hold"/>
                                        <p:tgtEl>
                                          <p:spTgt spid="2766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766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766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766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7667"/>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27669"/>
                                        </p:tgtEl>
                                        <p:attrNameLst>
                                          <p:attrName>style.visibility</p:attrName>
                                        </p:attrNameLst>
                                      </p:cBhvr>
                                      <p:to>
                                        <p:strVal val="visible"/>
                                      </p:to>
                                    </p:set>
                                    <p:anim calcmode="lin" valueType="num">
                                      <p:cBhvr>
                                        <p:cTn id="57" dur="500" decel="50000" fill="hold">
                                          <p:stCondLst>
                                            <p:cond delay="0"/>
                                          </p:stCondLst>
                                        </p:cTn>
                                        <p:tgtEl>
                                          <p:spTgt spid="2766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766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7669"/>
                                        </p:tgtEl>
                                        <p:attrNameLst>
                                          <p:attrName>ppt_w</p:attrName>
                                        </p:attrNameLst>
                                      </p:cBhvr>
                                      <p:tavLst>
                                        <p:tav tm="0">
                                          <p:val>
                                            <p:strVal val="#ppt_w*.05"/>
                                          </p:val>
                                        </p:tav>
                                        <p:tav tm="100000">
                                          <p:val>
                                            <p:strVal val="#ppt_w"/>
                                          </p:val>
                                        </p:tav>
                                      </p:tavLst>
                                    </p:anim>
                                    <p:anim calcmode="lin" valueType="num">
                                      <p:cBhvr>
                                        <p:cTn id="60" dur="1000" fill="hold"/>
                                        <p:tgtEl>
                                          <p:spTgt spid="2766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766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766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766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7669"/>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27670"/>
                                        </p:tgtEl>
                                        <p:attrNameLst>
                                          <p:attrName>style.visibility</p:attrName>
                                        </p:attrNameLst>
                                      </p:cBhvr>
                                      <p:to>
                                        <p:strVal val="visible"/>
                                      </p:to>
                                    </p:set>
                                    <p:anim calcmode="lin" valueType="num">
                                      <p:cBhvr>
                                        <p:cTn id="67" dur="500" decel="50000" fill="hold">
                                          <p:stCondLst>
                                            <p:cond delay="0"/>
                                          </p:stCondLst>
                                        </p:cTn>
                                        <p:tgtEl>
                                          <p:spTgt spid="2767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767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7670"/>
                                        </p:tgtEl>
                                        <p:attrNameLst>
                                          <p:attrName>ppt_w</p:attrName>
                                        </p:attrNameLst>
                                      </p:cBhvr>
                                      <p:tavLst>
                                        <p:tav tm="0">
                                          <p:val>
                                            <p:strVal val="#ppt_w*.05"/>
                                          </p:val>
                                        </p:tav>
                                        <p:tav tm="100000">
                                          <p:val>
                                            <p:strVal val="#ppt_w"/>
                                          </p:val>
                                        </p:tav>
                                      </p:tavLst>
                                    </p:anim>
                                    <p:anim calcmode="lin" valueType="num">
                                      <p:cBhvr>
                                        <p:cTn id="70" dur="1000" fill="hold"/>
                                        <p:tgtEl>
                                          <p:spTgt spid="2767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767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767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767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7670"/>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27682"/>
                                        </p:tgtEl>
                                        <p:attrNameLst>
                                          <p:attrName>style.visibility</p:attrName>
                                        </p:attrNameLst>
                                      </p:cBhvr>
                                      <p:to>
                                        <p:strVal val="visible"/>
                                      </p:to>
                                    </p:set>
                                    <p:anim calcmode="lin" valueType="num">
                                      <p:cBhvr>
                                        <p:cTn id="77" dur="500" decel="50000" fill="hold">
                                          <p:stCondLst>
                                            <p:cond delay="0"/>
                                          </p:stCondLst>
                                        </p:cTn>
                                        <p:tgtEl>
                                          <p:spTgt spid="2768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768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7682"/>
                                        </p:tgtEl>
                                        <p:attrNameLst>
                                          <p:attrName>ppt_w</p:attrName>
                                        </p:attrNameLst>
                                      </p:cBhvr>
                                      <p:tavLst>
                                        <p:tav tm="0">
                                          <p:val>
                                            <p:strVal val="#ppt_w*.05"/>
                                          </p:val>
                                        </p:tav>
                                        <p:tav tm="100000">
                                          <p:val>
                                            <p:strVal val="#ppt_w"/>
                                          </p:val>
                                        </p:tav>
                                      </p:tavLst>
                                    </p:anim>
                                    <p:anim calcmode="lin" valueType="num">
                                      <p:cBhvr>
                                        <p:cTn id="80" dur="1000" fill="hold"/>
                                        <p:tgtEl>
                                          <p:spTgt spid="2768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768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768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768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768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27683"/>
                                        </p:tgtEl>
                                        <p:attrNameLst>
                                          <p:attrName>style.visibility</p:attrName>
                                        </p:attrNameLst>
                                      </p:cBhvr>
                                      <p:to>
                                        <p:strVal val="visible"/>
                                      </p:to>
                                    </p:set>
                                    <p:anim calcmode="lin" valueType="num">
                                      <p:cBhvr>
                                        <p:cTn id="89" dur="500" fill="hold"/>
                                        <p:tgtEl>
                                          <p:spTgt spid="27683"/>
                                        </p:tgtEl>
                                        <p:attrNameLst>
                                          <p:attrName>ppt_w</p:attrName>
                                        </p:attrNameLst>
                                      </p:cBhvr>
                                      <p:tavLst>
                                        <p:tav tm="0">
                                          <p:val>
                                            <p:fltVal val="0"/>
                                          </p:val>
                                        </p:tav>
                                        <p:tav tm="100000">
                                          <p:val>
                                            <p:strVal val="#ppt_w"/>
                                          </p:val>
                                        </p:tav>
                                      </p:tavLst>
                                    </p:anim>
                                    <p:anim calcmode="lin" valueType="num">
                                      <p:cBhvr>
                                        <p:cTn id="90" dur="500" fill="hold"/>
                                        <p:tgtEl>
                                          <p:spTgt spid="27683"/>
                                        </p:tgtEl>
                                        <p:attrNameLst>
                                          <p:attrName>ppt_h</p:attrName>
                                        </p:attrNameLst>
                                      </p:cBhvr>
                                      <p:tavLst>
                                        <p:tav tm="0">
                                          <p:val>
                                            <p:fltVal val="0"/>
                                          </p:val>
                                        </p:tav>
                                        <p:tav tm="100000">
                                          <p:val>
                                            <p:strVal val="#ppt_h"/>
                                          </p:val>
                                        </p:tav>
                                      </p:tavLst>
                                    </p:anim>
                                    <p:animEffect transition="in" filter="fade">
                                      <p:cBhvr>
                                        <p:cTn id="91" dur="500"/>
                                        <p:tgtEl>
                                          <p:spTgt spid="2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animBg="1"/>
      <p:bldP spid="27655" grpId="0" animBg="1"/>
      <p:bldP spid="27656" grpId="0" animBg="1"/>
      <p:bldP spid="27657" grpId="0" animBg="1"/>
      <p:bldP spid="27666" grpId="0"/>
      <p:bldP spid="27667" grpId="0"/>
      <p:bldP spid="27669" grpId="0"/>
      <p:bldP spid="27670" grpId="0"/>
      <p:bldP spid="27682" grpId="0"/>
      <p:bldP spid="276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152400" y="1524000"/>
            <a:ext cx="66294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Date Placeholder 1"/>
          <p:cNvSpPr>
            <a:spLocks noGrp="1"/>
          </p:cNvSpPr>
          <p:nvPr>
            <p:ph type="dt" sz="half" idx="10"/>
          </p:nvPr>
        </p:nvSpPr>
        <p:spPr/>
        <p:txBody>
          <a:bodyPr/>
          <a:lstStyle/>
          <a:p>
            <a:r>
              <a:rPr lang="en-US" smtClean="0"/>
              <a:t>Don McClain</a:t>
            </a:r>
            <a:endParaRPr lang="en-US"/>
          </a:p>
        </p:txBody>
      </p:sp>
      <p:sp>
        <p:nvSpPr>
          <p:cNvPr id="9" name="Footer Placeholder 2"/>
          <p:cNvSpPr>
            <a:spLocks noGrp="1"/>
          </p:cNvSpPr>
          <p:nvPr>
            <p:ph type="ftr" sz="quarter" idx="11"/>
          </p:nvPr>
        </p:nvSpPr>
        <p:spPr/>
        <p:txBody>
          <a:bodyPr/>
          <a:lstStyle/>
          <a:p>
            <a:r>
              <a:rPr lang="en-US" smtClean="0"/>
              <a:t>W. 65th St church of Christ -  May 4, 2008</a:t>
            </a:r>
            <a:endParaRPr lang="en-US"/>
          </a:p>
        </p:txBody>
      </p:sp>
      <p:sp>
        <p:nvSpPr>
          <p:cNvPr id="10" name="Slide Number Placeholder 3"/>
          <p:cNvSpPr>
            <a:spLocks noGrp="1"/>
          </p:cNvSpPr>
          <p:nvPr>
            <p:ph type="sldNum" sz="quarter" idx="12"/>
          </p:nvPr>
        </p:nvSpPr>
        <p:spPr/>
        <p:txBody>
          <a:bodyPr/>
          <a:lstStyle/>
          <a:p>
            <a:fld id="{9A2BC610-5276-45E7-8B2F-10BCE216D550}" type="slidenum">
              <a:rPr lang="en-US"/>
              <a:pPr/>
              <a:t>15</a:t>
            </a:fld>
            <a:endParaRPr lang="en-US"/>
          </a:p>
        </p:txBody>
      </p:sp>
      <p:pic>
        <p:nvPicPr>
          <p:cNvPr id="51208" name="Picture 8" descr="j0119463"/>
          <p:cNvPicPr>
            <a:picLocks noChangeAspect="1" noChangeArrowheads="1"/>
          </p:cNvPicPr>
          <p:nvPr/>
        </p:nvPicPr>
        <p:blipFill>
          <a:blip r:embed="rId3"/>
          <a:srcRect/>
          <a:stretch>
            <a:fillRect/>
          </a:stretch>
        </p:blipFill>
        <p:spPr bwMode="auto">
          <a:xfrm>
            <a:off x="4876800" y="1676400"/>
            <a:ext cx="4114800" cy="4800600"/>
          </a:xfrm>
          <a:prstGeom prst="rect">
            <a:avLst/>
          </a:prstGeom>
          <a:noFill/>
        </p:spPr>
      </p:pic>
      <p:sp>
        <p:nvSpPr>
          <p:cNvPr id="12" name="Rectangle 11"/>
          <p:cNvSpPr/>
          <p:nvPr/>
        </p:nvSpPr>
        <p:spPr>
          <a:xfrm>
            <a:off x="0" y="600670"/>
            <a:ext cx="91440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Sin Is NOT:</a:t>
            </a:r>
            <a:endParaRPr lang="en-US" sz="5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14" name="Text Box 3"/>
          <p:cNvSpPr txBox="1">
            <a:spLocks noChangeArrowheads="1"/>
          </p:cNvSpPr>
          <p:nvPr/>
        </p:nvSpPr>
        <p:spPr bwMode="auto">
          <a:xfrm>
            <a:off x="304800" y="1828800"/>
            <a:ext cx="5334000" cy="4553554"/>
          </a:xfrm>
          <a:prstGeom prst="rect">
            <a:avLst/>
          </a:prstGeom>
          <a:noFill/>
          <a:ln w="9525">
            <a:noFill/>
            <a:miter lim="800000"/>
            <a:headEnd/>
            <a:tailEnd/>
          </a:ln>
          <a:effectLst/>
        </p:spPr>
        <p:txBody>
          <a:bodyPr wrap="square">
            <a:spAutoFit/>
          </a:bodyPr>
          <a:lstStyle/>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Not knowing everything . . .</a:t>
            </a:r>
          </a:p>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Trying &amp; failing at a task . . . </a:t>
            </a:r>
          </a:p>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Simply making a mistake . . . </a:t>
            </a:r>
          </a:p>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Simply feeling depressed . . .</a:t>
            </a:r>
          </a:p>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Simply feeling discouraged . . . </a:t>
            </a:r>
          </a:p>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Simply feeling weak . . . </a:t>
            </a:r>
          </a:p>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Simply feeling guilty . . .</a:t>
            </a:r>
          </a:p>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Enjoying life . . .</a:t>
            </a:r>
          </a:p>
        </p:txBody>
      </p:sp>
      <p:sp>
        <p:nvSpPr>
          <p:cNvPr id="15" name="Rectangle 14"/>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 calcmode="lin" valueType="num">
                                      <p:cBhvr>
                                        <p:cTn id="15" dur="500" fill="hold"/>
                                        <p:tgtEl>
                                          <p:spTgt spid="1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p:cTn id="23" dur="500" fill="hold"/>
                                        <p:tgtEl>
                                          <p:spTgt spid="1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 calcmode="lin" valueType="num">
                                      <p:cBhvr>
                                        <p:cTn id="31" dur="500" fill="hold"/>
                                        <p:tgtEl>
                                          <p:spTgt spid="1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 calcmode="lin" valueType="num">
                                      <p:cBhvr>
                                        <p:cTn id="39" dur="500" fill="hold"/>
                                        <p:tgtEl>
                                          <p:spTgt spid="1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14">
                                            <p:txEl>
                                              <p:pRg st="5" end="5"/>
                                            </p:txEl>
                                          </p:spTgt>
                                        </p:tgtEl>
                                        <p:attrNameLst>
                                          <p:attrName>style.visibility</p:attrName>
                                        </p:attrNameLst>
                                      </p:cBhvr>
                                      <p:to>
                                        <p:strVal val="visible"/>
                                      </p:to>
                                    </p:set>
                                    <p:anim calcmode="lin" valueType="num">
                                      <p:cBhvr>
                                        <p:cTn id="47" dur="500" fill="hold"/>
                                        <p:tgtEl>
                                          <p:spTgt spid="14">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4">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4">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14">
                                            <p:txEl>
                                              <p:pRg st="6" end="6"/>
                                            </p:txEl>
                                          </p:spTgt>
                                        </p:tgtEl>
                                        <p:attrNameLst>
                                          <p:attrName>style.visibility</p:attrName>
                                        </p:attrNameLst>
                                      </p:cBhvr>
                                      <p:to>
                                        <p:strVal val="visible"/>
                                      </p:to>
                                    </p:set>
                                    <p:anim calcmode="lin" valueType="num">
                                      <p:cBhvr>
                                        <p:cTn id="55" dur="500" fill="hold"/>
                                        <p:tgtEl>
                                          <p:spTgt spid="1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14">
                                            <p:txEl>
                                              <p:pRg st="7" end="7"/>
                                            </p:txEl>
                                          </p:spTgt>
                                        </p:tgtEl>
                                        <p:attrNameLst>
                                          <p:attrName>style.visibility</p:attrName>
                                        </p:attrNameLst>
                                      </p:cBhvr>
                                      <p:to>
                                        <p:strVal val="visible"/>
                                      </p:to>
                                    </p:set>
                                    <p:anim calcmode="lin" valueType="num">
                                      <p:cBhvr>
                                        <p:cTn id="63" dur="500" fill="hold"/>
                                        <p:tgtEl>
                                          <p:spTgt spid="14">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4">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4">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762000" y="1524000"/>
            <a:ext cx="80772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Date Placeholder 1"/>
          <p:cNvSpPr>
            <a:spLocks noGrp="1"/>
          </p:cNvSpPr>
          <p:nvPr>
            <p:ph type="dt" sz="half" idx="10"/>
          </p:nvPr>
        </p:nvSpPr>
        <p:spPr/>
        <p:txBody>
          <a:bodyPr/>
          <a:lstStyle/>
          <a:p>
            <a:r>
              <a:rPr lang="en-US" smtClean="0"/>
              <a:t>Don McClain</a:t>
            </a:r>
            <a:endParaRPr lang="en-US"/>
          </a:p>
        </p:txBody>
      </p:sp>
      <p:sp>
        <p:nvSpPr>
          <p:cNvPr id="10" name="Footer Placeholder 2"/>
          <p:cNvSpPr>
            <a:spLocks noGrp="1"/>
          </p:cNvSpPr>
          <p:nvPr>
            <p:ph type="ftr" sz="quarter" idx="11"/>
          </p:nvPr>
        </p:nvSpPr>
        <p:spPr/>
        <p:txBody>
          <a:bodyPr/>
          <a:lstStyle/>
          <a:p>
            <a:r>
              <a:rPr lang="en-US" smtClean="0"/>
              <a:t>W. 65th St church of Christ -  May 4, 2008</a:t>
            </a:r>
            <a:endParaRPr lang="en-US"/>
          </a:p>
        </p:txBody>
      </p:sp>
      <p:sp>
        <p:nvSpPr>
          <p:cNvPr id="11" name="Slide Number Placeholder 3"/>
          <p:cNvSpPr>
            <a:spLocks noGrp="1"/>
          </p:cNvSpPr>
          <p:nvPr>
            <p:ph type="sldNum" sz="quarter" idx="12"/>
          </p:nvPr>
        </p:nvSpPr>
        <p:spPr/>
        <p:txBody>
          <a:bodyPr/>
          <a:lstStyle/>
          <a:p>
            <a:fld id="{754495A3-B201-4C81-AEEA-AB315CEA4296}" type="slidenum">
              <a:rPr lang="en-US"/>
              <a:pPr/>
              <a:t>16</a:t>
            </a:fld>
            <a:endParaRPr lang="en-US"/>
          </a:p>
        </p:txBody>
      </p:sp>
      <p:sp>
        <p:nvSpPr>
          <p:cNvPr id="52227" name="Text Box 3"/>
          <p:cNvSpPr txBox="1">
            <a:spLocks noChangeArrowheads="1"/>
          </p:cNvSpPr>
          <p:nvPr/>
        </p:nvSpPr>
        <p:spPr bwMode="auto">
          <a:xfrm>
            <a:off x="2819400" y="2971800"/>
            <a:ext cx="6096000" cy="3539430"/>
          </a:xfrm>
          <a:prstGeom prst="rect">
            <a:avLst/>
          </a:prstGeom>
          <a:noFill/>
          <a:ln w="9525">
            <a:noFill/>
            <a:miter lim="800000"/>
            <a:headEnd/>
            <a:tailEnd/>
          </a:ln>
          <a:effectLst/>
        </p:spPr>
        <p:txBody>
          <a:bodyPr wrap="square">
            <a:spAutoFit/>
          </a:bodyPr>
          <a:lstStyle/>
          <a:p>
            <a:pPr marL="465138" indent="-465138" algn="l">
              <a:spcBef>
                <a:spcPct val="50000"/>
              </a:spcBef>
              <a:buClr>
                <a:schemeClr val="accent3">
                  <a:lumMod val="75000"/>
                </a:schemeClr>
              </a:buClr>
              <a:buFont typeface="Wingdings 2" pitchFamily="18" charset="2"/>
              <a:buChar char="ö"/>
            </a:pPr>
            <a:r>
              <a:rPr lang="en-US" sz="3200" b="1" dirty="0">
                <a:solidFill>
                  <a:srgbClr val="000000"/>
                </a:solidFill>
                <a:effectLst>
                  <a:outerShdw blurRad="38100" dist="38100" dir="2700000" algn="tl">
                    <a:srgbClr val="FFFFFF"/>
                  </a:outerShdw>
                </a:effectLst>
                <a:latin typeface="Berlin Sans FB Demi" pitchFamily="34" charset="0"/>
              </a:rPr>
              <a:t>Temporal </a:t>
            </a:r>
            <a:r>
              <a:rPr lang="en-US" sz="3200" b="1" dirty="0">
                <a:solidFill>
                  <a:srgbClr val="000000"/>
                </a:solidFill>
                <a:effectLst>
                  <a:outerShdw blurRad="38100" dist="38100" dir="2700000" algn="tl">
                    <a:srgbClr val="FFFFFF"/>
                  </a:outerShdw>
                </a:effectLst>
                <a:latin typeface="+mn-lt"/>
              </a:rPr>
              <a:t>-</a:t>
            </a:r>
            <a:r>
              <a:rPr lang="en-US" sz="3200" dirty="0">
                <a:solidFill>
                  <a:srgbClr val="000000"/>
                </a:solidFill>
                <a:effectLst>
                  <a:outerShdw blurRad="38100" dist="38100" dir="2700000" algn="tl">
                    <a:srgbClr val="FFFFFF"/>
                  </a:outerShdw>
                </a:effectLst>
                <a:latin typeface="+mn-lt"/>
              </a:rPr>
              <a:t> (Proverbs 13:15).</a:t>
            </a:r>
          </a:p>
          <a:p>
            <a:pPr marL="465138" indent="-465138" algn="l">
              <a:spcBef>
                <a:spcPct val="50000"/>
              </a:spcBef>
              <a:buClr>
                <a:schemeClr val="accent3">
                  <a:lumMod val="75000"/>
                </a:schemeClr>
              </a:buClr>
              <a:buFont typeface="Wingdings 2" pitchFamily="18" charset="2"/>
              <a:buChar char="ö"/>
            </a:pPr>
            <a:r>
              <a:rPr lang="en-US" sz="3200" b="1" dirty="0">
                <a:solidFill>
                  <a:srgbClr val="000000"/>
                </a:solidFill>
                <a:effectLst>
                  <a:outerShdw blurRad="38100" dist="38100" dir="2700000" algn="tl">
                    <a:srgbClr val="FFFFFF"/>
                  </a:outerShdw>
                </a:effectLst>
                <a:latin typeface="Berlin Sans FB Demi" pitchFamily="34" charset="0"/>
              </a:rPr>
              <a:t>Spiritual</a:t>
            </a:r>
            <a:r>
              <a:rPr lang="en-US" sz="3200" b="1" dirty="0">
                <a:solidFill>
                  <a:srgbClr val="000000"/>
                </a:solidFill>
                <a:effectLst>
                  <a:outerShdw blurRad="38100" dist="38100" dir="2700000" algn="tl">
                    <a:srgbClr val="FFFFFF"/>
                  </a:outerShdw>
                </a:effectLst>
                <a:latin typeface="+mn-lt"/>
              </a:rPr>
              <a:t> </a:t>
            </a:r>
            <a:r>
              <a:rPr lang="en-US" sz="3200" dirty="0">
                <a:solidFill>
                  <a:srgbClr val="000000"/>
                </a:solidFill>
                <a:effectLst>
                  <a:outerShdw blurRad="38100" dist="38100" dir="2700000" algn="tl">
                    <a:srgbClr val="FFFFFF"/>
                  </a:outerShdw>
                </a:effectLst>
                <a:latin typeface="+mn-lt"/>
              </a:rPr>
              <a:t>- (Gen 3; Is. 59:1,2; Rom 3:23; 1 Tim 5:6; Heb 3:13; 2 </a:t>
            </a:r>
            <a:r>
              <a:rPr lang="en-US" sz="3200" dirty="0" err="1">
                <a:solidFill>
                  <a:srgbClr val="000000"/>
                </a:solidFill>
                <a:effectLst>
                  <a:outerShdw blurRad="38100" dist="38100" dir="2700000" algn="tl">
                    <a:srgbClr val="FFFFFF"/>
                  </a:outerShdw>
                </a:effectLst>
                <a:latin typeface="+mn-lt"/>
              </a:rPr>
              <a:t>Thes</a:t>
            </a:r>
            <a:r>
              <a:rPr lang="en-US" sz="3200" dirty="0">
                <a:solidFill>
                  <a:srgbClr val="000000"/>
                </a:solidFill>
                <a:effectLst>
                  <a:outerShdw blurRad="38100" dist="38100" dir="2700000" algn="tl">
                    <a:srgbClr val="FFFFFF"/>
                  </a:outerShdw>
                </a:effectLst>
                <a:latin typeface="+mn-lt"/>
              </a:rPr>
              <a:t> 2:9-12; Heb 6:4-8).</a:t>
            </a:r>
          </a:p>
          <a:p>
            <a:pPr marL="465138" indent="-465138" algn="l">
              <a:spcBef>
                <a:spcPct val="50000"/>
              </a:spcBef>
              <a:buClr>
                <a:schemeClr val="accent3">
                  <a:lumMod val="75000"/>
                </a:schemeClr>
              </a:buClr>
              <a:buFont typeface="Wingdings 2" pitchFamily="18" charset="2"/>
              <a:buChar char="ö"/>
            </a:pPr>
            <a:r>
              <a:rPr lang="en-US" sz="3200" b="1" dirty="0">
                <a:solidFill>
                  <a:srgbClr val="000000"/>
                </a:solidFill>
                <a:effectLst>
                  <a:outerShdw blurRad="38100" dist="38100" dir="2700000" algn="tl">
                    <a:srgbClr val="FFFFFF"/>
                  </a:outerShdw>
                </a:effectLst>
                <a:latin typeface="Berlin Sans FB Demi" pitchFamily="34" charset="0"/>
              </a:rPr>
              <a:t>Eternal </a:t>
            </a:r>
            <a:r>
              <a:rPr lang="en-US" sz="3200" dirty="0">
                <a:solidFill>
                  <a:srgbClr val="000000"/>
                </a:solidFill>
                <a:effectLst>
                  <a:outerShdw blurRad="38100" dist="38100" dir="2700000" algn="tl">
                    <a:srgbClr val="FFFFFF"/>
                  </a:outerShdw>
                </a:effectLst>
                <a:latin typeface="+mn-lt"/>
              </a:rPr>
              <a:t>- (Rom 6:23; Rev 21:8; 1 Cor. 6:9-11 ).</a:t>
            </a:r>
          </a:p>
        </p:txBody>
      </p:sp>
      <p:sp>
        <p:nvSpPr>
          <p:cNvPr id="52231" name="Text Box 7"/>
          <p:cNvSpPr txBox="1">
            <a:spLocks noChangeArrowheads="1"/>
          </p:cNvSpPr>
          <p:nvPr/>
        </p:nvSpPr>
        <p:spPr bwMode="auto">
          <a:xfrm>
            <a:off x="609600" y="1676400"/>
            <a:ext cx="7712075" cy="1200329"/>
          </a:xfrm>
          <a:prstGeom prst="rect">
            <a:avLst/>
          </a:prstGeom>
          <a:noFill/>
          <a:ln w="9525">
            <a:noFill/>
            <a:miter lim="800000"/>
            <a:headEnd/>
            <a:tailEnd/>
          </a:ln>
          <a:effectLst/>
        </p:spPr>
        <p:txBody>
          <a:bodyPr>
            <a:spAutoFit/>
          </a:bodyPr>
          <a:lstStyle/>
          <a:p>
            <a:pPr>
              <a:spcBef>
                <a:spcPct val="35000"/>
              </a:spcBef>
              <a:buClr>
                <a:srgbClr val="006666"/>
              </a:buClr>
              <a:buFont typeface="Monotype Sorts" pitchFamily="2" charset="2"/>
              <a:buNone/>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itchFamily="34" charset="0"/>
              </a:rPr>
              <a:t>The Consequences of Losing Our Battle With Sin––</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itchFamily="34" charset="0"/>
            </a:endParaRPr>
          </a:p>
        </p:txBody>
      </p:sp>
      <p:pic>
        <p:nvPicPr>
          <p:cNvPr id="1026" name="Picture 2"/>
          <p:cNvPicPr>
            <a:picLocks noChangeAspect="1" noChangeArrowheads="1"/>
          </p:cNvPicPr>
          <p:nvPr/>
        </p:nvPicPr>
        <p:blipFill>
          <a:blip r:embed="rId3"/>
          <a:srcRect/>
          <a:stretch>
            <a:fillRect/>
          </a:stretch>
        </p:blipFill>
        <p:spPr bwMode="auto">
          <a:xfrm>
            <a:off x="228600" y="3048000"/>
            <a:ext cx="2895600" cy="3256553"/>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5" name="Rectangle 14"/>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p:cTn id="7" dur="500" fill="hold"/>
                                        <p:tgtEl>
                                          <p:spTgt spid="52231"/>
                                        </p:tgtEl>
                                        <p:attrNameLst>
                                          <p:attrName>ppt_w</p:attrName>
                                        </p:attrNameLst>
                                      </p:cBhvr>
                                      <p:tavLst>
                                        <p:tav tm="0">
                                          <p:val>
                                            <p:fltVal val="0"/>
                                          </p:val>
                                        </p:tav>
                                        <p:tav tm="100000">
                                          <p:val>
                                            <p:strVal val="#ppt_w"/>
                                          </p:val>
                                        </p:tav>
                                      </p:tavLst>
                                    </p:anim>
                                    <p:anim calcmode="lin" valueType="num">
                                      <p:cBhvr>
                                        <p:cTn id="8" dur="500" fill="hold"/>
                                        <p:tgtEl>
                                          <p:spTgt spid="52231"/>
                                        </p:tgtEl>
                                        <p:attrNameLst>
                                          <p:attrName>ppt_h</p:attrName>
                                        </p:attrNameLst>
                                      </p:cBhvr>
                                      <p:tavLst>
                                        <p:tav tm="0">
                                          <p:val>
                                            <p:fltVal val="0"/>
                                          </p:val>
                                        </p:tav>
                                        <p:tav tm="100000">
                                          <p:val>
                                            <p:strVal val="#ppt_h"/>
                                          </p:val>
                                        </p:tav>
                                      </p:tavLst>
                                    </p:anim>
                                    <p:animEffect transition="in" filter="fade">
                                      <p:cBhvr>
                                        <p:cTn id="9" dur="500"/>
                                        <p:tgtEl>
                                          <p:spTgt spid="5223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tgtEl>
                                          <p:spTgt spid="52227">
                                            <p:txEl>
                                              <p:pRg st="0" end="0"/>
                                            </p:txEl>
                                          </p:spTgt>
                                        </p:tgtEl>
                                      </p:cBhvr>
                                    </p:animEffect>
                                    <p:anim calcmode="lin" valueType="num">
                                      <p:cBhvr>
                                        <p:cTn id="15"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Effect transition="in" filter="fade">
                                      <p:cBhvr>
                                        <p:cTn id="21" dur="1000"/>
                                        <p:tgtEl>
                                          <p:spTgt spid="52227">
                                            <p:txEl>
                                              <p:pRg st="1" end="1"/>
                                            </p:txEl>
                                          </p:spTgt>
                                        </p:tgtEl>
                                      </p:cBhvr>
                                    </p:animEffect>
                                    <p:anim calcmode="lin" valueType="num">
                                      <p:cBhvr>
                                        <p:cTn id="22"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2227">
                                            <p:txEl>
                                              <p:pRg st="2" end="2"/>
                                            </p:txEl>
                                          </p:spTgt>
                                        </p:tgtEl>
                                        <p:attrNameLst>
                                          <p:attrName>style.visibility</p:attrName>
                                        </p:attrNameLst>
                                      </p:cBhvr>
                                      <p:to>
                                        <p:strVal val="visible"/>
                                      </p:to>
                                    </p:set>
                                    <p:animEffect transition="in" filter="fade">
                                      <p:cBhvr>
                                        <p:cTn id="28" dur="1000"/>
                                        <p:tgtEl>
                                          <p:spTgt spid="52227">
                                            <p:txEl>
                                              <p:pRg st="2" end="2"/>
                                            </p:txEl>
                                          </p:spTgt>
                                        </p:tgtEl>
                                      </p:cBhvr>
                                    </p:animEffect>
                                    <p:anim calcmode="lin" valueType="num">
                                      <p:cBhvr>
                                        <p:cTn id="29"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srcRect/>
          <a:stretch>
            <a:fillRect/>
          </a:stretch>
        </p:blipFill>
        <p:spPr bwMode="auto">
          <a:xfrm>
            <a:off x="0" y="685800"/>
            <a:ext cx="9144000" cy="5648571"/>
          </a:xfrm>
          <a:prstGeom prst="rect">
            <a:avLst/>
          </a:prstGeom>
          <a:noFill/>
          <a:ln w="9525">
            <a:noFill/>
            <a:miter lim="800000"/>
            <a:headEnd/>
            <a:tailEnd/>
          </a:ln>
          <a:effectLst/>
        </p:spPr>
      </p:pic>
      <p:sp>
        <p:nvSpPr>
          <p:cNvPr id="9" name="Date Placeholder 1"/>
          <p:cNvSpPr>
            <a:spLocks noGrp="1"/>
          </p:cNvSpPr>
          <p:nvPr>
            <p:ph type="dt" sz="half" idx="10"/>
          </p:nvPr>
        </p:nvSpPr>
        <p:spPr/>
        <p:txBody>
          <a:bodyPr/>
          <a:lstStyle/>
          <a:p>
            <a:r>
              <a:rPr lang="en-US" smtClean="0"/>
              <a:t>Don McClain</a:t>
            </a:r>
            <a:endParaRPr lang="en-US"/>
          </a:p>
        </p:txBody>
      </p:sp>
      <p:sp>
        <p:nvSpPr>
          <p:cNvPr id="10" name="Footer Placeholder 2"/>
          <p:cNvSpPr>
            <a:spLocks noGrp="1"/>
          </p:cNvSpPr>
          <p:nvPr>
            <p:ph type="ftr" sz="quarter" idx="11"/>
          </p:nvPr>
        </p:nvSpPr>
        <p:spPr/>
        <p:txBody>
          <a:bodyPr/>
          <a:lstStyle/>
          <a:p>
            <a:r>
              <a:rPr lang="en-US" smtClean="0"/>
              <a:t>W. 65th St church of Christ -  May 4, 2008</a:t>
            </a:r>
            <a:endParaRPr lang="en-US"/>
          </a:p>
        </p:txBody>
      </p:sp>
      <p:sp>
        <p:nvSpPr>
          <p:cNvPr id="11" name="Slide Number Placeholder 3"/>
          <p:cNvSpPr>
            <a:spLocks noGrp="1"/>
          </p:cNvSpPr>
          <p:nvPr>
            <p:ph type="sldNum" sz="quarter" idx="12"/>
          </p:nvPr>
        </p:nvSpPr>
        <p:spPr/>
        <p:txBody>
          <a:bodyPr/>
          <a:lstStyle/>
          <a:p>
            <a:fld id="{754495A3-B201-4C81-AEEA-AB315CEA4296}" type="slidenum">
              <a:rPr lang="en-US"/>
              <a:pPr/>
              <a:t>17</a:t>
            </a:fld>
            <a:endParaRPr lang="en-US"/>
          </a:p>
        </p:txBody>
      </p:sp>
      <p:sp>
        <p:nvSpPr>
          <p:cNvPr id="52227" name="Text Box 3"/>
          <p:cNvSpPr txBox="1">
            <a:spLocks noChangeArrowheads="1"/>
          </p:cNvSpPr>
          <p:nvPr/>
        </p:nvSpPr>
        <p:spPr bwMode="auto">
          <a:xfrm>
            <a:off x="1676400" y="3581400"/>
            <a:ext cx="6629400" cy="2877711"/>
          </a:xfrm>
          <a:prstGeom prst="rect">
            <a:avLst/>
          </a:prstGeom>
          <a:solidFill>
            <a:schemeClr val="tx2"/>
          </a:solidFill>
          <a:ln w="9525">
            <a:noFill/>
            <a:miter lim="800000"/>
            <a:headEnd/>
            <a:tailEnd/>
          </a:ln>
          <a:effectLst/>
        </p:spPr>
        <p:txBody>
          <a:bodyPr wrap="square">
            <a:spAutoFit/>
          </a:bodyPr>
          <a:lstStyle/>
          <a:p>
            <a:pPr lvl="0">
              <a:spcBef>
                <a:spcPct val="35000"/>
              </a:spcBef>
              <a:buClr>
                <a:srgbClr val="006666"/>
              </a:buClr>
            </a:pPr>
            <a:r>
              <a:rPr lang="en-US" sz="3600" b="1" cap="all" dirty="0" smtClean="0">
                <a:ln w="9000" cmpd="sng">
                  <a:solidFill>
                    <a:srgbClr val="C3986D">
                      <a:shade val="50000"/>
                      <a:satMod val="120000"/>
                    </a:srgbClr>
                  </a:solidFill>
                  <a:prstDash val="solid"/>
                </a:ln>
                <a:gradFill>
                  <a:gsLst>
                    <a:gs pos="0">
                      <a:srgbClr val="C3986D">
                        <a:shade val="20000"/>
                        <a:satMod val="245000"/>
                      </a:srgbClr>
                    </a:gs>
                    <a:gs pos="43000">
                      <a:srgbClr val="C3986D">
                        <a:satMod val="255000"/>
                      </a:srgbClr>
                    </a:gs>
                    <a:gs pos="48000">
                      <a:srgbClr val="C3986D">
                        <a:shade val="85000"/>
                        <a:satMod val="255000"/>
                      </a:srgbClr>
                    </a:gs>
                    <a:gs pos="100000">
                      <a:srgbClr val="C3986D">
                        <a:shade val="20000"/>
                        <a:satMod val="245000"/>
                      </a:srgbClr>
                    </a:gs>
                  </a:gsLst>
                  <a:lin ang="5400000"/>
                </a:gradFill>
                <a:effectLst>
                  <a:reflection blurRad="12700" stA="28000" endPos="45000" dist="1000" dir="5400000" sy="-100000" algn="bl" rotWithShape="0"/>
                </a:effectLst>
                <a:latin typeface="Berlin Sans FB Demi" pitchFamily="34" charset="0"/>
              </a:rPr>
              <a:t>The Remedy For Sin is NOT</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Sinless perfection </a:t>
            </a:r>
            <a:r>
              <a:rPr lang="en-US" sz="2400" i="1" dirty="0" smtClean="0">
                <a:solidFill>
                  <a:srgbClr val="000000"/>
                </a:solidFill>
                <a:effectLst>
                  <a:outerShdw blurRad="38100" dist="38100" dir="2700000" algn="tl">
                    <a:srgbClr val="FFFFFF"/>
                  </a:outerShdw>
                </a:effectLst>
                <a:latin typeface="+mn-lt"/>
              </a:rPr>
              <a:t>- (Rom 3:23; Gal 3:10—12).</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Works of law </a:t>
            </a:r>
            <a:r>
              <a:rPr lang="en-US" sz="2400" i="1" dirty="0" smtClean="0">
                <a:solidFill>
                  <a:srgbClr val="000000"/>
                </a:solidFill>
                <a:effectLst>
                  <a:outerShdw blurRad="38100" dist="38100" dir="2700000" algn="tl">
                    <a:srgbClr val="FFFFFF"/>
                  </a:outerShdw>
                </a:effectLst>
                <a:latin typeface="+mn-lt"/>
              </a:rPr>
              <a:t>- (Gal 5:1-6).</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Meritorious works </a:t>
            </a:r>
            <a:r>
              <a:rPr lang="en-US" sz="2400" i="1" dirty="0" smtClean="0">
                <a:solidFill>
                  <a:srgbClr val="000000"/>
                </a:solidFill>
                <a:effectLst>
                  <a:outerShdw blurRad="38100" dist="38100" dir="2700000" algn="tl">
                    <a:srgbClr val="FFFFFF"/>
                  </a:outerShdw>
                </a:effectLst>
                <a:latin typeface="+mn-lt"/>
              </a:rPr>
              <a:t>- (Mat 6:2,5,16; Eph 2:8,9).</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Morality - </a:t>
            </a:r>
            <a:r>
              <a:rPr lang="en-US" sz="2400" i="1" dirty="0" smtClean="0">
                <a:solidFill>
                  <a:srgbClr val="000000"/>
                </a:solidFill>
                <a:effectLst>
                  <a:outerShdw blurRad="38100" dist="38100" dir="2700000" algn="tl">
                    <a:srgbClr val="FFFFFF"/>
                  </a:outerShdw>
                </a:effectLst>
                <a:latin typeface="+mn-lt"/>
              </a:rPr>
              <a:t>(Acts 10,11).</a:t>
            </a:r>
          </a:p>
          <a:p>
            <a:pPr marL="465138" indent="-465138" algn="l">
              <a:spcBef>
                <a:spcPts val="6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Honesty and sincerity - </a:t>
            </a:r>
            <a:r>
              <a:rPr lang="en-US" sz="2400" i="1" dirty="0" smtClean="0">
                <a:solidFill>
                  <a:srgbClr val="000000"/>
                </a:solidFill>
                <a:effectLst>
                  <a:outerShdw blurRad="38100" dist="38100" dir="2700000" algn="tl">
                    <a:srgbClr val="FFFFFF"/>
                  </a:outerShdw>
                </a:effectLst>
                <a:latin typeface="+mn-lt"/>
              </a:rPr>
              <a:t>(Acts 9,10).</a:t>
            </a:r>
          </a:p>
        </p:txBody>
      </p:sp>
      <p:pic>
        <p:nvPicPr>
          <p:cNvPr id="3076" name="Picture 4"/>
          <p:cNvPicPr>
            <a:picLocks noChangeAspect="1" noChangeArrowheads="1"/>
          </p:cNvPicPr>
          <p:nvPr/>
        </p:nvPicPr>
        <p:blipFill>
          <a:blip r:embed="rId4"/>
          <a:srcRect/>
          <a:stretch>
            <a:fillRect/>
          </a:stretch>
        </p:blipFill>
        <p:spPr bwMode="auto">
          <a:xfrm>
            <a:off x="6172200" y="1143000"/>
            <a:ext cx="1681018" cy="660400"/>
          </a:xfrm>
          <a:prstGeom prst="rect">
            <a:avLst/>
          </a:prstGeom>
          <a:noFill/>
          <a:ln w="9525">
            <a:noFill/>
            <a:miter lim="800000"/>
            <a:headEnd/>
            <a:tailEnd/>
          </a:ln>
          <a:effectLst/>
        </p:spPr>
      </p:pic>
      <p:sp>
        <p:nvSpPr>
          <p:cNvPr id="14" name="TextBox 13"/>
          <p:cNvSpPr txBox="1"/>
          <p:nvPr/>
        </p:nvSpPr>
        <p:spPr>
          <a:xfrm>
            <a:off x="3581400" y="2057400"/>
            <a:ext cx="1828800" cy="523220"/>
          </a:xfrm>
          <a:prstGeom prst="rect">
            <a:avLst/>
          </a:prstGeom>
          <a:noFill/>
        </p:spPr>
        <p:txBody>
          <a:bodyPr wrap="square" rtlCol="0">
            <a:spAutoFit/>
          </a:bodyPr>
          <a:lstStyle/>
          <a:p>
            <a:r>
              <a:rPr lang="en-US" sz="2800" dirty="0" smtClean="0">
                <a:solidFill>
                  <a:schemeClr val="bg1"/>
                </a:solidFill>
                <a:latin typeface="Berlin Sans FB Demi" pitchFamily="34" charset="0"/>
              </a:rPr>
              <a:t>Isa. 59:1,2</a:t>
            </a:r>
            <a:endParaRPr lang="en-US" sz="2800" dirty="0">
              <a:solidFill>
                <a:schemeClr val="bg1"/>
              </a:solidFill>
              <a:latin typeface="Berlin Sans FB Demi" pitchFamily="34" charset="0"/>
            </a:endParaRPr>
          </a:p>
        </p:txBody>
      </p:sp>
      <p:sp>
        <p:nvSpPr>
          <p:cNvPr id="15" name="Rectangle 14"/>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1000"/>
                                        <p:tgtEl>
                                          <p:spTgt spid="52227">
                                            <p:txEl>
                                              <p:pRg st="1" end="1"/>
                                            </p:txEl>
                                          </p:spTgt>
                                        </p:tgtEl>
                                      </p:cBhvr>
                                    </p:animEffect>
                                    <p:anim calcmode="lin" valueType="num">
                                      <p:cBhvr>
                                        <p:cTn id="8"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animEffect transition="in" filter="fade">
                                      <p:cBhvr>
                                        <p:cTn id="14" dur="1000"/>
                                        <p:tgtEl>
                                          <p:spTgt spid="52227">
                                            <p:txEl>
                                              <p:pRg st="2" end="2"/>
                                            </p:txEl>
                                          </p:spTgt>
                                        </p:tgtEl>
                                      </p:cBhvr>
                                    </p:animEffect>
                                    <p:anim calcmode="lin" valueType="num">
                                      <p:cBhvr>
                                        <p:cTn id="15"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2227">
                                            <p:txEl>
                                              <p:pRg st="3" end="3"/>
                                            </p:txEl>
                                          </p:spTgt>
                                        </p:tgtEl>
                                        <p:attrNameLst>
                                          <p:attrName>style.visibility</p:attrName>
                                        </p:attrNameLst>
                                      </p:cBhvr>
                                      <p:to>
                                        <p:strVal val="visible"/>
                                      </p:to>
                                    </p:set>
                                    <p:animEffect transition="in" filter="fade">
                                      <p:cBhvr>
                                        <p:cTn id="21" dur="1000"/>
                                        <p:tgtEl>
                                          <p:spTgt spid="52227">
                                            <p:txEl>
                                              <p:pRg st="3" end="3"/>
                                            </p:txEl>
                                          </p:spTgt>
                                        </p:tgtEl>
                                      </p:cBhvr>
                                    </p:animEffect>
                                    <p:anim calcmode="lin" valueType="num">
                                      <p:cBhvr>
                                        <p:cTn id="22"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2227">
                                            <p:txEl>
                                              <p:pRg st="4" end="4"/>
                                            </p:txEl>
                                          </p:spTgt>
                                        </p:tgtEl>
                                        <p:attrNameLst>
                                          <p:attrName>style.visibility</p:attrName>
                                        </p:attrNameLst>
                                      </p:cBhvr>
                                      <p:to>
                                        <p:strVal val="visible"/>
                                      </p:to>
                                    </p:set>
                                    <p:animEffect transition="in" filter="fade">
                                      <p:cBhvr>
                                        <p:cTn id="28" dur="1000"/>
                                        <p:tgtEl>
                                          <p:spTgt spid="52227">
                                            <p:txEl>
                                              <p:pRg st="4" end="4"/>
                                            </p:txEl>
                                          </p:spTgt>
                                        </p:tgtEl>
                                      </p:cBhvr>
                                    </p:animEffect>
                                    <p:anim calcmode="lin" valueType="num">
                                      <p:cBhvr>
                                        <p:cTn id="29"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22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2227">
                                            <p:txEl>
                                              <p:pRg st="5" end="5"/>
                                            </p:txEl>
                                          </p:spTgt>
                                        </p:tgtEl>
                                        <p:attrNameLst>
                                          <p:attrName>style.visibility</p:attrName>
                                        </p:attrNameLst>
                                      </p:cBhvr>
                                      <p:to>
                                        <p:strVal val="visible"/>
                                      </p:to>
                                    </p:set>
                                    <p:animEffect transition="in" filter="fade">
                                      <p:cBhvr>
                                        <p:cTn id="35" dur="1000"/>
                                        <p:tgtEl>
                                          <p:spTgt spid="52227">
                                            <p:txEl>
                                              <p:pRg st="5" end="5"/>
                                            </p:txEl>
                                          </p:spTgt>
                                        </p:tgtEl>
                                      </p:cBhvr>
                                    </p:animEffect>
                                    <p:anim calcmode="lin" valueType="num">
                                      <p:cBhvr>
                                        <p:cTn id="36" dur="10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22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srcRect/>
          <a:stretch>
            <a:fillRect/>
          </a:stretch>
        </p:blipFill>
        <p:spPr bwMode="auto">
          <a:xfrm>
            <a:off x="0" y="685800"/>
            <a:ext cx="9144000" cy="5648571"/>
          </a:xfrm>
          <a:prstGeom prst="rect">
            <a:avLst/>
          </a:prstGeom>
          <a:noFill/>
          <a:ln w="9525">
            <a:noFill/>
            <a:miter lim="800000"/>
            <a:headEnd/>
            <a:tailEnd/>
          </a:ln>
          <a:effectLst/>
        </p:spPr>
      </p:pic>
      <p:sp>
        <p:nvSpPr>
          <p:cNvPr id="9" name="Date Placeholder 1"/>
          <p:cNvSpPr>
            <a:spLocks noGrp="1"/>
          </p:cNvSpPr>
          <p:nvPr>
            <p:ph type="dt" sz="half" idx="10"/>
          </p:nvPr>
        </p:nvSpPr>
        <p:spPr/>
        <p:txBody>
          <a:bodyPr/>
          <a:lstStyle/>
          <a:p>
            <a:r>
              <a:rPr lang="en-US" smtClean="0"/>
              <a:t>Don McClain</a:t>
            </a:r>
            <a:endParaRPr lang="en-US"/>
          </a:p>
        </p:txBody>
      </p:sp>
      <p:sp>
        <p:nvSpPr>
          <p:cNvPr id="10" name="Footer Placeholder 2"/>
          <p:cNvSpPr>
            <a:spLocks noGrp="1"/>
          </p:cNvSpPr>
          <p:nvPr>
            <p:ph type="ftr" sz="quarter" idx="11"/>
          </p:nvPr>
        </p:nvSpPr>
        <p:spPr/>
        <p:txBody>
          <a:bodyPr/>
          <a:lstStyle/>
          <a:p>
            <a:r>
              <a:rPr lang="en-US" smtClean="0"/>
              <a:t>W. 65th St church of Christ -  May 4, 2008</a:t>
            </a:r>
            <a:endParaRPr lang="en-US"/>
          </a:p>
        </p:txBody>
      </p:sp>
      <p:sp>
        <p:nvSpPr>
          <p:cNvPr id="11" name="Slide Number Placeholder 3"/>
          <p:cNvSpPr>
            <a:spLocks noGrp="1"/>
          </p:cNvSpPr>
          <p:nvPr>
            <p:ph type="sldNum" sz="quarter" idx="12"/>
          </p:nvPr>
        </p:nvSpPr>
        <p:spPr/>
        <p:txBody>
          <a:bodyPr/>
          <a:lstStyle/>
          <a:p>
            <a:fld id="{754495A3-B201-4C81-AEEA-AB315CEA4296}" type="slidenum">
              <a:rPr lang="en-US"/>
              <a:pPr/>
              <a:t>18</a:t>
            </a:fld>
            <a:endParaRPr lang="en-US"/>
          </a:p>
        </p:txBody>
      </p:sp>
      <p:sp>
        <p:nvSpPr>
          <p:cNvPr id="52227" name="Text Box 3"/>
          <p:cNvSpPr txBox="1">
            <a:spLocks noChangeArrowheads="1"/>
          </p:cNvSpPr>
          <p:nvPr/>
        </p:nvSpPr>
        <p:spPr bwMode="auto">
          <a:xfrm>
            <a:off x="1371600" y="3721656"/>
            <a:ext cx="6629400" cy="2831544"/>
          </a:xfrm>
          <a:prstGeom prst="rect">
            <a:avLst/>
          </a:prstGeom>
          <a:solidFill>
            <a:schemeClr val="tx2"/>
          </a:solidFill>
          <a:ln w="9525">
            <a:noFill/>
            <a:miter lim="800000"/>
            <a:headEnd/>
            <a:tailEnd/>
          </a:ln>
          <a:effectLst/>
        </p:spPr>
        <p:txBody>
          <a:bodyPr wrap="square">
            <a:spAutoFit/>
          </a:bodyPr>
          <a:lstStyle/>
          <a:p>
            <a:pPr>
              <a:spcBef>
                <a:spcPct val="35000"/>
              </a:spcBef>
              <a:buClr>
                <a:srgbClr val="006666"/>
              </a:buCl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itchFamily="34" charset="0"/>
              </a:rPr>
              <a:t>The Remedy For Sin Is The blood of Christ </a:t>
            </a:r>
          </a:p>
          <a:p>
            <a:pPr marL="465138" indent="-465138" algn="l">
              <a:spcBef>
                <a:spcPts val="3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Matthew 26:28; “for the remission of sins”</a:t>
            </a:r>
          </a:p>
          <a:p>
            <a:pPr marL="465138" indent="-465138" algn="l">
              <a:spcBef>
                <a:spcPts val="3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1 John 1:7; “Cleanses us from all sin”</a:t>
            </a:r>
          </a:p>
          <a:p>
            <a:pPr marL="465138" indent="-465138" algn="l">
              <a:spcBef>
                <a:spcPts val="3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Revelation 1:5; “washed us from our sins”</a:t>
            </a:r>
          </a:p>
          <a:p>
            <a:pPr marL="465138" indent="-465138" algn="l">
              <a:spcBef>
                <a:spcPts val="300"/>
              </a:spcBef>
              <a:buClr>
                <a:schemeClr val="accent3">
                  <a:lumMod val="75000"/>
                </a:schemeClr>
              </a:buClr>
              <a:buFont typeface="Wingdings 2" pitchFamily="18" charset="2"/>
              <a:buChar char="ö"/>
            </a:pPr>
            <a:r>
              <a:rPr lang="en-US" sz="2400" dirty="0" smtClean="0">
                <a:solidFill>
                  <a:srgbClr val="000000"/>
                </a:solidFill>
                <a:effectLst>
                  <a:outerShdw blurRad="38100" dist="38100" dir="2700000" algn="tl">
                    <a:srgbClr val="FFFFFF"/>
                  </a:outerShdw>
                </a:effectLst>
                <a:latin typeface="Berlin Sans FB Demi" pitchFamily="34" charset="0"/>
              </a:rPr>
              <a:t>1 Peter 3:18  “Suffered once for sins . . . </a:t>
            </a:r>
          </a:p>
        </p:txBody>
      </p:sp>
      <p:pic>
        <p:nvPicPr>
          <p:cNvPr id="3076" name="Picture 4"/>
          <p:cNvPicPr>
            <a:picLocks noChangeAspect="1" noChangeArrowheads="1"/>
          </p:cNvPicPr>
          <p:nvPr/>
        </p:nvPicPr>
        <p:blipFill>
          <a:blip r:embed="rId4"/>
          <a:srcRect/>
          <a:stretch>
            <a:fillRect/>
          </a:stretch>
        </p:blipFill>
        <p:spPr bwMode="auto">
          <a:xfrm>
            <a:off x="6172200" y="1143000"/>
            <a:ext cx="1681018" cy="660400"/>
          </a:xfrm>
          <a:prstGeom prst="rect">
            <a:avLst/>
          </a:prstGeom>
          <a:noFill/>
          <a:ln w="9525">
            <a:noFill/>
            <a:miter lim="800000"/>
            <a:headEnd/>
            <a:tailEnd/>
          </a:ln>
          <a:effectLst/>
        </p:spPr>
      </p:pic>
      <p:sp>
        <p:nvSpPr>
          <p:cNvPr id="13" name="Cube 12"/>
          <p:cNvSpPr/>
          <p:nvPr/>
        </p:nvSpPr>
        <p:spPr>
          <a:xfrm>
            <a:off x="3352800" y="1905000"/>
            <a:ext cx="2438400" cy="1066800"/>
          </a:xfrm>
          <a:prstGeom prst="cube">
            <a:avLst>
              <a:gd name="adj" fmla="val 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Jesus</a:t>
            </a: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 – </a:t>
            </a:r>
          </a:p>
          <a:p>
            <a:pPr algn="ct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1 John 2:1,2</a:t>
            </a:r>
            <a:endPar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15" name="Text Box 10"/>
          <p:cNvSpPr txBox="1">
            <a:spLocks noChangeArrowheads="1"/>
          </p:cNvSpPr>
          <p:nvPr/>
        </p:nvSpPr>
        <p:spPr bwMode="auto">
          <a:xfrm>
            <a:off x="3124200" y="762000"/>
            <a:ext cx="3124200" cy="946150"/>
          </a:xfrm>
          <a:prstGeom prst="rect">
            <a:avLst/>
          </a:prstGeom>
          <a:noFill/>
          <a:ln w="9525">
            <a:noFill/>
            <a:miter lim="800000"/>
            <a:headEnd/>
            <a:tailEnd/>
          </a:ln>
          <a:effectLst/>
        </p:spPr>
        <p:txBody>
          <a:bodyPr>
            <a:spAutoFit/>
          </a:bodyPr>
          <a:lstStyle/>
          <a:p>
            <a:r>
              <a:rPr lang="en-US" sz="2800" dirty="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Acts 2:38; </a:t>
            </a:r>
          </a:p>
          <a:p>
            <a:r>
              <a:rPr lang="en-US" sz="2800" dirty="0">
                <a:ln w="18415" cmpd="sng">
                  <a:noFill/>
                  <a:prstDash val="solid"/>
                </a:ln>
                <a:solidFill>
                  <a:srgbClr val="FFFFFF"/>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Romans 6:3-6</a:t>
            </a:r>
          </a:p>
        </p:txBody>
      </p:sp>
      <p:sp>
        <p:nvSpPr>
          <p:cNvPr id="16" name="Rectangle 15"/>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762000" y="1524000"/>
            <a:ext cx="80772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Date Placeholder 1"/>
          <p:cNvSpPr>
            <a:spLocks noGrp="1"/>
          </p:cNvSpPr>
          <p:nvPr>
            <p:ph type="dt" sz="half" idx="10"/>
          </p:nvPr>
        </p:nvSpPr>
        <p:spPr/>
        <p:txBody>
          <a:bodyPr/>
          <a:lstStyle/>
          <a:p>
            <a:r>
              <a:rPr lang="en-US" smtClean="0"/>
              <a:t>Don McClain</a:t>
            </a:r>
            <a:endParaRPr lang="en-US"/>
          </a:p>
        </p:txBody>
      </p:sp>
      <p:sp>
        <p:nvSpPr>
          <p:cNvPr id="10" name="Footer Placeholder 2"/>
          <p:cNvSpPr>
            <a:spLocks noGrp="1"/>
          </p:cNvSpPr>
          <p:nvPr>
            <p:ph type="ftr" sz="quarter" idx="11"/>
          </p:nvPr>
        </p:nvSpPr>
        <p:spPr/>
        <p:txBody>
          <a:bodyPr/>
          <a:lstStyle/>
          <a:p>
            <a:r>
              <a:rPr lang="en-US" smtClean="0"/>
              <a:t>W. 65th St church of Christ -  May 4, 2008</a:t>
            </a:r>
            <a:endParaRPr lang="en-US"/>
          </a:p>
        </p:txBody>
      </p:sp>
      <p:sp>
        <p:nvSpPr>
          <p:cNvPr id="11" name="Slide Number Placeholder 3"/>
          <p:cNvSpPr>
            <a:spLocks noGrp="1"/>
          </p:cNvSpPr>
          <p:nvPr>
            <p:ph type="sldNum" sz="quarter" idx="12"/>
          </p:nvPr>
        </p:nvSpPr>
        <p:spPr/>
        <p:txBody>
          <a:bodyPr/>
          <a:lstStyle/>
          <a:p>
            <a:fld id="{754495A3-B201-4C81-AEEA-AB315CEA4296}" type="slidenum">
              <a:rPr lang="en-US"/>
              <a:pPr/>
              <a:t>19</a:t>
            </a:fld>
            <a:endParaRPr lang="en-US"/>
          </a:p>
        </p:txBody>
      </p:sp>
      <p:sp>
        <p:nvSpPr>
          <p:cNvPr id="52227" name="Text Box 3"/>
          <p:cNvSpPr txBox="1">
            <a:spLocks noChangeArrowheads="1"/>
          </p:cNvSpPr>
          <p:nvPr/>
        </p:nvSpPr>
        <p:spPr bwMode="auto">
          <a:xfrm>
            <a:off x="2514600" y="2647414"/>
            <a:ext cx="6400800" cy="3600986"/>
          </a:xfrm>
          <a:prstGeom prst="rect">
            <a:avLst/>
          </a:prstGeom>
          <a:noFill/>
          <a:ln w="9525">
            <a:noFill/>
            <a:miter lim="800000"/>
            <a:headEnd/>
            <a:tailEnd/>
          </a:ln>
          <a:effectLst/>
        </p:spPr>
        <p:txBody>
          <a:bodyPr wrap="square">
            <a:spAutoFit/>
          </a:bodyPr>
          <a:lstStyle/>
          <a:p>
            <a:pPr marL="465138" indent="-465138" algn="l">
              <a:spcBef>
                <a:spcPts val="600"/>
              </a:spcBef>
              <a:buClr>
                <a:schemeClr val="accent3">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To live holy lives </a:t>
            </a:r>
            <a:r>
              <a:rPr lang="en-US" sz="2600" dirty="0" smtClean="0">
                <a:solidFill>
                  <a:srgbClr val="000000"/>
                </a:solidFill>
                <a:effectLst>
                  <a:outerShdw blurRad="38100" dist="38100" dir="2700000" algn="tl">
                    <a:srgbClr val="FFFFFF"/>
                  </a:outerShdw>
                </a:effectLst>
                <a:latin typeface="+mn-lt"/>
              </a:rPr>
              <a:t>– 1 Peter 1:13-16</a:t>
            </a:r>
          </a:p>
          <a:p>
            <a:pPr marL="465138" indent="-465138" algn="l">
              <a:spcBef>
                <a:spcPts val="600"/>
              </a:spcBef>
              <a:buClr>
                <a:schemeClr val="accent3">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To cease living in sin </a:t>
            </a:r>
            <a:r>
              <a:rPr lang="en-US" sz="2600" dirty="0" smtClean="0">
                <a:solidFill>
                  <a:srgbClr val="000000"/>
                </a:solidFill>
                <a:effectLst>
                  <a:outerShdw blurRad="38100" dist="38100" dir="2700000" algn="tl">
                    <a:srgbClr val="FFFFFF"/>
                  </a:outerShdw>
                </a:effectLst>
                <a:latin typeface="+mn-lt"/>
              </a:rPr>
              <a:t>– Rom. 6:1,2;</a:t>
            </a:r>
          </a:p>
          <a:p>
            <a:pPr marL="465138" indent="-465138" algn="l">
              <a:spcBef>
                <a:spcPts val="600"/>
              </a:spcBef>
              <a:buClr>
                <a:schemeClr val="accent3">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Awake to righteousness, and do not sin </a:t>
            </a:r>
            <a:r>
              <a:rPr lang="en-US" sz="2600" dirty="0" smtClean="0">
                <a:solidFill>
                  <a:srgbClr val="000000"/>
                </a:solidFill>
                <a:effectLst>
                  <a:outerShdw blurRad="38100" dist="38100" dir="2700000" algn="tl">
                    <a:srgbClr val="FFFFFF"/>
                  </a:outerShdw>
                </a:effectLst>
                <a:latin typeface="+mn-lt"/>
              </a:rPr>
              <a:t>– 1 Cor. 15:34</a:t>
            </a:r>
          </a:p>
          <a:p>
            <a:pPr marL="465138" indent="-465138" algn="l">
              <a:spcBef>
                <a:spcPts val="600"/>
              </a:spcBef>
              <a:buClr>
                <a:schemeClr val="accent3">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Deny ungodliness and worldly lusts, . . .  live soberly, righteously, and godly in the present age</a:t>
            </a:r>
            <a:r>
              <a:rPr lang="en-US" sz="2600" dirty="0" smtClean="0">
                <a:solidFill>
                  <a:srgbClr val="000000"/>
                </a:solidFill>
                <a:effectLst>
                  <a:outerShdw blurRad="38100" dist="38100" dir="2700000" algn="tl">
                    <a:srgbClr val="FFFFFF"/>
                  </a:outerShdw>
                </a:effectLst>
                <a:latin typeface="+mn-lt"/>
              </a:rPr>
              <a:t>, - Titus 2:11-13</a:t>
            </a:r>
          </a:p>
          <a:p>
            <a:pPr marL="465138" indent="-465138" algn="l">
              <a:spcBef>
                <a:spcPts val="600"/>
              </a:spcBef>
              <a:buClr>
                <a:schemeClr val="accent3">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If we sin – repent, confess &amp; pray!!</a:t>
            </a:r>
          </a:p>
        </p:txBody>
      </p:sp>
      <p:sp>
        <p:nvSpPr>
          <p:cNvPr id="52231" name="Text Box 7"/>
          <p:cNvSpPr txBox="1">
            <a:spLocks noChangeArrowheads="1"/>
          </p:cNvSpPr>
          <p:nvPr/>
        </p:nvSpPr>
        <p:spPr bwMode="auto">
          <a:xfrm>
            <a:off x="685800" y="1676400"/>
            <a:ext cx="8305800" cy="707886"/>
          </a:xfrm>
          <a:prstGeom prst="rect">
            <a:avLst/>
          </a:prstGeom>
          <a:noFill/>
          <a:ln w="9525">
            <a:noFill/>
            <a:miter lim="800000"/>
            <a:headEnd/>
            <a:tailEnd/>
          </a:ln>
          <a:effectLst/>
        </p:spPr>
        <p:txBody>
          <a:bodyPr wrap="square">
            <a:spAutoFit/>
          </a:bodyPr>
          <a:lstStyle/>
          <a:p>
            <a:pPr>
              <a:spcBef>
                <a:spcPct val="35000"/>
              </a:spcBef>
              <a:buClr>
                <a:srgbClr val="006666"/>
              </a:buCl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itchFamily="34" charset="0"/>
              </a:rPr>
              <a:t>God Demands His People</a:t>
            </a:r>
          </a:p>
        </p:txBody>
      </p:sp>
      <p:pic>
        <p:nvPicPr>
          <p:cNvPr id="18" name="Picture 11" descr="Image29"/>
          <p:cNvPicPr>
            <a:picLocks noChangeAspect="1" noChangeArrowheads="1"/>
          </p:cNvPicPr>
          <p:nvPr/>
        </p:nvPicPr>
        <p:blipFill>
          <a:blip r:embed="rId3"/>
          <a:srcRect/>
          <a:stretch>
            <a:fillRect/>
          </a:stretch>
        </p:blipFill>
        <p:spPr bwMode="auto">
          <a:xfrm>
            <a:off x="179388" y="2743200"/>
            <a:ext cx="2259012" cy="3276600"/>
          </a:xfrm>
          <a:prstGeom prst="rect">
            <a:avLst/>
          </a:prstGeom>
          <a:noFill/>
        </p:spPr>
      </p:pic>
      <p:sp>
        <p:nvSpPr>
          <p:cNvPr id="19" name="Rectangle 18"/>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p:cTn id="7" dur="500" fill="hold"/>
                                        <p:tgtEl>
                                          <p:spTgt spid="52231"/>
                                        </p:tgtEl>
                                        <p:attrNameLst>
                                          <p:attrName>ppt_w</p:attrName>
                                        </p:attrNameLst>
                                      </p:cBhvr>
                                      <p:tavLst>
                                        <p:tav tm="0">
                                          <p:val>
                                            <p:fltVal val="0"/>
                                          </p:val>
                                        </p:tav>
                                        <p:tav tm="100000">
                                          <p:val>
                                            <p:strVal val="#ppt_w"/>
                                          </p:val>
                                        </p:tav>
                                      </p:tavLst>
                                    </p:anim>
                                    <p:anim calcmode="lin" valueType="num">
                                      <p:cBhvr>
                                        <p:cTn id="8" dur="500" fill="hold"/>
                                        <p:tgtEl>
                                          <p:spTgt spid="52231"/>
                                        </p:tgtEl>
                                        <p:attrNameLst>
                                          <p:attrName>ppt_h</p:attrName>
                                        </p:attrNameLst>
                                      </p:cBhvr>
                                      <p:tavLst>
                                        <p:tav tm="0">
                                          <p:val>
                                            <p:fltVal val="0"/>
                                          </p:val>
                                        </p:tav>
                                        <p:tav tm="100000">
                                          <p:val>
                                            <p:strVal val="#ppt_h"/>
                                          </p:val>
                                        </p:tav>
                                      </p:tavLst>
                                    </p:anim>
                                    <p:animEffect transition="in" filter="fade">
                                      <p:cBhvr>
                                        <p:cTn id="9" dur="500"/>
                                        <p:tgtEl>
                                          <p:spTgt spid="5223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tgtEl>
                                          <p:spTgt spid="52227">
                                            <p:txEl>
                                              <p:pRg st="0" end="0"/>
                                            </p:txEl>
                                          </p:spTgt>
                                        </p:tgtEl>
                                      </p:cBhvr>
                                    </p:animEffect>
                                    <p:anim calcmode="lin" valueType="num">
                                      <p:cBhvr>
                                        <p:cTn id="15"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Effect transition="in" filter="fade">
                                      <p:cBhvr>
                                        <p:cTn id="21" dur="1000"/>
                                        <p:tgtEl>
                                          <p:spTgt spid="52227">
                                            <p:txEl>
                                              <p:pRg st="1" end="1"/>
                                            </p:txEl>
                                          </p:spTgt>
                                        </p:tgtEl>
                                      </p:cBhvr>
                                    </p:animEffect>
                                    <p:anim calcmode="lin" valueType="num">
                                      <p:cBhvr>
                                        <p:cTn id="22"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2227">
                                            <p:txEl>
                                              <p:pRg st="2" end="2"/>
                                            </p:txEl>
                                          </p:spTgt>
                                        </p:tgtEl>
                                        <p:attrNameLst>
                                          <p:attrName>style.visibility</p:attrName>
                                        </p:attrNameLst>
                                      </p:cBhvr>
                                      <p:to>
                                        <p:strVal val="visible"/>
                                      </p:to>
                                    </p:set>
                                    <p:animEffect transition="in" filter="fade">
                                      <p:cBhvr>
                                        <p:cTn id="28" dur="1000"/>
                                        <p:tgtEl>
                                          <p:spTgt spid="52227">
                                            <p:txEl>
                                              <p:pRg st="2" end="2"/>
                                            </p:txEl>
                                          </p:spTgt>
                                        </p:tgtEl>
                                      </p:cBhvr>
                                    </p:animEffect>
                                    <p:anim calcmode="lin" valueType="num">
                                      <p:cBhvr>
                                        <p:cTn id="29"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2227">
                                            <p:txEl>
                                              <p:pRg st="3" end="3"/>
                                            </p:txEl>
                                          </p:spTgt>
                                        </p:tgtEl>
                                        <p:attrNameLst>
                                          <p:attrName>style.visibility</p:attrName>
                                        </p:attrNameLst>
                                      </p:cBhvr>
                                      <p:to>
                                        <p:strVal val="visible"/>
                                      </p:to>
                                    </p:set>
                                    <p:animEffect transition="in" filter="fade">
                                      <p:cBhvr>
                                        <p:cTn id="35" dur="1000"/>
                                        <p:tgtEl>
                                          <p:spTgt spid="52227">
                                            <p:txEl>
                                              <p:pRg st="3" end="3"/>
                                            </p:txEl>
                                          </p:spTgt>
                                        </p:tgtEl>
                                      </p:cBhvr>
                                    </p:animEffect>
                                    <p:anim calcmode="lin" valueType="num">
                                      <p:cBhvr>
                                        <p:cTn id="36"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22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52227">
                                            <p:txEl>
                                              <p:pRg st="4" end="4"/>
                                            </p:txEl>
                                          </p:spTgt>
                                        </p:tgtEl>
                                        <p:attrNameLst>
                                          <p:attrName>style.visibility</p:attrName>
                                        </p:attrNameLst>
                                      </p:cBhvr>
                                      <p:to>
                                        <p:strVal val="visible"/>
                                      </p:to>
                                    </p:set>
                                    <p:animEffect transition="in" filter="fade">
                                      <p:cBhvr>
                                        <p:cTn id="42" dur="1000"/>
                                        <p:tgtEl>
                                          <p:spTgt spid="52227">
                                            <p:txEl>
                                              <p:pRg st="4" end="4"/>
                                            </p:txEl>
                                          </p:spTgt>
                                        </p:tgtEl>
                                      </p:cBhvr>
                                    </p:animEffect>
                                    <p:anim calcmode="lin" valueType="num">
                                      <p:cBhvr>
                                        <p:cTn id="43"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22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43"/>
          <p:cNvPicPr>
            <a:picLocks noChangeAspect="1" noChangeArrowheads="1"/>
          </p:cNvPicPr>
          <p:nvPr/>
        </p:nvPicPr>
        <p:blipFill>
          <a:blip r:embed="rId3"/>
          <a:srcRect/>
          <a:stretch>
            <a:fillRect/>
          </a:stretch>
        </p:blipFill>
        <p:spPr bwMode="auto">
          <a:xfrm>
            <a:off x="304800" y="609600"/>
            <a:ext cx="4191000" cy="55906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ound Diagonal Corner Rectangle 12"/>
          <p:cNvSpPr/>
          <p:nvPr/>
        </p:nvSpPr>
        <p:spPr>
          <a:xfrm flipH="1">
            <a:off x="3810000" y="914400"/>
            <a:ext cx="5105400" cy="5562600"/>
          </a:xfrm>
          <a:prstGeom prst="round2DiagRect">
            <a:avLst/>
          </a:prstGeom>
          <a:solidFill>
            <a:schemeClr val="bg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8" name="Date Placeholder 2"/>
          <p:cNvSpPr>
            <a:spLocks noGrp="1"/>
          </p:cNvSpPr>
          <p:nvPr>
            <p:ph type="dt" sz="half" idx="10"/>
          </p:nvPr>
        </p:nvSpPr>
        <p:spPr/>
        <p:txBody>
          <a:bodyPr/>
          <a:lstStyle/>
          <a:p>
            <a:r>
              <a:rPr lang="en-US" smtClean="0"/>
              <a:t>Don McClain</a:t>
            </a:r>
            <a:endParaRPr lang="en-US"/>
          </a:p>
        </p:txBody>
      </p:sp>
      <p:sp>
        <p:nvSpPr>
          <p:cNvPr id="9" name="Footer Placeholder 3"/>
          <p:cNvSpPr>
            <a:spLocks noGrp="1"/>
          </p:cNvSpPr>
          <p:nvPr>
            <p:ph type="ftr" sz="quarter" idx="11"/>
          </p:nvPr>
        </p:nvSpPr>
        <p:spPr/>
        <p:txBody>
          <a:bodyPr/>
          <a:lstStyle/>
          <a:p>
            <a:r>
              <a:rPr lang="en-US" smtClean="0"/>
              <a:t>W. 65th St church of Christ -  May 4, 2008</a:t>
            </a:r>
            <a:endParaRPr lang="en-US"/>
          </a:p>
        </p:txBody>
      </p:sp>
      <p:sp>
        <p:nvSpPr>
          <p:cNvPr id="10" name="Slide Number Placeholder 4"/>
          <p:cNvSpPr>
            <a:spLocks noGrp="1"/>
          </p:cNvSpPr>
          <p:nvPr>
            <p:ph type="sldNum" sz="quarter" idx="12"/>
          </p:nvPr>
        </p:nvSpPr>
        <p:spPr/>
        <p:txBody>
          <a:bodyPr/>
          <a:lstStyle/>
          <a:p>
            <a:fld id="{C16EC3E9-5A0C-424E-A2D0-DC5E284C7C16}" type="slidenum">
              <a:rPr lang="en-US"/>
              <a:pPr/>
              <a:t>2</a:t>
            </a:fld>
            <a:endParaRPr lang="en-US"/>
          </a:p>
        </p:txBody>
      </p:sp>
      <p:sp>
        <p:nvSpPr>
          <p:cNvPr id="11" name="Rectangle 10"/>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
        <p:nvSpPr>
          <p:cNvPr id="12" name="Rectangle 11"/>
          <p:cNvSpPr/>
          <p:nvPr/>
        </p:nvSpPr>
        <p:spPr>
          <a:xfrm>
            <a:off x="3810000" y="1154698"/>
            <a:ext cx="5257800" cy="5093702"/>
          </a:xfrm>
          <a:prstGeom prst="rect">
            <a:avLst/>
          </a:prstGeom>
        </p:spPr>
        <p:txBody>
          <a:bodyPr wrap="square">
            <a:spAutoFit/>
          </a:bodyPr>
          <a:lstStyle/>
          <a:p>
            <a:pPr marL="457200" indent="-457200" algn="l">
              <a:spcBef>
                <a:spcPts val="600"/>
              </a:spcBef>
              <a:buClr>
                <a:srgbClr val="FFFF00"/>
              </a:buClr>
              <a:buFont typeface="Wingdings 2" pitchFamily="18" charset="2"/>
              <a:buChar char="ö"/>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Is SIN something that is unavoidable?</a:t>
            </a:r>
          </a:p>
          <a:p>
            <a:pPr marL="457200" indent="-457200" algn="l">
              <a:spcBef>
                <a:spcPts val="600"/>
              </a:spcBef>
              <a:buClr>
                <a:srgbClr val="FFFF00"/>
              </a:buClr>
              <a:buFont typeface="Wingdings 2" pitchFamily="18" charset="2"/>
              <a:buChar char="ö"/>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Is SIN something vague &amp; unknowable –</a:t>
            </a:r>
          </a:p>
          <a:p>
            <a:pPr marL="457200" indent="-457200" algn="l">
              <a:spcBef>
                <a:spcPts val="600"/>
              </a:spcBef>
              <a:buClr>
                <a:srgbClr val="FFFF00"/>
              </a:buClr>
              <a:buFont typeface="Wingdings 2" pitchFamily="18" charset="2"/>
              <a:buChar char="ö"/>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Is our understanding of sin causing: </a:t>
            </a:r>
          </a:p>
          <a:p>
            <a:pPr marL="971550" lvl="1" indent="-514350" algn="l">
              <a:spcBef>
                <a:spcPts val="600"/>
              </a:spcBef>
              <a:buClr>
                <a:srgbClr val="FFFF00"/>
              </a:buClr>
              <a:buFont typeface="+mj-lt"/>
              <a:buAutoNum type="arabicPeriod"/>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Undue fear, </a:t>
            </a:r>
          </a:p>
          <a:p>
            <a:pPr marL="971550" lvl="1" indent="-514350" algn="l">
              <a:spcBef>
                <a:spcPts val="600"/>
              </a:spcBef>
              <a:buClr>
                <a:srgbClr val="FFFF00"/>
              </a:buClr>
              <a:buFont typeface="+mj-lt"/>
              <a:buAutoNum type="arabicPeriod"/>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A lack of concern regarding our sins, </a:t>
            </a:r>
          </a:p>
          <a:p>
            <a:pPr marL="971550" lvl="1" indent="-514350" algn="l">
              <a:spcBef>
                <a:spcPts val="600"/>
              </a:spcBef>
              <a:buClr>
                <a:srgbClr val="FFFF00"/>
              </a:buClr>
              <a:buFont typeface="+mj-lt"/>
              <a:buAutoNum type="arabicPeriod"/>
            </a:pPr>
            <a:r>
              <a:rPr lang="en-US" sz="3000" dirty="0" smtClean="0">
                <a:ln w="18415" cmpd="sng">
                  <a:noFill/>
                  <a:prstDash val="solid"/>
                </a:ln>
                <a:solidFill>
                  <a:srgbClr val="FFFFFF"/>
                </a:solidFill>
                <a:effectLst>
                  <a:glow rad="101600">
                    <a:srgbClr val="000000">
                      <a:alpha val="60000"/>
                    </a:srgbClr>
                  </a:glow>
                  <a:outerShdw blurRad="60007" dist="310007" dir="7680000" sy="30000" kx="1300200" algn="ctr" rotWithShape="0">
                    <a:prstClr val="black">
                      <a:alpha val="32000"/>
                    </a:prstClr>
                  </a:outerShdw>
                </a:effectLst>
                <a:latin typeface="Berlin Sans FB Demi" pitchFamily="34" charset="0"/>
              </a:rPr>
              <a:t>Or confidence?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 calcmode="lin" valueType="num">
                                      <p:cBhvr>
                                        <p:cTn id="14"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p:cTn id="21"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p:cTn id="28"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 calcmode="lin" valueType="num">
                                      <p:cBhvr>
                                        <p:cTn id="35"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May 4, 2008</a:t>
            </a:r>
            <a:endParaRPr lang="en-US"/>
          </a:p>
        </p:txBody>
      </p:sp>
      <p:sp>
        <p:nvSpPr>
          <p:cNvPr id="6" name="Slide Number Placeholder 5"/>
          <p:cNvSpPr>
            <a:spLocks noGrp="1"/>
          </p:cNvSpPr>
          <p:nvPr>
            <p:ph type="sldNum" sz="quarter" idx="12"/>
          </p:nvPr>
        </p:nvSpPr>
        <p:spPr/>
        <p:txBody>
          <a:bodyPr/>
          <a:lstStyle/>
          <a:p>
            <a:fld id="{FA297AAC-349D-493F-9112-6BEC4FF9BFB2}" type="slidenum">
              <a:rPr lang="en-US"/>
              <a:pPr/>
              <a:t>20</a:t>
            </a:fld>
            <a:endParaRPr lang="en-US"/>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transition spd="slow">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17"/>
          <p:cNvSpPr/>
          <p:nvPr/>
        </p:nvSpPr>
        <p:spPr>
          <a:xfrm flipH="1">
            <a:off x="5029200" y="1524000"/>
            <a:ext cx="3886200" cy="4953000"/>
          </a:xfrm>
          <a:prstGeom prst="round2DiagRect">
            <a:avLst/>
          </a:prstGeom>
          <a:solidFill>
            <a:schemeClr val="bg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6" name="Round Diagonal Corner Rectangle 15"/>
          <p:cNvSpPr/>
          <p:nvPr/>
        </p:nvSpPr>
        <p:spPr>
          <a:xfrm>
            <a:off x="152400" y="1524000"/>
            <a:ext cx="46482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3</a:t>
            </a:fld>
            <a:endParaRPr lang="en-US"/>
          </a:p>
        </p:txBody>
      </p:sp>
      <p:sp>
        <p:nvSpPr>
          <p:cNvPr id="14" name="Rectangle 13"/>
          <p:cNvSpPr/>
          <p:nvPr/>
        </p:nvSpPr>
        <p:spPr>
          <a:xfrm>
            <a:off x="0" y="600670"/>
            <a:ext cx="44958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What Sin Is:</a:t>
            </a:r>
            <a:endParaRPr lang="en-US" sz="5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15" name="Rectangle 14"/>
          <p:cNvSpPr/>
          <p:nvPr/>
        </p:nvSpPr>
        <p:spPr>
          <a:xfrm>
            <a:off x="304800" y="1752600"/>
            <a:ext cx="4419600" cy="954107"/>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Transgression Of Law </a:t>
            </a:r>
            <a:r>
              <a:rPr lang="en-US" sz="2800" dirty="0" smtClean="0">
                <a:solidFill>
                  <a:schemeClr val="bg1"/>
                </a:solidFill>
                <a:latin typeface="+mn-lt"/>
              </a:rPr>
              <a:t>–    1 John 3:4</a:t>
            </a:r>
          </a:p>
        </p:txBody>
      </p:sp>
      <p:sp>
        <p:nvSpPr>
          <p:cNvPr id="17" name="Rectangle 16"/>
          <p:cNvSpPr/>
          <p:nvPr/>
        </p:nvSpPr>
        <p:spPr>
          <a:xfrm>
            <a:off x="5181600" y="1647885"/>
            <a:ext cx="3886200" cy="4524315"/>
          </a:xfrm>
          <a:prstGeom prst="rect">
            <a:avLst/>
          </a:prstGeom>
        </p:spPr>
        <p:txBody>
          <a:bodyPr wrap="square">
            <a:spAutoFit/>
          </a:bodyPr>
          <a:lstStyle/>
          <a:p>
            <a:pPr>
              <a:spcBef>
                <a:spcPts val="600"/>
              </a:spcBef>
              <a:buClr>
                <a:srgbClr val="FFFF00"/>
              </a:buClr>
            </a:pPr>
            <a:r>
              <a:rPr lang="en-US" sz="3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To do that which is forbidden – OR to NOT do that which is commanded! </a:t>
            </a:r>
            <a:r>
              <a:rPr lang="en-US" sz="3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a:t>
            </a:r>
            <a:r>
              <a:rPr lang="en-US" sz="3600" i="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1 </a:t>
            </a:r>
            <a:r>
              <a:rPr lang="en-US" sz="3600" i="1" dirty="0" err="1"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Cor</a:t>
            </a:r>
            <a:r>
              <a:rPr lang="en-US" sz="3600" i="1"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6:9-11;         Gal 5:19-21;           1 John 2:3-5</a:t>
            </a:r>
            <a:endParaRPr lang="en-US" sz="3600" i="1"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p:txBody>
      </p:sp>
      <p:sp>
        <p:nvSpPr>
          <p:cNvPr id="19" name="Rectangle 18"/>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Diagonal Corner Rectangle 18"/>
          <p:cNvSpPr/>
          <p:nvPr/>
        </p:nvSpPr>
        <p:spPr>
          <a:xfrm flipH="1">
            <a:off x="5029200" y="1524000"/>
            <a:ext cx="3886200" cy="4953000"/>
          </a:xfrm>
          <a:prstGeom prst="round2DiagRect">
            <a:avLst/>
          </a:prstGeom>
          <a:solidFill>
            <a:schemeClr val="bg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6" name="Round Diagonal Corner Rectangle 15"/>
          <p:cNvSpPr/>
          <p:nvPr/>
        </p:nvSpPr>
        <p:spPr>
          <a:xfrm>
            <a:off x="152400" y="1524000"/>
            <a:ext cx="46482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4</a:t>
            </a:fld>
            <a:endParaRPr lang="en-US"/>
          </a:p>
        </p:txBody>
      </p:sp>
      <p:sp>
        <p:nvSpPr>
          <p:cNvPr id="14" name="Rectangle 13"/>
          <p:cNvSpPr/>
          <p:nvPr/>
        </p:nvSpPr>
        <p:spPr>
          <a:xfrm>
            <a:off x="0" y="600670"/>
            <a:ext cx="44958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What Sin Is:</a:t>
            </a:r>
            <a:endParaRPr lang="en-US" sz="5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15" name="Rectangle 14"/>
          <p:cNvSpPr/>
          <p:nvPr/>
        </p:nvSpPr>
        <p:spPr>
          <a:xfrm>
            <a:off x="304800" y="1752600"/>
            <a:ext cx="4419600" cy="1892826"/>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Transgression Of Law </a:t>
            </a:r>
            <a:r>
              <a:rPr lang="en-US" sz="2800" dirty="0" smtClean="0">
                <a:solidFill>
                  <a:schemeClr val="bg1"/>
                </a:solidFill>
                <a:latin typeface="+mn-lt"/>
              </a:rPr>
              <a:t>–    1 John 3:4</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If Not Of Faith </a:t>
            </a:r>
            <a:r>
              <a:rPr lang="en-US" sz="2800" dirty="0" smtClean="0">
                <a:solidFill>
                  <a:schemeClr val="bg1"/>
                </a:solidFill>
                <a:latin typeface="+mn-lt"/>
              </a:rPr>
              <a:t>–          Rom 14:23</a:t>
            </a:r>
          </a:p>
        </p:txBody>
      </p:sp>
      <p:sp>
        <p:nvSpPr>
          <p:cNvPr id="17" name="Rectangle 16"/>
          <p:cNvSpPr/>
          <p:nvPr/>
        </p:nvSpPr>
        <p:spPr>
          <a:xfrm>
            <a:off x="5029200" y="1723340"/>
            <a:ext cx="4114800" cy="4601260"/>
          </a:xfrm>
          <a:prstGeom prst="rect">
            <a:avLst/>
          </a:prstGeom>
        </p:spPr>
        <p:txBody>
          <a:bodyPr wrap="square">
            <a:spAutoFit/>
          </a:bodyPr>
          <a:lstStyle/>
          <a:p>
            <a:pPr marL="466725" indent="-466725" algn="l">
              <a:spcBef>
                <a:spcPts val="600"/>
              </a:spcBef>
              <a:buClr>
                <a:srgbClr val="FFFF00"/>
              </a:buClr>
              <a:buFont typeface="Wingdings 2" pitchFamily="18" charset="2"/>
              <a:buChar char="A"/>
            </a:pPr>
            <a:r>
              <a:rPr lang="en-US" sz="32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Doing that which you believe to be wrong.</a:t>
            </a:r>
          </a:p>
          <a:p>
            <a:pPr marL="466725" indent="-466725" algn="l">
              <a:spcBef>
                <a:spcPts val="600"/>
              </a:spcBef>
              <a:buClr>
                <a:srgbClr val="FFFF00"/>
              </a:buClr>
              <a:buFont typeface="Wingdings 2" pitchFamily="18" charset="2"/>
              <a:buChar char="A"/>
            </a:pPr>
            <a:r>
              <a:rPr lang="en-US" sz="32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Even though it may not be sinful – if you believe that it is, and do it anyway – you have sinned.</a:t>
            </a:r>
          </a:p>
        </p:txBody>
      </p:sp>
      <p:sp>
        <p:nvSpPr>
          <p:cNvPr id="18" name="Rectangle 17"/>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anim calcmode="lin" valueType="num">
                                      <p:cBhvr>
                                        <p:cTn id="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flipH="1">
            <a:off x="5029200" y="1524000"/>
            <a:ext cx="3886200" cy="4953000"/>
          </a:xfrm>
          <a:prstGeom prst="round2DiagRect">
            <a:avLst/>
          </a:prstGeom>
          <a:solidFill>
            <a:schemeClr val="bg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6" name="Round Diagonal Corner Rectangle 15"/>
          <p:cNvSpPr/>
          <p:nvPr/>
        </p:nvSpPr>
        <p:spPr>
          <a:xfrm>
            <a:off x="152400" y="1524000"/>
            <a:ext cx="46482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5</a:t>
            </a:fld>
            <a:endParaRPr lang="en-US"/>
          </a:p>
        </p:txBody>
      </p:sp>
      <p:sp>
        <p:nvSpPr>
          <p:cNvPr id="14" name="Rectangle 13"/>
          <p:cNvSpPr/>
          <p:nvPr/>
        </p:nvSpPr>
        <p:spPr>
          <a:xfrm>
            <a:off x="0" y="600670"/>
            <a:ext cx="44958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What Sin Is:</a:t>
            </a:r>
            <a:endParaRPr lang="en-US" sz="5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15" name="Rectangle 14"/>
          <p:cNvSpPr/>
          <p:nvPr/>
        </p:nvSpPr>
        <p:spPr>
          <a:xfrm>
            <a:off x="304800" y="1752600"/>
            <a:ext cx="4419600" cy="2831544"/>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Transgression Of Law </a:t>
            </a:r>
            <a:r>
              <a:rPr lang="en-US" sz="2800" dirty="0" smtClean="0">
                <a:solidFill>
                  <a:schemeClr val="bg1"/>
                </a:solidFill>
                <a:latin typeface="+mn-lt"/>
              </a:rPr>
              <a:t>–    1 John 3:4</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If Not Of Faith </a:t>
            </a:r>
            <a:r>
              <a:rPr lang="en-US" sz="2800" dirty="0" smtClean="0">
                <a:solidFill>
                  <a:schemeClr val="bg1"/>
                </a:solidFill>
                <a:latin typeface="+mn-lt"/>
              </a:rPr>
              <a:t>–          Rom 14:23</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All Unrighteousness </a:t>
            </a:r>
            <a:r>
              <a:rPr lang="en-US" sz="2800" dirty="0" smtClean="0">
                <a:solidFill>
                  <a:schemeClr val="bg1"/>
                </a:solidFill>
                <a:latin typeface="+mn-lt"/>
              </a:rPr>
              <a:t>–       1 John 5:17</a:t>
            </a:r>
          </a:p>
        </p:txBody>
      </p:sp>
      <p:sp>
        <p:nvSpPr>
          <p:cNvPr id="18" name="Rectangle 17"/>
          <p:cNvSpPr/>
          <p:nvPr/>
        </p:nvSpPr>
        <p:spPr>
          <a:xfrm>
            <a:off x="4953000" y="1507153"/>
            <a:ext cx="4038600" cy="4893647"/>
          </a:xfrm>
          <a:prstGeom prst="rect">
            <a:avLst/>
          </a:prstGeom>
        </p:spPr>
        <p:txBody>
          <a:bodyPr wrap="square">
            <a:spAutoFit/>
          </a:bodyPr>
          <a:lstStyle/>
          <a:p>
            <a:r>
              <a:rPr lang="en-US" sz="3200" b="1" dirty="0" smtClean="0">
                <a:effectLst>
                  <a:glow rad="101600">
                    <a:schemeClr val="bg1">
                      <a:alpha val="60000"/>
                    </a:schemeClr>
                  </a:glow>
                </a:effectLst>
                <a:latin typeface="Berlin Sans FB Demi" pitchFamily="34" charset="0"/>
              </a:rPr>
              <a:t>Thayer Definition:</a:t>
            </a:r>
          </a:p>
          <a:p>
            <a:r>
              <a:rPr lang="vi-VN" sz="2800" dirty="0" smtClean="0">
                <a:effectLst>
                  <a:glow rad="101600">
                    <a:schemeClr val="bg1">
                      <a:alpha val="60000"/>
                    </a:schemeClr>
                  </a:glow>
                </a:effectLst>
                <a:latin typeface="TITUS Cyberbit Basic"/>
              </a:rPr>
              <a:t>ἀδικία</a:t>
            </a:r>
            <a:r>
              <a:rPr lang="en-US" sz="2800" dirty="0" smtClean="0">
                <a:effectLst>
                  <a:glow rad="101600">
                    <a:schemeClr val="bg1">
                      <a:alpha val="60000"/>
                    </a:schemeClr>
                  </a:glow>
                </a:effectLst>
                <a:latin typeface="TITUS Cyberbit Basic"/>
              </a:rPr>
              <a:t> - </a:t>
            </a:r>
            <a:r>
              <a:rPr lang="en-US" sz="2800" dirty="0" err="1" smtClean="0">
                <a:effectLst>
                  <a:glow rad="101600">
                    <a:schemeClr val="bg1">
                      <a:alpha val="60000"/>
                    </a:schemeClr>
                  </a:glow>
                </a:effectLst>
                <a:latin typeface="TITUS Cyberbit Basic"/>
              </a:rPr>
              <a:t>Adikia</a:t>
            </a:r>
            <a:endParaRPr lang="en-US" sz="2800" dirty="0" smtClean="0">
              <a:effectLst>
                <a:glow rad="101600">
                  <a:schemeClr val="bg1">
                    <a:alpha val="60000"/>
                  </a:schemeClr>
                </a:glow>
              </a:effectLst>
              <a:latin typeface="TITUS Cyberbit Basic"/>
            </a:endParaRPr>
          </a:p>
          <a:p>
            <a:r>
              <a:rPr lang="en-US" sz="2800" dirty="0" smtClean="0">
                <a:effectLst>
                  <a:glow rad="101600">
                    <a:schemeClr val="bg1">
                      <a:alpha val="60000"/>
                    </a:schemeClr>
                  </a:glow>
                </a:effectLst>
                <a:latin typeface="+mn-lt"/>
              </a:rPr>
              <a:t>1) injustice, of a judge</a:t>
            </a:r>
          </a:p>
          <a:p>
            <a:r>
              <a:rPr lang="en-US" sz="2800" dirty="0" smtClean="0">
                <a:effectLst>
                  <a:glow rad="101600">
                    <a:schemeClr val="bg1">
                      <a:alpha val="60000"/>
                    </a:schemeClr>
                  </a:glow>
                </a:effectLst>
                <a:latin typeface="+mn-lt"/>
              </a:rPr>
              <a:t>2) unrighteousness of heart and life</a:t>
            </a:r>
          </a:p>
          <a:p>
            <a:r>
              <a:rPr lang="en-US" sz="2800" dirty="0" smtClean="0">
                <a:effectLst>
                  <a:glow rad="101600">
                    <a:schemeClr val="bg1">
                      <a:alpha val="60000"/>
                    </a:schemeClr>
                  </a:glow>
                </a:effectLst>
                <a:latin typeface="+mn-lt"/>
              </a:rPr>
              <a:t>3) a deed violating law and justice, act of unrighteousness</a:t>
            </a:r>
          </a:p>
          <a:p>
            <a:r>
              <a:rPr lang="en-US" sz="2000" b="1" dirty="0" smtClean="0">
                <a:effectLst>
                  <a:glow rad="101600">
                    <a:schemeClr val="bg1">
                      <a:alpha val="60000"/>
                    </a:schemeClr>
                  </a:glow>
                </a:effectLst>
                <a:latin typeface="+mn-lt"/>
              </a:rPr>
              <a:t>Part of Speech: noun feminine</a:t>
            </a:r>
          </a:p>
          <a:p>
            <a:r>
              <a:rPr lang="en-US" sz="2000" b="1" dirty="0" smtClean="0">
                <a:effectLst>
                  <a:glow rad="101600">
                    <a:schemeClr val="bg1">
                      <a:alpha val="60000"/>
                    </a:schemeClr>
                  </a:glow>
                </a:effectLst>
                <a:latin typeface="+mn-lt"/>
              </a:rPr>
              <a:t>A Related Word by </a:t>
            </a:r>
            <a:r>
              <a:rPr lang="en-US" sz="1600" b="1" dirty="0" smtClean="0">
                <a:effectLst>
                  <a:glow rad="101600">
                    <a:schemeClr val="bg1">
                      <a:alpha val="60000"/>
                    </a:schemeClr>
                  </a:glow>
                </a:effectLst>
                <a:latin typeface="+mn-lt"/>
              </a:rPr>
              <a:t>Thayer’s/Strong’s Number: from G94</a:t>
            </a:r>
            <a:endParaRPr lang="en-US" sz="2000" b="1" dirty="0" smtClean="0">
              <a:effectLst>
                <a:glow rad="101600">
                  <a:schemeClr val="bg1">
                    <a:alpha val="60000"/>
                  </a:schemeClr>
                </a:glow>
              </a:effectLst>
              <a:latin typeface="+mn-lt"/>
            </a:endParaRPr>
          </a:p>
          <a:p>
            <a:r>
              <a:rPr lang="nl-NL" sz="2400" b="1" dirty="0" smtClean="0">
                <a:effectLst>
                  <a:glow rad="101600">
                    <a:schemeClr val="bg1">
                      <a:alpha val="60000"/>
                    </a:schemeClr>
                  </a:glow>
                </a:effectLst>
                <a:latin typeface="+mn-lt"/>
              </a:rPr>
              <a:t>2 Tim 3:16,17; Heb. 5:14</a:t>
            </a:r>
          </a:p>
        </p:txBody>
      </p:sp>
      <p:sp>
        <p:nvSpPr>
          <p:cNvPr id="19" name="Rectangle 18"/>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17"/>
          <p:cNvSpPr/>
          <p:nvPr/>
        </p:nvSpPr>
        <p:spPr>
          <a:xfrm flipH="1">
            <a:off x="5029200" y="1524000"/>
            <a:ext cx="3886200" cy="4953000"/>
          </a:xfrm>
          <a:prstGeom prst="round2DiagRect">
            <a:avLst/>
          </a:prstGeom>
          <a:solidFill>
            <a:schemeClr val="bg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6" name="Round Diagonal Corner Rectangle 15"/>
          <p:cNvSpPr/>
          <p:nvPr/>
        </p:nvSpPr>
        <p:spPr>
          <a:xfrm>
            <a:off x="152400" y="1524000"/>
            <a:ext cx="46482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6</a:t>
            </a:fld>
            <a:endParaRPr lang="en-US"/>
          </a:p>
        </p:txBody>
      </p:sp>
      <p:sp>
        <p:nvSpPr>
          <p:cNvPr id="14" name="Rectangle 13"/>
          <p:cNvSpPr/>
          <p:nvPr/>
        </p:nvSpPr>
        <p:spPr>
          <a:xfrm>
            <a:off x="0" y="600670"/>
            <a:ext cx="44958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What Sin Is:</a:t>
            </a:r>
            <a:endParaRPr lang="en-US" sz="5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15" name="Rectangle 14"/>
          <p:cNvSpPr/>
          <p:nvPr/>
        </p:nvSpPr>
        <p:spPr>
          <a:xfrm>
            <a:off x="304800" y="1752600"/>
            <a:ext cx="4419600" cy="3770263"/>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Transgression Of Law </a:t>
            </a:r>
            <a:r>
              <a:rPr lang="en-US" sz="2800" dirty="0" smtClean="0">
                <a:solidFill>
                  <a:schemeClr val="bg1"/>
                </a:solidFill>
                <a:latin typeface="+mn-lt"/>
              </a:rPr>
              <a:t>–    1 John 3:4</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If Not Of Faith </a:t>
            </a:r>
            <a:r>
              <a:rPr lang="en-US" sz="2800" dirty="0" smtClean="0">
                <a:solidFill>
                  <a:schemeClr val="bg1"/>
                </a:solidFill>
                <a:latin typeface="+mn-lt"/>
              </a:rPr>
              <a:t>–          Rom 14:23</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All Unrighteousness </a:t>
            </a:r>
            <a:r>
              <a:rPr lang="en-US" sz="2800" dirty="0" smtClean="0">
                <a:solidFill>
                  <a:schemeClr val="bg1"/>
                </a:solidFill>
                <a:latin typeface="+mn-lt"/>
              </a:rPr>
              <a:t>–       1 John 5:17</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Omitting Known Duty </a:t>
            </a:r>
            <a:r>
              <a:rPr lang="en-US" sz="2800" dirty="0" smtClean="0">
                <a:solidFill>
                  <a:schemeClr val="bg1"/>
                </a:solidFill>
                <a:latin typeface="+mn-lt"/>
              </a:rPr>
              <a:t>– James 4:17</a:t>
            </a:r>
          </a:p>
        </p:txBody>
      </p:sp>
      <p:sp>
        <p:nvSpPr>
          <p:cNvPr id="17" name="Rectangle 16"/>
          <p:cNvSpPr/>
          <p:nvPr/>
        </p:nvSpPr>
        <p:spPr>
          <a:xfrm>
            <a:off x="5029200" y="1554063"/>
            <a:ext cx="3962400" cy="4770537"/>
          </a:xfrm>
          <a:prstGeom prst="rect">
            <a:avLst/>
          </a:prstGeom>
        </p:spPr>
        <p:txBody>
          <a:bodyPr wrap="square">
            <a:spAutoFit/>
          </a:bodyPr>
          <a:lstStyle/>
          <a:p>
            <a:r>
              <a:rPr lang="en-US" sz="32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Requires a certain degree of knowledge &amp; understanding</a:t>
            </a:r>
          </a:p>
          <a:p>
            <a:r>
              <a:rPr lang="en-US" sz="3200" dirty="0" smtClean="0">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rPr>
              <a:t>Luke 10:29-37</a:t>
            </a:r>
          </a:p>
          <a:p>
            <a:r>
              <a:rPr lang="en-US" sz="36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Opportunity</a:t>
            </a:r>
          </a:p>
          <a:p>
            <a:r>
              <a:rPr lang="en-US" sz="36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a:t>
            </a:r>
          </a:p>
          <a:p>
            <a:r>
              <a:rPr lang="en-US" sz="36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Ability</a:t>
            </a:r>
          </a:p>
          <a:p>
            <a:r>
              <a:rPr lang="en-US" sz="36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 Responsibility</a:t>
            </a:r>
          </a:p>
        </p:txBody>
      </p:sp>
      <p:sp>
        <p:nvSpPr>
          <p:cNvPr id="19" name="Rectangle 18"/>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 calcmode="lin" valueType="num">
                                      <p:cBhvr>
                                        <p:cTn id="7"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7">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 calcmode="lin" valueType="num">
                                      <p:cBhvr>
                                        <p:cTn id="12"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17">
                                            <p:txEl>
                                              <p:pRg st="3" end="3"/>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 calcmode="lin" valueType="num">
                                      <p:cBhvr>
                                        <p:cTn id="17"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17">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17">
                                            <p:txEl>
                                              <p:pRg st="4" end="4"/>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 calcmode="lin" valueType="num">
                                      <p:cBhvr>
                                        <p:cTn id="22" dur="5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17">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p:cNvSpPr/>
          <p:nvPr/>
        </p:nvSpPr>
        <p:spPr>
          <a:xfrm flipH="1">
            <a:off x="5029200" y="1524000"/>
            <a:ext cx="3886200" cy="4953000"/>
          </a:xfrm>
          <a:prstGeom prst="round2DiagRect">
            <a:avLst/>
          </a:prstGeom>
          <a:solidFill>
            <a:schemeClr val="bg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6" name="Round Diagonal Corner Rectangle 15"/>
          <p:cNvSpPr/>
          <p:nvPr/>
        </p:nvSpPr>
        <p:spPr>
          <a:xfrm>
            <a:off x="152400" y="1524000"/>
            <a:ext cx="46482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7</a:t>
            </a:fld>
            <a:endParaRPr lang="en-US"/>
          </a:p>
        </p:txBody>
      </p:sp>
      <p:sp>
        <p:nvSpPr>
          <p:cNvPr id="14" name="Rectangle 13"/>
          <p:cNvSpPr/>
          <p:nvPr/>
        </p:nvSpPr>
        <p:spPr>
          <a:xfrm>
            <a:off x="0" y="600670"/>
            <a:ext cx="44958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What Sin Is:</a:t>
            </a:r>
            <a:endParaRPr lang="en-US" sz="5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15" name="Rectangle 14"/>
          <p:cNvSpPr/>
          <p:nvPr/>
        </p:nvSpPr>
        <p:spPr>
          <a:xfrm>
            <a:off x="304800" y="1752600"/>
            <a:ext cx="4419600" cy="4708981"/>
          </a:xfrm>
          <a:prstGeom prst="rect">
            <a:avLst/>
          </a:prstGeom>
        </p:spPr>
        <p:txBody>
          <a:bodyPr wrap="square">
            <a:spAutoFit/>
          </a:bodyPr>
          <a:lstStyle/>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Transgression Of Law </a:t>
            </a:r>
            <a:r>
              <a:rPr lang="en-US" sz="2800" dirty="0" smtClean="0">
                <a:solidFill>
                  <a:schemeClr val="bg1"/>
                </a:solidFill>
                <a:latin typeface="+mn-lt"/>
              </a:rPr>
              <a:t>–    1 John 3:4</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If Not Of Faith </a:t>
            </a:r>
            <a:r>
              <a:rPr lang="en-US" sz="2800" dirty="0" smtClean="0">
                <a:solidFill>
                  <a:schemeClr val="bg1"/>
                </a:solidFill>
                <a:latin typeface="+mn-lt"/>
              </a:rPr>
              <a:t>–          Rom 14:23</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All Unrighteousness </a:t>
            </a:r>
            <a:r>
              <a:rPr lang="en-US" sz="2800" dirty="0" smtClean="0">
                <a:solidFill>
                  <a:schemeClr val="bg1"/>
                </a:solidFill>
                <a:latin typeface="+mn-lt"/>
              </a:rPr>
              <a:t>–       1 John 5:17</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Omitting Known Duty </a:t>
            </a:r>
            <a:r>
              <a:rPr lang="en-US" sz="2800" dirty="0" smtClean="0">
                <a:solidFill>
                  <a:schemeClr val="bg1"/>
                </a:solidFill>
                <a:latin typeface="+mn-lt"/>
              </a:rPr>
              <a:t>– James 4:17</a:t>
            </a:r>
          </a:p>
          <a:p>
            <a:pPr marL="466725" indent="-466725" algn="l">
              <a:spcBef>
                <a:spcPts val="600"/>
              </a:spcBef>
              <a:buClr>
                <a:schemeClr val="tx2">
                  <a:lumMod val="50000"/>
                </a:schemeClr>
              </a:buClr>
              <a:buFont typeface="Wingdings 2" pitchFamily="18" charset="2"/>
              <a:buChar char="ö"/>
            </a:pPr>
            <a:r>
              <a:rPr lang="en-US" sz="2800" dirty="0" smtClean="0">
                <a:solidFill>
                  <a:schemeClr val="bg1"/>
                </a:solidFill>
                <a:latin typeface="Berlin Sans FB Demi" pitchFamily="34" charset="0"/>
              </a:rPr>
              <a:t>Missing the mark </a:t>
            </a:r>
            <a:r>
              <a:rPr lang="en-US" sz="2800" dirty="0" smtClean="0">
                <a:solidFill>
                  <a:schemeClr val="bg1"/>
                </a:solidFill>
                <a:latin typeface="+mn-lt"/>
              </a:rPr>
              <a:t>–     Rom 3:23</a:t>
            </a:r>
            <a:endParaRPr lang="en-US" sz="2800" dirty="0">
              <a:solidFill>
                <a:schemeClr val="bg1"/>
              </a:solidFill>
              <a:latin typeface="+mn-lt"/>
            </a:endParaRPr>
          </a:p>
        </p:txBody>
      </p:sp>
      <p:sp>
        <p:nvSpPr>
          <p:cNvPr id="18" name="Rectangle 17"/>
          <p:cNvSpPr/>
          <p:nvPr/>
        </p:nvSpPr>
        <p:spPr>
          <a:xfrm>
            <a:off x="4876800" y="1521797"/>
            <a:ext cx="4191000" cy="4893647"/>
          </a:xfrm>
          <a:prstGeom prst="rect">
            <a:avLst/>
          </a:prstGeom>
        </p:spPr>
        <p:txBody>
          <a:bodyPr wrap="square">
            <a:spAutoFit/>
          </a:bodyPr>
          <a:lstStyle/>
          <a:p>
            <a:r>
              <a:rPr lang="en-US" sz="28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Thayer Definition:</a:t>
            </a:r>
          </a:p>
          <a:p>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G264 - </a:t>
            </a:r>
            <a:r>
              <a:rPr lang="vi-VN"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ITUS Cyberbit Basic"/>
              </a:rPr>
              <a:t>ἁμαρτάνω</a:t>
            </a: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ITUS Cyberbit Basic"/>
              </a:rPr>
              <a:t> - </a:t>
            </a:r>
            <a:r>
              <a:rPr lang="en-US" sz="2400" dirty="0" err="1"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ITUS Cyberbit Basic"/>
              </a:rPr>
              <a:t>hamartano</a:t>
            </a:r>
            <a:r>
              <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TITUS Cyberbit Basic"/>
              </a:rPr>
              <a:t>̄</a:t>
            </a:r>
            <a:endParaRPr lang="en-US" sz="2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Georgia"/>
            </a:endParaRP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1) to be without a share in</a:t>
            </a: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2) to miss the mark</a:t>
            </a: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3) to err, be mistaken</a:t>
            </a: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4) to miss or wander from the path of uprightness and </a:t>
            </a:r>
            <a:r>
              <a:rPr lang="en-US" sz="2600" dirty="0" err="1"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honour</a:t>
            </a:r>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 to do or go wrong</a:t>
            </a:r>
          </a:p>
          <a:p>
            <a:pPr marL="466725" indent="-411163" algn="l"/>
            <a:r>
              <a:rPr lang="en-US" sz="26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rPr>
              <a:t>5) to wander from the law of God, violate God’s law, sin</a:t>
            </a:r>
            <a:endParaRPr lang="en-US" sz="2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9" name="Rectangle 18"/>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43"/>
          <p:cNvPicPr>
            <a:picLocks noChangeAspect="1" noChangeArrowheads="1"/>
          </p:cNvPicPr>
          <p:nvPr/>
        </p:nvPicPr>
        <p:blipFill>
          <a:blip r:embed="rId3"/>
          <a:srcRect/>
          <a:stretch>
            <a:fillRect/>
          </a:stretch>
        </p:blipFill>
        <p:spPr bwMode="auto">
          <a:xfrm>
            <a:off x="4876800" y="914399"/>
            <a:ext cx="4038600" cy="5387381"/>
          </a:xfrm>
          <a:prstGeom prst="rect">
            <a:avLst/>
          </a:prstGeom>
          <a:noFill/>
          <a:ln w="9525">
            <a:noFill/>
            <a:miter lim="800000"/>
            <a:headEnd/>
            <a:tailEnd/>
          </a:ln>
          <a:effectLst/>
        </p:spPr>
      </p:pic>
      <p:grpSp>
        <p:nvGrpSpPr>
          <p:cNvPr id="357" name="Group 356"/>
          <p:cNvGrpSpPr/>
          <p:nvPr/>
        </p:nvGrpSpPr>
        <p:grpSpPr>
          <a:xfrm>
            <a:off x="4940300" y="422275"/>
            <a:ext cx="4133850" cy="5949950"/>
            <a:chOff x="4940300" y="422275"/>
            <a:chExt cx="4133850" cy="5949950"/>
          </a:xfrm>
        </p:grpSpPr>
        <p:sp>
          <p:nvSpPr>
            <p:cNvPr id="23" name="Freeform 6"/>
            <p:cNvSpPr>
              <a:spLocks/>
            </p:cNvSpPr>
            <p:nvPr/>
          </p:nvSpPr>
          <p:spPr bwMode="auto">
            <a:xfrm>
              <a:off x="4940300" y="4524375"/>
              <a:ext cx="2941638" cy="1847850"/>
            </a:xfrm>
            <a:custGeom>
              <a:avLst/>
              <a:gdLst/>
              <a:ahLst/>
              <a:cxnLst>
                <a:cxn ang="0">
                  <a:pos x="2507" y="2281"/>
                </a:cxn>
                <a:cxn ang="0">
                  <a:pos x="2071" y="2180"/>
                </a:cxn>
                <a:cxn ang="0">
                  <a:pos x="1842" y="2186"/>
                </a:cxn>
                <a:cxn ang="0">
                  <a:pos x="1679" y="2190"/>
                </a:cxn>
                <a:cxn ang="0">
                  <a:pos x="1629" y="2155"/>
                </a:cxn>
                <a:cxn ang="0">
                  <a:pos x="1572" y="2108"/>
                </a:cxn>
                <a:cxn ang="0">
                  <a:pos x="1497" y="2054"/>
                </a:cxn>
                <a:cxn ang="0">
                  <a:pos x="1444" y="1976"/>
                </a:cxn>
                <a:cxn ang="0">
                  <a:pos x="1371" y="1926"/>
                </a:cxn>
                <a:cxn ang="0">
                  <a:pos x="1345" y="1839"/>
                </a:cxn>
                <a:cxn ang="0">
                  <a:pos x="1159" y="1649"/>
                </a:cxn>
                <a:cxn ang="0">
                  <a:pos x="936" y="1393"/>
                </a:cxn>
                <a:cxn ang="0">
                  <a:pos x="686" y="1142"/>
                </a:cxn>
                <a:cxn ang="0">
                  <a:pos x="327" y="1096"/>
                </a:cxn>
                <a:cxn ang="0">
                  <a:pos x="209" y="1327"/>
                </a:cxn>
                <a:cxn ang="0">
                  <a:pos x="95" y="1412"/>
                </a:cxn>
                <a:cxn ang="0">
                  <a:pos x="38" y="1410"/>
                </a:cxn>
                <a:cxn ang="0">
                  <a:pos x="112" y="1230"/>
                </a:cxn>
                <a:cxn ang="0">
                  <a:pos x="110" y="1003"/>
                </a:cxn>
                <a:cxn ang="0">
                  <a:pos x="83" y="923"/>
                </a:cxn>
                <a:cxn ang="0">
                  <a:pos x="71" y="840"/>
                </a:cxn>
                <a:cxn ang="0">
                  <a:pos x="116" y="471"/>
                </a:cxn>
                <a:cxn ang="0">
                  <a:pos x="25" y="272"/>
                </a:cxn>
                <a:cxn ang="0">
                  <a:pos x="9" y="134"/>
                </a:cxn>
                <a:cxn ang="0">
                  <a:pos x="139" y="291"/>
                </a:cxn>
                <a:cxn ang="0">
                  <a:pos x="217" y="407"/>
                </a:cxn>
                <a:cxn ang="0">
                  <a:pos x="343" y="572"/>
                </a:cxn>
                <a:cxn ang="0">
                  <a:pos x="407" y="623"/>
                </a:cxn>
                <a:cxn ang="0">
                  <a:pos x="669" y="724"/>
                </a:cxn>
                <a:cxn ang="0">
                  <a:pos x="882" y="735"/>
                </a:cxn>
                <a:cxn ang="0">
                  <a:pos x="1055" y="714"/>
                </a:cxn>
                <a:cxn ang="0">
                  <a:pos x="1183" y="683"/>
                </a:cxn>
                <a:cxn ang="0">
                  <a:pos x="1473" y="535"/>
                </a:cxn>
                <a:cxn ang="0">
                  <a:pos x="1508" y="466"/>
                </a:cxn>
                <a:cxn ang="0">
                  <a:pos x="1584" y="380"/>
                </a:cxn>
                <a:cxn ang="0">
                  <a:pos x="1613" y="258"/>
                </a:cxn>
                <a:cxn ang="0">
                  <a:pos x="1691" y="214"/>
                </a:cxn>
                <a:cxn ang="0">
                  <a:pos x="1729" y="157"/>
                </a:cxn>
                <a:cxn ang="0">
                  <a:pos x="1826" y="72"/>
                </a:cxn>
                <a:cxn ang="0">
                  <a:pos x="1859" y="10"/>
                </a:cxn>
                <a:cxn ang="0">
                  <a:pos x="1951" y="86"/>
                </a:cxn>
                <a:cxn ang="0">
                  <a:pos x="2084" y="210"/>
                </a:cxn>
                <a:cxn ang="0">
                  <a:pos x="2424" y="353"/>
                </a:cxn>
                <a:cxn ang="0">
                  <a:pos x="2777" y="456"/>
                </a:cxn>
                <a:cxn ang="0">
                  <a:pos x="2895" y="475"/>
                </a:cxn>
                <a:cxn ang="0">
                  <a:pos x="3006" y="599"/>
                </a:cxn>
                <a:cxn ang="0">
                  <a:pos x="3072" y="712"/>
                </a:cxn>
                <a:cxn ang="0">
                  <a:pos x="3161" y="822"/>
                </a:cxn>
                <a:cxn ang="0">
                  <a:pos x="3415" y="1026"/>
                </a:cxn>
                <a:cxn ang="0">
                  <a:pos x="3599" y="1125"/>
                </a:cxn>
                <a:cxn ang="0">
                  <a:pos x="3700" y="1218"/>
                </a:cxn>
                <a:cxn ang="0">
                  <a:pos x="3702" y="1276"/>
                </a:cxn>
                <a:cxn ang="0">
                  <a:pos x="3591" y="1408"/>
                </a:cxn>
                <a:cxn ang="0">
                  <a:pos x="3527" y="1522"/>
                </a:cxn>
                <a:cxn ang="0">
                  <a:pos x="3489" y="1590"/>
                </a:cxn>
                <a:cxn ang="0">
                  <a:pos x="3421" y="1796"/>
                </a:cxn>
                <a:cxn ang="0">
                  <a:pos x="3392" y="2042"/>
                </a:cxn>
                <a:cxn ang="0">
                  <a:pos x="3264" y="2224"/>
                </a:cxn>
                <a:cxn ang="0">
                  <a:pos x="3085" y="2302"/>
                </a:cxn>
                <a:cxn ang="0">
                  <a:pos x="2870" y="2327"/>
                </a:cxn>
              </a:cxnLst>
              <a:rect l="0" t="0" r="r" b="b"/>
              <a:pathLst>
                <a:path w="3706" h="2327">
                  <a:moveTo>
                    <a:pt x="2864" y="2327"/>
                  </a:moveTo>
                  <a:lnTo>
                    <a:pt x="2773" y="2321"/>
                  </a:lnTo>
                  <a:lnTo>
                    <a:pt x="2684" y="2312"/>
                  </a:lnTo>
                  <a:lnTo>
                    <a:pt x="2594" y="2296"/>
                  </a:lnTo>
                  <a:lnTo>
                    <a:pt x="2507" y="2281"/>
                  </a:lnTo>
                  <a:lnTo>
                    <a:pt x="2416" y="2257"/>
                  </a:lnTo>
                  <a:lnTo>
                    <a:pt x="2327" y="2234"/>
                  </a:lnTo>
                  <a:lnTo>
                    <a:pt x="2238" y="2209"/>
                  </a:lnTo>
                  <a:lnTo>
                    <a:pt x="2150" y="2182"/>
                  </a:lnTo>
                  <a:lnTo>
                    <a:pt x="2071" y="2180"/>
                  </a:lnTo>
                  <a:lnTo>
                    <a:pt x="1972" y="2176"/>
                  </a:lnTo>
                  <a:lnTo>
                    <a:pt x="1943" y="2176"/>
                  </a:lnTo>
                  <a:lnTo>
                    <a:pt x="1887" y="2180"/>
                  </a:lnTo>
                  <a:lnTo>
                    <a:pt x="1859" y="2186"/>
                  </a:lnTo>
                  <a:lnTo>
                    <a:pt x="1842" y="2186"/>
                  </a:lnTo>
                  <a:lnTo>
                    <a:pt x="1768" y="2199"/>
                  </a:lnTo>
                  <a:lnTo>
                    <a:pt x="1718" y="2215"/>
                  </a:lnTo>
                  <a:lnTo>
                    <a:pt x="1691" y="2221"/>
                  </a:lnTo>
                  <a:lnTo>
                    <a:pt x="1687" y="2203"/>
                  </a:lnTo>
                  <a:lnTo>
                    <a:pt x="1679" y="2190"/>
                  </a:lnTo>
                  <a:lnTo>
                    <a:pt x="1671" y="2180"/>
                  </a:lnTo>
                  <a:lnTo>
                    <a:pt x="1662" y="2172"/>
                  </a:lnTo>
                  <a:lnTo>
                    <a:pt x="1652" y="2166"/>
                  </a:lnTo>
                  <a:lnTo>
                    <a:pt x="1640" y="2160"/>
                  </a:lnTo>
                  <a:lnTo>
                    <a:pt x="1629" y="2155"/>
                  </a:lnTo>
                  <a:lnTo>
                    <a:pt x="1617" y="2151"/>
                  </a:lnTo>
                  <a:lnTo>
                    <a:pt x="1607" y="2149"/>
                  </a:lnTo>
                  <a:lnTo>
                    <a:pt x="1592" y="2153"/>
                  </a:lnTo>
                  <a:lnTo>
                    <a:pt x="1580" y="2129"/>
                  </a:lnTo>
                  <a:lnTo>
                    <a:pt x="1572" y="2108"/>
                  </a:lnTo>
                  <a:lnTo>
                    <a:pt x="1561" y="2093"/>
                  </a:lnTo>
                  <a:lnTo>
                    <a:pt x="1545" y="2075"/>
                  </a:lnTo>
                  <a:lnTo>
                    <a:pt x="1530" y="2064"/>
                  </a:lnTo>
                  <a:lnTo>
                    <a:pt x="1512" y="2052"/>
                  </a:lnTo>
                  <a:lnTo>
                    <a:pt x="1497" y="2054"/>
                  </a:lnTo>
                  <a:lnTo>
                    <a:pt x="1491" y="2038"/>
                  </a:lnTo>
                  <a:lnTo>
                    <a:pt x="1483" y="2023"/>
                  </a:lnTo>
                  <a:lnTo>
                    <a:pt x="1472" y="2005"/>
                  </a:lnTo>
                  <a:lnTo>
                    <a:pt x="1460" y="1992"/>
                  </a:lnTo>
                  <a:lnTo>
                    <a:pt x="1444" y="1976"/>
                  </a:lnTo>
                  <a:lnTo>
                    <a:pt x="1429" y="1965"/>
                  </a:lnTo>
                  <a:lnTo>
                    <a:pt x="1413" y="1953"/>
                  </a:lnTo>
                  <a:lnTo>
                    <a:pt x="1400" y="1947"/>
                  </a:lnTo>
                  <a:lnTo>
                    <a:pt x="1375" y="1945"/>
                  </a:lnTo>
                  <a:lnTo>
                    <a:pt x="1371" y="1926"/>
                  </a:lnTo>
                  <a:lnTo>
                    <a:pt x="1367" y="1908"/>
                  </a:lnTo>
                  <a:lnTo>
                    <a:pt x="1363" y="1891"/>
                  </a:lnTo>
                  <a:lnTo>
                    <a:pt x="1359" y="1873"/>
                  </a:lnTo>
                  <a:lnTo>
                    <a:pt x="1351" y="1856"/>
                  </a:lnTo>
                  <a:lnTo>
                    <a:pt x="1345" y="1839"/>
                  </a:lnTo>
                  <a:lnTo>
                    <a:pt x="1336" y="1821"/>
                  </a:lnTo>
                  <a:lnTo>
                    <a:pt x="1328" y="1806"/>
                  </a:lnTo>
                  <a:lnTo>
                    <a:pt x="1179" y="1662"/>
                  </a:lnTo>
                  <a:lnTo>
                    <a:pt x="1173" y="1656"/>
                  </a:lnTo>
                  <a:lnTo>
                    <a:pt x="1159" y="1649"/>
                  </a:lnTo>
                  <a:lnTo>
                    <a:pt x="1066" y="1544"/>
                  </a:lnTo>
                  <a:lnTo>
                    <a:pt x="1055" y="1534"/>
                  </a:lnTo>
                  <a:lnTo>
                    <a:pt x="1049" y="1528"/>
                  </a:lnTo>
                  <a:lnTo>
                    <a:pt x="1027" y="1499"/>
                  </a:lnTo>
                  <a:lnTo>
                    <a:pt x="936" y="1393"/>
                  </a:lnTo>
                  <a:lnTo>
                    <a:pt x="930" y="1387"/>
                  </a:lnTo>
                  <a:lnTo>
                    <a:pt x="915" y="1375"/>
                  </a:lnTo>
                  <a:lnTo>
                    <a:pt x="729" y="1185"/>
                  </a:lnTo>
                  <a:lnTo>
                    <a:pt x="680" y="1146"/>
                  </a:lnTo>
                  <a:lnTo>
                    <a:pt x="686" y="1142"/>
                  </a:lnTo>
                  <a:lnTo>
                    <a:pt x="585" y="1080"/>
                  </a:lnTo>
                  <a:lnTo>
                    <a:pt x="488" y="1042"/>
                  </a:lnTo>
                  <a:lnTo>
                    <a:pt x="407" y="1051"/>
                  </a:lnTo>
                  <a:lnTo>
                    <a:pt x="374" y="1065"/>
                  </a:lnTo>
                  <a:lnTo>
                    <a:pt x="327" y="1096"/>
                  </a:lnTo>
                  <a:lnTo>
                    <a:pt x="296" y="1137"/>
                  </a:lnTo>
                  <a:lnTo>
                    <a:pt x="271" y="1181"/>
                  </a:lnTo>
                  <a:lnTo>
                    <a:pt x="254" y="1232"/>
                  </a:lnTo>
                  <a:lnTo>
                    <a:pt x="232" y="1280"/>
                  </a:lnTo>
                  <a:lnTo>
                    <a:pt x="209" y="1327"/>
                  </a:lnTo>
                  <a:lnTo>
                    <a:pt x="176" y="1369"/>
                  </a:lnTo>
                  <a:lnTo>
                    <a:pt x="133" y="1404"/>
                  </a:lnTo>
                  <a:lnTo>
                    <a:pt x="120" y="1408"/>
                  </a:lnTo>
                  <a:lnTo>
                    <a:pt x="106" y="1412"/>
                  </a:lnTo>
                  <a:lnTo>
                    <a:pt x="95" y="1412"/>
                  </a:lnTo>
                  <a:lnTo>
                    <a:pt x="83" y="1414"/>
                  </a:lnTo>
                  <a:lnTo>
                    <a:pt x="71" y="1412"/>
                  </a:lnTo>
                  <a:lnTo>
                    <a:pt x="60" y="1412"/>
                  </a:lnTo>
                  <a:lnTo>
                    <a:pt x="48" y="1410"/>
                  </a:lnTo>
                  <a:lnTo>
                    <a:pt x="38" y="1410"/>
                  </a:lnTo>
                  <a:lnTo>
                    <a:pt x="3" y="1389"/>
                  </a:lnTo>
                  <a:lnTo>
                    <a:pt x="7" y="1365"/>
                  </a:lnTo>
                  <a:lnTo>
                    <a:pt x="52" y="1321"/>
                  </a:lnTo>
                  <a:lnTo>
                    <a:pt x="89" y="1276"/>
                  </a:lnTo>
                  <a:lnTo>
                    <a:pt x="112" y="1230"/>
                  </a:lnTo>
                  <a:lnTo>
                    <a:pt x="130" y="1185"/>
                  </a:lnTo>
                  <a:lnTo>
                    <a:pt x="133" y="1139"/>
                  </a:lnTo>
                  <a:lnTo>
                    <a:pt x="133" y="1094"/>
                  </a:lnTo>
                  <a:lnTo>
                    <a:pt x="124" y="1047"/>
                  </a:lnTo>
                  <a:lnTo>
                    <a:pt x="110" y="1003"/>
                  </a:lnTo>
                  <a:lnTo>
                    <a:pt x="104" y="989"/>
                  </a:lnTo>
                  <a:lnTo>
                    <a:pt x="102" y="978"/>
                  </a:lnTo>
                  <a:lnTo>
                    <a:pt x="95" y="958"/>
                  </a:lnTo>
                  <a:lnTo>
                    <a:pt x="89" y="941"/>
                  </a:lnTo>
                  <a:lnTo>
                    <a:pt x="83" y="923"/>
                  </a:lnTo>
                  <a:lnTo>
                    <a:pt x="79" y="906"/>
                  </a:lnTo>
                  <a:lnTo>
                    <a:pt x="73" y="888"/>
                  </a:lnTo>
                  <a:lnTo>
                    <a:pt x="71" y="873"/>
                  </a:lnTo>
                  <a:lnTo>
                    <a:pt x="71" y="855"/>
                  </a:lnTo>
                  <a:lnTo>
                    <a:pt x="71" y="840"/>
                  </a:lnTo>
                  <a:lnTo>
                    <a:pt x="95" y="724"/>
                  </a:lnTo>
                  <a:lnTo>
                    <a:pt x="81" y="654"/>
                  </a:lnTo>
                  <a:lnTo>
                    <a:pt x="75" y="615"/>
                  </a:lnTo>
                  <a:lnTo>
                    <a:pt x="104" y="528"/>
                  </a:lnTo>
                  <a:lnTo>
                    <a:pt x="116" y="471"/>
                  </a:lnTo>
                  <a:lnTo>
                    <a:pt x="100" y="431"/>
                  </a:lnTo>
                  <a:lnTo>
                    <a:pt x="85" y="390"/>
                  </a:lnTo>
                  <a:lnTo>
                    <a:pt x="64" y="351"/>
                  </a:lnTo>
                  <a:lnTo>
                    <a:pt x="44" y="312"/>
                  </a:lnTo>
                  <a:lnTo>
                    <a:pt x="25" y="272"/>
                  </a:lnTo>
                  <a:lnTo>
                    <a:pt x="11" y="231"/>
                  </a:lnTo>
                  <a:lnTo>
                    <a:pt x="2" y="192"/>
                  </a:lnTo>
                  <a:lnTo>
                    <a:pt x="3" y="153"/>
                  </a:lnTo>
                  <a:lnTo>
                    <a:pt x="0" y="142"/>
                  </a:lnTo>
                  <a:lnTo>
                    <a:pt x="9" y="134"/>
                  </a:lnTo>
                  <a:lnTo>
                    <a:pt x="52" y="165"/>
                  </a:lnTo>
                  <a:lnTo>
                    <a:pt x="71" y="190"/>
                  </a:lnTo>
                  <a:lnTo>
                    <a:pt x="116" y="248"/>
                  </a:lnTo>
                  <a:lnTo>
                    <a:pt x="126" y="260"/>
                  </a:lnTo>
                  <a:lnTo>
                    <a:pt x="139" y="291"/>
                  </a:lnTo>
                  <a:lnTo>
                    <a:pt x="153" y="305"/>
                  </a:lnTo>
                  <a:lnTo>
                    <a:pt x="153" y="312"/>
                  </a:lnTo>
                  <a:lnTo>
                    <a:pt x="197" y="376"/>
                  </a:lnTo>
                  <a:lnTo>
                    <a:pt x="205" y="388"/>
                  </a:lnTo>
                  <a:lnTo>
                    <a:pt x="217" y="407"/>
                  </a:lnTo>
                  <a:lnTo>
                    <a:pt x="265" y="475"/>
                  </a:lnTo>
                  <a:lnTo>
                    <a:pt x="283" y="503"/>
                  </a:lnTo>
                  <a:lnTo>
                    <a:pt x="316" y="543"/>
                  </a:lnTo>
                  <a:lnTo>
                    <a:pt x="327" y="555"/>
                  </a:lnTo>
                  <a:lnTo>
                    <a:pt x="343" y="572"/>
                  </a:lnTo>
                  <a:lnTo>
                    <a:pt x="364" y="592"/>
                  </a:lnTo>
                  <a:lnTo>
                    <a:pt x="374" y="599"/>
                  </a:lnTo>
                  <a:lnTo>
                    <a:pt x="386" y="609"/>
                  </a:lnTo>
                  <a:lnTo>
                    <a:pt x="395" y="615"/>
                  </a:lnTo>
                  <a:lnTo>
                    <a:pt x="407" y="623"/>
                  </a:lnTo>
                  <a:lnTo>
                    <a:pt x="459" y="654"/>
                  </a:lnTo>
                  <a:lnTo>
                    <a:pt x="512" y="679"/>
                  </a:lnTo>
                  <a:lnTo>
                    <a:pt x="564" y="696"/>
                  </a:lnTo>
                  <a:lnTo>
                    <a:pt x="616" y="714"/>
                  </a:lnTo>
                  <a:lnTo>
                    <a:pt x="669" y="724"/>
                  </a:lnTo>
                  <a:lnTo>
                    <a:pt x="721" y="731"/>
                  </a:lnTo>
                  <a:lnTo>
                    <a:pt x="773" y="735"/>
                  </a:lnTo>
                  <a:lnTo>
                    <a:pt x="826" y="739"/>
                  </a:lnTo>
                  <a:lnTo>
                    <a:pt x="849" y="739"/>
                  </a:lnTo>
                  <a:lnTo>
                    <a:pt x="882" y="735"/>
                  </a:lnTo>
                  <a:lnTo>
                    <a:pt x="917" y="733"/>
                  </a:lnTo>
                  <a:lnTo>
                    <a:pt x="952" y="729"/>
                  </a:lnTo>
                  <a:lnTo>
                    <a:pt x="987" y="726"/>
                  </a:lnTo>
                  <a:lnTo>
                    <a:pt x="1020" y="720"/>
                  </a:lnTo>
                  <a:lnTo>
                    <a:pt x="1055" y="714"/>
                  </a:lnTo>
                  <a:lnTo>
                    <a:pt x="1089" y="706"/>
                  </a:lnTo>
                  <a:lnTo>
                    <a:pt x="1126" y="700"/>
                  </a:lnTo>
                  <a:lnTo>
                    <a:pt x="1134" y="694"/>
                  </a:lnTo>
                  <a:lnTo>
                    <a:pt x="1159" y="689"/>
                  </a:lnTo>
                  <a:lnTo>
                    <a:pt x="1183" y="683"/>
                  </a:lnTo>
                  <a:lnTo>
                    <a:pt x="1266" y="654"/>
                  </a:lnTo>
                  <a:lnTo>
                    <a:pt x="1441" y="578"/>
                  </a:lnTo>
                  <a:lnTo>
                    <a:pt x="1452" y="563"/>
                  </a:lnTo>
                  <a:lnTo>
                    <a:pt x="1464" y="549"/>
                  </a:lnTo>
                  <a:lnTo>
                    <a:pt x="1473" y="535"/>
                  </a:lnTo>
                  <a:lnTo>
                    <a:pt x="1485" y="522"/>
                  </a:lnTo>
                  <a:lnTo>
                    <a:pt x="1493" y="506"/>
                  </a:lnTo>
                  <a:lnTo>
                    <a:pt x="1501" y="493"/>
                  </a:lnTo>
                  <a:lnTo>
                    <a:pt x="1505" y="477"/>
                  </a:lnTo>
                  <a:lnTo>
                    <a:pt x="1508" y="466"/>
                  </a:lnTo>
                  <a:lnTo>
                    <a:pt x="1522" y="448"/>
                  </a:lnTo>
                  <a:lnTo>
                    <a:pt x="1539" y="433"/>
                  </a:lnTo>
                  <a:lnTo>
                    <a:pt x="1555" y="415"/>
                  </a:lnTo>
                  <a:lnTo>
                    <a:pt x="1572" y="400"/>
                  </a:lnTo>
                  <a:lnTo>
                    <a:pt x="1584" y="380"/>
                  </a:lnTo>
                  <a:lnTo>
                    <a:pt x="1596" y="363"/>
                  </a:lnTo>
                  <a:lnTo>
                    <a:pt x="1603" y="345"/>
                  </a:lnTo>
                  <a:lnTo>
                    <a:pt x="1609" y="330"/>
                  </a:lnTo>
                  <a:lnTo>
                    <a:pt x="1607" y="268"/>
                  </a:lnTo>
                  <a:lnTo>
                    <a:pt x="1613" y="258"/>
                  </a:lnTo>
                  <a:lnTo>
                    <a:pt x="1648" y="252"/>
                  </a:lnTo>
                  <a:lnTo>
                    <a:pt x="1658" y="247"/>
                  </a:lnTo>
                  <a:lnTo>
                    <a:pt x="1669" y="235"/>
                  </a:lnTo>
                  <a:lnTo>
                    <a:pt x="1681" y="225"/>
                  </a:lnTo>
                  <a:lnTo>
                    <a:pt x="1691" y="214"/>
                  </a:lnTo>
                  <a:lnTo>
                    <a:pt x="1702" y="204"/>
                  </a:lnTo>
                  <a:lnTo>
                    <a:pt x="1710" y="190"/>
                  </a:lnTo>
                  <a:lnTo>
                    <a:pt x="1718" y="179"/>
                  </a:lnTo>
                  <a:lnTo>
                    <a:pt x="1724" y="167"/>
                  </a:lnTo>
                  <a:lnTo>
                    <a:pt x="1729" y="157"/>
                  </a:lnTo>
                  <a:lnTo>
                    <a:pt x="1741" y="109"/>
                  </a:lnTo>
                  <a:lnTo>
                    <a:pt x="1768" y="109"/>
                  </a:lnTo>
                  <a:lnTo>
                    <a:pt x="1803" y="95"/>
                  </a:lnTo>
                  <a:lnTo>
                    <a:pt x="1815" y="84"/>
                  </a:lnTo>
                  <a:lnTo>
                    <a:pt x="1826" y="72"/>
                  </a:lnTo>
                  <a:lnTo>
                    <a:pt x="1834" y="60"/>
                  </a:lnTo>
                  <a:lnTo>
                    <a:pt x="1844" y="49"/>
                  </a:lnTo>
                  <a:lnTo>
                    <a:pt x="1850" y="35"/>
                  </a:lnTo>
                  <a:lnTo>
                    <a:pt x="1856" y="22"/>
                  </a:lnTo>
                  <a:lnTo>
                    <a:pt x="1859" y="10"/>
                  </a:lnTo>
                  <a:lnTo>
                    <a:pt x="1865" y="0"/>
                  </a:lnTo>
                  <a:lnTo>
                    <a:pt x="1883" y="2"/>
                  </a:lnTo>
                  <a:lnTo>
                    <a:pt x="1904" y="29"/>
                  </a:lnTo>
                  <a:lnTo>
                    <a:pt x="1927" y="58"/>
                  </a:lnTo>
                  <a:lnTo>
                    <a:pt x="1951" y="86"/>
                  </a:lnTo>
                  <a:lnTo>
                    <a:pt x="1976" y="115"/>
                  </a:lnTo>
                  <a:lnTo>
                    <a:pt x="1999" y="140"/>
                  </a:lnTo>
                  <a:lnTo>
                    <a:pt x="2026" y="165"/>
                  </a:lnTo>
                  <a:lnTo>
                    <a:pt x="2053" y="186"/>
                  </a:lnTo>
                  <a:lnTo>
                    <a:pt x="2084" y="210"/>
                  </a:lnTo>
                  <a:lnTo>
                    <a:pt x="2174" y="270"/>
                  </a:lnTo>
                  <a:lnTo>
                    <a:pt x="2313" y="326"/>
                  </a:lnTo>
                  <a:lnTo>
                    <a:pt x="2397" y="338"/>
                  </a:lnTo>
                  <a:lnTo>
                    <a:pt x="2424" y="347"/>
                  </a:lnTo>
                  <a:lnTo>
                    <a:pt x="2424" y="353"/>
                  </a:lnTo>
                  <a:lnTo>
                    <a:pt x="2525" y="380"/>
                  </a:lnTo>
                  <a:lnTo>
                    <a:pt x="2680" y="442"/>
                  </a:lnTo>
                  <a:lnTo>
                    <a:pt x="2730" y="470"/>
                  </a:lnTo>
                  <a:lnTo>
                    <a:pt x="2753" y="460"/>
                  </a:lnTo>
                  <a:lnTo>
                    <a:pt x="2777" y="456"/>
                  </a:lnTo>
                  <a:lnTo>
                    <a:pt x="2800" y="452"/>
                  </a:lnTo>
                  <a:lnTo>
                    <a:pt x="2823" y="454"/>
                  </a:lnTo>
                  <a:lnTo>
                    <a:pt x="2847" y="456"/>
                  </a:lnTo>
                  <a:lnTo>
                    <a:pt x="2870" y="464"/>
                  </a:lnTo>
                  <a:lnTo>
                    <a:pt x="2895" y="475"/>
                  </a:lnTo>
                  <a:lnTo>
                    <a:pt x="2920" y="493"/>
                  </a:lnTo>
                  <a:lnTo>
                    <a:pt x="2938" y="508"/>
                  </a:lnTo>
                  <a:lnTo>
                    <a:pt x="2990" y="576"/>
                  </a:lnTo>
                  <a:lnTo>
                    <a:pt x="2994" y="584"/>
                  </a:lnTo>
                  <a:lnTo>
                    <a:pt x="3006" y="599"/>
                  </a:lnTo>
                  <a:lnTo>
                    <a:pt x="3015" y="609"/>
                  </a:lnTo>
                  <a:lnTo>
                    <a:pt x="3039" y="650"/>
                  </a:lnTo>
                  <a:lnTo>
                    <a:pt x="3048" y="667"/>
                  </a:lnTo>
                  <a:lnTo>
                    <a:pt x="3056" y="679"/>
                  </a:lnTo>
                  <a:lnTo>
                    <a:pt x="3072" y="712"/>
                  </a:lnTo>
                  <a:lnTo>
                    <a:pt x="3079" y="724"/>
                  </a:lnTo>
                  <a:lnTo>
                    <a:pt x="3083" y="733"/>
                  </a:lnTo>
                  <a:lnTo>
                    <a:pt x="3124" y="789"/>
                  </a:lnTo>
                  <a:lnTo>
                    <a:pt x="3149" y="813"/>
                  </a:lnTo>
                  <a:lnTo>
                    <a:pt x="3161" y="822"/>
                  </a:lnTo>
                  <a:lnTo>
                    <a:pt x="3200" y="869"/>
                  </a:lnTo>
                  <a:lnTo>
                    <a:pt x="3240" y="902"/>
                  </a:lnTo>
                  <a:lnTo>
                    <a:pt x="3357" y="989"/>
                  </a:lnTo>
                  <a:lnTo>
                    <a:pt x="3378" y="1003"/>
                  </a:lnTo>
                  <a:lnTo>
                    <a:pt x="3415" y="1026"/>
                  </a:lnTo>
                  <a:lnTo>
                    <a:pt x="3452" y="1047"/>
                  </a:lnTo>
                  <a:lnTo>
                    <a:pt x="3489" y="1065"/>
                  </a:lnTo>
                  <a:lnTo>
                    <a:pt x="3525" y="1084"/>
                  </a:lnTo>
                  <a:lnTo>
                    <a:pt x="3562" y="1102"/>
                  </a:lnTo>
                  <a:lnTo>
                    <a:pt x="3599" y="1125"/>
                  </a:lnTo>
                  <a:lnTo>
                    <a:pt x="3636" y="1148"/>
                  </a:lnTo>
                  <a:lnTo>
                    <a:pt x="3675" y="1179"/>
                  </a:lnTo>
                  <a:lnTo>
                    <a:pt x="3688" y="1197"/>
                  </a:lnTo>
                  <a:lnTo>
                    <a:pt x="3692" y="1204"/>
                  </a:lnTo>
                  <a:lnTo>
                    <a:pt x="3700" y="1218"/>
                  </a:lnTo>
                  <a:lnTo>
                    <a:pt x="3704" y="1230"/>
                  </a:lnTo>
                  <a:lnTo>
                    <a:pt x="3706" y="1241"/>
                  </a:lnTo>
                  <a:lnTo>
                    <a:pt x="3706" y="1253"/>
                  </a:lnTo>
                  <a:lnTo>
                    <a:pt x="3706" y="1265"/>
                  </a:lnTo>
                  <a:lnTo>
                    <a:pt x="3702" y="1276"/>
                  </a:lnTo>
                  <a:lnTo>
                    <a:pt x="3698" y="1290"/>
                  </a:lnTo>
                  <a:lnTo>
                    <a:pt x="3692" y="1301"/>
                  </a:lnTo>
                  <a:lnTo>
                    <a:pt x="3686" y="1315"/>
                  </a:lnTo>
                  <a:lnTo>
                    <a:pt x="3605" y="1398"/>
                  </a:lnTo>
                  <a:lnTo>
                    <a:pt x="3591" y="1408"/>
                  </a:lnTo>
                  <a:lnTo>
                    <a:pt x="3576" y="1416"/>
                  </a:lnTo>
                  <a:lnTo>
                    <a:pt x="3554" y="1445"/>
                  </a:lnTo>
                  <a:lnTo>
                    <a:pt x="3535" y="1495"/>
                  </a:lnTo>
                  <a:lnTo>
                    <a:pt x="3531" y="1507"/>
                  </a:lnTo>
                  <a:lnTo>
                    <a:pt x="3527" y="1522"/>
                  </a:lnTo>
                  <a:lnTo>
                    <a:pt x="3521" y="1534"/>
                  </a:lnTo>
                  <a:lnTo>
                    <a:pt x="3516" y="1550"/>
                  </a:lnTo>
                  <a:lnTo>
                    <a:pt x="3506" y="1563"/>
                  </a:lnTo>
                  <a:lnTo>
                    <a:pt x="3498" y="1577"/>
                  </a:lnTo>
                  <a:lnTo>
                    <a:pt x="3489" y="1590"/>
                  </a:lnTo>
                  <a:lnTo>
                    <a:pt x="3481" y="1606"/>
                  </a:lnTo>
                  <a:lnTo>
                    <a:pt x="3446" y="1645"/>
                  </a:lnTo>
                  <a:lnTo>
                    <a:pt x="3434" y="1707"/>
                  </a:lnTo>
                  <a:lnTo>
                    <a:pt x="3421" y="1761"/>
                  </a:lnTo>
                  <a:lnTo>
                    <a:pt x="3421" y="1796"/>
                  </a:lnTo>
                  <a:lnTo>
                    <a:pt x="3415" y="1858"/>
                  </a:lnTo>
                  <a:lnTo>
                    <a:pt x="3413" y="1903"/>
                  </a:lnTo>
                  <a:lnTo>
                    <a:pt x="3409" y="1949"/>
                  </a:lnTo>
                  <a:lnTo>
                    <a:pt x="3403" y="1996"/>
                  </a:lnTo>
                  <a:lnTo>
                    <a:pt x="3392" y="2042"/>
                  </a:lnTo>
                  <a:lnTo>
                    <a:pt x="3372" y="2087"/>
                  </a:lnTo>
                  <a:lnTo>
                    <a:pt x="3349" y="2133"/>
                  </a:lnTo>
                  <a:lnTo>
                    <a:pt x="3316" y="2176"/>
                  </a:lnTo>
                  <a:lnTo>
                    <a:pt x="3275" y="2219"/>
                  </a:lnTo>
                  <a:lnTo>
                    <a:pt x="3264" y="2224"/>
                  </a:lnTo>
                  <a:lnTo>
                    <a:pt x="3246" y="2238"/>
                  </a:lnTo>
                  <a:lnTo>
                    <a:pt x="3217" y="2259"/>
                  </a:lnTo>
                  <a:lnTo>
                    <a:pt x="3172" y="2277"/>
                  </a:lnTo>
                  <a:lnTo>
                    <a:pt x="3130" y="2290"/>
                  </a:lnTo>
                  <a:lnTo>
                    <a:pt x="3085" y="2302"/>
                  </a:lnTo>
                  <a:lnTo>
                    <a:pt x="3042" y="2312"/>
                  </a:lnTo>
                  <a:lnTo>
                    <a:pt x="2998" y="2316"/>
                  </a:lnTo>
                  <a:lnTo>
                    <a:pt x="2955" y="2321"/>
                  </a:lnTo>
                  <a:lnTo>
                    <a:pt x="2911" y="2323"/>
                  </a:lnTo>
                  <a:lnTo>
                    <a:pt x="2870" y="2327"/>
                  </a:lnTo>
                  <a:lnTo>
                    <a:pt x="2864" y="2327"/>
                  </a:lnTo>
                  <a:close/>
                </a:path>
              </a:pathLst>
            </a:custGeom>
            <a:solidFill>
              <a:srgbClr val="000000"/>
            </a:solidFill>
            <a:ln w="9525">
              <a:noFill/>
              <a:round/>
              <a:headEnd/>
              <a:tailEnd/>
            </a:ln>
          </p:spPr>
          <p:txBody>
            <a:bodyPr/>
            <a:lstStyle/>
            <a:p>
              <a:endParaRPr lang="en-US"/>
            </a:p>
          </p:txBody>
        </p:sp>
        <p:sp>
          <p:nvSpPr>
            <p:cNvPr id="24" name="Freeform 7"/>
            <p:cNvSpPr>
              <a:spLocks/>
            </p:cNvSpPr>
            <p:nvPr/>
          </p:nvSpPr>
          <p:spPr bwMode="auto">
            <a:xfrm>
              <a:off x="5280025" y="4733925"/>
              <a:ext cx="2586038" cy="1624013"/>
            </a:xfrm>
            <a:custGeom>
              <a:avLst/>
              <a:gdLst/>
              <a:ahLst/>
              <a:cxnLst>
                <a:cxn ang="0">
                  <a:pos x="1949" y="1964"/>
                </a:cxn>
                <a:cxn ang="0">
                  <a:pos x="1587" y="1883"/>
                </a:cxn>
                <a:cxn ang="0">
                  <a:pos x="1464" y="1867"/>
                </a:cxn>
                <a:cxn ang="0">
                  <a:pos x="1317" y="1805"/>
                </a:cxn>
                <a:cxn ang="0">
                  <a:pos x="1185" y="1767"/>
                </a:cxn>
                <a:cxn ang="0">
                  <a:pos x="1086" y="1673"/>
                </a:cxn>
                <a:cxn ang="0">
                  <a:pos x="1154" y="1693"/>
                </a:cxn>
                <a:cxn ang="0">
                  <a:pos x="910" y="1524"/>
                </a:cxn>
                <a:cxn ang="0">
                  <a:pos x="673" y="1286"/>
                </a:cxn>
                <a:cxn ang="0">
                  <a:pos x="281" y="878"/>
                </a:cxn>
                <a:cxn ang="0">
                  <a:pos x="150" y="789"/>
                </a:cxn>
                <a:cxn ang="0">
                  <a:pos x="56" y="756"/>
                </a:cxn>
                <a:cxn ang="0">
                  <a:pos x="56" y="700"/>
                </a:cxn>
                <a:cxn ang="0">
                  <a:pos x="78" y="597"/>
                </a:cxn>
                <a:cxn ang="0">
                  <a:pos x="43" y="520"/>
                </a:cxn>
                <a:cxn ang="0">
                  <a:pos x="93" y="442"/>
                </a:cxn>
                <a:cxn ang="0">
                  <a:pos x="409" y="493"/>
                </a:cxn>
                <a:cxn ang="0">
                  <a:pos x="815" y="419"/>
                </a:cxn>
                <a:cxn ang="0">
                  <a:pos x="1195" y="250"/>
                </a:cxn>
                <a:cxn ang="0">
                  <a:pos x="1325" y="167"/>
                </a:cxn>
                <a:cxn ang="0">
                  <a:pos x="1241" y="202"/>
                </a:cxn>
                <a:cxn ang="0">
                  <a:pos x="1342" y="116"/>
                </a:cxn>
                <a:cxn ang="0">
                  <a:pos x="1538" y="45"/>
                </a:cxn>
                <a:cxn ang="0">
                  <a:pos x="1621" y="0"/>
                </a:cxn>
                <a:cxn ang="0">
                  <a:pos x="1678" y="52"/>
                </a:cxn>
                <a:cxn ang="0">
                  <a:pos x="1592" y="79"/>
                </a:cxn>
                <a:cxn ang="0">
                  <a:pos x="1779" y="66"/>
                </a:cxn>
                <a:cxn ang="0">
                  <a:pos x="2046" y="112"/>
                </a:cxn>
                <a:cxn ang="0">
                  <a:pos x="2168" y="297"/>
                </a:cxn>
                <a:cxn ang="0">
                  <a:pos x="2089" y="411"/>
                </a:cxn>
                <a:cxn ang="0">
                  <a:pos x="2095" y="448"/>
                </a:cxn>
                <a:cxn ang="0">
                  <a:pos x="2227" y="270"/>
                </a:cxn>
                <a:cxn ang="0">
                  <a:pos x="2393" y="209"/>
                </a:cxn>
                <a:cxn ang="0">
                  <a:pos x="2521" y="285"/>
                </a:cxn>
                <a:cxn ang="0">
                  <a:pos x="2711" y="564"/>
                </a:cxn>
                <a:cxn ang="0">
                  <a:pos x="3097" y="844"/>
                </a:cxn>
                <a:cxn ang="0">
                  <a:pos x="3256" y="1004"/>
                </a:cxn>
                <a:cxn ang="0">
                  <a:pos x="3194" y="1086"/>
                </a:cxn>
                <a:cxn ang="0">
                  <a:pos x="3031" y="1185"/>
                </a:cxn>
                <a:cxn ang="0">
                  <a:pos x="2673" y="1233"/>
                </a:cxn>
                <a:cxn ang="0">
                  <a:pos x="2355" y="1204"/>
                </a:cxn>
                <a:cxn ang="0">
                  <a:pos x="2165" y="1051"/>
                </a:cxn>
                <a:cxn ang="0">
                  <a:pos x="2069" y="1032"/>
                </a:cxn>
                <a:cxn ang="0">
                  <a:pos x="1870" y="966"/>
                </a:cxn>
                <a:cxn ang="0">
                  <a:pos x="1802" y="915"/>
                </a:cxn>
                <a:cxn ang="0">
                  <a:pos x="1903" y="1001"/>
                </a:cxn>
                <a:cxn ang="0">
                  <a:pos x="2124" y="1140"/>
                </a:cxn>
                <a:cxn ang="0">
                  <a:pos x="2525" y="1253"/>
                </a:cxn>
                <a:cxn ang="0">
                  <a:pos x="2847" y="1243"/>
                </a:cxn>
                <a:cxn ang="0">
                  <a:pos x="3086" y="1224"/>
                </a:cxn>
                <a:cxn ang="0">
                  <a:pos x="2962" y="1386"/>
                </a:cxn>
                <a:cxn ang="0">
                  <a:pos x="2853" y="1435"/>
                </a:cxn>
                <a:cxn ang="0">
                  <a:pos x="2494" y="1447"/>
                </a:cxn>
                <a:cxn ang="0">
                  <a:pos x="2861" y="1452"/>
                </a:cxn>
                <a:cxn ang="0">
                  <a:pos x="2973" y="1555"/>
                </a:cxn>
                <a:cxn ang="0">
                  <a:pos x="2566" y="2036"/>
                </a:cxn>
              </a:cxnLst>
              <a:rect l="0" t="0" r="r" b="b"/>
              <a:pathLst>
                <a:path w="3258" h="2046">
                  <a:moveTo>
                    <a:pt x="2436" y="2044"/>
                  </a:moveTo>
                  <a:lnTo>
                    <a:pt x="2366" y="2038"/>
                  </a:lnTo>
                  <a:lnTo>
                    <a:pt x="2296" y="2032"/>
                  </a:lnTo>
                  <a:lnTo>
                    <a:pt x="2227" y="2023"/>
                  </a:lnTo>
                  <a:lnTo>
                    <a:pt x="2159" y="2013"/>
                  </a:lnTo>
                  <a:lnTo>
                    <a:pt x="2089" y="1999"/>
                  </a:lnTo>
                  <a:lnTo>
                    <a:pt x="2019" y="1984"/>
                  </a:lnTo>
                  <a:lnTo>
                    <a:pt x="1949" y="1964"/>
                  </a:lnTo>
                  <a:lnTo>
                    <a:pt x="1879" y="1945"/>
                  </a:lnTo>
                  <a:lnTo>
                    <a:pt x="1606" y="1854"/>
                  </a:lnTo>
                  <a:lnTo>
                    <a:pt x="1598" y="1860"/>
                  </a:lnTo>
                  <a:lnTo>
                    <a:pt x="1621" y="1873"/>
                  </a:lnTo>
                  <a:lnTo>
                    <a:pt x="1682" y="1904"/>
                  </a:lnTo>
                  <a:lnTo>
                    <a:pt x="1620" y="1896"/>
                  </a:lnTo>
                  <a:lnTo>
                    <a:pt x="1594" y="1896"/>
                  </a:lnTo>
                  <a:lnTo>
                    <a:pt x="1587" y="1883"/>
                  </a:lnTo>
                  <a:lnTo>
                    <a:pt x="1573" y="1873"/>
                  </a:lnTo>
                  <a:lnTo>
                    <a:pt x="1561" y="1867"/>
                  </a:lnTo>
                  <a:lnTo>
                    <a:pt x="1548" y="1864"/>
                  </a:lnTo>
                  <a:lnTo>
                    <a:pt x="1536" y="1867"/>
                  </a:lnTo>
                  <a:lnTo>
                    <a:pt x="1503" y="1854"/>
                  </a:lnTo>
                  <a:lnTo>
                    <a:pt x="1486" y="1854"/>
                  </a:lnTo>
                  <a:lnTo>
                    <a:pt x="1470" y="1862"/>
                  </a:lnTo>
                  <a:lnTo>
                    <a:pt x="1464" y="1867"/>
                  </a:lnTo>
                  <a:lnTo>
                    <a:pt x="1441" y="1854"/>
                  </a:lnTo>
                  <a:lnTo>
                    <a:pt x="1420" y="1844"/>
                  </a:lnTo>
                  <a:lnTo>
                    <a:pt x="1410" y="1846"/>
                  </a:lnTo>
                  <a:lnTo>
                    <a:pt x="1385" y="1827"/>
                  </a:lnTo>
                  <a:lnTo>
                    <a:pt x="1365" y="1823"/>
                  </a:lnTo>
                  <a:lnTo>
                    <a:pt x="1346" y="1827"/>
                  </a:lnTo>
                  <a:lnTo>
                    <a:pt x="1331" y="1813"/>
                  </a:lnTo>
                  <a:lnTo>
                    <a:pt x="1317" y="1805"/>
                  </a:lnTo>
                  <a:lnTo>
                    <a:pt x="1305" y="1798"/>
                  </a:lnTo>
                  <a:lnTo>
                    <a:pt x="1296" y="1796"/>
                  </a:lnTo>
                  <a:lnTo>
                    <a:pt x="1280" y="1800"/>
                  </a:lnTo>
                  <a:lnTo>
                    <a:pt x="1265" y="1805"/>
                  </a:lnTo>
                  <a:lnTo>
                    <a:pt x="1263" y="1794"/>
                  </a:lnTo>
                  <a:lnTo>
                    <a:pt x="1241" y="1770"/>
                  </a:lnTo>
                  <a:lnTo>
                    <a:pt x="1220" y="1759"/>
                  </a:lnTo>
                  <a:lnTo>
                    <a:pt x="1185" y="1767"/>
                  </a:lnTo>
                  <a:lnTo>
                    <a:pt x="1179" y="1743"/>
                  </a:lnTo>
                  <a:lnTo>
                    <a:pt x="1173" y="1737"/>
                  </a:lnTo>
                  <a:lnTo>
                    <a:pt x="1125" y="1720"/>
                  </a:lnTo>
                  <a:lnTo>
                    <a:pt x="1111" y="1695"/>
                  </a:lnTo>
                  <a:lnTo>
                    <a:pt x="1096" y="1687"/>
                  </a:lnTo>
                  <a:lnTo>
                    <a:pt x="1075" y="1681"/>
                  </a:lnTo>
                  <a:lnTo>
                    <a:pt x="1075" y="1670"/>
                  </a:lnTo>
                  <a:lnTo>
                    <a:pt x="1086" y="1673"/>
                  </a:lnTo>
                  <a:lnTo>
                    <a:pt x="1102" y="1681"/>
                  </a:lnTo>
                  <a:lnTo>
                    <a:pt x="1113" y="1687"/>
                  </a:lnTo>
                  <a:lnTo>
                    <a:pt x="1129" y="1697"/>
                  </a:lnTo>
                  <a:lnTo>
                    <a:pt x="1142" y="1703"/>
                  </a:lnTo>
                  <a:lnTo>
                    <a:pt x="1156" y="1708"/>
                  </a:lnTo>
                  <a:lnTo>
                    <a:pt x="1170" y="1712"/>
                  </a:lnTo>
                  <a:lnTo>
                    <a:pt x="1185" y="1714"/>
                  </a:lnTo>
                  <a:lnTo>
                    <a:pt x="1154" y="1693"/>
                  </a:lnTo>
                  <a:lnTo>
                    <a:pt x="1121" y="1673"/>
                  </a:lnTo>
                  <a:lnTo>
                    <a:pt x="1086" y="1654"/>
                  </a:lnTo>
                  <a:lnTo>
                    <a:pt x="1053" y="1635"/>
                  </a:lnTo>
                  <a:lnTo>
                    <a:pt x="1018" y="1609"/>
                  </a:lnTo>
                  <a:lnTo>
                    <a:pt x="983" y="1586"/>
                  </a:lnTo>
                  <a:lnTo>
                    <a:pt x="949" y="1557"/>
                  </a:lnTo>
                  <a:lnTo>
                    <a:pt x="917" y="1526"/>
                  </a:lnTo>
                  <a:lnTo>
                    <a:pt x="910" y="1524"/>
                  </a:lnTo>
                  <a:lnTo>
                    <a:pt x="821" y="1437"/>
                  </a:lnTo>
                  <a:lnTo>
                    <a:pt x="788" y="1410"/>
                  </a:lnTo>
                  <a:lnTo>
                    <a:pt x="782" y="1404"/>
                  </a:lnTo>
                  <a:lnTo>
                    <a:pt x="760" y="1381"/>
                  </a:lnTo>
                  <a:lnTo>
                    <a:pt x="741" y="1359"/>
                  </a:lnTo>
                  <a:lnTo>
                    <a:pt x="718" y="1336"/>
                  </a:lnTo>
                  <a:lnTo>
                    <a:pt x="696" y="1313"/>
                  </a:lnTo>
                  <a:lnTo>
                    <a:pt x="673" y="1286"/>
                  </a:lnTo>
                  <a:lnTo>
                    <a:pt x="650" y="1260"/>
                  </a:lnTo>
                  <a:lnTo>
                    <a:pt x="627" y="1233"/>
                  </a:lnTo>
                  <a:lnTo>
                    <a:pt x="603" y="1208"/>
                  </a:lnTo>
                  <a:lnTo>
                    <a:pt x="499" y="1094"/>
                  </a:lnTo>
                  <a:lnTo>
                    <a:pt x="502" y="1090"/>
                  </a:lnTo>
                  <a:lnTo>
                    <a:pt x="380" y="977"/>
                  </a:lnTo>
                  <a:lnTo>
                    <a:pt x="297" y="894"/>
                  </a:lnTo>
                  <a:lnTo>
                    <a:pt x="281" y="878"/>
                  </a:lnTo>
                  <a:lnTo>
                    <a:pt x="266" y="865"/>
                  </a:lnTo>
                  <a:lnTo>
                    <a:pt x="248" y="853"/>
                  </a:lnTo>
                  <a:lnTo>
                    <a:pt x="233" y="842"/>
                  </a:lnTo>
                  <a:lnTo>
                    <a:pt x="215" y="828"/>
                  </a:lnTo>
                  <a:lnTo>
                    <a:pt x="200" y="816"/>
                  </a:lnTo>
                  <a:lnTo>
                    <a:pt x="182" y="805"/>
                  </a:lnTo>
                  <a:lnTo>
                    <a:pt x="167" y="795"/>
                  </a:lnTo>
                  <a:lnTo>
                    <a:pt x="150" y="789"/>
                  </a:lnTo>
                  <a:lnTo>
                    <a:pt x="134" y="783"/>
                  </a:lnTo>
                  <a:lnTo>
                    <a:pt x="117" y="778"/>
                  </a:lnTo>
                  <a:lnTo>
                    <a:pt x="103" y="772"/>
                  </a:lnTo>
                  <a:lnTo>
                    <a:pt x="87" y="766"/>
                  </a:lnTo>
                  <a:lnTo>
                    <a:pt x="74" y="764"/>
                  </a:lnTo>
                  <a:lnTo>
                    <a:pt x="58" y="762"/>
                  </a:lnTo>
                  <a:lnTo>
                    <a:pt x="45" y="764"/>
                  </a:lnTo>
                  <a:lnTo>
                    <a:pt x="56" y="756"/>
                  </a:lnTo>
                  <a:lnTo>
                    <a:pt x="66" y="749"/>
                  </a:lnTo>
                  <a:lnTo>
                    <a:pt x="74" y="743"/>
                  </a:lnTo>
                  <a:lnTo>
                    <a:pt x="64" y="729"/>
                  </a:lnTo>
                  <a:lnTo>
                    <a:pt x="54" y="723"/>
                  </a:lnTo>
                  <a:lnTo>
                    <a:pt x="43" y="717"/>
                  </a:lnTo>
                  <a:lnTo>
                    <a:pt x="33" y="714"/>
                  </a:lnTo>
                  <a:lnTo>
                    <a:pt x="22" y="714"/>
                  </a:lnTo>
                  <a:lnTo>
                    <a:pt x="56" y="700"/>
                  </a:lnTo>
                  <a:lnTo>
                    <a:pt x="62" y="694"/>
                  </a:lnTo>
                  <a:lnTo>
                    <a:pt x="84" y="681"/>
                  </a:lnTo>
                  <a:lnTo>
                    <a:pt x="84" y="669"/>
                  </a:lnTo>
                  <a:lnTo>
                    <a:pt x="27" y="642"/>
                  </a:lnTo>
                  <a:lnTo>
                    <a:pt x="41" y="638"/>
                  </a:lnTo>
                  <a:lnTo>
                    <a:pt x="60" y="630"/>
                  </a:lnTo>
                  <a:lnTo>
                    <a:pt x="72" y="615"/>
                  </a:lnTo>
                  <a:lnTo>
                    <a:pt x="78" y="597"/>
                  </a:lnTo>
                  <a:lnTo>
                    <a:pt x="56" y="582"/>
                  </a:lnTo>
                  <a:lnTo>
                    <a:pt x="41" y="580"/>
                  </a:lnTo>
                  <a:lnTo>
                    <a:pt x="66" y="566"/>
                  </a:lnTo>
                  <a:lnTo>
                    <a:pt x="74" y="555"/>
                  </a:lnTo>
                  <a:lnTo>
                    <a:pt x="74" y="547"/>
                  </a:lnTo>
                  <a:lnTo>
                    <a:pt x="64" y="535"/>
                  </a:lnTo>
                  <a:lnTo>
                    <a:pt x="54" y="527"/>
                  </a:lnTo>
                  <a:lnTo>
                    <a:pt x="43" y="520"/>
                  </a:lnTo>
                  <a:lnTo>
                    <a:pt x="33" y="514"/>
                  </a:lnTo>
                  <a:lnTo>
                    <a:pt x="33" y="504"/>
                  </a:lnTo>
                  <a:lnTo>
                    <a:pt x="41" y="491"/>
                  </a:lnTo>
                  <a:lnTo>
                    <a:pt x="39" y="481"/>
                  </a:lnTo>
                  <a:lnTo>
                    <a:pt x="0" y="448"/>
                  </a:lnTo>
                  <a:lnTo>
                    <a:pt x="60" y="448"/>
                  </a:lnTo>
                  <a:lnTo>
                    <a:pt x="56" y="430"/>
                  </a:lnTo>
                  <a:lnTo>
                    <a:pt x="93" y="442"/>
                  </a:lnTo>
                  <a:lnTo>
                    <a:pt x="130" y="454"/>
                  </a:lnTo>
                  <a:lnTo>
                    <a:pt x="167" y="463"/>
                  </a:lnTo>
                  <a:lnTo>
                    <a:pt x="204" y="473"/>
                  </a:lnTo>
                  <a:lnTo>
                    <a:pt x="239" y="479"/>
                  </a:lnTo>
                  <a:lnTo>
                    <a:pt x="278" y="485"/>
                  </a:lnTo>
                  <a:lnTo>
                    <a:pt x="314" y="489"/>
                  </a:lnTo>
                  <a:lnTo>
                    <a:pt x="353" y="493"/>
                  </a:lnTo>
                  <a:lnTo>
                    <a:pt x="409" y="493"/>
                  </a:lnTo>
                  <a:lnTo>
                    <a:pt x="421" y="493"/>
                  </a:lnTo>
                  <a:lnTo>
                    <a:pt x="442" y="493"/>
                  </a:lnTo>
                  <a:lnTo>
                    <a:pt x="661" y="463"/>
                  </a:lnTo>
                  <a:lnTo>
                    <a:pt x="683" y="460"/>
                  </a:lnTo>
                  <a:lnTo>
                    <a:pt x="737" y="446"/>
                  </a:lnTo>
                  <a:lnTo>
                    <a:pt x="755" y="440"/>
                  </a:lnTo>
                  <a:lnTo>
                    <a:pt x="766" y="436"/>
                  </a:lnTo>
                  <a:lnTo>
                    <a:pt x="815" y="419"/>
                  </a:lnTo>
                  <a:lnTo>
                    <a:pt x="817" y="415"/>
                  </a:lnTo>
                  <a:lnTo>
                    <a:pt x="828" y="409"/>
                  </a:lnTo>
                  <a:lnTo>
                    <a:pt x="956" y="359"/>
                  </a:lnTo>
                  <a:lnTo>
                    <a:pt x="968" y="353"/>
                  </a:lnTo>
                  <a:lnTo>
                    <a:pt x="1131" y="285"/>
                  </a:lnTo>
                  <a:lnTo>
                    <a:pt x="1144" y="279"/>
                  </a:lnTo>
                  <a:lnTo>
                    <a:pt x="1181" y="258"/>
                  </a:lnTo>
                  <a:lnTo>
                    <a:pt x="1195" y="250"/>
                  </a:lnTo>
                  <a:lnTo>
                    <a:pt x="1265" y="211"/>
                  </a:lnTo>
                  <a:lnTo>
                    <a:pt x="1276" y="206"/>
                  </a:lnTo>
                  <a:lnTo>
                    <a:pt x="1307" y="186"/>
                  </a:lnTo>
                  <a:lnTo>
                    <a:pt x="1321" y="178"/>
                  </a:lnTo>
                  <a:lnTo>
                    <a:pt x="1393" y="149"/>
                  </a:lnTo>
                  <a:lnTo>
                    <a:pt x="1402" y="140"/>
                  </a:lnTo>
                  <a:lnTo>
                    <a:pt x="1352" y="157"/>
                  </a:lnTo>
                  <a:lnTo>
                    <a:pt x="1325" y="167"/>
                  </a:lnTo>
                  <a:lnTo>
                    <a:pt x="1290" y="186"/>
                  </a:lnTo>
                  <a:lnTo>
                    <a:pt x="1276" y="196"/>
                  </a:lnTo>
                  <a:lnTo>
                    <a:pt x="1232" y="217"/>
                  </a:lnTo>
                  <a:lnTo>
                    <a:pt x="1218" y="225"/>
                  </a:lnTo>
                  <a:lnTo>
                    <a:pt x="1201" y="235"/>
                  </a:lnTo>
                  <a:lnTo>
                    <a:pt x="1195" y="213"/>
                  </a:lnTo>
                  <a:lnTo>
                    <a:pt x="1230" y="211"/>
                  </a:lnTo>
                  <a:lnTo>
                    <a:pt x="1241" y="202"/>
                  </a:lnTo>
                  <a:lnTo>
                    <a:pt x="1245" y="184"/>
                  </a:lnTo>
                  <a:lnTo>
                    <a:pt x="1265" y="178"/>
                  </a:lnTo>
                  <a:lnTo>
                    <a:pt x="1274" y="175"/>
                  </a:lnTo>
                  <a:lnTo>
                    <a:pt x="1290" y="157"/>
                  </a:lnTo>
                  <a:lnTo>
                    <a:pt x="1331" y="149"/>
                  </a:lnTo>
                  <a:lnTo>
                    <a:pt x="1334" y="145"/>
                  </a:lnTo>
                  <a:lnTo>
                    <a:pt x="1342" y="140"/>
                  </a:lnTo>
                  <a:lnTo>
                    <a:pt x="1342" y="116"/>
                  </a:lnTo>
                  <a:lnTo>
                    <a:pt x="1391" y="112"/>
                  </a:lnTo>
                  <a:lnTo>
                    <a:pt x="1397" y="111"/>
                  </a:lnTo>
                  <a:lnTo>
                    <a:pt x="1410" y="85"/>
                  </a:lnTo>
                  <a:lnTo>
                    <a:pt x="1493" y="99"/>
                  </a:lnTo>
                  <a:lnTo>
                    <a:pt x="1497" y="95"/>
                  </a:lnTo>
                  <a:lnTo>
                    <a:pt x="1503" y="66"/>
                  </a:lnTo>
                  <a:lnTo>
                    <a:pt x="1532" y="62"/>
                  </a:lnTo>
                  <a:lnTo>
                    <a:pt x="1538" y="45"/>
                  </a:lnTo>
                  <a:lnTo>
                    <a:pt x="1538" y="27"/>
                  </a:lnTo>
                  <a:lnTo>
                    <a:pt x="1554" y="29"/>
                  </a:lnTo>
                  <a:lnTo>
                    <a:pt x="1571" y="33"/>
                  </a:lnTo>
                  <a:lnTo>
                    <a:pt x="1587" y="33"/>
                  </a:lnTo>
                  <a:lnTo>
                    <a:pt x="1604" y="29"/>
                  </a:lnTo>
                  <a:lnTo>
                    <a:pt x="1610" y="27"/>
                  </a:lnTo>
                  <a:lnTo>
                    <a:pt x="1621" y="16"/>
                  </a:lnTo>
                  <a:lnTo>
                    <a:pt x="1621" y="0"/>
                  </a:lnTo>
                  <a:lnTo>
                    <a:pt x="1705" y="21"/>
                  </a:lnTo>
                  <a:lnTo>
                    <a:pt x="1717" y="12"/>
                  </a:lnTo>
                  <a:lnTo>
                    <a:pt x="1777" y="33"/>
                  </a:lnTo>
                  <a:lnTo>
                    <a:pt x="1790" y="50"/>
                  </a:lnTo>
                  <a:lnTo>
                    <a:pt x="1749" y="54"/>
                  </a:lnTo>
                  <a:lnTo>
                    <a:pt x="1724" y="52"/>
                  </a:lnTo>
                  <a:lnTo>
                    <a:pt x="1701" y="52"/>
                  </a:lnTo>
                  <a:lnTo>
                    <a:pt x="1678" y="52"/>
                  </a:lnTo>
                  <a:lnTo>
                    <a:pt x="1654" y="54"/>
                  </a:lnTo>
                  <a:lnTo>
                    <a:pt x="1629" y="56"/>
                  </a:lnTo>
                  <a:lnTo>
                    <a:pt x="1606" y="62"/>
                  </a:lnTo>
                  <a:lnTo>
                    <a:pt x="1583" y="68"/>
                  </a:lnTo>
                  <a:lnTo>
                    <a:pt x="1559" y="79"/>
                  </a:lnTo>
                  <a:lnTo>
                    <a:pt x="1554" y="83"/>
                  </a:lnTo>
                  <a:lnTo>
                    <a:pt x="1575" y="83"/>
                  </a:lnTo>
                  <a:lnTo>
                    <a:pt x="1592" y="79"/>
                  </a:lnTo>
                  <a:lnTo>
                    <a:pt x="1616" y="76"/>
                  </a:lnTo>
                  <a:lnTo>
                    <a:pt x="1639" y="72"/>
                  </a:lnTo>
                  <a:lnTo>
                    <a:pt x="1662" y="68"/>
                  </a:lnTo>
                  <a:lnTo>
                    <a:pt x="1685" y="66"/>
                  </a:lnTo>
                  <a:lnTo>
                    <a:pt x="1709" y="64"/>
                  </a:lnTo>
                  <a:lnTo>
                    <a:pt x="1732" y="62"/>
                  </a:lnTo>
                  <a:lnTo>
                    <a:pt x="1755" y="62"/>
                  </a:lnTo>
                  <a:lnTo>
                    <a:pt x="1779" y="66"/>
                  </a:lnTo>
                  <a:lnTo>
                    <a:pt x="1812" y="66"/>
                  </a:lnTo>
                  <a:lnTo>
                    <a:pt x="1846" y="70"/>
                  </a:lnTo>
                  <a:lnTo>
                    <a:pt x="1879" y="76"/>
                  </a:lnTo>
                  <a:lnTo>
                    <a:pt x="1912" y="81"/>
                  </a:lnTo>
                  <a:lnTo>
                    <a:pt x="1945" y="87"/>
                  </a:lnTo>
                  <a:lnTo>
                    <a:pt x="1978" y="95"/>
                  </a:lnTo>
                  <a:lnTo>
                    <a:pt x="2011" y="103"/>
                  </a:lnTo>
                  <a:lnTo>
                    <a:pt x="2046" y="112"/>
                  </a:lnTo>
                  <a:lnTo>
                    <a:pt x="2207" y="178"/>
                  </a:lnTo>
                  <a:lnTo>
                    <a:pt x="2275" y="217"/>
                  </a:lnTo>
                  <a:lnTo>
                    <a:pt x="2263" y="223"/>
                  </a:lnTo>
                  <a:lnTo>
                    <a:pt x="2242" y="233"/>
                  </a:lnTo>
                  <a:lnTo>
                    <a:pt x="2225" y="246"/>
                  </a:lnTo>
                  <a:lnTo>
                    <a:pt x="2203" y="262"/>
                  </a:lnTo>
                  <a:lnTo>
                    <a:pt x="2186" y="279"/>
                  </a:lnTo>
                  <a:lnTo>
                    <a:pt x="2168" y="297"/>
                  </a:lnTo>
                  <a:lnTo>
                    <a:pt x="2153" y="314"/>
                  </a:lnTo>
                  <a:lnTo>
                    <a:pt x="2137" y="334"/>
                  </a:lnTo>
                  <a:lnTo>
                    <a:pt x="2126" y="353"/>
                  </a:lnTo>
                  <a:lnTo>
                    <a:pt x="2116" y="363"/>
                  </a:lnTo>
                  <a:lnTo>
                    <a:pt x="2108" y="374"/>
                  </a:lnTo>
                  <a:lnTo>
                    <a:pt x="2101" y="386"/>
                  </a:lnTo>
                  <a:lnTo>
                    <a:pt x="2095" y="399"/>
                  </a:lnTo>
                  <a:lnTo>
                    <a:pt x="2089" y="411"/>
                  </a:lnTo>
                  <a:lnTo>
                    <a:pt x="2083" y="423"/>
                  </a:lnTo>
                  <a:lnTo>
                    <a:pt x="2077" y="434"/>
                  </a:lnTo>
                  <a:lnTo>
                    <a:pt x="2075" y="448"/>
                  </a:lnTo>
                  <a:lnTo>
                    <a:pt x="2069" y="465"/>
                  </a:lnTo>
                  <a:lnTo>
                    <a:pt x="2073" y="479"/>
                  </a:lnTo>
                  <a:lnTo>
                    <a:pt x="2095" y="487"/>
                  </a:lnTo>
                  <a:lnTo>
                    <a:pt x="2095" y="475"/>
                  </a:lnTo>
                  <a:lnTo>
                    <a:pt x="2095" y="448"/>
                  </a:lnTo>
                  <a:lnTo>
                    <a:pt x="2102" y="425"/>
                  </a:lnTo>
                  <a:lnTo>
                    <a:pt x="2116" y="401"/>
                  </a:lnTo>
                  <a:lnTo>
                    <a:pt x="2128" y="378"/>
                  </a:lnTo>
                  <a:lnTo>
                    <a:pt x="2145" y="355"/>
                  </a:lnTo>
                  <a:lnTo>
                    <a:pt x="2163" y="332"/>
                  </a:lnTo>
                  <a:lnTo>
                    <a:pt x="2182" y="310"/>
                  </a:lnTo>
                  <a:lnTo>
                    <a:pt x="2203" y="289"/>
                  </a:lnTo>
                  <a:lnTo>
                    <a:pt x="2227" y="270"/>
                  </a:lnTo>
                  <a:lnTo>
                    <a:pt x="2254" y="250"/>
                  </a:lnTo>
                  <a:lnTo>
                    <a:pt x="2277" y="235"/>
                  </a:lnTo>
                  <a:lnTo>
                    <a:pt x="2277" y="239"/>
                  </a:lnTo>
                  <a:lnTo>
                    <a:pt x="2320" y="219"/>
                  </a:lnTo>
                  <a:lnTo>
                    <a:pt x="2337" y="213"/>
                  </a:lnTo>
                  <a:lnTo>
                    <a:pt x="2357" y="209"/>
                  </a:lnTo>
                  <a:lnTo>
                    <a:pt x="2374" y="207"/>
                  </a:lnTo>
                  <a:lnTo>
                    <a:pt x="2393" y="209"/>
                  </a:lnTo>
                  <a:lnTo>
                    <a:pt x="2411" y="209"/>
                  </a:lnTo>
                  <a:lnTo>
                    <a:pt x="2428" y="215"/>
                  </a:lnTo>
                  <a:lnTo>
                    <a:pt x="2448" y="221"/>
                  </a:lnTo>
                  <a:lnTo>
                    <a:pt x="2467" y="235"/>
                  </a:lnTo>
                  <a:lnTo>
                    <a:pt x="2481" y="244"/>
                  </a:lnTo>
                  <a:lnTo>
                    <a:pt x="2496" y="256"/>
                  </a:lnTo>
                  <a:lnTo>
                    <a:pt x="2508" y="270"/>
                  </a:lnTo>
                  <a:lnTo>
                    <a:pt x="2521" y="285"/>
                  </a:lnTo>
                  <a:lnTo>
                    <a:pt x="2531" y="299"/>
                  </a:lnTo>
                  <a:lnTo>
                    <a:pt x="2541" y="312"/>
                  </a:lnTo>
                  <a:lnTo>
                    <a:pt x="2550" y="326"/>
                  </a:lnTo>
                  <a:lnTo>
                    <a:pt x="2562" y="341"/>
                  </a:lnTo>
                  <a:lnTo>
                    <a:pt x="2583" y="376"/>
                  </a:lnTo>
                  <a:lnTo>
                    <a:pt x="2638" y="469"/>
                  </a:lnTo>
                  <a:lnTo>
                    <a:pt x="2678" y="525"/>
                  </a:lnTo>
                  <a:lnTo>
                    <a:pt x="2711" y="564"/>
                  </a:lnTo>
                  <a:lnTo>
                    <a:pt x="2735" y="586"/>
                  </a:lnTo>
                  <a:lnTo>
                    <a:pt x="2785" y="634"/>
                  </a:lnTo>
                  <a:lnTo>
                    <a:pt x="2836" y="677"/>
                  </a:lnTo>
                  <a:lnTo>
                    <a:pt x="2888" y="716"/>
                  </a:lnTo>
                  <a:lnTo>
                    <a:pt x="2940" y="752"/>
                  </a:lnTo>
                  <a:lnTo>
                    <a:pt x="2993" y="783"/>
                  </a:lnTo>
                  <a:lnTo>
                    <a:pt x="3045" y="814"/>
                  </a:lnTo>
                  <a:lnTo>
                    <a:pt x="3097" y="844"/>
                  </a:lnTo>
                  <a:lnTo>
                    <a:pt x="3154" y="873"/>
                  </a:lnTo>
                  <a:lnTo>
                    <a:pt x="3165" y="878"/>
                  </a:lnTo>
                  <a:lnTo>
                    <a:pt x="3253" y="950"/>
                  </a:lnTo>
                  <a:lnTo>
                    <a:pt x="3258" y="962"/>
                  </a:lnTo>
                  <a:lnTo>
                    <a:pt x="3258" y="972"/>
                  </a:lnTo>
                  <a:lnTo>
                    <a:pt x="3258" y="981"/>
                  </a:lnTo>
                  <a:lnTo>
                    <a:pt x="3256" y="993"/>
                  </a:lnTo>
                  <a:lnTo>
                    <a:pt x="3256" y="1004"/>
                  </a:lnTo>
                  <a:lnTo>
                    <a:pt x="3251" y="1014"/>
                  </a:lnTo>
                  <a:lnTo>
                    <a:pt x="3247" y="1026"/>
                  </a:lnTo>
                  <a:lnTo>
                    <a:pt x="3239" y="1037"/>
                  </a:lnTo>
                  <a:lnTo>
                    <a:pt x="3231" y="1049"/>
                  </a:lnTo>
                  <a:lnTo>
                    <a:pt x="3220" y="1059"/>
                  </a:lnTo>
                  <a:lnTo>
                    <a:pt x="3210" y="1070"/>
                  </a:lnTo>
                  <a:lnTo>
                    <a:pt x="3202" y="1078"/>
                  </a:lnTo>
                  <a:lnTo>
                    <a:pt x="3194" y="1086"/>
                  </a:lnTo>
                  <a:lnTo>
                    <a:pt x="3185" y="1094"/>
                  </a:lnTo>
                  <a:lnTo>
                    <a:pt x="3177" y="1101"/>
                  </a:lnTo>
                  <a:lnTo>
                    <a:pt x="3167" y="1107"/>
                  </a:lnTo>
                  <a:lnTo>
                    <a:pt x="3157" y="1119"/>
                  </a:lnTo>
                  <a:lnTo>
                    <a:pt x="3103" y="1152"/>
                  </a:lnTo>
                  <a:lnTo>
                    <a:pt x="3092" y="1158"/>
                  </a:lnTo>
                  <a:lnTo>
                    <a:pt x="3045" y="1181"/>
                  </a:lnTo>
                  <a:lnTo>
                    <a:pt x="3031" y="1185"/>
                  </a:lnTo>
                  <a:lnTo>
                    <a:pt x="2942" y="1206"/>
                  </a:lnTo>
                  <a:lnTo>
                    <a:pt x="2836" y="1226"/>
                  </a:lnTo>
                  <a:lnTo>
                    <a:pt x="2806" y="1226"/>
                  </a:lnTo>
                  <a:lnTo>
                    <a:pt x="2779" y="1227"/>
                  </a:lnTo>
                  <a:lnTo>
                    <a:pt x="2752" y="1229"/>
                  </a:lnTo>
                  <a:lnTo>
                    <a:pt x="2725" y="1231"/>
                  </a:lnTo>
                  <a:lnTo>
                    <a:pt x="2698" y="1231"/>
                  </a:lnTo>
                  <a:lnTo>
                    <a:pt x="2673" y="1233"/>
                  </a:lnTo>
                  <a:lnTo>
                    <a:pt x="2645" y="1231"/>
                  </a:lnTo>
                  <a:lnTo>
                    <a:pt x="2620" y="1231"/>
                  </a:lnTo>
                  <a:lnTo>
                    <a:pt x="2554" y="1231"/>
                  </a:lnTo>
                  <a:lnTo>
                    <a:pt x="2531" y="1229"/>
                  </a:lnTo>
                  <a:lnTo>
                    <a:pt x="2486" y="1224"/>
                  </a:lnTo>
                  <a:lnTo>
                    <a:pt x="2442" y="1220"/>
                  </a:lnTo>
                  <a:lnTo>
                    <a:pt x="2397" y="1212"/>
                  </a:lnTo>
                  <a:lnTo>
                    <a:pt x="2355" y="1204"/>
                  </a:lnTo>
                  <a:lnTo>
                    <a:pt x="2310" y="1191"/>
                  </a:lnTo>
                  <a:lnTo>
                    <a:pt x="2267" y="1179"/>
                  </a:lnTo>
                  <a:lnTo>
                    <a:pt x="2223" y="1165"/>
                  </a:lnTo>
                  <a:lnTo>
                    <a:pt x="2180" y="1150"/>
                  </a:lnTo>
                  <a:lnTo>
                    <a:pt x="2046" y="1074"/>
                  </a:lnTo>
                  <a:lnTo>
                    <a:pt x="2029" y="1049"/>
                  </a:lnTo>
                  <a:lnTo>
                    <a:pt x="2091" y="1057"/>
                  </a:lnTo>
                  <a:lnTo>
                    <a:pt x="2165" y="1051"/>
                  </a:lnTo>
                  <a:lnTo>
                    <a:pt x="2201" y="1041"/>
                  </a:lnTo>
                  <a:lnTo>
                    <a:pt x="2207" y="1035"/>
                  </a:lnTo>
                  <a:lnTo>
                    <a:pt x="2232" y="1016"/>
                  </a:lnTo>
                  <a:lnTo>
                    <a:pt x="2221" y="1012"/>
                  </a:lnTo>
                  <a:lnTo>
                    <a:pt x="2168" y="1028"/>
                  </a:lnTo>
                  <a:lnTo>
                    <a:pt x="2133" y="1034"/>
                  </a:lnTo>
                  <a:lnTo>
                    <a:pt x="2102" y="1035"/>
                  </a:lnTo>
                  <a:lnTo>
                    <a:pt x="2069" y="1032"/>
                  </a:lnTo>
                  <a:lnTo>
                    <a:pt x="2038" y="1028"/>
                  </a:lnTo>
                  <a:lnTo>
                    <a:pt x="2005" y="1020"/>
                  </a:lnTo>
                  <a:lnTo>
                    <a:pt x="1974" y="1010"/>
                  </a:lnTo>
                  <a:lnTo>
                    <a:pt x="1941" y="999"/>
                  </a:lnTo>
                  <a:lnTo>
                    <a:pt x="1912" y="989"/>
                  </a:lnTo>
                  <a:lnTo>
                    <a:pt x="1895" y="983"/>
                  </a:lnTo>
                  <a:lnTo>
                    <a:pt x="1881" y="975"/>
                  </a:lnTo>
                  <a:lnTo>
                    <a:pt x="1870" y="966"/>
                  </a:lnTo>
                  <a:lnTo>
                    <a:pt x="1858" y="954"/>
                  </a:lnTo>
                  <a:lnTo>
                    <a:pt x="1846" y="944"/>
                  </a:lnTo>
                  <a:lnTo>
                    <a:pt x="1835" y="933"/>
                  </a:lnTo>
                  <a:lnTo>
                    <a:pt x="1823" y="921"/>
                  </a:lnTo>
                  <a:lnTo>
                    <a:pt x="1813" y="909"/>
                  </a:lnTo>
                  <a:lnTo>
                    <a:pt x="1806" y="900"/>
                  </a:lnTo>
                  <a:lnTo>
                    <a:pt x="1796" y="911"/>
                  </a:lnTo>
                  <a:lnTo>
                    <a:pt x="1802" y="915"/>
                  </a:lnTo>
                  <a:lnTo>
                    <a:pt x="1815" y="927"/>
                  </a:lnTo>
                  <a:lnTo>
                    <a:pt x="1823" y="935"/>
                  </a:lnTo>
                  <a:lnTo>
                    <a:pt x="1835" y="944"/>
                  </a:lnTo>
                  <a:lnTo>
                    <a:pt x="1846" y="956"/>
                  </a:lnTo>
                  <a:lnTo>
                    <a:pt x="1860" y="970"/>
                  </a:lnTo>
                  <a:lnTo>
                    <a:pt x="1874" y="981"/>
                  </a:lnTo>
                  <a:lnTo>
                    <a:pt x="1889" y="993"/>
                  </a:lnTo>
                  <a:lnTo>
                    <a:pt x="1903" y="1001"/>
                  </a:lnTo>
                  <a:lnTo>
                    <a:pt x="1918" y="1010"/>
                  </a:lnTo>
                  <a:lnTo>
                    <a:pt x="1934" y="1016"/>
                  </a:lnTo>
                  <a:lnTo>
                    <a:pt x="1951" y="1022"/>
                  </a:lnTo>
                  <a:lnTo>
                    <a:pt x="1980" y="1030"/>
                  </a:lnTo>
                  <a:lnTo>
                    <a:pt x="2002" y="1049"/>
                  </a:lnTo>
                  <a:lnTo>
                    <a:pt x="2019" y="1063"/>
                  </a:lnTo>
                  <a:lnTo>
                    <a:pt x="2025" y="1078"/>
                  </a:lnTo>
                  <a:lnTo>
                    <a:pt x="2124" y="1140"/>
                  </a:lnTo>
                  <a:lnTo>
                    <a:pt x="2172" y="1162"/>
                  </a:lnTo>
                  <a:lnTo>
                    <a:pt x="2223" y="1183"/>
                  </a:lnTo>
                  <a:lnTo>
                    <a:pt x="2273" y="1200"/>
                  </a:lnTo>
                  <a:lnTo>
                    <a:pt x="2324" y="1216"/>
                  </a:lnTo>
                  <a:lnTo>
                    <a:pt x="2372" y="1226"/>
                  </a:lnTo>
                  <a:lnTo>
                    <a:pt x="2424" y="1237"/>
                  </a:lnTo>
                  <a:lnTo>
                    <a:pt x="2473" y="1245"/>
                  </a:lnTo>
                  <a:lnTo>
                    <a:pt x="2525" y="1253"/>
                  </a:lnTo>
                  <a:lnTo>
                    <a:pt x="2560" y="1253"/>
                  </a:lnTo>
                  <a:lnTo>
                    <a:pt x="2599" y="1253"/>
                  </a:lnTo>
                  <a:lnTo>
                    <a:pt x="2644" y="1253"/>
                  </a:lnTo>
                  <a:lnTo>
                    <a:pt x="2688" y="1257"/>
                  </a:lnTo>
                  <a:lnTo>
                    <a:pt x="2727" y="1253"/>
                  </a:lnTo>
                  <a:lnTo>
                    <a:pt x="2768" y="1251"/>
                  </a:lnTo>
                  <a:lnTo>
                    <a:pt x="2806" y="1247"/>
                  </a:lnTo>
                  <a:lnTo>
                    <a:pt x="2847" y="1243"/>
                  </a:lnTo>
                  <a:lnTo>
                    <a:pt x="2886" y="1235"/>
                  </a:lnTo>
                  <a:lnTo>
                    <a:pt x="2927" y="1229"/>
                  </a:lnTo>
                  <a:lnTo>
                    <a:pt x="2965" y="1222"/>
                  </a:lnTo>
                  <a:lnTo>
                    <a:pt x="3006" y="1214"/>
                  </a:lnTo>
                  <a:lnTo>
                    <a:pt x="3045" y="1206"/>
                  </a:lnTo>
                  <a:lnTo>
                    <a:pt x="3101" y="1181"/>
                  </a:lnTo>
                  <a:lnTo>
                    <a:pt x="3093" y="1202"/>
                  </a:lnTo>
                  <a:lnTo>
                    <a:pt x="3086" y="1224"/>
                  </a:lnTo>
                  <a:lnTo>
                    <a:pt x="3076" y="1247"/>
                  </a:lnTo>
                  <a:lnTo>
                    <a:pt x="3068" y="1270"/>
                  </a:lnTo>
                  <a:lnTo>
                    <a:pt x="3055" y="1291"/>
                  </a:lnTo>
                  <a:lnTo>
                    <a:pt x="3041" y="1313"/>
                  </a:lnTo>
                  <a:lnTo>
                    <a:pt x="3024" y="1334"/>
                  </a:lnTo>
                  <a:lnTo>
                    <a:pt x="3006" y="1357"/>
                  </a:lnTo>
                  <a:lnTo>
                    <a:pt x="2975" y="1381"/>
                  </a:lnTo>
                  <a:lnTo>
                    <a:pt x="2962" y="1386"/>
                  </a:lnTo>
                  <a:lnTo>
                    <a:pt x="2948" y="1394"/>
                  </a:lnTo>
                  <a:lnTo>
                    <a:pt x="2936" y="1400"/>
                  </a:lnTo>
                  <a:lnTo>
                    <a:pt x="2925" y="1408"/>
                  </a:lnTo>
                  <a:lnTo>
                    <a:pt x="2913" y="1414"/>
                  </a:lnTo>
                  <a:lnTo>
                    <a:pt x="2901" y="1419"/>
                  </a:lnTo>
                  <a:lnTo>
                    <a:pt x="2890" y="1423"/>
                  </a:lnTo>
                  <a:lnTo>
                    <a:pt x="2878" y="1429"/>
                  </a:lnTo>
                  <a:lnTo>
                    <a:pt x="2853" y="1435"/>
                  </a:lnTo>
                  <a:lnTo>
                    <a:pt x="2828" y="1441"/>
                  </a:lnTo>
                  <a:lnTo>
                    <a:pt x="2803" y="1445"/>
                  </a:lnTo>
                  <a:lnTo>
                    <a:pt x="2779" y="1449"/>
                  </a:lnTo>
                  <a:lnTo>
                    <a:pt x="2754" y="1450"/>
                  </a:lnTo>
                  <a:lnTo>
                    <a:pt x="2731" y="1452"/>
                  </a:lnTo>
                  <a:lnTo>
                    <a:pt x="2708" y="1454"/>
                  </a:lnTo>
                  <a:lnTo>
                    <a:pt x="2684" y="1458"/>
                  </a:lnTo>
                  <a:lnTo>
                    <a:pt x="2494" y="1447"/>
                  </a:lnTo>
                  <a:lnTo>
                    <a:pt x="2537" y="1458"/>
                  </a:lnTo>
                  <a:lnTo>
                    <a:pt x="2581" y="1468"/>
                  </a:lnTo>
                  <a:lnTo>
                    <a:pt x="2628" y="1472"/>
                  </a:lnTo>
                  <a:lnTo>
                    <a:pt x="2675" y="1474"/>
                  </a:lnTo>
                  <a:lnTo>
                    <a:pt x="2719" y="1470"/>
                  </a:lnTo>
                  <a:lnTo>
                    <a:pt x="2766" y="1466"/>
                  </a:lnTo>
                  <a:lnTo>
                    <a:pt x="2812" y="1458"/>
                  </a:lnTo>
                  <a:lnTo>
                    <a:pt x="2861" y="1452"/>
                  </a:lnTo>
                  <a:lnTo>
                    <a:pt x="2890" y="1447"/>
                  </a:lnTo>
                  <a:lnTo>
                    <a:pt x="2905" y="1441"/>
                  </a:lnTo>
                  <a:lnTo>
                    <a:pt x="2907" y="1437"/>
                  </a:lnTo>
                  <a:lnTo>
                    <a:pt x="2923" y="1435"/>
                  </a:lnTo>
                  <a:lnTo>
                    <a:pt x="2969" y="1408"/>
                  </a:lnTo>
                  <a:lnTo>
                    <a:pt x="2997" y="1392"/>
                  </a:lnTo>
                  <a:lnTo>
                    <a:pt x="2981" y="1470"/>
                  </a:lnTo>
                  <a:lnTo>
                    <a:pt x="2973" y="1555"/>
                  </a:lnTo>
                  <a:lnTo>
                    <a:pt x="2962" y="1644"/>
                  </a:lnTo>
                  <a:lnTo>
                    <a:pt x="2946" y="1734"/>
                  </a:lnTo>
                  <a:lnTo>
                    <a:pt x="2917" y="1817"/>
                  </a:lnTo>
                  <a:lnTo>
                    <a:pt x="2870" y="1895"/>
                  </a:lnTo>
                  <a:lnTo>
                    <a:pt x="2803" y="1959"/>
                  </a:lnTo>
                  <a:lnTo>
                    <a:pt x="2708" y="2007"/>
                  </a:lnTo>
                  <a:lnTo>
                    <a:pt x="2583" y="2036"/>
                  </a:lnTo>
                  <a:lnTo>
                    <a:pt x="2566" y="2036"/>
                  </a:lnTo>
                  <a:lnTo>
                    <a:pt x="2442" y="2046"/>
                  </a:lnTo>
                  <a:lnTo>
                    <a:pt x="2436" y="2044"/>
                  </a:lnTo>
                  <a:close/>
                </a:path>
              </a:pathLst>
            </a:custGeom>
            <a:solidFill>
              <a:srgbClr val="99CC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5" name="Freeform 8"/>
            <p:cNvSpPr>
              <a:spLocks/>
            </p:cNvSpPr>
            <p:nvPr/>
          </p:nvSpPr>
          <p:spPr bwMode="auto">
            <a:xfrm>
              <a:off x="6021388" y="5983288"/>
              <a:ext cx="512762" cy="290512"/>
            </a:xfrm>
            <a:custGeom>
              <a:avLst/>
              <a:gdLst/>
              <a:ahLst/>
              <a:cxnLst>
                <a:cxn ang="0">
                  <a:pos x="335" y="354"/>
                </a:cxn>
                <a:cxn ang="0">
                  <a:pos x="316" y="329"/>
                </a:cxn>
                <a:cxn ang="0">
                  <a:pos x="240" y="302"/>
                </a:cxn>
                <a:cxn ang="0">
                  <a:pos x="209" y="242"/>
                </a:cxn>
                <a:cxn ang="0">
                  <a:pos x="184" y="219"/>
                </a:cxn>
                <a:cxn ang="0">
                  <a:pos x="138" y="197"/>
                </a:cxn>
                <a:cxn ang="0">
                  <a:pos x="87" y="126"/>
                </a:cxn>
                <a:cxn ang="0">
                  <a:pos x="21" y="95"/>
                </a:cxn>
                <a:cxn ang="0">
                  <a:pos x="10" y="17"/>
                </a:cxn>
                <a:cxn ang="0">
                  <a:pos x="50" y="34"/>
                </a:cxn>
                <a:cxn ang="0">
                  <a:pos x="120" y="81"/>
                </a:cxn>
                <a:cxn ang="0">
                  <a:pos x="145" y="118"/>
                </a:cxn>
                <a:cxn ang="0">
                  <a:pos x="182" y="151"/>
                </a:cxn>
                <a:cxn ang="0">
                  <a:pos x="196" y="157"/>
                </a:cxn>
                <a:cxn ang="0">
                  <a:pos x="223" y="166"/>
                </a:cxn>
                <a:cxn ang="0">
                  <a:pos x="238" y="186"/>
                </a:cxn>
                <a:cxn ang="0">
                  <a:pos x="244" y="203"/>
                </a:cxn>
                <a:cxn ang="0">
                  <a:pos x="285" y="195"/>
                </a:cxn>
                <a:cxn ang="0">
                  <a:pos x="330" y="240"/>
                </a:cxn>
                <a:cxn ang="0">
                  <a:pos x="345" y="236"/>
                </a:cxn>
                <a:cxn ang="0">
                  <a:pos x="399" y="257"/>
                </a:cxn>
                <a:cxn ang="0">
                  <a:pos x="440" y="263"/>
                </a:cxn>
                <a:cxn ang="0">
                  <a:pos x="463" y="279"/>
                </a:cxn>
                <a:cxn ang="0">
                  <a:pos x="494" y="281"/>
                </a:cxn>
                <a:cxn ang="0">
                  <a:pos x="520" y="304"/>
                </a:cxn>
                <a:cxn ang="0">
                  <a:pos x="535" y="296"/>
                </a:cxn>
                <a:cxn ang="0">
                  <a:pos x="553" y="290"/>
                </a:cxn>
                <a:cxn ang="0">
                  <a:pos x="590" y="308"/>
                </a:cxn>
                <a:cxn ang="0">
                  <a:pos x="607" y="302"/>
                </a:cxn>
                <a:cxn ang="0">
                  <a:pos x="646" y="321"/>
                </a:cxn>
                <a:cxn ang="0">
                  <a:pos x="512" y="325"/>
                </a:cxn>
                <a:cxn ang="0">
                  <a:pos x="372" y="352"/>
                </a:cxn>
              </a:cxnLst>
              <a:rect l="0" t="0" r="r" b="b"/>
              <a:pathLst>
                <a:path w="646" h="364">
                  <a:moveTo>
                    <a:pt x="335" y="364"/>
                  </a:moveTo>
                  <a:lnTo>
                    <a:pt x="335" y="354"/>
                  </a:lnTo>
                  <a:lnTo>
                    <a:pt x="330" y="347"/>
                  </a:lnTo>
                  <a:lnTo>
                    <a:pt x="316" y="329"/>
                  </a:lnTo>
                  <a:lnTo>
                    <a:pt x="279" y="308"/>
                  </a:lnTo>
                  <a:lnTo>
                    <a:pt x="240" y="302"/>
                  </a:lnTo>
                  <a:lnTo>
                    <a:pt x="221" y="257"/>
                  </a:lnTo>
                  <a:lnTo>
                    <a:pt x="209" y="242"/>
                  </a:lnTo>
                  <a:lnTo>
                    <a:pt x="198" y="230"/>
                  </a:lnTo>
                  <a:lnTo>
                    <a:pt x="184" y="219"/>
                  </a:lnTo>
                  <a:lnTo>
                    <a:pt x="173" y="213"/>
                  </a:lnTo>
                  <a:lnTo>
                    <a:pt x="138" y="197"/>
                  </a:lnTo>
                  <a:lnTo>
                    <a:pt x="134" y="170"/>
                  </a:lnTo>
                  <a:lnTo>
                    <a:pt x="87" y="126"/>
                  </a:lnTo>
                  <a:lnTo>
                    <a:pt x="39" y="95"/>
                  </a:lnTo>
                  <a:lnTo>
                    <a:pt x="21" y="95"/>
                  </a:lnTo>
                  <a:lnTo>
                    <a:pt x="21" y="69"/>
                  </a:lnTo>
                  <a:lnTo>
                    <a:pt x="10" y="17"/>
                  </a:lnTo>
                  <a:lnTo>
                    <a:pt x="0" y="0"/>
                  </a:lnTo>
                  <a:lnTo>
                    <a:pt x="50" y="34"/>
                  </a:lnTo>
                  <a:lnTo>
                    <a:pt x="83" y="58"/>
                  </a:lnTo>
                  <a:lnTo>
                    <a:pt x="120" y="81"/>
                  </a:lnTo>
                  <a:lnTo>
                    <a:pt x="134" y="118"/>
                  </a:lnTo>
                  <a:lnTo>
                    <a:pt x="145" y="118"/>
                  </a:lnTo>
                  <a:lnTo>
                    <a:pt x="178" y="139"/>
                  </a:lnTo>
                  <a:lnTo>
                    <a:pt x="182" y="151"/>
                  </a:lnTo>
                  <a:lnTo>
                    <a:pt x="184" y="157"/>
                  </a:lnTo>
                  <a:lnTo>
                    <a:pt x="196" y="157"/>
                  </a:lnTo>
                  <a:lnTo>
                    <a:pt x="215" y="162"/>
                  </a:lnTo>
                  <a:lnTo>
                    <a:pt x="223" y="166"/>
                  </a:lnTo>
                  <a:lnTo>
                    <a:pt x="233" y="176"/>
                  </a:lnTo>
                  <a:lnTo>
                    <a:pt x="238" y="186"/>
                  </a:lnTo>
                  <a:lnTo>
                    <a:pt x="244" y="195"/>
                  </a:lnTo>
                  <a:lnTo>
                    <a:pt x="244" y="203"/>
                  </a:lnTo>
                  <a:lnTo>
                    <a:pt x="260" y="201"/>
                  </a:lnTo>
                  <a:lnTo>
                    <a:pt x="285" y="195"/>
                  </a:lnTo>
                  <a:lnTo>
                    <a:pt x="310" y="209"/>
                  </a:lnTo>
                  <a:lnTo>
                    <a:pt x="330" y="240"/>
                  </a:lnTo>
                  <a:lnTo>
                    <a:pt x="330" y="242"/>
                  </a:lnTo>
                  <a:lnTo>
                    <a:pt x="345" y="236"/>
                  </a:lnTo>
                  <a:lnTo>
                    <a:pt x="366" y="236"/>
                  </a:lnTo>
                  <a:lnTo>
                    <a:pt x="399" y="257"/>
                  </a:lnTo>
                  <a:lnTo>
                    <a:pt x="411" y="265"/>
                  </a:lnTo>
                  <a:lnTo>
                    <a:pt x="440" y="263"/>
                  </a:lnTo>
                  <a:lnTo>
                    <a:pt x="452" y="271"/>
                  </a:lnTo>
                  <a:lnTo>
                    <a:pt x="463" y="279"/>
                  </a:lnTo>
                  <a:lnTo>
                    <a:pt x="469" y="290"/>
                  </a:lnTo>
                  <a:lnTo>
                    <a:pt x="494" y="281"/>
                  </a:lnTo>
                  <a:lnTo>
                    <a:pt x="514" y="296"/>
                  </a:lnTo>
                  <a:lnTo>
                    <a:pt x="520" y="304"/>
                  </a:lnTo>
                  <a:lnTo>
                    <a:pt x="524" y="308"/>
                  </a:lnTo>
                  <a:lnTo>
                    <a:pt x="535" y="296"/>
                  </a:lnTo>
                  <a:lnTo>
                    <a:pt x="551" y="292"/>
                  </a:lnTo>
                  <a:lnTo>
                    <a:pt x="553" y="290"/>
                  </a:lnTo>
                  <a:lnTo>
                    <a:pt x="586" y="302"/>
                  </a:lnTo>
                  <a:lnTo>
                    <a:pt x="590" y="308"/>
                  </a:lnTo>
                  <a:lnTo>
                    <a:pt x="597" y="308"/>
                  </a:lnTo>
                  <a:lnTo>
                    <a:pt x="607" y="302"/>
                  </a:lnTo>
                  <a:lnTo>
                    <a:pt x="626" y="308"/>
                  </a:lnTo>
                  <a:lnTo>
                    <a:pt x="646" y="321"/>
                  </a:lnTo>
                  <a:lnTo>
                    <a:pt x="524" y="325"/>
                  </a:lnTo>
                  <a:lnTo>
                    <a:pt x="512" y="325"/>
                  </a:lnTo>
                  <a:lnTo>
                    <a:pt x="386" y="352"/>
                  </a:lnTo>
                  <a:lnTo>
                    <a:pt x="372" y="352"/>
                  </a:lnTo>
                  <a:lnTo>
                    <a:pt x="335" y="364"/>
                  </a:lnTo>
                  <a:close/>
                </a:path>
              </a:pathLst>
            </a:custGeom>
            <a:solidFill>
              <a:srgbClr val="669999"/>
            </a:solidFill>
            <a:ln w="9525">
              <a:noFill/>
              <a:round/>
              <a:headEnd/>
              <a:tailEnd/>
            </a:ln>
          </p:spPr>
          <p:txBody>
            <a:bodyPr/>
            <a:lstStyle/>
            <a:p>
              <a:endParaRPr lang="en-US"/>
            </a:p>
          </p:txBody>
        </p:sp>
        <p:sp>
          <p:nvSpPr>
            <p:cNvPr id="26" name="Freeform 9"/>
            <p:cNvSpPr>
              <a:spLocks/>
            </p:cNvSpPr>
            <p:nvPr/>
          </p:nvSpPr>
          <p:spPr bwMode="auto">
            <a:xfrm>
              <a:off x="8050213" y="5865813"/>
              <a:ext cx="255587" cy="366712"/>
            </a:xfrm>
            <a:custGeom>
              <a:avLst/>
              <a:gdLst/>
              <a:ahLst/>
              <a:cxnLst>
                <a:cxn ang="0">
                  <a:pos x="60" y="464"/>
                </a:cxn>
                <a:cxn ang="0">
                  <a:pos x="51" y="464"/>
                </a:cxn>
                <a:cxn ang="0">
                  <a:pos x="31" y="454"/>
                </a:cxn>
                <a:cxn ang="0">
                  <a:pos x="16" y="435"/>
                </a:cxn>
                <a:cxn ang="0">
                  <a:pos x="0" y="386"/>
                </a:cxn>
                <a:cxn ang="0">
                  <a:pos x="4" y="349"/>
                </a:cxn>
                <a:cxn ang="0">
                  <a:pos x="16" y="312"/>
                </a:cxn>
                <a:cxn ang="0">
                  <a:pos x="25" y="276"/>
                </a:cxn>
                <a:cxn ang="0">
                  <a:pos x="37" y="241"/>
                </a:cxn>
                <a:cxn ang="0">
                  <a:pos x="45" y="204"/>
                </a:cxn>
                <a:cxn ang="0">
                  <a:pos x="52" y="167"/>
                </a:cxn>
                <a:cxn ang="0">
                  <a:pos x="52" y="130"/>
                </a:cxn>
                <a:cxn ang="0">
                  <a:pos x="51" y="95"/>
                </a:cxn>
                <a:cxn ang="0">
                  <a:pos x="45" y="60"/>
                </a:cxn>
                <a:cxn ang="0">
                  <a:pos x="78" y="56"/>
                </a:cxn>
                <a:cxn ang="0">
                  <a:pos x="89" y="51"/>
                </a:cxn>
                <a:cxn ang="0">
                  <a:pos x="95" y="49"/>
                </a:cxn>
                <a:cxn ang="0">
                  <a:pos x="107" y="39"/>
                </a:cxn>
                <a:cxn ang="0">
                  <a:pos x="144" y="0"/>
                </a:cxn>
                <a:cxn ang="0">
                  <a:pos x="149" y="4"/>
                </a:cxn>
                <a:cxn ang="0">
                  <a:pos x="159" y="10"/>
                </a:cxn>
                <a:cxn ang="0">
                  <a:pos x="171" y="18"/>
                </a:cxn>
                <a:cxn ang="0">
                  <a:pos x="180" y="22"/>
                </a:cxn>
                <a:cxn ang="0">
                  <a:pos x="192" y="25"/>
                </a:cxn>
                <a:cxn ang="0">
                  <a:pos x="204" y="25"/>
                </a:cxn>
                <a:cxn ang="0">
                  <a:pos x="215" y="27"/>
                </a:cxn>
                <a:cxn ang="0">
                  <a:pos x="227" y="25"/>
                </a:cxn>
                <a:cxn ang="0">
                  <a:pos x="241" y="24"/>
                </a:cxn>
                <a:cxn ang="0">
                  <a:pos x="258" y="29"/>
                </a:cxn>
                <a:cxn ang="0">
                  <a:pos x="275" y="72"/>
                </a:cxn>
                <a:cxn ang="0">
                  <a:pos x="293" y="115"/>
                </a:cxn>
                <a:cxn ang="0">
                  <a:pos x="305" y="157"/>
                </a:cxn>
                <a:cxn ang="0">
                  <a:pos x="316" y="202"/>
                </a:cxn>
                <a:cxn ang="0">
                  <a:pos x="322" y="243"/>
                </a:cxn>
                <a:cxn ang="0">
                  <a:pos x="324" y="287"/>
                </a:cxn>
                <a:cxn ang="0">
                  <a:pos x="324" y="330"/>
                </a:cxn>
                <a:cxn ang="0">
                  <a:pos x="322" y="375"/>
                </a:cxn>
                <a:cxn ang="0">
                  <a:pos x="301" y="402"/>
                </a:cxn>
                <a:cxn ang="0">
                  <a:pos x="289" y="407"/>
                </a:cxn>
                <a:cxn ang="0">
                  <a:pos x="246" y="409"/>
                </a:cxn>
                <a:cxn ang="0">
                  <a:pos x="155" y="413"/>
                </a:cxn>
                <a:cxn ang="0">
                  <a:pos x="144" y="421"/>
                </a:cxn>
                <a:cxn ang="0">
                  <a:pos x="101" y="454"/>
                </a:cxn>
                <a:cxn ang="0">
                  <a:pos x="89" y="460"/>
                </a:cxn>
                <a:cxn ang="0">
                  <a:pos x="60" y="464"/>
                </a:cxn>
              </a:cxnLst>
              <a:rect l="0" t="0" r="r" b="b"/>
              <a:pathLst>
                <a:path w="324" h="464">
                  <a:moveTo>
                    <a:pt x="60" y="464"/>
                  </a:moveTo>
                  <a:lnTo>
                    <a:pt x="51" y="464"/>
                  </a:lnTo>
                  <a:lnTo>
                    <a:pt x="31" y="454"/>
                  </a:lnTo>
                  <a:lnTo>
                    <a:pt x="16" y="435"/>
                  </a:lnTo>
                  <a:lnTo>
                    <a:pt x="0" y="386"/>
                  </a:lnTo>
                  <a:lnTo>
                    <a:pt x="4" y="349"/>
                  </a:lnTo>
                  <a:lnTo>
                    <a:pt x="16" y="312"/>
                  </a:lnTo>
                  <a:lnTo>
                    <a:pt x="25" y="276"/>
                  </a:lnTo>
                  <a:lnTo>
                    <a:pt x="37" y="241"/>
                  </a:lnTo>
                  <a:lnTo>
                    <a:pt x="45" y="204"/>
                  </a:lnTo>
                  <a:lnTo>
                    <a:pt x="52" y="167"/>
                  </a:lnTo>
                  <a:lnTo>
                    <a:pt x="52" y="130"/>
                  </a:lnTo>
                  <a:lnTo>
                    <a:pt x="51" y="95"/>
                  </a:lnTo>
                  <a:lnTo>
                    <a:pt x="45" y="60"/>
                  </a:lnTo>
                  <a:lnTo>
                    <a:pt x="78" y="56"/>
                  </a:lnTo>
                  <a:lnTo>
                    <a:pt x="89" y="51"/>
                  </a:lnTo>
                  <a:lnTo>
                    <a:pt x="95" y="49"/>
                  </a:lnTo>
                  <a:lnTo>
                    <a:pt x="107" y="39"/>
                  </a:lnTo>
                  <a:lnTo>
                    <a:pt x="144" y="0"/>
                  </a:lnTo>
                  <a:lnTo>
                    <a:pt x="149" y="4"/>
                  </a:lnTo>
                  <a:lnTo>
                    <a:pt x="159" y="10"/>
                  </a:lnTo>
                  <a:lnTo>
                    <a:pt x="171" y="18"/>
                  </a:lnTo>
                  <a:lnTo>
                    <a:pt x="180" y="22"/>
                  </a:lnTo>
                  <a:lnTo>
                    <a:pt x="192" y="25"/>
                  </a:lnTo>
                  <a:lnTo>
                    <a:pt x="204" y="25"/>
                  </a:lnTo>
                  <a:lnTo>
                    <a:pt x="215" y="27"/>
                  </a:lnTo>
                  <a:lnTo>
                    <a:pt x="227" y="25"/>
                  </a:lnTo>
                  <a:lnTo>
                    <a:pt x="241" y="24"/>
                  </a:lnTo>
                  <a:lnTo>
                    <a:pt x="258" y="29"/>
                  </a:lnTo>
                  <a:lnTo>
                    <a:pt x="275" y="72"/>
                  </a:lnTo>
                  <a:lnTo>
                    <a:pt x="293" y="115"/>
                  </a:lnTo>
                  <a:lnTo>
                    <a:pt x="305" y="157"/>
                  </a:lnTo>
                  <a:lnTo>
                    <a:pt x="316" y="202"/>
                  </a:lnTo>
                  <a:lnTo>
                    <a:pt x="322" y="243"/>
                  </a:lnTo>
                  <a:lnTo>
                    <a:pt x="324" y="287"/>
                  </a:lnTo>
                  <a:lnTo>
                    <a:pt x="324" y="330"/>
                  </a:lnTo>
                  <a:lnTo>
                    <a:pt x="322" y="375"/>
                  </a:lnTo>
                  <a:lnTo>
                    <a:pt x="301" y="402"/>
                  </a:lnTo>
                  <a:lnTo>
                    <a:pt x="289" y="407"/>
                  </a:lnTo>
                  <a:lnTo>
                    <a:pt x="246" y="409"/>
                  </a:lnTo>
                  <a:lnTo>
                    <a:pt x="155" y="413"/>
                  </a:lnTo>
                  <a:lnTo>
                    <a:pt x="144" y="421"/>
                  </a:lnTo>
                  <a:lnTo>
                    <a:pt x="101" y="454"/>
                  </a:lnTo>
                  <a:lnTo>
                    <a:pt x="89" y="460"/>
                  </a:lnTo>
                  <a:lnTo>
                    <a:pt x="60" y="464"/>
                  </a:lnTo>
                  <a:close/>
                </a:path>
              </a:pathLst>
            </a:cu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7" name="Freeform 10"/>
            <p:cNvSpPr>
              <a:spLocks/>
            </p:cNvSpPr>
            <p:nvPr/>
          </p:nvSpPr>
          <p:spPr bwMode="auto">
            <a:xfrm>
              <a:off x="6991350" y="6019800"/>
              <a:ext cx="211138" cy="185738"/>
            </a:xfrm>
            <a:custGeom>
              <a:avLst/>
              <a:gdLst/>
              <a:ahLst/>
              <a:cxnLst>
                <a:cxn ang="0">
                  <a:pos x="215" y="235"/>
                </a:cxn>
                <a:cxn ang="0">
                  <a:pos x="190" y="221"/>
                </a:cxn>
                <a:cxn ang="0">
                  <a:pos x="184" y="210"/>
                </a:cxn>
                <a:cxn ang="0">
                  <a:pos x="163" y="213"/>
                </a:cxn>
                <a:cxn ang="0">
                  <a:pos x="130" y="192"/>
                </a:cxn>
                <a:cxn ang="0">
                  <a:pos x="130" y="165"/>
                </a:cxn>
                <a:cxn ang="0">
                  <a:pos x="118" y="165"/>
                </a:cxn>
                <a:cxn ang="0">
                  <a:pos x="62" y="151"/>
                </a:cxn>
                <a:cxn ang="0">
                  <a:pos x="62" y="146"/>
                </a:cxn>
                <a:cxn ang="0">
                  <a:pos x="50" y="136"/>
                </a:cxn>
                <a:cxn ang="0">
                  <a:pos x="23" y="132"/>
                </a:cxn>
                <a:cxn ang="0">
                  <a:pos x="6" y="120"/>
                </a:cxn>
                <a:cxn ang="0">
                  <a:pos x="0" y="107"/>
                </a:cxn>
                <a:cxn ang="0">
                  <a:pos x="2" y="95"/>
                </a:cxn>
                <a:cxn ang="0">
                  <a:pos x="13" y="80"/>
                </a:cxn>
                <a:cxn ang="0">
                  <a:pos x="23" y="76"/>
                </a:cxn>
                <a:cxn ang="0">
                  <a:pos x="39" y="74"/>
                </a:cxn>
                <a:cxn ang="0">
                  <a:pos x="52" y="74"/>
                </a:cxn>
                <a:cxn ang="0">
                  <a:pos x="58" y="68"/>
                </a:cxn>
                <a:cxn ang="0">
                  <a:pos x="64" y="56"/>
                </a:cxn>
                <a:cxn ang="0">
                  <a:pos x="75" y="53"/>
                </a:cxn>
                <a:cxn ang="0">
                  <a:pos x="106" y="51"/>
                </a:cxn>
                <a:cxn ang="0">
                  <a:pos x="120" y="25"/>
                </a:cxn>
                <a:cxn ang="0">
                  <a:pos x="136" y="23"/>
                </a:cxn>
                <a:cxn ang="0">
                  <a:pos x="165" y="14"/>
                </a:cxn>
                <a:cxn ang="0">
                  <a:pos x="174" y="8"/>
                </a:cxn>
                <a:cxn ang="0">
                  <a:pos x="198" y="0"/>
                </a:cxn>
                <a:cxn ang="0">
                  <a:pos x="219" y="0"/>
                </a:cxn>
                <a:cxn ang="0">
                  <a:pos x="248" y="2"/>
                </a:cxn>
                <a:cxn ang="0">
                  <a:pos x="265" y="12"/>
                </a:cxn>
                <a:cxn ang="0">
                  <a:pos x="264" y="23"/>
                </a:cxn>
                <a:cxn ang="0">
                  <a:pos x="207" y="18"/>
                </a:cxn>
                <a:cxn ang="0">
                  <a:pos x="192" y="18"/>
                </a:cxn>
                <a:cxn ang="0">
                  <a:pos x="190" y="20"/>
                </a:cxn>
                <a:cxn ang="0">
                  <a:pos x="194" y="27"/>
                </a:cxn>
                <a:cxn ang="0">
                  <a:pos x="203" y="35"/>
                </a:cxn>
                <a:cxn ang="0">
                  <a:pos x="215" y="39"/>
                </a:cxn>
                <a:cxn ang="0">
                  <a:pos x="229" y="47"/>
                </a:cxn>
                <a:cxn ang="0">
                  <a:pos x="246" y="53"/>
                </a:cxn>
                <a:cxn ang="0">
                  <a:pos x="260" y="68"/>
                </a:cxn>
                <a:cxn ang="0">
                  <a:pos x="203" y="74"/>
                </a:cxn>
                <a:cxn ang="0">
                  <a:pos x="198" y="76"/>
                </a:cxn>
                <a:cxn ang="0">
                  <a:pos x="192" y="82"/>
                </a:cxn>
                <a:cxn ang="0">
                  <a:pos x="192" y="87"/>
                </a:cxn>
                <a:cxn ang="0">
                  <a:pos x="264" y="113"/>
                </a:cxn>
                <a:cxn ang="0">
                  <a:pos x="258" y="124"/>
                </a:cxn>
                <a:cxn ang="0">
                  <a:pos x="215" y="126"/>
                </a:cxn>
                <a:cxn ang="0">
                  <a:pos x="209" y="126"/>
                </a:cxn>
                <a:cxn ang="0">
                  <a:pos x="201" y="140"/>
                </a:cxn>
                <a:cxn ang="0">
                  <a:pos x="201" y="151"/>
                </a:cxn>
                <a:cxn ang="0">
                  <a:pos x="203" y="153"/>
                </a:cxn>
                <a:cxn ang="0">
                  <a:pos x="260" y="171"/>
                </a:cxn>
                <a:cxn ang="0">
                  <a:pos x="258" y="182"/>
                </a:cxn>
                <a:cxn ang="0">
                  <a:pos x="215" y="186"/>
                </a:cxn>
                <a:cxn ang="0">
                  <a:pos x="209" y="190"/>
                </a:cxn>
                <a:cxn ang="0">
                  <a:pos x="203" y="198"/>
                </a:cxn>
                <a:cxn ang="0">
                  <a:pos x="203" y="210"/>
                </a:cxn>
                <a:cxn ang="0">
                  <a:pos x="215" y="219"/>
                </a:cxn>
                <a:cxn ang="0">
                  <a:pos x="246" y="225"/>
                </a:cxn>
                <a:cxn ang="0">
                  <a:pos x="240" y="235"/>
                </a:cxn>
                <a:cxn ang="0">
                  <a:pos x="215" y="235"/>
                </a:cxn>
              </a:cxnLst>
              <a:rect l="0" t="0" r="r" b="b"/>
              <a:pathLst>
                <a:path w="265" h="235">
                  <a:moveTo>
                    <a:pt x="215" y="235"/>
                  </a:moveTo>
                  <a:lnTo>
                    <a:pt x="190" y="221"/>
                  </a:lnTo>
                  <a:lnTo>
                    <a:pt x="184" y="210"/>
                  </a:lnTo>
                  <a:lnTo>
                    <a:pt x="163" y="213"/>
                  </a:lnTo>
                  <a:lnTo>
                    <a:pt x="130" y="192"/>
                  </a:lnTo>
                  <a:lnTo>
                    <a:pt x="130" y="165"/>
                  </a:lnTo>
                  <a:lnTo>
                    <a:pt x="118" y="165"/>
                  </a:lnTo>
                  <a:lnTo>
                    <a:pt x="62" y="151"/>
                  </a:lnTo>
                  <a:lnTo>
                    <a:pt x="62" y="146"/>
                  </a:lnTo>
                  <a:lnTo>
                    <a:pt x="50" y="136"/>
                  </a:lnTo>
                  <a:lnTo>
                    <a:pt x="23" y="132"/>
                  </a:lnTo>
                  <a:lnTo>
                    <a:pt x="6" y="120"/>
                  </a:lnTo>
                  <a:lnTo>
                    <a:pt x="0" y="107"/>
                  </a:lnTo>
                  <a:lnTo>
                    <a:pt x="2" y="95"/>
                  </a:lnTo>
                  <a:lnTo>
                    <a:pt x="13" y="80"/>
                  </a:lnTo>
                  <a:lnTo>
                    <a:pt x="23" y="76"/>
                  </a:lnTo>
                  <a:lnTo>
                    <a:pt x="39" y="74"/>
                  </a:lnTo>
                  <a:lnTo>
                    <a:pt x="52" y="74"/>
                  </a:lnTo>
                  <a:lnTo>
                    <a:pt x="58" y="68"/>
                  </a:lnTo>
                  <a:lnTo>
                    <a:pt x="64" y="56"/>
                  </a:lnTo>
                  <a:lnTo>
                    <a:pt x="75" y="53"/>
                  </a:lnTo>
                  <a:lnTo>
                    <a:pt x="106" y="51"/>
                  </a:lnTo>
                  <a:lnTo>
                    <a:pt x="120" y="25"/>
                  </a:lnTo>
                  <a:lnTo>
                    <a:pt x="136" y="23"/>
                  </a:lnTo>
                  <a:lnTo>
                    <a:pt x="165" y="14"/>
                  </a:lnTo>
                  <a:lnTo>
                    <a:pt x="174" y="8"/>
                  </a:lnTo>
                  <a:lnTo>
                    <a:pt x="198" y="0"/>
                  </a:lnTo>
                  <a:lnTo>
                    <a:pt x="219" y="0"/>
                  </a:lnTo>
                  <a:lnTo>
                    <a:pt x="248" y="2"/>
                  </a:lnTo>
                  <a:lnTo>
                    <a:pt x="265" y="12"/>
                  </a:lnTo>
                  <a:lnTo>
                    <a:pt x="264" y="23"/>
                  </a:lnTo>
                  <a:lnTo>
                    <a:pt x="207" y="18"/>
                  </a:lnTo>
                  <a:lnTo>
                    <a:pt x="192" y="18"/>
                  </a:lnTo>
                  <a:lnTo>
                    <a:pt x="190" y="20"/>
                  </a:lnTo>
                  <a:lnTo>
                    <a:pt x="194" y="27"/>
                  </a:lnTo>
                  <a:lnTo>
                    <a:pt x="203" y="35"/>
                  </a:lnTo>
                  <a:lnTo>
                    <a:pt x="215" y="39"/>
                  </a:lnTo>
                  <a:lnTo>
                    <a:pt x="229" y="47"/>
                  </a:lnTo>
                  <a:lnTo>
                    <a:pt x="246" y="53"/>
                  </a:lnTo>
                  <a:lnTo>
                    <a:pt x="260" y="68"/>
                  </a:lnTo>
                  <a:lnTo>
                    <a:pt x="203" y="74"/>
                  </a:lnTo>
                  <a:lnTo>
                    <a:pt x="198" y="76"/>
                  </a:lnTo>
                  <a:lnTo>
                    <a:pt x="192" y="82"/>
                  </a:lnTo>
                  <a:lnTo>
                    <a:pt x="192" y="87"/>
                  </a:lnTo>
                  <a:lnTo>
                    <a:pt x="264" y="113"/>
                  </a:lnTo>
                  <a:lnTo>
                    <a:pt x="258" y="124"/>
                  </a:lnTo>
                  <a:lnTo>
                    <a:pt x="215" y="126"/>
                  </a:lnTo>
                  <a:lnTo>
                    <a:pt x="209" y="126"/>
                  </a:lnTo>
                  <a:lnTo>
                    <a:pt x="201" y="140"/>
                  </a:lnTo>
                  <a:lnTo>
                    <a:pt x="201" y="151"/>
                  </a:lnTo>
                  <a:lnTo>
                    <a:pt x="203" y="153"/>
                  </a:lnTo>
                  <a:lnTo>
                    <a:pt x="260" y="171"/>
                  </a:lnTo>
                  <a:lnTo>
                    <a:pt x="258" y="182"/>
                  </a:lnTo>
                  <a:lnTo>
                    <a:pt x="215" y="186"/>
                  </a:lnTo>
                  <a:lnTo>
                    <a:pt x="209" y="190"/>
                  </a:lnTo>
                  <a:lnTo>
                    <a:pt x="203" y="198"/>
                  </a:lnTo>
                  <a:lnTo>
                    <a:pt x="203" y="210"/>
                  </a:lnTo>
                  <a:lnTo>
                    <a:pt x="215" y="219"/>
                  </a:lnTo>
                  <a:lnTo>
                    <a:pt x="246" y="225"/>
                  </a:lnTo>
                  <a:lnTo>
                    <a:pt x="240" y="235"/>
                  </a:lnTo>
                  <a:lnTo>
                    <a:pt x="215" y="235"/>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28" name="Freeform 11"/>
            <p:cNvSpPr>
              <a:spLocks/>
            </p:cNvSpPr>
            <p:nvPr/>
          </p:nvSpPr>
          <p:spPr bwMode="auto">
            <a:xfrm>
              <a:off x="6313488" y="6115050"/>
              <a:ext cx="138112" cy="74613"/>
            </a:xfrm>
            <a:custGeom>
              <a:avLst/>
              <a:gdLst/>
              <a:ahLst/>
              <a:cxnLst>
                <a:cxn ang="0">
                  <a:pos x="158" y="93"/>
                </a:cxn>
                <a:cxn ang="0">
                  <a:pos x="8" y="22"/>
                </a:cxn>
                <a:cxn ang="0">
                  <a:pos x="0" y="10"/>
                </a:cxn>
                <a:cxn ang="0">
                  <a:pos x="6" y="0"/>
                </a:cxn>
                <a:cxn ang="0">
                  <a:pos x="175" y="95"/>
                </a:cxn>
                <a:cxn ang="0">
                  <a:pos x="158" y="93"/>
                </a:cxn>
              </a:cxnLst>
              <a:rect l="0" t="0" r="r" b="b"/>
              <a:pathLst>
                <a:path w="175" h="95">
                  <a:moveTo>
                    <a:pt x="158" y="93"/>
                  </a:moveTo>
                  <a:lnTo>
                    <a:pt x="8" y="22"/>
                  </a:lnTo>
                  <a:lnTo>
                    <a:pt x="0" y="10"/>
                  </a:lnTo>
                  <a:lnTo>
                    <a:pt x="6" y="0"/>
                  </a:lnTo>
                  <a:lnTo>
                    <a:pt x="175" y="95"/>
                  </a:lnTo>
                  <a:lnTo>
                    <a:pt x="158" y="93"/>
                  </a:lnTo>
                  <a:close/>
                </a:path>
              </a:pathLst>
            </a:custGeom>
            <a:solidFill>
              <a:srgbClr val="000000"/>
            </a:solidFill>
            <a:ln w="9525">
              <a:noFill/>
              <a:round/>
              <a:headEnd/>
              <a:tailEnd/>
            </a:ln>
          </p:spPr>
          <p:txBody>
            <a:bodyPr/>
            <a:lstStyle/>
            <a:p>
              <a:endParaRPr lang="en-US"/>
            </a:p>
          </p:txBody>
        </p:sp>
        <p:sp>
          <p:nvSpPr>
            <p:cNvPr id="29" name="Freeform 12"/>
            <p:cNvSpPr>
              <a:spLocks/>
            </p:cNvSpPr>
            <p:nvPr/>
          </p:nvSpPr>
          <p:spPr bwMode="auto">
            <a:xfrm>
              <a:off x="7104063" y="6149975"/>
              <a:ext cx="44450" cy="25400"/>
            </a:xfrm>
            <a:custGeom>
              <a:avLst/>
              <a:gdLst/>
              <a:ahLst/>
              <a:cxnLst>
                <a:cxn ang="0">
                  <a:pos x="29" y="31"/>
                </a:cxn>
                <a:cxn ang="0">
                  <a:pos x="0" y="16"/>
                </a:cxn>
                <a:cxn ang="0">
                  <a:pos x="0" y="6"/>
                </a:cxn>
                <a:cxn ang="0">
                  <a:pos x="49" y="0"/>
                </a:cxn>
                <a:cxn ang="0">
                  <a:pos x="57" y="6"/>
                </a:cxn>
                <a:cxn ang="0">
                  <a:pos x="39" y="33"/>
                </a:cxn>
                <a:cxn ang="0">
                  <a:pos x="29" y="31"/>
                </a:cxn>
              </a:cxnLst>
              <a:rect l="0" t="0" r="r" b="b"/>
              <a:pathLst>
                <a:path w="57" h="33">
                  <a:moveTo>
                    <a:pt x="29" y="31"/>
                  </a:moveTo>
                  <a:lnTo>
                    <a:pt x="0" y="16"/>
                  </a:lnTo>
                  <a:lnTo>
                    <a:pt x="0" y="6"/>
                  </a:lnTo>
                  <a:lnTo>
                    <a:pt x="49" y="0"/>
                  </a:lnTo>
                  <a:lnTo>
                    <a:pt x="57" y="6"/>
                  </a:lnTo>
                  <a:lnTo>
                    <a:pt x="39" y="33"/>
                  </a:lnTo>
                  <a:lnTo>
                    <a:pt x="29" y="31"/>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0" name="Freeform 13"/>
            <p:cNvSpPr>
              <a:spLocks/>
            </p:cNvSpPr>
            <p:nvPr/>
          </p:nvSpPr>
          <p:spPr bwMode="auto">
            <a:xfrm>
              <a:off x="8088313" y="5897563"/>
              <a:ext cx="192087" cy="277812"/>
            </a:xfrm>
            <a:custGeom>
              <a:avLst/>
              <a:gdLst/>
              <a:ahLst/>
              <a:cxnLst>
                <a:cxn ang="0">
                  <a:pos x="19" y="349"/>
                </a:cxn>
                <a:cxn ang="0">
                  <a:pos x="2" y="334"/>
                </a:cxn>
                <a:cxn ang="0">
                  <a:pos x="0" y="330"/>
                </a:cxn>
                <a:cxn ang="0">
                  <a:pos x="3" y="291"/>
                </a:cxn>
                <a:cxn ang="0">
                  <a:pos x="9" y="256"/>
                </a:cxn>
                <a:cxn ang="0">
                  <a:pos x="13" y="217"/>
                </a:cxn>
                <a:cxn ang="0">
                  <a:pos x="19" y="182"/>
                </a:cxn>
                <a:cxn ang="0">
                  <a:pos x="21" y="145"/>
                </a:cxn>
                <a:cxn ang="0">
                  <a:pos x="25" y="109"/>
                </a:cxn>
                <a:cxn ang="0">
                  <a:pos x="25" y="72"/>
                </a:cxn>
                <a:cxn ang="0">
                  <a:pos x="25" y="37"/>
                </a:cxn>
                <a:cxn ang="0">
                  <a:pos x="58" y="10"/>
                </a:cxn>
                <a:cxn ang="0">
                  <a:pos x="69" y="4"/>
                </a:cxn>
                <a:cxn ang="0">
                  <a:pos x="81" y="2"/>
                </a:cxn>
                <a:cxn ang="0">
                  <a:pos x="93" y="0"/>
                </a:cxn>
                <a:cxn ang="0">
                  <a:pos x="104" y="0"/>
                </a:cxn>
                <a:cxn ang="0">
                  <a:pos x="116" y="0"/>
                </a:cxn>
                <a:cxn ang="0">
                  <a:pos x="128" y="2"/>
                </a:cxn>
                <a:cxn ang="0">
                  <a:pos x="139" y="4"/>
                </a:cxn>
                <a:cxn ang="0">
                  <a:pos x="151" y="10"/>
                </a:cxn>
                <a:cxn ang="0">
                  <a:pos x="184" y="33"/>
                </a:cxn>
                <a:cxn ang="0">
                  <a:pos x="190" y="43"/>
                </a:cxn>
                <a:cxn ang="0">
                  <a:pos x="209" y="95"/>
                </a:cxn>
                <a:cxn ang="0">
                  <a:pos x="223" y="178"/>
                </a:cxn>
                <a:cxn ang="0">
                  <a:pos x="230" y="211"/>
                </a:cxn>
                <a:cxn ang="0">
                  <a:pos x="232" y="225"/>
                </a:cxn>
                <a:cxn ang="0">
                  <a:pos x="236" y="240"/>
                </a:cxn>
                <a:cxn ang="0">
                  <a:pos x="238" y="256"/>
                </a:cxn>
                <a:cxn ang="0">
                  <a:pos x="242" y="271"/>
                </a:cxn>
                <a:cxn ang="0">
                  <a:pos x="240" y="285"/>
                </a:cxn>
                <a:cxn ang="0">
                  <a:pos x="238" y="302"/>
                </a:cxn>
                <a:cxn ang="0">
                  <a:pos x="234" y="316"/>
                </a:cxn>
                <a:cxn ang="0">
                  <a:pos x="230" y="334"/>
                </a:cxn>
                <a:cxn ang="0">
                  <a:pos x="223" y="339"/>
                </a:cxn>
                <a:cxn ang="0">
                  <a:pos x="203" y="335"/>
                </a:cxn>
                <a:cxn ang="0">
                  <a:pos x="186" y="332"/>
                </a:cxn>
                <a:cxn ang="0">
                  <a:pos x="166" y="328"/>
                </a:cxn>
                <a:cxn ang="0">
                  <a:pos x="149" y="328"/>
                </a:cxn>
                <a:cxn ang="0">
                  <a:pos x="130" y="326"/>
                </a:cxn>
                <a:cxn ang="0">
                  <a:pos x="112" y="326"/>
                </a:cxn>
                <a:cxn ang="0">
                  <a:pos x="95" y="328"/>
                </a:cxn>
                <a:cxn ang="0">
                  <a:pos x="77" y="334"/>
                </a:cxn>
                <a:cxn ang="0">
                  <a:pos x="67" y="335"/>
                </a:cxn>
                <a:cxn ang="0">
                  <a:pos x="52" y="345"/>
                </a:cxn>
                <a:cxn ang="0">
                  <a:pos x="19" y="349"/>
                </a:cxn>
              </a:cxnLst>
              <a:rect l="0" t="0" r="r" b="b"/>
              <a:pathLst>
                <a:path w="242" h="349">
                  <a:moveTo>
                    <a:pt x="19" y="349"/>
                  </a:moveTo>
                  <a:lnTo>
                    <a:pt x="2" y="334"/>
                  </a:lnTo>
                  <a:lnTo>
                    <a:pt x="0" y="330"/>
                  </a:lnTo>
                  <a:lnTo>
                    <a:pt x="3" y="291"/>
                  </a:lnTo>
                  <a:lnTo>
                    <a:pt x="9" y="256"/>
                  </a:lnTo>
                  <a:lnTo>
                    <a:pt x="13" y="217"/>
                  </a:lnTo>
                  <a:lnTo>
                    <a:pt x="19" y="182"/>
                  </a:lnTo>
                  <a:lnTo>
                    <a:pt x="21" y="145"/>
                  </a:lnTo>
                  <a:lnTo>
                    <a:pt x="25" y="109"/>
                  </a:lnTo>
                  <a:lnTo>
                    <a:pt x="25" y="72"/>
                  </a:lnTo>
                  <a:lnTo>
                    <a:pt x="25" y="37"/>
                  </a:lnTo>
                  <a:lnTo>
                    <a:pt x="58" y="10"/>
                  </a:lnTo>
                  <a:lnTo>
                    <a:pt x="69" y="4"/>
                  </a:lnTo>
                  <a:lnTo>
                    <a:pt x="81" y="2"/>
                  </a:lnTo>
                  <a:lnTo>
                    <a:pt x="93" y="0"/>
                  </a:lnTo>
                  <a:lnTo>
                    <a:pt x="104" y="0"/>
                  </a:lnTo>
                  <a:lnTo>
                    <a:pt x="116" y="0"/>
                  </a:lnTo>
                  <a:lnTo>
                    <a:pt x="128" y="2"/>
                  </a:lnTo>
                  <a:lnTo>
                    <a:pt x="139" y="4"/>
                  </a:lnTo>
                  <a:lnTo>
                    <a:pt x="151" y="10"/>
                  </a:lnTo>
                  <a:lnTo>
                    <a:pt x="184" y="33"/>
                  </a:lnTo>
                  <a:lnTo>
                    <a:pt x="190" y="43"/>
                  </a:lnTo>
                  <a:lnTo>
                    <a:pt x="209" y="95"/>
                  </a:lnTo>
                  <a:lnTo>
                    <a:pt x="223" y="178"/>
                  </a:lnTo>
                  <a:lnTo>
                    <a:pt x="230" y="211"/>
                  </a:lnTo>
                  <a:lnTo>
                    <a:pt x="232" y="225"/>
                  </a:lnTo>
                  <a:lnTo>
                    <a:pt x="236" y="240"/>
                  </a:lnTo>
                  <a:lnTo>
                    <a:pt x="238" y="256"/>
                  </a:lnTo>
                  <a:lnTo>
                    <a:pt x="242" y="271"/>
                  </a:lnTo>
                  <a:lnTo>
                    <a:pt x="240" y="285"/>
                  </a:lnTo>
                  <a:lnTo>
                    <a:pt x="238" y="302"/>
                  </a:lnTo>
                  <a:lnTo>
                    <a:pt x="234" y="316"/>
                  </a:lnTo>
                  <a:lnTo>
                    <a:pt x="230" y="334"/>
                  </a:lnTo>
                  <a:lnTo>
                    <a:pt x="223" y="339"/>
                  </a:lnTo>
                  <a:lnTo>
                    <a:pt x="203" y="335"/>
                  </a:lnTo>
                  <a:lnTo>
                    <a:pt x="186" y="332"/>
                  </a:lnTo>
                  <a:lnTo>
                    <a:pt x="166" y="328"/>
                  </a:lnTo>
                  <a:lnTo>
                    <a:pt x="149" y="328"/>
                  </a:lnTo>
                  <a:lnTo>
                    <a:pt x="130" y="326"/>
                  </a:lnTo>
                  <a:lnTo>
                    <a:pt x="112" y="326"/>
                  </a:lnTo>
                  <a:lnTo>
                    <a:pt x="95" y="328"/>
                  </a:lnTo>
                  <a:lnTo>
                    <a:pt x="77" y="334"/>
                  </a:lnTo>
                  <a:lnTo>
                    <a:pt x="67" y="335"/>
                  </a:lnTo>
                  <a:lnTo>
                    <a:pt x="52" y="345"/>
                  </a:lnTo>
                  <a:lnTo>
                    <a:pt x="19" y="349"/>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1" name="Freeform 14"/>
            <p:cNvSpPr>
              <a:spLocks/>
            </p:cNvSpPr>
            <p:nvPr/>
          </p:nvSpPr>
          <p:spPr bwMode="auto">
            <a:xfrm>
              <a:off x="8099425" y="5978525"/>
              <a:ext cx="165100" cy="184150"/>
            </a:xfrm>
            <a:custGeom>
              <a:avLst/>
              <a:gdLst/>
              <a:ahLst/>
              <a:cxnLst>
                <a:cxn ang="0">
                  <a:pos x="10" y="231"/>
                </a:cxn>
                <a:cxn ang="0">
                  <a:pos x="4" y="225"/>
                </a:cxn>
                <a:cxn ang="0">
                  <a:pos x="0" y="213"/>
                </a:cxn>
                <a:cxn ang="0">
                  <a:pos x="6" y="186"/>
                </a:cxn>
                <a:cxn ang="0">
                  <a:pos x="12" y="161"/>
                </a:cxn>
                <a:cxn ang="0">
                  <a:pos x="16" y="134"/>
                </a:cxn>
                <a:cxn ang="0">
                  <a:pos x="21" y="110"/>
                </a:cxn>
                <a:cxn ang="0">
                  <a:pos x="23" y="83"/>
                </a:cxn>
                <a:cxn ang="0">
                  <a:pos x="27" y="58"/>
                </a:cxn>
                <a:cxn ang="0">
                  <a:pos x="29" y="31"/>
                </a:cxn>
                <a:cxn ang="0">
                  <a:pos x="33" y="8"/>
                </a:cxn>
                <a:cxn ang="0">
                  <a:pos x="43" y="2"/>
                </a:cxn>
                <a:cxn ang="0">
                  <a:pos x="99" y="0"/>
                </a:cxn>
                <a:cxn ang="0">
                  <a:pos x="107" y="0"/>
                </a:cxn>
                <a:cxn ang="0">
                  <a:pos x="179" y="8"/>
                </a:cxn>
                <a:cxn ang="0">
                  <a:pos x="210" y="151"/>
                </a:cxn>
                <a:cxn ang="0">
                  <a:pos x="196" y="145"/>
                </a:cxn>
                <a:cxn ang="0">
                  <a:pos x="184" y="132"/>
                </a:cxn>
                <a:cxn ang="0">
                  <a:pos x="155" y="108"/>
                </a:cxn>
                <a:cxn ang="0">
                  <a:pos x="128" y="106"/>
                </a:cxn>
                <a:cxn ang="0">
                  <a:pos x="120" y="106"/>
                </a:cxn>
                <a:cxn ang="0">
                  <a:pos x="76" y="106"/>
                </a:cxn>
                <a:cxn ang="0">
                  <a:pos x="66" y="108"/>
                </a:cxn>
                <a:cxn ang="0">
                  <a:pos x="43" y="132"/>
                </a:cxn>
                <a:cxn ang="0">
                  <a:pos x="37" y="149"/>
                </a:cxn>
                <a:cxn ang="0">
                  <a:pos x="35" y="168"/>
                </a:cxn>
                <a:cxn ang="0">
                  <a:pos x="35" y="186"/>
                </a:cxn>
                <a:cxn ang="0">
                  <a:pos x="39" y="203"/>
                </a:cxn>
                <a:cxn ang="0">
                  <a:pos x="37" y="221"/>
                </a:cxn>
                <a:cxn ang="0">
                  <a:pos x="27" y="227"/>
                </a:cxn>
                <a:cxn ang="0">
                  <a:pos x="10" y="231"/>
                </a:cxn>
              </a:cxnLst>
              <a:rect l="0" t="0" r="r" b="b"/>
              <a:pathLst>
                <a:path w="210" h="231">
                  <a:moveTo>
                    <a:pt x="10" y="231"/>
                  </a:moveTo>
                  <a:lnTo>
                    <a:pt x="4" y="225"/>
                  </a:lnTo>
                  <a:lnTo>
                    <a:pt x="0" y="213"/>
                  </a:lnTo>
                  <a:lnTo>
                    <a:pt x="6" y="186"/>
                  </a:lnTo>
                  <a:lnTo>
                    <a:pt x="12" y="161"/>
                  </a:lnTo>
                  <a:lnTo>
                    <a:pt x="16" y="134"/>
                  </a:lnTo>
                  <a:lnTo>
                    <a:pt x="21" y="110"/>
                  </a:lnTo>
                  <a:lnTo>
                    <a:pt x="23" y="83"/>
                  </a:lnTo>
                  <a:lnTo>
                    <a:pt x="27" y="58"/>
                  </a:lnTo>
                  <a:lnTo>
                    <a:pt x="29" y="31"/>
                  </a:lnTo>
                  <a:lnTo>
                    <a:pt x="33" y="8"/>
                  </a:lnTo>
                  <a:lnTo>
                    <a:pt x="43" y="2"/>
                  </a:lnTo>
                  <a:lnTo>
                    <a:pt x="99" y="0"/>
                  </a:lnTo>
                  <a:lnTo>
                    <a:pt x="107" y="0"/>
                  </a:lnTo>
                  <a:lnTo>
                    <a:pt x="179" y="8"/>
                  </a:lnTo>
                  <a:lnTo>
                    <a:pt x="210" y="151"/>
                  </a:lnTo>
                  <a:lnTo>
                    <a:pt x="196" y="145"/>
                  </a:lnTo>
                  <a:lnTo>
                    <a:pt x="184" y="132"/>
                  </a:lnTo>
                  <a:lnTo>
                    <a:pt x="155" y="108"/>
                  </a:lnTo>
                  <a:lnTo>
                    <a:pt x="128" y="106"/>
                  </a:lnTo>
                  <a:lnTo>
                    <a:pt x="120" y="106"/>
                  </a:lnTo>
                  <a:lnTo>
                    <a:pt x="76" y="106"/>
                  </a:lnTo>
                  <a:lnTo>
                    <a:pt x="66" y="108"/>
                  </a:lnTo>
                  <a:lnTo>
                    <a:pt x="43" y="132"/>
                  </a:lnTo>
                  <a:lnTo>
                    <a:pt x="37" y="149"/>
                  </a:lnTo>
                  <a:lnTo>
                    <a:pt x="35" y="168"/>
                  </a:lnTo>
                  <a:lnTo>
                    <a:pt x="35" y="186"/>
                  </a:lnTo>
                  <a:lnTo>
                    <a:pt x="39" y="203"/>
                  </a:lnTo>
                  <a:lnTo>
                    <a:pt x="37" y="221"/>
                  </a:lnTo>
                  <a:lnTo>
                    <a:pt x="27" y="227"/>
                  </a:lnTo>
                  <a:lnTo>
                    <a:pt x="10" y="231"/>
                  </a:lnTo>
                  <a:close/>
                </a:path>
              </a:pathLst>
            </a:custGeom>
            <a:solidFill>
              <a:srgbClr val="7F7F7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2" name="Freeform 15"/>
            <p:cNvSpPr>
              <a:spLocks/>
            </p:cNvSpPr>
            <p:nvPr/>
          </p:nvSpPr>
          <p:spPr bwMode="auto">
            <a:xfrm>
              <a:off x="8137525" y="6073775"/>
              <a:ext cx="117475" cy="76200"/>
            </a:xfrm>
            <a:custGeom>
              <a:avLst/>
              <a:gdLst/>
              <a:ahLst/>
              <a:cxnLst>
                <a:cxn ang="0">
                  <a:pos x="139" y="95"/>
                </a:cxn>
                <a:cxn ang="0">
                  <a:pos x="128" y="89"/>
                </a:cxn>
                <a:cxn ang="0">
                  <a:pos x="118" y="85"/>
                </a:cxn>
                <a:cxn ang="0">
                  <a:pos x="106" y="81"/>
                </a:cxn>
                <a:cxn ang="0">
                  <a:pos x="97" y="81"/>
                </a:cxn>
                <a:cxn ang="0">
                  <a:pos x="85" y="81"/>
                </a:cxn>
                <a:cxn ang="0">
                  <a:pos x="73" y="81"/>
                </a:cxn>
                <a:cxn ang="0">
                  <a:pos x="62" y="81"/>
                </a:cxn>
                <a:cxn ang="0">
                  <a:pos x="52" y="81"/>
                </a:cxn>
                <a:cxn ang="0">
                  <a:pos x="35" y="72"/>
                </a:cxn>
                <a:cxn ang="0">
                  <a:pos x="33" y="54"/>
                </a:cxn>
                <a:cxn ang="0">
                  <a:pos x="27" y="54"/>
                </a:cxn>
                <a:cxn ang="0">
                  <a:pos x="23" y="70"/>
                </a:cxn>
                <a:cxn ang="0">
                  <a:pos x="29" y="81"/>
                </a:cxn>
                <a:cxn ang="0">
                  <a:pos x="5" y="89"/>
                </a:cxn>
                <a:cxn ang="0">
                  <a:pos x="0" y="72"/>
                </a:cxn>
                <a:cxn ang="0">
                  <a:pos x="5" y="25"/>
                </a:cxn>
                <a:cxn ang="0">
                  <a:pos x="23" y="4"/>
                </a:cxn>
                <a:cxn ang="0">
                  <a:pos x="40" y="0"/>
                </a:cxn>
                <a:cxn ang="0">
                  <a:pos x="68" y="17"/>
                </a:cxn>
                <a:cxn ang="0">
                  <a:pos x="77" y="27"/>
                </a:cxn>
                <a:cxn ang="0">
                  <a:pos x="79" y="43"/>
                </a:cxn>
                <a:cxn ang="0">
                  <a:pos x="83" y="50"/>
                </a:cxn>
                <a:cxn ang="0">
                  <a:pos x="89" y="54"/>
                </a:cxn>
                <a:cxn ang="0">
                  <a:pos x="79" y="0"/>
                </a:cxn>
                <a:cxn ang="0">
                  <a:pos x="97" y="4"/>
                </a:cxn>
                <a:cxn ang="0">
                  <a:pos x="112" y="12"/>
                </a:cxn>
                <a:cxn ang="0">
                  <a:pos x="128" y="25"/>
                </a:cxn>
                <a:cxn ang="0">
                  <a:pos x="137" y="41"/>
                </a:cxn>
                <a:cxn ang="0">
                  <a:pos x="145" y="56"/>
                </a:cxn>
                <a:cxn ang="0">
                  <a:pos x="147" y="89"/>
                </a:cxn>
                <a:cxn ang="0">
                  <a:pos x="139" y="95"/>
                </a:cxn>
              </a:cxnLst>
              <a:rect l="0" t="0" r="r" b="b"/>
              <a:pathLst>
                <a:path w="147" h="95">
                  <a:moveTo>
                    <a:pt x="139" y="95"/>
                  </a:moveTo>
                  <a:lnTo>
                    <a:pt x="128" y="89"/>
                  </a:lnTo>
                  <a:lnTo>
                    <a:pt x="118" y="85"/>
                  </a:lnTo>
                  <a:lnTo>
                    <a:pt x="106" y="81"/>
                  </a:lnTo>
                  <a:lnTo>
                    <a:pt x="97" y="81"/>
                  </a:lnTo>
                  <a:lnTo>
                    <a:pt x="85" y="81"/>
                  </a:lnTo>
                  <a:lnTo>
                    <a:pt x="73" y="81"/>
                  </a:lnTo>
                  <a:lnTo>
                    <a:pt x="62" y="81"/>
                  </a:lnTo>
                  <a:lnTo>
                    <a:pt x="52" y="81"/>
                  </a:lnTo>
                  <a:lnTo>
                    <a:pt x="35" y="72"/>
                  </a:lnTo>
                  <a:lnTo>
                    <a:pt x="33" y="54"/>
                  </a:lnTo>
                  <a:lnTo>
                    <a:pt x="27" y="54"/>
                  </a:lnTo>
                  <a:lnTo>
                    <a:pt x="23" y="70"/>
                  </a:lnTo>
                  <a:lnTo>
                    <a:pt x="29" y="81"/>
                  </a:lnTo>
                  <a:lnTo>
                    <a:pt x="5" y="89"/>
                  </a:lnTo>
                  <a:lnTo>
                    <a:pt x="0" y="72"/>
                  </a:lnTo>
                  <a:lnTo>
                    <a:pt x="5" y="25"/>
                  </a:lnTo>
                  <a:lnTo>
                    <a:pt x="23" y="4"/>
                  </a:lnTo>
                  <a:lnTo>
                    <a:pt x="40" y="0"/>
                  </a:lnTo>
                  <a:lnTo>
                    <a:pt x="68" y="17"/>
                  </a:lnTo>
                  <a:lnTo>
                    <a:pt x="77" y="27"/>
                  </a:lnTo>
                  <a:lnTo>
                    <a:pt x="79" y="43"/>
                  </a:lnTo>
                  <a:lnTo>
                    <a:pt x="83" y="50"/>
                  </a:lnTo>
                  <a:lnTo>
                    <a:pt x="89" y="54"/>
                  </a:lnTo>
                  <a:lnTo>
                    <a:pt x="79" y="0"/>
                  </a:lnTo>
                  <a:lnTo>
                    <a:pt x="97" y="4"/>
                  </a:lnTo>
                  <a:lnTo>
                    <a:pt x="112" y="12"/>
                  </a:lnTo>
                  <a:lnTo>
                    <a:pt x="128" y="25"/>
                  </a:lnTo>
                  <a:lnTo>
                    <a:pt x="137" y="41"/>
                  </a:lnTo>
                  <a:lnTo>
                    <a:pt x="145" y="56"/>
                  </a:lnTo>
                  <a:lnTo>
                    <a:pt x="147" y="89"/>
                  </a:lnTo>
                  <a:lnTo>
                    <a:pt x="139" y="95"/>
                  </a:lnTo>
                  <a:close/>
                </a:path>
              </a:pathLst>
            </a:custGeom>
            <a:solidFill>
              <a:srgbClr val="CC33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3" name="Freeform 16"/>
            <p:cNvSpPr>
              <a:spLocks/>
            </p:cNvSpPr>
            <p:nvPr/>
          </p:nvSpPr>
          <p:spPr bwMode="auto">
            <a:xfrm>
              <a:off x="7051675" y="6113463"/>
              <a:ext cx="34925" cy="25400"/>
            </a:xfrm>
            <a:custGeom>
              <a:avLst/>
              <a:gdLst/>
              <a:ahLst/>
              <a:cxnLst>
                <a:cxn ang="0">
                  <a:pos x="28" y="30"/>
                </a:cxn>
                <a:cxn ang="0">
                  <a:pos x="0" y="22"/>
                </a:cxn>
                <a:cxn ang="0">
                  <a:pos x="10" y="2"/>
                </a:cxn>
                <a:cxn ang="0">
                  <a:pos x="20" y="0"/>
                </a:cxn>
                <a:cxn ang="0">
                  <a:pos x="33" y="2"/>
                </a:cxn>
                <a:cxn ang="0">
                  <a:pos x="33" y="8"/>
                </a:cxn>
                <a:cxn ang="0">
                  <a:pos x="45" y="24"/>
                </a:cxn>
                <a:cxn ang="0">
                  <a:pos x="45" y="33"/>
                </a:cxn>
                <a:cxn ang="0">
                  <a:pos x="28" y="30"/>
                </a:cxn>
              </a:cxnLst>
              <a:rect l="0" t="0" r="r" b="b"/>
              <a:pathLst>
                <a:path w="45" h="33">
                  <a:moveTo>
                    <a:pt x="28" y="30"/>
                  </a:moveTo>
                  <a:lnTo>
                    <a:pt x="0" y="22"/>
                  </a:lnTo>
                  <a:lnTo>
                    <a:pt x="10" y="2"/>
                  </a:lnTo>
                  <a:lnTo>
                    <a:pt x="20" y="0"/>
                  </a:lnTo>
                  <a:lnTo>
                    <a:pt x="33" y="2"/>
                  </a:lnTo>
                  <a:lnTo>
                    <a:pt x="33" y="8"/>
                  </a:lnTo>
                  <a:lnTo>
                    <a:pt x="45" y="24"/>
                  </a:lnTo>
                  <a:lnTo>
                    <a:pt x="45" y="33"/>
                  </a:lnTo>
                  <a:lnTo>
                    <a:pt x="28" y="30"/>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4" name="Freeform 17"/>
            <p:cNvSpPr>
              <a:spLocks/>
            </p:cNvSpPr>
            <p:nvPr/>
          </p:nvSpPr>
          <p:spPr bwMode="auto">
            <a:xfrm>
              <a:off x="7092950" y="6096000"/>
              <a:ext cx="55563" cy="42863"/>
            </a:xfrm>
            <a:custGeom>
              <a:avLst/>
              <a:gdLst/>
              <a:ahLst/>
              <a:cxnLst>
                <a:cxn ang="0">
                  <a:pos x="29" y="51"/>
                </a:cxn>
                <a:cxn ang="0">
                  <a:pos x="0" y="27"/>
                </a:cxn>
                <a:cxn ang="0">
                  <a:pos x="8" y="10"/>
                </a:cxn>
                <a:cxn ang="0">
                  <a:pos x="17" y="4"/>
                </a:cxn>
                <a:cxn ang="0">
                  <a:pos x="46" y="0"/>
                </a:cxn>
                <a:cxn ang="0">
                  <a:pos x="70" y="12"/>
                </a:cxn>
                <a:cxn ang="0">
                  <a:pos x="62" y="23"/>
                </a:cxn>
                <a:cxn ang="0">
                  <a:pos x="58" y="29"/>
                </a:cxn>
                <a:cxn ang="0">
                  <a:pos x="56" y="54"/>
                </a:cxn>
                <a:cxn ang="0">
                  <a:pos x="29" y="51"/>
                </a:cxn>
              </a:cxnLst>
              <a:rect l="0" t="0" r="r" b="b"/>
              <a:pathLst>
                <a:path w="70" h="54">
                  <a:moveTo>
                    <a:pt x="29" y="51"/>
                  </a:moveTo>
                  <a:lnTo>
                    <a:pt x="0" y="27"/>
                  </a:lnTo>
                  <a:lnTo>
                    <a:pt x="8" y="10"/>
                  </a:lnTo>
                  <a:lnTo>
                    <a:pt x="17" y="4"/>
                  </a:lnTo>
                  <a:lnTo>
                    <a:pt x="46" y="0"/>
                  </a:lnTo>
                  <a:lnTo>
                    <a:pt x="70" y="12"/>
                  </a:lnTo>
                  <a:lnTo>
                    <a:pt x="62" y="23"/>
                  </a:lnTo>
                  <a:lnTo>
                    <a:pt x="58" y="29"/>
                  </a:lnTo>
                  <a:lnTo>
                    <a:pt x="56" y="54"/>
                  </a:lnTo>
                  <a:lnTo>
                    <a:pt x="29" y="51"/>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5" name="Freeform 18"/>
            <p:cNvSpPr>
              <a:spLocks/>
            </p:cNvSpPr>
            <p:nvPr/>
          </p:nvSpPr>
          <p:spPr bwMode="auto">
            <a:xfrm>
              <a:off x="7007225" y="6088063"/>
              <a:ext cx="42863" cy="30162"/>
            </a:xfrm>
            <a:custGeom>
              <a:avLst/>
              <a:gdLst/>
              <a:ahLst/>
              <a:cxnLst>
                <a:cxn ang="0">
                  <a:pos x="37" y="37"/>
                </a:cxn>
                <a:cxn ang="0">
                  <a:pos x="0" y="26"/>
                </a:cxn>
                <a:cxn ang="0">
                  <a:pos x="0" y="14"/>
                </a:cxn>
                <a:cxn ang="0">
                  <a:pos x="10" y="0"/>
                </a:cxn>
                <a:cxn ang="0">
                  <a:pos x="43" y="0"/>
                </a:cxn>
                <a:cxn ang="0">
                  <a:pos x="54" y="16"/>
                </a:cxn>
                <a:cxn ang="0">
                  <a:pos x="37" y="37"/>
                </a:cxn>
              </a:cxnLst>
              <a:rect l="0" t="0" r="r" b="b"/>
              <a:pathLst>
                <a:path w="54" h="37">
                  <a:moveTo>
                    <a:pt x="37" y="37"/>
                  </a:moveTo>
                  <a:lnTo>
                    <a:pt x="0" y="26"/>
                  </a:lnTo>
                  <a:lnTo>
                    <a:pt x="0" y="14"/>
                  </a:lnTo>
                  <a:lnTo>
                    <a:pt x="10" y="0"/>
                  </a:lnTo>
                  <a:lnTo>
                    <a:pt x="43" y="0"/>
                  </a:lnTo>
                  <a:lnTo>
                    <a:pt x="54" y="16"/>
                  </a:lnTo>
                  <a:lnTo>
                    <a:pt x="37" y="37"/>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6" name="Freeform 19"/>
            <p:cNvSpPr>
              <a:spLocks/>
            </p:cNvSpPr>
            <p:nvPr/>
          </p:nvSpPr>
          <p:spPr bwMode="auto">
            <a:xfrm>
              <a:off x="7050088" y="6070600"/>
              <a:ext cx="49212" cy="28575"/>
            </a:xfrm>
            <a:custGeom>
              <a:avLst/>
              <a:gdLst/>
              <a:ahLst/>
              <a:cxnLst>
                <a:cxn ang="0">
                  <a:pos x="22" y="37"/>
                </a:cxn>
                <a:cxn ang="0">
                  <a:pos x="0" y="27"/>
                </a:cxn>
                <a:cxn ang="0">
                  <a:pos x="0" y="12"/>
                </a:cxn>
                <a:cxn ang="0">
                  <a:pos x="10" y="4"/>
                </a:cxn>
                <a:cxn ang="0">
                  <a:pos x="41" y="0"/>
                </a:cxn>
                <a:cxn ang="0">
                  <a:pos x="41" y="6"/>
                </a:cxn>
                <a:cxn ang="0">
                  <a:pos x="45" y="12"/>
                </a:cxn>
                <a:cxn ang="0">
                  <a:pos x="63" y="21"/>
                </a:cxn>
                <a:cxn ang="0">
                  <a:pos x="47" y="33"/>
                </a:cxn>
                <a:cxn ang="0">
                  <a:pos x="22" y="37"/>
                </a:cxn>
              </a:cxnLst>
              <a:rect l="0" t="0" r="r" b="b"/>
              <a:pathLst>
                <a:path w="63" h="37">
                  <a:moveTo>
                    <a:pt x="22" y="37"/>
                  </a:moveTo>
                  <a:lnTo>
                    <a:pt x="0" y="27"/>
                  </a:lnTo>
                  <a:lnTo>
                    <a:pt x="0" y="12"/>
                  </a:lnTo>
                  <a:lnTo>
                    <a:pt x="10" y="4"/>
                  </a:lnTo>
                  <a:lnTo>
                    <a:pt x="41" y="0"/>
                  </a:lnTo>
                  <a:lnTo>
                    <a:pt x="41" y="6"/>
                  </a:lnTo>
                  <a:lnTo>
                    <a:pt x="45" y="12"/>
                  </a:lnTo>
                  <a:lnTo>
                    <a:pt x="63" y="21"/>
                  </a:lnTo>
                  <a:lnTo>
                    <a:pt x="47" y="33"/>
                  </a:lnTo>
                  <a:lnTo>
                    <a:pt x="22" y="37"/>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7" name="Freeform 20"/>
            <p:cNvSpPr>
              <a:spLocks/>
            </p:cNvSpPr>
            <p:nvPr/>
          </p:nvSpPr>
          <p:spPr bwMode="auto">
            <a:xfrm>
              <a:off x="7092950" y="6042025"/>
              <a:ext cx="60325" cy="41275"/>
            </a:xfrm>
            <a:custGeom>
              <a:avLst/>
              <a:gdLst/>
              <a:ahLst/>
              <a:cxnLst>
                <a:cxn ang="0">
                  <a:pos x="35" y="51"/>
                </a:cxn>
                <a:cxn ang="0">
                  <a:pos x="19" y="47"/>
                </a:cxn>
                <a:cxn ang="0">
                  <a:pos x="0" y="35"/>
                </a:cxn>
                <a:cxn ang="0">
                  <a:pos x="0" y="24"/>
                </a:cxn>
                <a:cxn ang="0">
                  <a:pos x="11" y="6"/>
                </a:cxn>
                <a:cxn ang="0">
                  <a:pos x="23" y="0"/>
                </a:cxn>
                <a:cxn ang="0">
                  <a:pos x="35" y="2"/>
                </a:cxn>
                <a:cxn ang="0">
                  <a:pos x="62" y="22"/>
                </a:cxn>
                <a:cxn ang="0">
                  <a:pos x="75" y="24"/>
                </a:cxn>
                <a:cxn ang="0">
                  <a:pos x="52" y="39"/>
                </a:cxn>
                <a:cxn ang="0">
                  <a:pos x="42" y="53"/>
                </a:cxn>
                <a:cxn ang="0">
                  <a:pos x="35" y="51"/>
                </a:cxn>
              </a:cxnLst>
              <a:rect l="0" t="0" r="r" b="b"/>
              <a:pathLst>
                <a:path w="75" h="53">
                  <a:moveTo>
                    <a:pt x="35" y="51"/>
                  </a:moveTo>
                  <a:lnTo>
                    <a:pt x="19" y="47"/>
                  </a:lnTo>
                  <a:lnTo>
                    <a:pt x="0" y="35"/>
                  </a:lnTo>
                  <a:lnTo>
                    <a:pt x="0" y="24"/>
                  </a:lnTo>
                  <a:lnTo>
                    <a:pt x="11" y="6"/>
                  </a:lnTo>
                  <a:lnTo>
                    <a:pt x="23" y="0"/>
                  </a:lnTo>
                  <a:lnTo>
                    <a:pt x="35" y="2"/>
                  </a:lnTo>
                  <a:lnTo>
                    <a:pt x="62" y="22"/>
                  </a:lnTo>
                  <a:lnTo>
                    <a:pt x="75" y="24"/>
                  </a:lnTo>
                  <a:lnTo>
                    <a:pt x="52" y="39"/>
                  </a:lnTo>
                  <a:lnTo>
                    <a:pt x="42" y="53"/>
                  </a:lnTo>
                  <a:lnTo>
                    <a:pt x="35" y="51"/>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38" name="Freeform 21"/>
            <p:cNvSpPr>
              <a:spLocks/>
            </p:cNvSpPr>
            <p:nvPr/>
          </p:nvSpPr>
          <p:spPr bwMode="auto">
            <a:xfrm>
              <a:off x="6615113" y="5878513"/>
              <a:ext cx="187325" cy="146050"/>
            </a:xfrm>
            <a:custGeom>
              <a:avLst/>
              <a:gdLst/>
              <a:ahLst/>
              <a:cxnLst>
                <a:cxn ang="0">
                  <a:pos x="163" y="184"/>
                </a:cxn>
                <a:cxn ang="0">
                  <a:pos x="114" y="161"/>
                </a:cxn>
                <a:cxn ang="0">
                  <a:pos x="108" y="143"/>
                </a:cxn>
                <a:cxn ang="0">
                  <a:pos x="79" y="137"/>
                </a:cxn>
                <a:cxn ang="0">
                  <a:pos x="58" y="122"/>
                </a:cxn>
                <a:cxn ang="0">
                  <a:pos x="56" y="118"/>
                </a:cxn>
                <a:cxn ang="0">
                  <a:pos x="56" y="112"/>
                </a:cxn>
                <a:cxn ang="0">
                  <a:pos x="23" y="101"/>
                </a:cxn>
                <a:cxn ang="0">
                  <a:pos x="2" y="87"/>
                </a:cxn>
                <a:cxn ang="0">
                  <a:pos x="0" y="73"/>
                </a:cxn>
                <a:cxn ang="0">
                  <a:pos x="2" y="48"/>
                </a:cxn>
                <a:cxn ang="0">
                  <a:pos x="13" y="44"/>
                </a:cxn>
                <a:cxn ang="0">
                  <a:pos x="25" y="42"/>
                </a:cxn>
                <a:cxn ang="0">
                  <a:pos x="52" y="42"/>
                </a:cxn>
                <a:cxn ang="0">
                  <a:pos x="58" y="31"/>
                </a:cxn>
                <a:cxn ang="0">
                  <a:pos x="114" y="23"/>
                </a:cxn>
                <a:cxn ang="0">
                  <a:pos x="124" y="11"/>
                </a:cxn>
                <a:cxn ang="0">
                  <a:pos x="133" y="4"/>
                </a:cxn>
                <a:cxn ang="0">
                  <a:pos x="145" y="2"/>
                </a:cxn>
                <a:cxn ang="0">
                  <a:pos x="157" y="0"/>
                </a:cxn>
                <a:cxn ang="0">
                  <a:pos x="168" y="2"/>
                </a:cxn>
                <a:cxn ang="0">
                  <a:pos x="178" y="2"/>
                </a:cxn>
                <a:cxn ang="0">
                  <a:pos x="190" y="6"/>
                </a:cxn>
                <a:cxn ang="0">
                  <a:pos x="201" y="9"/>
                </a:cxn>
                <a:cxn ang="0">
                  <a:pos x="213" y="15"/>
                </a:cxn>
                <a:cxn ang="0">
                  <a:pos x="236" y="27"/>
                </a:cxn>
                <a:cxn ang="0">
                  <a:pos x="236" y="37"/>
                </a:cxn>
                <a:cxn ang="0">
                  <a:pos x="147" y="21"/>
                </a:cxn>
                <a:cxn ang="0">
                  <a:pos x="135" y="31"/>
                </a:cxn>
                <a:cxn ang="0">
                  <a:pos x="178" y="62"/>
                </a:cxn>
                <a:cxn ang="0">
                  <a:pos x="184" y="62"/>
                </a:cxn>
                <a:cxn ang="0">
                  <a:pos x="195" y="70"/>
                </a:cxn>
                <a:cxn ang="0">
                  <a:pos x="195" y="77"/>
                </a:cxn>
                <a:cxn ang="0">
                  <a:pos x="147" y="81"/>
                </a:cxn>
                <a:cxn ang="0">
                  <a:pos x="141" y="87"/>
                </a:cxn>
                <a:cxn ang="0">
                  <a:pos x="139" y="95"/>
                </a:cxn>
                <a:cxn ang="0">
                  <a:pos x="170" y="116"/>
                </a:cxn>
                <a:cxn ang="0">
                  <a:pos x="190" y="126"/>
                </a:cxn>
                <a:cxn ang="0">
                  <a:pos x="190" y="134"/>
                </a:cxn>
                <a:cxn ang="0">
                  <a:pos x="170" y="137"/>
                </a:cxn>
                <a:cxn ang="0">
                  <a:pos x="145" y="137"/>
                </a:cxn>
                <a:cxn ang="0">
                  <a:pos x="139" y="139"/>
                </a:cxn>
                <a:cxn ang="0">
                  <a:pos x="133" y="155"/>
                </a:cxn>
                <a:cxn ang="0">
                  <a:pos x="153" y="166"/>
                </a:cxn>
                <a:cxn ang="0">
                  <a:pos x="192" y="176"/>
                </a:cxn>
                <a:cxn ang="0">
                  <a:pos x="192" y="184"/>
                </a:cxn>
                <a:cxn ang="0">
                  <a:pos x="163" y="184"/>
                </a:cxn>
              </a:cxnLst>
              <a:rect l="0" t="0" r="r" b="b"/>
              <a:pathLst>
                <a:path w="236" h="184">
                  <a:moveTo>
                    <a:pt x="163" y="184"/>
                  </a:moveTo>
                  <a:lnTo>
                    <a:pt x="114" y="161"/>
                  </a:lnTo>
                  <a:lnTo>
                    <a:pt x="108" y="143"/>
                  </a:lnTo>
                  <a:lnTo>
                    <a:pt x="79" y="137"/>
                  </a:lnTo>
                  <a:lnTo>
                    <a:pt x="58" y="122"/>
                  </a:lnTo>
                  <a:lnTo>
                    <a:pt x="56" y="118"/>
                  </a:lnTo>
                  <a:lnTo>
                    <a:pt x="56" y="112"/>
                  </a:lnTo>
                  <a:lnTo>
                    <a:pt x="23" y="101"/>
                  </a:lnTo>
                  <a:lnTo>
                    <a:pt x="2" y="87"/>
                  </a:lnTo>
                  <a:lnTo>
                    <a:pt x="0" y="73"/>
                  </a:lnTo>
                  <a:lnTo>
                    <a:pt x="2" y="48"/>
                  </a:lnTo>
                  <a:lnTo>
                    <a:pt x="13" y="44"/>
                  </a:lnTo>
                  <a:lnTo>
                    <a:pt x="25" y="42"/>
                  </a:lnTo>
                  <a:lnTo>
                    <a:pt x="52" y="42"/>
                  </a:lnTo>
                  <a:lnTo>
                    <a:pt x="58" y="31"/>
                  </a:lnTo>
                  <a:lnTo>
                    <a:pt x="114" y="23"/>
                  </a:lnTo>
                  <a:lnTo>
                    <a:pt x="124" y="11"/>
                  </a:lnTo>
                  <a:lnTo>
                    <a:pt x="133" y="4"/>
                  </a:lnTo>
                  <a:lnTo>
                    <a:pt x="145" y="2"/>
                  </a:lnTo>
                  <a:lnTo>
                    <a:pt x="157" y="0"/>
                  </a:lnTo>
                  <a:lnTo>
                    <a:pt x="168" y="2"/>
                  </a:lnTo>
                  <a:lnTo>
                    <a:pt x="178" y="2"/>
                  </a:lnTo>
                  <a:lnTo>
                    <a:pt x="190" y="6"/>
                  </a:lnTo>
                  <a:lnTo>
                    <a:pt x="201" y="9"/>
                  </a:lnTo>
                  <a:lnTo>
                    <a:pt x="213" y="15"/>
                  </a:lnTo>
                  <a:lnTo>
                    <a:pt x="236" y="27"/>
                  </a:lnTo>
                  <a:lnTo>
                    <a:pt x="236" y="37"/>
                  </a:lnTo>
                  <a:lnTo>
                    <a:pt x="147" y="21"/>
                  </a:lnTo>
                  <a:lnTo>
                    <a:pt x="135" y="31"/>
                  </a:lnTo>
                  <a:lnTo>
                    <a:pt x="178" y="62"/>
                  </a:lnTo>
                  <a:lnTo>
                    <a:pt x="184" y="62"/>
                  </a:lnTo>
                  <a:lnTo>
                    <a:pt x="195" y="70"/>
                  </a:lnTo>
                  <a:lnTo>
                    <a:pt x="195" y="77"/>
                  </a:lnTo>
                  <a:lnTo>
                    <a:pt x="147" y="81"/>
                  </a:lnTo>
                  <a:lnTo>
                    <a:pt x="141" y="87"/>
                  </a:lnTo>
                  <a:lnTo>
                    <a:pt x="139" y="95"/>
                  </a:lnTo>
                  <a:lnTo>
                    <a:pt x="170" y="116"/>
                  </a:lnTo>
                  <a:lnTo>
                    <a:pt x="190" y="126"/>
                  </a:lnTo>
                  <a:lnTo>
                    <a:pt x="190" y="134"/>
                  </a:lnTo>
                  <a:lnTo>
                    <a:pt x="170" y="137"/>
                  </a:lnTo>
                  <a:lnTo>
                    <a:pt x="145" y="137"/>
                  </a:lnTo>
                  <a:lnTo>
                    <a:pt x="139" y="139"/>
                  </a:lnTo>
                  <a:lnTo>
                    <a:pt x="133" y="155"/>
                  </a:lnTo>
                  <a:lnTo>
                    <a:pt x="153" y="166"/>
                  </a:lnTo>
                  <a:lnTo>
                    <a:pt x="192" y="176"/>
                  </a:lnTo>
                  <a:lnTo>
                    <a:pt x="192" y="184"/>
                  </a:lnTo>
                  <a:lnTo>
                    <a:pt x="163" y="184"/>
                  </a:lnTo>
                  <a:close/>
                </a:path>
              </a:pathLst>
            </a:custGeom>
            <a:solidFill>
              <a:srgbClr val="000000"/>
            </a:solidFill>
            <a:ln w="9525">
              <a:noFill/>
              <a:round/>
              <a:headEnd/>
              <a:tailEnd/>
            </a:ln>
          </p:spPr>
          <p:txBody>
            <a:bodyPr/>
            <a:lstStyle/>
            <a:p>
              <a:endParaRPr lang="en-US"/>
            </a:p>
          </p:txBody>
        </p:sp>
        <p:sp>
          <p:nvSpPr>
            <p:cNvPr id="39" name="Freeform 22"/>
            <p:cNvSpPr>
              <a:spLocks/>
            </p:cNvSpPr>
            <p:nvPr/>
          </p:nvSpPr>
          <p:spPr bwMode="auto">
            <a:xfrm>
              <a:off x="6670675" y="5954713"/>
              <a:ext cx="55563" cy="25400"/>
            </a:xfrm>
            <a:custGeom>
              <a:avLst/>
              <a:gdLst/>
              <a:ahLst/>
              <a:cxnLst>
                <a:cxn ang="0">
                  <a:pos x="39" y="33"/>
                </a:cxn>
                <a:cxn ang="0">
                  <a:pos x="4" y="17"/>
                </a:cxn>
                <a:cxn ang="0">
                  <a:pos x="0" y="11"/>
                </a:cxn>
                <a:cxn ang="0">
                  <a:pos x="6" y="0"/>
                </a:cxn>
                <a:cxn ang="0">
                  <a:pos x="59" y="11"/>
                </a:cxn>
                <a:cxn ang="0">
                  <a:pos x="70" y="27"/>
                </a:cxn>
                <a:cxn ang="0">
                  <a:pos x="39" y="33"/>
                </a:cxn>
              </a:cxnLst>
              <a:rect l="0" t="0" r="r" b="b"/>
              <a:pathLst>
                <a:path w="70" h="33">
                  <a:moveTo>
                    <a:pt x="39" y="33"/>
                  </a:moveTo>
                  <a:lnTo>
                    <a:pt x="4" y="17"/>
                  </a:lnTo>
                  <a:lnTo>
                    <a:pt x="0" y="11"/>
                  </a:lnTo>
                  <a:lnTo>
                    <a:pt x="6" y="0"/>
                  </a:lnTo>
                  <a:lnTo>
                    <a:pt x="59" y="11"/>
                  </a:lnTo>
                  <a:lnTo>
                    <a:pt x="70" y="27"/>
                  </a:lnTo>
                  <a:lnTo>
                    <a:pt x="39" y="33"/>
                  </a:lnTo>
                  <a:close/>
                </a:path>
              </a:pathLst>
            </a:custGeom>
            <a:solidFill>
              <a:srgbClr val="669999"/>
            </a:solidFill>
            <a:ln w="9525">
              <a:noFill/>
              <a:round/>
              <a:headEnd/>
              <a:tailEnd/>
            </a:ln>
          </p:spPr>
          <p:txBody>
            <a:bodyPr/>
            <a:lstStyle/>
            <a:p>
              <a:endParaRPr lang="en-US"/>
            </a:p>
          </p:txBody>
        </p:sp>
        <p:sp>
          <p:nvSpPr>
            <p:cNvPr id="40" name="Freeform 23"/>
            <p:cNvSpPr>
              <a:spLocks/>
            </p:cNvSpPr>
            <p:nvPr/>
          </p:nvSpPr>
          <p:spPr bwMode="auto">
            <a:xfrm>
              <a:off x="6283325" y="5838825"/>
              <a:ext cx="185738" cy="139700"/>
            </a:xfrm>
            <a:custGeom>
              <a:avLst/>
              <a:gdLst/>
              <a:ahLst/>
              <a:cxnLst>
                <a:cxn ang="0">
                  <a:pos x="176" y="177"/>
                </a:cxn>
                <a:cxn ang="0">
                  <a:pos x="143" y="167"/>
                </a:cxn>
                <a:cxn ang="0">
                  <a:pos x="120" y="150"/>
                </a:cxn>
                <a:cxn ang="0">
                  <a:pos x="116" y="140"/>
                </a:cxn>
                <a:cxn ang="0">
                  <a:pos x="81" y="122"/>
                </a:cxn>
                <a:cxn ang="0">
                  <a:pos x="66" y="101"/>
                </a:cxn>
                <a:cxn ang="0">
                  <a:pos x="42" y="95"/>
                </a:cxn>
                <a:cxn ang="0">
                  <a:pos x="9" y="72"/>
                </a:cxn>
                <a:cxn ang="0">
                  <a:pos x="0" y="45"/>
                </a:cxn>
                <a:cxn ang="0">
                  <a:pos x="11" y="24"/>
                </a:cxn>
                <a:cxn ang="0">
                  <a:pos x="66" y="24"/>
                </a:cxn>
                <a:cxn ang="0">
                  <a:pos x="81" y="10"/>
                </a:cxn>
                <a:cxn ang="0">
                  <a:pos x="139" y="12"/>
                </a:cxn>
                <a:cxn ang="0">
                  <a:pos x="157" y="0"/>
                </a:cxn>
                <a:cxn ang="0">
                  <a:pos x="232" y="22"/>
                </a:cxn>
                <a:cxn ang="0">
                  <a:pos x="232" y="33"/>
                </a:cxn>
                <a:cxn ang="0">
                  <a:pos x="194" y="18"/>
                </a:cxn>
                <a:cxn ang="0">
                  <a:pos x="166" y="16"/>
                </a:cxn>
                <a:cxn ang="0">
                  <a:pos x="155" y="27"/>
                </a:cxn>
                <a:cxn ang="0">
                  <a:pos x="155" y="29"/>
                </a:cxn>
                <a:cxn ang="0">
                  <a:pos x="196" y="68"/>
                </a:cxn>
                <a:cxn ang="0">
                  <a:pos x="194" y="82"/>
                </a:cxn>
                <a:cxn ang="0">
                  <a:pos x="155" y="72"/>
                </a:cxn>
                <a:cxn ang="0">
                  <a:pos x="139" y="82"/>
                </a:cxn>
                <a:cxn ang="0">
                  <a:pos x="182" y="113"/>
                </a:cxn>
                <a:cxn ang="0">
                  <a:pos x="184" y="119"/>
                </a:cxn>
                <a:cxn ang="0">
                  <a:pos x="182" y="128"/>
                </a:cxn>
                <a:cxn ang="0">
                  <a:pos x="137" y="132"/>
                </a:cxn>
                <a:cxn ang="0">
                  <a:pos x="137" y="140"/>
                </a:cxn>
                <a:cxn ang="0">
                  <a:pos x="188" y="177"/>
                </a:cxn>
                <a:cxn ang="0">
                  <a:pos x="176" y="177"/>
                </a:cxn>
              </a:cxnLst>
              <a:rect l="0" t="0" r="r" b="b"/>
              <a:pathLst>
                <a:path w="232" h="177">
                  <a:moveTo>
                    <a:pt x="176" y="177"/>
                  </a:moveTo>
                  <a:lnTo>
                    <a:pt x="143" y="167"/>
                  </a:lnTo>
                  <a:lnTo>
                    <a:pt x="120" y="150"/>
                  </a:lnTo>
                  <a:lnTo>
                    <a:pt x="116" y="140"/>
                  </a:lnTo>
                  <a:lnTo>
                    <a:pt x="81" y="122"/>
                  </a:lnTo>
                  <a:lnTo>
                    <a:pt x="66" y="101"/>
                  </a:lnTo>
                  <a:lnTo>
                    <a:pt x="42" y="95"/>
                  </a:lnTo>
                  <a:lnTo>
                    <a:pt x="9" y="72"/>
                  </a:lnTo>
                  <a:lnTo>
                    <a:pt x="0" y="45"/>
                  </a:lnTo>
                  <a:lnTo>
                    <a:pt x="11" y="24"/>
                  </a:lnTo>
                  <a:lnTo>
                    <a:pt x="66" y="24"/>
                  </a:lnTo>
                  <a:lnTo>
                    <a:pt x="81" y="10"/>
                  </a:lnTo>
                  <a:lnTo>
                    <a:pt x="139" y="12"/>
                  </a:lnTo>
                  <a:lnTo>
                    <a:pt x="157" y="0"/>
                  </a:lnTo>
                  <a:lnTo>
                    <a:pt x="232" y="22"/>
                  </a:lnTo>
                  <a:lnTo>
                    <a:pt x="232" y="33"/>
                  </a:lnTo>
                  <a:lnTo>
                    <a:pt x="194" y="18"/>
                  </a:lnTo>
                  <a:lnTo>
                    <a:pt x="166" y="16"/>
                  </a:lnTo>
                  <a:lnTo>
                    <a:pt x="155" y="27"/>
                  </a:lnTo>
                  <a:lnTo>
                    <a:pt x="155" y="29"/>
                  </a:lnTo>
                  <a:lnTo>
                    <a:pt x="196" y="68"/>
                  </a:lnTo>
                  <a:lnTo>
                    <a:pt x="194" y="82"/>
                  </a:lnTo>
                  <a:lnTo>
                    <a:pt x="155" y="72"/>
                  </a:lnTo>
                  <a:lnTo>
                    <a:pt x="139" y="82"/>
                  </a:lnTo>
                  <a:lnTo>
                    <a:pt x="182" y="113"/>
                  </a:lnTo>
                  <a:lnTo>
                    <a:pt x="184" y="119"/>
                  </a:lnTo>
                  <a:lnTo>
                    <a:pt x="182" y="128"/>
                  </a:lnTo>
                  <a:lnTo>
                    <a:pt x="137" y="132"/>
                  </a:lnTo>
                  <a:lnTo>
                    <a:pt x="137" y="140"/>
                  </a:lnTo>
                  <a:lnTo>
                    <a:pt x="188" y="177"/>
                  </a:lnTo>
                  <a:lnTo>
                    <a:pt x="176" y="177"/>
                  </a:lnTo>
                  <a:close/>
                </a:path>
              </a:pathLst>
            </a:custGeom>
            <a:solidFill>
              <a:srgbClr val="000000"/>
            </a:solidFill>
            <a:ln w="9525">
              <a:noFill/>
              <a:round/>
              <a:headEnd/>
              <a:tailEnd/>
            </a:ln>
          </p:spPr>
          <p:txBody>
            <a:bodyPr/>
            <a:lstStyle/>
            <a:p>
              <a:endParaRPr lang="en-US"/>
            </a:p>
          </p:txBody>
        </p:sp>
        <p:sp>
          <p:nvSpPr>
            <p:cNvPr id="41" name="Freeform 24"/>
            <p:cNvSpPr>
              <a:spLocks/>
            </p:cNvSpPr>
            <p:nvPr/>
          </p:nvSpPr>
          <p:spPr bwMode="auto">
            <a:xfrm>
              <a:off x="8120063" y="5916613"/>
              <a:ext cx="114300" cy="52387"/>
            </a:xfrm>
            <a:custGeom>
              <a:avLst/>
              <a:gdLst/>
              <a:ahLst/>
              <a:cxnLst>
                <a:cxn ang="0">
                  <a:pos x="4" y="66"/>
                </a:cxn>
                <a:cxn ang="0">
                  <a:pos x="0" y="16"/>
                </a:cxn>
                <a:cxn ang="0">
                  <a:pos x="29" y="4"/>
                </a:cxn>
                <a:cxn ang="0">
                  <a:pos x="39" y="0"/>
                </a:cxn>
                <a:cxn ang="0">
                  <a:pos x="51" y="0"/>
                </a:cxn>
                <a:cxn ang="0">
                  <a:pos x="60" y="0"/>
                </a:cxn>
                <a:cxn ang="0">
                  <a:pos x="72" y="2"/>
                </a:cxn>
                <a:cxn ang="0">
                  <a:pos x="82" y="2"/>
                </a:cxn>
                <a:cxn ang="0">
                  <a:pos x="93" y="6"/>
                </a:cxn>
                <a:cxn ang="0">
                  <a:pos x="105" y="10"/>
                </a:cxn>
                <a:cxn ang="0">
                  <a:pos x="117" y="16"/>
                </a:cxn>
                <a:cxn ang="0">
                  <a:pos x="128" y="27"/>
                </a:cxn>
                <a:cxn ang="0">
                  <a:pos x="138" y="41"/>
                </a:cxn>
                <a:cxn ang="0">
                  <a:pos x="138" y="53"/>
                </a:cxn>
                <a:cxn ang="0">
                  <a:pos x="144" y="64"/>
                </a:cxn>
                <a:cxn ang="0">
                  <a:pos x="4" y="66"/>
                </a:cxn>
              </a:cxnLst>
              <a:rect l="0" t="0" r="r" b="b"/>
              <a:pathLst>
                <a:path w="144" h="66">
                  <a:moveTo>
                    <a:pt x="4" y="66"/>
                  </a:moveTo>
                  <a:lnTo>
                    <a:pt x="0" y="16"/>
                  </a:lnTo>
                  <a:lnTo>
                    <a:pt x="29" y="4"/>
                  </a:lnTo>
                  <a:lnTo>
                    <a:pt x="39" y="0"/>
                  </a:lnTo>
                  <a:lnTo>
                    <a:pt x="51" y="0"/>
                  </a:lnTo>
                  <a:lnTo>
                    <a:pt x="60" y="0"/>
                  </a:lnTo>
                  <a:lnTo>
                    <a:pt x="72" y="2"/>
                  </a:lnTo>
                  <a:lnTo>
                    <a:pt x="82" y="2"/>
                  </a:lnTo>
                  <a:lnTo>
                    <a:pt x="93" y="6"/>
                  </a:lnTo>
                  <a:lnTo>
                    <a:pt x="105" y="10"/>
                  </a:lnTo>
                  <a:lnTo>
                    <a:pt x="117" y="16"/>
                  </a:lnTo>
                  <a:lnTo>
                    <a:pt x="128" y="27"/>
                  </a:lnTo>
                  <a:lnTo>
                    <a:pt x="138" y="41"/>
                  </a:lnTo>
                  <a:lnTo>
                    <a:pt x="138" y="53"/>
                  </a:lnTo>
                  <a:lnTo>
                    <a:pt x="144" y="64"/>
                  </a:lnTo>
                  <a:lnTo>
                    <a:pt x="4" y="66"/>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42" name="Freeform 25"/>
            <p:cNvSpPr>
              <a:spLocks/>
            </p:cNvSpPr>
            <p:nvPr/>
          </p:nvSpPr>
          <p:spPr bwMode="auto">
            <a:xfrm>
              <a:off x="6626225" y="5922963"/>
              <a:ext cx="47625" cy="30162"/>
            </a:xfrm>
            <a:custGeom>
              <a:avLst/>
              <a:gdLst/>
              <a:ahLst/>
              <a:cxnLst>
                <a:cxn ang="0">
                  <a:pos x="33" y="33"/>
                </a:cxn>
                <a:cxn ang="0">
                  <a:pos x="27" y="33"/>
                </a:cxn>
                <a:cxn ang="0">
                  <a:pos x="0" y="17"/>
                </a:cxn>
                <a:cxn ang="0">
                  <a:pos x="6" y="0"/>
                </a:cxn>
                <a:cxn ang="0">
                  <a:pos x="37" y="0"/>
                </a:cxn>
                <a:cxn ang="0">
                  <a:pos x="43" y="6"/>
                </a:cxn>
                <a:cxn ang="0">
                  <a:pos x="60" y="25"/>
                </a:cxn>
                <a:cxn ang="0">
                  <a:pos x="56" y="27"/>
                </a:cxn>
                <a:cxn ang="0">
                  <a:pos x="45" y="37"/>
                </a:cxn>
                <a:cxn ang="0">
                  <a:pos x="33" y="33"/>
                </a:cxn>
              </a:cxnLst>
              <a:rect l="0" t="0" r="r" b="b"/>
              <a:pathLst>
                <a:path w="60" h="37">
                  <a:moveTo>
                    <a:pt x="33" y="33"/>
                  </a:moveTo>
                  <a:lnTo>
                    <a:pt x="27" y="33"/>
                  </a:lnTo>
                  <a:lnTo>
                    <a:pt x="0" y="17"/>
                  </a:lnTo>
                  <a:lnTo>
                    <a:pt x="6" y="0"/>
                  </a:lnTo>
                  <a:lnTo>
                    <a:pt x="37" y="0"/>
                  </a:lnTo>
                  <a:lnTo>
                    <a:pt x="43" y="6"/>
                  </a:lnTo>
                  <a:lnTo>
                    <a:pt x="60" y="25"/>
                  </a:lnTo>
                  <a:lnTo>
                    <a:pt x="56" y="27"/>
                  </a:lnTo>
                  <a:lnTo>
                    <a:pt x="45" y="37"/>
                  </a:lnTo>
                  <a:lnTo>
                    <a:pt x="33" y="33"/>
                  </a:lnTo>
                  <a:close/>
                </a:path>
              </a:pathLst>
            </a:custGeom>
            <a:solidFill>
              <a:srgbClr val="669999"/>
            </a:solidFill>
            <a:ln w="9525">
              <a:noFill/>
              <a:round/>
              <a:headEnd/>
              <a:tailEnd/>
            </a:ln>
          </p:spPr>
          <p:txBody>
            <a:bodyPr/>
            <a:lstStyle/>
            <a:p>
              <a:endParaRPr lang="en-US"/>
            </a:p>
          </p:txBody>
        </p:sp>
        <p:sp>
          <p:nvSpPr>
            <p:cNvPr id="43" name="Freeform 26"/>
            <p:cNvSpPr>
              <a:spLocks/>
            </p:cNvSpPr>
            <p:nvPr/>
          </p:nvSpPr>
          <p:spPr bwMode="auto">
            <a:xfrm>
              <a:off x="6669088" y="5910263"/>
              <a:ext cx="61912" cy="34925"/>
            </a:xfrm>
            <a:custGeom>
              <a:avLst/>
              <a:gdLst/>
              <a:ahLst/>
              <a:cxnLst>
                <a:cxn ang="0">
                  <a:pos x="39" y="43"/>
                </a:cxn>
                <a:cxn ang="0">
                  <a:pos x="0" y="16"/>
                </a:cxn>
                <a:cxn ang="0">
                  <a:pos x="6" y="0"/>
                </a:cxn>
                <a:cxn ang="0">
                  <a:pos x="51" y="0"/>
                </a:cxn>
                <a:cxn ang="0">
                  <a:pos x="78" y="28"/>
                </a:cxn>
                <a:cxn ang="0">
                  <a:pos x="72" y="30"/>
                </a:cxn>
                <a:cxn ang="0">
                  <a:pos x="53" y="45"/>
                </a:cxn>
                <a:cxn ang="0">
                  <a:pos x="39" y="43"/>
                </a:cxn>
              </a:cxnLst>
              <a:rect l="0" t="0" r="r" b="b"/>
              <a:pathLst>
                <a:path w="78" h="45">
                  <a:moveTo>
                    <a:pt x="39" y="43"/>
                  </a:moveTo>
                  <a:lnTo>
                    <a:pt x="0" y="16"/>
                  </a:lnTo>
                  <a:lnTo>
                    <a:pt x="6" y="0"/>
                  </a:lnTo>
                  <a:lnTo>
                    <a:pt x="51" y="0"/>
                  </a:lnTo>
                  <a:lnTo>
                    <a:pt x="78" y="28"/>
                  </a:lnTo>
                  <a:lnTo>
                    <a:pt x="72" y="30"/>
                  </a:lnTo>
                  <a:lnTo>
                    <a:pt x="53" y="45"/>
                  </a:lnTo>
                  <a:lnTo>
                    <a:pt x="39" y="43"/>
                  </a:lnTo>
                  <a:close/>
                </a:path>
              </a:pathLst>
            </a:custGeom>
            <a:solidFill>
              <a:srgbClr val="669999"/>
            </a:solidFill>
            <a:ln w="9525">
              <a:noFill/>
              <a:round/>
              <a:headEnd/>
              <a:tailEnd/>
            </a:ln>
          </p:spPr>
          <p:txBody>
            <a:bodyPr/>
            <a:lstStyle/>
            <a:p>
              <a:endParaRPr lang="en-US"/>
            </a:p>
          </p:txBody>
        </p:sp>
        <p:sp>
          <p:nvSpPr>
            <p:cNvPr id="44" name="Freeform 27"/>
            <p:cNvSpPr>
              <a:spLocks/>
            </p:cNvSpPr>
            <p:nvPr/>
          </p:nvSpPr>
          <p:spPr bwMode="auto">
            <a:xfrm>
              <a:off x="6350000" y="5903913"/>
              <a:ext cx="47625" cy="31750"/>
            </a:xfrm>
            <a:custGeom>
              <a:avLst/>
              <a:gdLst/>
              <a:ahLst/>
              <a:cxnLst>
                <a:cxn ang="0">
                  <a:pos x="23" y="37"/>
                </a:cxn>
                <a:cxn ang="0">
                  <a:pos x="0" y="19"/>
                </a:cxn>
                <a:cxn ang="0">
                  <a:pos x="6" y="6"/>
                </a:cxn>
                <a:cxn ang="0">
                  <a:pos x="17" y="0"/>
                </a:cxn>
                <a:cxn ang="0">
                  <a:pos x="37" y="2"/>
                </a:cxn>
                <a:cxn ang="0">
                  <a:pos x="43" y="7"/>
                </a:cxn>
                <a:cxn ang="0">
                  <a:pos x="60" y="29"/>
                </a:cxn>
                <a:cxn ang="0">
                  <a:pos x="45" y="31"/>
                </a:cxn>
                <a:cxn ang="0">
                  <a:pos x="39" y="40"/>
                </a:cxn>
                <a:cxn ang="0">
                  <a:pos x="23" y="37"/>
                </a:cxn>
              </a:cxnLst>
              <a:rect l="0" t="0" r="r" b="b"/>
              <a:pathLst>
                <a:path w="60" h="40">
                  <a:moveTo>
                    <a:pt x="23" y="37"/>
                  </a:moveTo>
                  <a:lnTo>
                    <a:pt x="0" y="19"/>
                  </a:lnTo>
                  <a:lnTo>
                    <a:pt x="6" y="6"/>
                  </a:lnTo>
                  <a:lnTo>
                    <a:pt x="17" y="0"/>
                  </a:lnTo>
                  <a:lnTo>
                    <a:pt x="37" y="2"/>
                  </a:lnTo>
                  <a:lnTo>
                    <a:pt x="43" y="7"/>
                  </a:lnTo>
                  <a:lnTo>
                    <a:pt x="60" y="29"/>
                  </a:lnTo>
                  <a:lnTo>
                    <a:pt x="45" y="31"/>
                  </a:lnTo>
                  <a:lnTo>
                    <a:pt x="39" y="40"/>
                  </a:lnTo>
                  <a:lnTo>
                    <a:pt x="23" y="37"/>
                  </a:lnTo>
                  <a:close/>
                </a:path>
              </a:pathLst>
            </a:custGeom>
            <a:solidFill>
              <a:srgbClr val="669999"/>
            </a:solidFill>
            <a:ln w="9525">
              <a:noFill/>
              <a:round/>
              <a:headEnd/>
              <a:tailEnd/>
            </a:ln>
          </p:spPr>
          <p:txBody>
            <a:bodyPr/>
            <a:lstStyle/>
            <a:p>
              <a:endParaRPr lang="en-US"/>
            </a:p>
          </p:txBody>
        </p:sp>
        <p:sp>
          <p:nvSpPr>
            <p:cNvPr id="45" name="Freeform 28"/>
            <p:cNvSpPr>
              <a:spLocks/>
            </p:cNvSpPr>
            <p:nvPr/>
          </p:nvSpPr>
          <p:spPr bwMode="auto">
            <a:xfrm>
              <a:off x="6296025" y="5870575"/>
              <a:ext cx="52388" cy="34925"/>
            </a:xfrm>
            <a:custGeom>
              <a:avLst/>
              <a:gdLst/>
              <a:ahLst/>
              <a:cxnLst>
                <a:cxn ang="0">
                  <a:pos x="41" y="43"/>
                </a:cxn>
                <a:cxn ang="0">
                  <a:pos x="10" y="29"/>
                </a:cxn>
                <a:cxn ang="0">
                  <a:pos x="2" y="18"/>
                </a:cxn>
                <a:cxn ang="0">
                  <a:pos x="0" y="4"/>
                </a:cxn>
                <a:cxn ang="0">
                  <a:pos x="16" y="0"/>
                </a:cxn>
                <a:cxn ang="0">
                  <a:pos x="54" y="12"/>
                </a:cxn>
                <a:cxn ang="0">
                  <a:pos x="66" y="29"/>
                </a:cxn>
                <a:cxn ang="0">
                  <a:pos x="56" y="45"/>
                </a:cxn>
                <a:cxn ang="0">
                  <a:pos x="41" y="43"/>
                </a:cxn>
              </a:cxnLst>
              <a:rect l="0" t="0" r="r" b="b"/>
              <a:pathLst>
                <a:path w="66" h="45">
                  <a:moveTo>
                    <a:pt x="41" y="43"/>
                  </a:moveTo>
                  <a:lnTo>
                    <a:pt x="10" y="29"/>
                  </a:lnTo>
                  <a:lnTo>
                    <a:pt x="2" y="18"/>
                  </a:lnTo>
                  <a:lnTo>
                    <a:pt x="0" y="4"/>
                  </a:lnTo>
                  <a:lnTo>
                    <a:pt x="16" y="0"/>
                  </a:lnTo>
                  <a:lnTo>
                    <a:pt x="54" y="12"/>
                  </a:lnTo>
                  <a:lnTo>
                    <a:pt x="66" y="29"/>
                  </a:lnTo>
                  <a:lnTo>
                    <a:pt x="56" y="45"/>
                  </a:lnTo>
                  <a:lnTo>
                    <a:pt x="41" y="43"/>
                  </a:lnTo>
                  <a:close/>
                </a:path>
              </a:pathLst>
            </a:custGeom>
            <a:solidFill>
              <a:srgbClr val="669999"/>
            </a:solidFill>
            <a:ln w="9525">
              <a:noFill/>
              <a:round/>
              <a:headEnd/>
              <a:tailEnd/>
            </a:ln>
          </p:spPr>
          <p:txBody>
            <a:bodyPr/>
            <a:lstStyle/>
            <a:p>
              <a:endParaRPr lang="en-US"/>
            </a:p>
          </p:txBody>
        </p:sp>
        <p:sp>
          <p:nvSpPr>
            <p:cNvPr id="46" name="Freeform 29"/>
            <p:cNvSpPr>
              <a:spLocks/>
            </p:cNvSpPr>
            <p:nvPr/>
          </p:nvSpPr>
          <p:spPr bwMode="auto">
            <a:xfrm>
              <a:off x="8012113" y="5732463"/>
              <a:ext cx="144462" cy="163512"/>
            </a:xfrm>
            <a:custGeom>
              <a:avLst/>
              <a:gdLst/>
              <a:ahLst/>
              <a:cxnLst>
                <a:cxn ang="0">
                  <a:pos x="97" y="206"/>
                </a:cxn>
                <a:cxn ang="0">
                  <a:pos x="64" y="202"/>
                </a:cxn>
                <a:cxn ang="0">
                  <a:pos x="40" y="191"/>
                </a:cxn>
                <a:cxn ang="0">
                  <a:pos x="23" y="163"/>
                </a:cxn>
                <a:cxn ang="0">
                  <a:pos x="19" y="156"/>
                </a:cxn>
                <a:cxn ang="0">
                  <a:pos x="7" y="138"/>
                </a:cxn>
                <a:cxn ang="0">
                  <a:pos x="1" y="123"/>
                </a:cxn>
                <a:cxn ang="0">
                  <a:pos x="1" y="109"/>
                </a:cxn>
                <a:cxn ang="0">
                  <a:pos x="0" y="96"/>
                </a:cxn>
                <a:cxn ang="0">
                  <a:pos x="3" y="84"/>
                </a:cxn>
                <a:cxn ang="0">
                  <a:pos x="5" y="70"/>
                </a:cxn>
                <a:cxn ang="0">
                  <a:pos x="9" y="57"/>
                </a:cxn>
                <a:cxn ang="0">
                  <a:pos x="15" y="43"/>
                </a:cxn>
                <a:cxn ang="0">
                  <a:pos x="23" y="32"/>
                </a:cxn>
                <a:cxn ang="0">
                  <a:pos x="52" y="10"/>
                </a:cxn>
                <a:cxn ang="0">
                  <a:pos x="62" y="4"/>
                </a:cxn>
                <a:cxn ang="0">
                  <a:pos x="73" y="2"/>
                </a:cxn>
                <a:cxn ang="0">
                  <a:pos x="83" y="0"/>
                </a:cxn>
                <a:cxn ang="0">
                  <a:pos x="95" y="0"/>
                </a:cxn>
                <a:cxn ang="0">
                  <a:pos x="104" y="0"/>
                </a:cxn>
                <a:cxn ang="0">
                  <a:pos x="116" y="4"/>
                </a:cxn>
                <a:cxn ang="0">
                  <a:pos x="128" y="8"/>
                </a:cxn>
                <a:cxn ang="0">
                  <a:pos x="139" y="18"/>
                </a:cxn>
                <a:cxn ang="0">
                  <a:pos x="153" y="33"/>
                </a:cxn>
                <a:cxn ang="0">
                  <a:pos x="162" y="51"/>
                </a:cxn>
                <a:cxn ang="0">
                  <a:pos x="178" y="63"/>
                </a:cxn>
                <a:cxn ang="0">
                  <a:pos x="180" y="72"/>
                </a:cxn>
                <a:cxn ang="0">
                  <a:pos x="180" y="86"/>
                </a:cxn>
                <a:cxn ang="0">
                  <a:pos x="182" y="101"/>
                </a:cxn>
                <a:cxn ang="0">
                  <a:pos x="180" y="115"/>
                </a:cxn>
                <a:cxn ang="0">
                  <a:pos x="180" y="130"/>
                </a:cxn>
                <a:cxn ang="0">
                  <a:pos x="174" y="144"/>
                </a:cxn>
                <a:cxn ang="0">
                  <a:pos x="168" y="160"/>
                </a:cxn>
                <a:cxn ang="0">
                  <a:pos x="159" y="173"/>
                </a:cxn>
                <a:cxn ang="0">
                  <a:pos x="151" y="191"/>
                </a:cxn>
                <a:cxn ang="0">
                  <a:pos x="129" y="202"/>
                </a:cxn>
                <a:cxn ang="0">
                  <a:pos x="97" y="206"/>
                </a:cxn>
              </a:cxnLst>
              <a:rect l="0" t="0" r="r" b="b"/>
              <a:pathLst>
                <a:path w="182" h="206">
                  <a:moveTo>
                    <a:pt x="97" y="206"/>
                  </a:moveTo>
                  <a:lnTo>
                    <a:pt x="64" y="202"/>
                  </a:lnTo>
                  <a:lnTo>
                    <a:pt x="40" y="191"/>
                  </a:lnTo>
                  <a:lnTo>
                    <a:pt x="23" y="163"/>
                  </a:lnTo>
                  <a:lnTo>
                    <a:pt x="19" y="156"/>
                  </a:lnTo>
                  <a:lnTo>
                    <a:pt x="7" y="138"/>
                  </a:lnTo>
                  <a:lnTo>
                    <a:pt x="1" y="123"/>
                  </a:lnTo>
                  <a:lnTo>
                    <a:pt x="1" y="109"/>
                  </a:lnTo>
                  <a:lnTo>
                    <a:pt x="0" y="96"/>
                  </a:lnTo>
                  <a:lnTo>
                    <a:pt x="3" y="84"/>
                  </a:lnTo>
                  <a:lnTo>
                    <a:pt x="5" y="70"/>
                  </a:lnTo>
                  <a:lnTo>
                    <a:pt x="9" y="57"/>
                  </a:lnTo>
                  <a:lnTo>
                    <a:pt x="15" y="43"/>
                  </a:lnTo>
                  <a:lnTo>
                    <a:pt x="23" y="32"/>
                  </a:lnTo>
                  <a:lnTo>
                    <a:pt x="52" y="10"/>
                  </a:lnTo>
                  <a:lnTo>
                    <a:pt x="62" y="4"/>
                  </a:lnTo>
                  <a:lnTo>
                    <a:pt x="73" y="2"/>
                  </a:lnTo>
                  <a:lnTo>
                    <a:pt x="83" y="0"/>
                  </a:lnTo>
                  <a:lnTo>
                    <a:pt x="95" y="0"/>
                  </a:lnTo>
                  <a:lnTo>
                    <a:pt x="104" y="0"/>
                  </a:lnTo>
                  <a:lnTo>
                    <a:pt x="116" y="4"/>
                  </a:lnTo>
                  <a:lnTo>
                    <a:pt x="128" y="8"/>
                  </a:lnTo>
                  <a:lnTo>
                    <a:pt x="139" y="18"/>
                  </a:lnTo>
                  <a:lnTo>
                    <a:pt x="153" y="33"/>
                  </a:lnTo>
                  <a:lnTo>
                    <a:pt x="162" y="51"/>
                  </a:lnTo>
                  <a:lnTo>
                    <a:pt x="178" y="63"/>
                  </a:lnTo>
                  <a:lnTo>
                    <a:pt x="180" y="72"/>
                  </a:lnTo>
                  <a:lnTo>
                    <a:pt x="180" y="86"/>
                  </a:lnTo>
                  <a:lnTo>
                    <a:pt x="182" y="101"/>
                  </a:lnTo>
                  <a:lnTo>
                    <a:pt x="180" y="115"/>
                  </a:lnTo>
                  <a:lnTo>
                    <a:pt x="180" y="130"/>
                  </a:lnTo>
                  <a:lnTo>
                    <a:pt x="174" y="144"/>
                  </a:lnTo>
                  <a:lnTo>
                    <a:pt x="168" y="160"/>
                  </a:lnTo>
                  <a:lnTo>
                    <a:pt x="159" y="173"/>
                  </a:lnTo>
                  <a:lnTo>
                    <a:pt x="151" y="191"/>
                  </a:lnTo>
                  <a:lnTo>
                    <a:pt x="129" y="202"/>
                  </a:lnTo>
                  <a:lnTo>
                    <a:pt x="97" y="206"/>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47" name="Freeform 30"/>
            <p:cNvSpPr>
              <a:spLocks/>
            </p:cNvSpPr>
            <p:nvPr/>
          </p:nvSpPr>
          <p:spPr bwMode="auto">
            <a:xfrm>
              <a:off x="6348413" y="5856288"/>
              <a:ext cx="53975" cy="34925"/>
            </a:xfrm>
            <a:custGeom>
              <a:avLst/>
              <a:gdLst/>
              <a:ahLst/>
              <a:cxnLst>
                <a:cxn ang="0">
                  <a:pos x="29" y="44"/>
                </a:cxn>
                <a:cxn ang="0">
                  <a:pos x="6" y="33"/>
                </a:cxn>
                <a:cxn ang="0">
                  <a:pos x="0" y="23"/>
                </a:cxn>
                <a:cxn ang="0">
                  <a:pos x="0" y="21"/>
                </a:cxn>
                <a:cxn ang="0">
                  <a:pos x="6" y="5"/>
                </a:cxn>
                <a:cxn ang="0">
                  <a:pos x="18" y="0"/>
                </a:cxn>
                <a:cxn ang="0">
                  <a:pos x="41" y="2"/>
                </a:cxn>
                <a:cxn ang="0">
                  <a:pos x="58" y="11"/>
                </a:cxn>
                <a:cxn ang="0">
                  <a:pos x="68" y="33"/>
                </a:cxn>
                <a:cxn ang="0">
                  <a:pos x="56" y="38"/>
                </a:cxn>
                <a:cxn ang="0">
                  <a:pos x="51" y="44"/>
                </a:cxn>
                <a:cxn ang="0">
                  <a:pos x="29" y="44"/>
                </a:cxn>
              </a:cxnLst>
              <a:rect l="0" t="0" r="r" b="b"/>
              <a:pathLst>
                <a:path w="68" h="44">
                  <a:moveTo>
                    <a:pt x="29" y="44"/>
                  </a:moveTo>
                  <a:lnTo>
                    <a:pt x="6" y="33"/>
                  </a:lnTo>
                  <a:lnTo>
                    <a:pt x="0" y="23"/>
                  </a:lnTo>
                  <a:lnTo>
                    <a:pt x="0" y="21"/>
                  </a:lnTo>
                  <a:lnTo>
                    <a:pt x="6" y="5"/>
                  </a:lnTo>
                  <a:lnTo>
                    <a:pt x="18" y="0"/>
                  </a:lnTo>
                  <a:lnTo>
                    <a:pt x="41" y="2"/>
                  </a:lnTo>
                  <a:lnTo>
                    <a:pt x="58" y="11"/>
                  </a:lnTo>
                  <a:lnTo>
                    <a:pt x="68" y="33"/>
                  </a:lnTo>
                  <a:lnTo>
                    <a:pt x="56" y="38"/>
                  </a:lnTo>
                  <a:lnTo>
                    <a:pt x="51" y="44"/>
                  </a:lnTo>
                  <a:lnTo>
                    <a:pt x="29" y="44"/>
                  </a:lnTo>
                  <a:close/>
                </a:path>
              </a:pathLst>
            </a:custGeom>
            <a:solidFill>
              <a:srgbClr val="669999"/>
            </a:solidFill>
            <a:ln w="9525">
              <a:noFill/>
              <a:round/>
              <a:headEnd/>
              <a:tailEnd/>
            </a:ln>
          </p:spPr>
          <p:txBody>
            <a:bodyPr/>
            <a:lstStyle/>
            <a:p>
              <a:endParaRPr lang="en-US"/>
            </a:p>
          </p:txBody>
        </p:sp>
        <p:sp>
          <p:nvSpPr>
            <p:cNvPr id="48" name="Freeform 31"/>
            <p:cNvSpPr>
              <a:spLocks/>
            </p:cNvSpPr>
            <p:nvPr/>
          </p:nvSpPr>
          <p:spPr bwMode="auto">
            <a:xfrm>
              <a:off x="8154988" y="5722938"/>
              <a:ext cx="130175" cy="150812"/>
            </a:xfrm>
            <a:custGeom>
              <a:avLst/>
              <a:gdLst/>
              <a:ahLst/>
              <a:cxnLst>
                <a:cxn ang="0">
                  <a:pos x="79" y="190"/>
                </a:cxn>
                <a:cxn ang="0">
                  <a:pos x="15" y="161"/>
                </a:cxn>
                <a:cxn ang="0">
                  <a:pos x="15" y="149"/>
                </a:cxn>
                <a:cxn ang="0">
                  <a:pos x="17" y="138"/>
                </a:cxn>
                <a:cxn ang="0">
                  <a:pos x="17" y="126"/>
                </a:cxn>
                <a:cxn ang="0">
                  <a:pos x="19" y="114"/>
                </a:cxn>
                <a:cxn ang="0">
                  <a:pos x="17" y="103"/>
                </a:cxn>
                <a:cxn ang="0">
                  <a:pos x="15" y="91"/>
                </a:cxn>
                <a:cxn ang="0">
                  <a:pos x="13" y="79"/>
                </a:cxn>
                <a:cxn ang="0">
                  <a:pos x="12" y="68"/>
                </a:cxn>
                <a:cxn ang="0">
                  <a:pos x="0" y="50"/>
                </a:cxn>
                <a:cxn ang="0">
                  <a:pos x="12" y="10"/>
                </a:cxn>
                <a:cxn ang="0">
                  <a:pos x="27" y="6"/>
                </a:cxn>
                <a:cxn ang="0">
                  <a:pos x="72" y="0"/>
                </a:cxn>
                <a:cxn ang="0">
                  <a:pos x="81" y="6"/>
                </a:cxn>
                <a:cxn ang="0">
                  <a:pos x="93" y="11"/>
                </a:cxn>
                <a:cxn ang="0">
                  <a:pos x="105" y="19"/>
                </a:cxn>
                <a:cxn ang="0">
                  <a:pos x="116" y="31"/>
                </a:cxn>
                <a:cxn ang="0">
                  <a:pos x="124" y="41"/>
                </a:cxn>
                <a:cxn ang="0">
                  <a:pos x="134" y="50"/>
                </a:cxn>
                <a:cxn ang="0">
                  <a:pos x="141" y="62"/>
                </a:cxn>
                <a:cxn ang="0">
                  <a:pos x="151" y="74"/>
                </a:cxn>
                <a:cxn ang="0">
                  <a:pos x="155" y="89"/>
                </a:cxn>
                <a:cxn ang="0">
                  <a:pos x="163" y="116"/>
                </a:cxn>
                <a:cxn ang="0">
                  <a:pos x="163" y="132"/>
                </a:cxn>
                <a:cxn ang="0">
                  <a:pos x="140" y="167"/>
                </a:cxn>
                <a:cxn ang="0">
                  <a:pos x="118" y="184"/>
                </a:cxn>
                <a:cxn ang="0">
                  <a:pos x="79" y="190"/>
                </a:cxn>
              </a:cxnLst>
              <a:rect l="0" t="0" r="r" b="b"/>
              <a:pathLst>
                <a:path w="163" h="190">
                  <a:moveTo>
                    <a:pt x="79" y="190"/>
                  </a:moveTo>
                  <a:lnTo>
                    <a:pt x="15" y="161"/>
                  </a:lnTo>
                  <a:lnTo>
                    <a:pt x="15" y="149"/>
                  </a:lnTo>
                  <a:lnTo>
                    <a:pt x="17" y="138"/>
                  </a:lnTo>
                  <a:lnTo>
                    <a:pt x="17" y="126"/>
                  </a:lnTo>
                  <a:lnTo>
                    <a:pt x="19" y="114"/>
                  </a:lnTo>
                  <a:lnTo>
                    <a:pt x="17" y="103"/>
                  </a:lnTo>
                  <a:lnTo>
                    <a:pt x="15" y="91"/>
                  </a:lnTo>
                  <a:lnTo>
                    <a:pt x="13" y="79"/>
                  </a:lnTo>
                  <a:lnTo>
                    <a:pt x="12" y="68"/>
                  </a:lnTo>
                  <a:lnTo>
                    <a:pt x="0" y="50"/>
                  </a:lnTo>
                  <a:lnTo>
                    <a:pt x="12" y="10"/>
                  </a:lnTo>
                  <a:lnTo>
                    <a:pt x="27" y="6"/>
                  </a:lnTo>
                  <a:lnTo>
                    <a:pt x="72" y="0"/>
                  </a:lnTo>
                  <a:lnTo>
                    <a:pt x="81" y="6"/>
                  </a:lnTo>
                  <a:lnTo>
                    <a:pt x="93" y="11"/>
                  </a:lnTo>
                  <a:lnTo>
                    <a:pt x="105" y="19"/>
                  </a:lnTo>
                  <a:lnTo>
                    <a:pt x="116" y="31"/>
                  </a:lnTo>
                  <a:lnTo>
                    <a:pt x="124" y="41"/>
                  </a:lnTo>
                  <a:lnTo>
                    <a:pt x="134" y="50"/>
                  </a:lnTo>
                  <a:lnTo>
                    <a:pt x="141" y="62"/>
                  </a:lnTo>
                  <a:lnTo>
                    <a:pt x="151" y="74"/>
                  </a:lnTo>
                  <a:lnTo>
                    <a:pt x="155" y="89"/>
                  </a:lnTo>
                  <a:lnTo>
                    <a:pt x="163" y="116"/>
                  </a:lnTo>
                  <a:lnTo>
                    <a:pt x="163" y="132"/>
                  </a:lnTo>
                  <a:lnTo>
                    <a:pt x="140" y="167"/>
                  </a:lnTo>
                  <a:lnTo>
                    <a:pt x="118" y="184"/>
                  </a:lnTo>
                  <a:lnTo>
                    <a:pt x="79" y="190"/>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49" name="Freeform 32"/>
            <p:cNvSpPr>
              <a:spLocks/>
            </p:cNvSpPr>
            <p:nvPr/>
          </p:nvSpPr>
          <p:spPr bwMode="auto">
            <a:xfrm>
              <a:off x="7977188" y="5100638"/>
              <a:ext cx="244475" cy="646112"/>
            </a:xfrm>
            <a:custGeom>
              <a:avLst/>
              <a:gdLst/>
              <a:ahLst/>
              <a:cxnLst>
                <a:cxn ang="0">
                  <a:pos x="196" y="802"/>
                </a:cxn>
                <a:cxn ang="0">
                  <a:pos x="176" y="789"/>
                </a:cxn>
                <a:cxn ang="0">
                  <a:pos x="145" y="783"/>
                </a:cxn>
                <a:cxn ang="0">
                  <a:pos x="109" y="789"/>
                </a:cxn>
                <a:cxn ang="0">
                  <a:pos x="81" y="767"/>
                </a:cxn>
                <a:cxn ang="0">
                  <a:pos x="72" y="738"/>
                </a:cxn>
                <a:cxn ang="0">
                  <a:pos x="68" y="709"/>
                </a:cxn>
                <a:cxn ang="0">
                  <a:pos x="70" y="680"/>
                </a:cxn>
                <a:cxn ang="0">
                  <a:pos x="79" y="651"/>
                </a:cxn>
                <a:cxn ang="0">
                  <a:pos x="95" y="622"/>
                </a:cxn>
                <a:cxn ang="0">
                  <a:pos x="114" y="593"/>
                </a:cxn>
                <a:cxn ang="0">
                  <a:pos x="138" y="566"/>
                </a:cxn>
                <a:cxn ang="0">
                  <a:pos x="159" y="548"/>
                </a:cxn>
                <a:cxn ang="0">
                  <a:pos x="178" y="477"/>
                </a:cxn>
                <a:cxn ang="0">
                  <a:pos x="167" y="442"/>
                </a:cxn>
                <a:cxn ang="0">
                  <a:pos x="147" y="411"/>
                </a:cxn>
                <a:cxn ang="0">
                  <a:pos x="97" y="358"/>
                </a:cxn>
                <a:cxn ang="0">
                  <a:pos x="79" y="331"/>
                </a:cxn>
                <a:cxn ang="0">
                  <a:pos x="78" y="290"/>
                </a:cxn>
                <a:cxn ang="0">
                  <a:pos x="97" y="254"/>
                </a:cxn>
                <a:cxn ang="0">
                  <a:pos x="116" y="219"/>
                </a:cxn>
                <a:cxn ang="0">
                  <a:pos x="128" y="188"/>
                </a:cxn>
                <a:cxn ang="0">
                  <a:pos x="126" y="157"/>
                </a:cxn>
                <a:cxn ang="0">
                  <a:pos x="112" y="126"/>
                </a:cxn>
                <a:cxn ang="0">
                  <a:pos x="56" y="102"/>
                </a:cxn>
                <a:cxn ang="0">
                  <a:pos x="12" y="62"/>
                </a:cxn>
                <a:cxn ang="0">
                  <a:pos x="0" y="29"/>
                </a:cxn>
                <a:cxn ang="0">
                  <a:pos x="19" y="7"/>
                </a:cxn>
                <a:cxn ang="0">
                  <a:pos x="54" y="1"/>
                </a:cxn>
                <a:cxn ang="0">
                  <a:pos x="91" y="3"/>
                </a:cxn>
                <a:cxn ang="0">
                  <a:pos x="126" y="11"/>
                </a:cxn>
                <a:cxn ang="0">
                  <a:pos x="163" y="31"/>
                </a:cxn>
                <a:cxn ang="0">
                  <a:pos x="178" y="46"/>
                </a:cxn>
                <a:cxn ang="0">
                  <a:pos x="194" y="69"/>
                </a:cxn>
                <a:cxn ang="0">
                  <a:pos x="204" y="91"/>
                </a:cxn>
                <a:cxn ang="0">
                  <a:pos x="213" y="114"/>
                </a:cxn>
                <a:cxn ang="0">
                  <a:pos x="227" y="166"/>
                </a:cxn>
                <a:cxn ang="0">
                  <a:pos x="221" y="215"/>
                </a:cxn>
                <a:cxn ang="0">
                  <a:pos x="207" y="263"/>
                </a:cxn>
                <a:cxn ang="0">
                  <a:pos x="202" y="312"/>
                </a:cxn>
                <a:cxn ang="0">
                  <a:pos x="231" y="378"/>
                </a:cxn>
                <a:cxn ang="0">
                  <a:pos x="275" y="434"/>
                </a:cxn>
                <a:cxn ang="0">
                  <a:pos x="291" y="459"/>
                </a:cxn>
                <a:cxn ang="0">
                  <a:pos x="302" y="496"/>
                </a:cxn>
                <a:cxn ang="0">
                  <a:pos x="308" y="533"/>
                </a:cxn>
                <a:cxn ang="0">
                  <a:pos x="306" y="556"/>
                </a:cxn>
                <a:cxn ang="0">
                  <a:pos x="301" y="581"/>
                </a:cxn>
                <a:cxn ang="0">
                  <a:pos x="287" y="605"/>
                </a:cxn>
                <a:cxn ang="0">
                  <a:pos x="268" y="628"/>
                </a:cxn>
                <a:cxn ang="0">
                  <a:pos x="244" y="655"/>
                </a:cxn>
                <a:cxn ang="0">
                  <a:pos x="235" y="682"/>
                </a:cxn>
                <a:cxn ang="0">
                  <a:pos x="231" y="707"/>
                </a:cxn>
                <a:cxn ang="0">
                  <a:pos x="235" y="734"/>
                </a:cxn>
                <a:cxn ang="0">
                  <a:pos x="229" y="779"/>
                </a:cxn>
              </a:cxnLst>
              <a:rect l="0" t="0" r="r" b="b"/>
              <a:pathLst>
                <a:path w="308" h="814">
                  <a:moveTo>
                    <a:pt x="207" y="814"/>
                  </a:moveTo>
                  <a:lnTo>
                    <a:pt x="196" y="802"/>
                  </a:lnTo>
                  <a:lnTo>
                    <a:pt x="186" y="795"/>
                  </a:lnTo>
                  <a:lnTo>
                    <a:pt x="176" y="789"/>
                  </a:lnTo>
                  <a:lnTo>
                    <a:pt x="167" y="787"/>
                  </a:lnTo>
                  <a:lnTo>
                    <a:pt x="145" y="783"/>
                  </a:lnTo>
                  <a:lnTo>
                    <a:pt x="128" y="783"/>
                  </a:lnTo>
                  <a:lnTo>
                    <a:pt x="109" y="789"/>
                  </a:lnTo>
                  <a:lnTo>
                    <a:pt x="91" y="783"/>
                  </a:lnTo>
                  <a:lnTo>
                    <a:pt x="81" y="767"/>
                  </a:lnTo>
                  <a:lnTo>
                    <a:pt x="78" y="754"/>
                  </a:lnTo>
                  <a:lnTo>
                    <a:pt x="72" y="738"/>
                  </a:lnTo>
                  <a:lnTo>
                    <a:pt x="70" y="725"/>
                  </a:lnTo>
                  <a:lnTo>
                    <a:pt x="68" y="709"/>
                  </a:lnTo>
                  <a:lnTo>
                    <a:pt x="68" y="696"/>
                  </a:lnTo>
                  <a:lnTo>
                    <a:pt x="70" y="680"/>
                  </a:lnTo>
                  <a:lnTo>
                    <a:pt x="74" y="669"/>
                  </a:lnTo>
                  <a:lnTo>
                    <a:pt x="79" y="651"/>
                  </a:lnTo>
                  <a:lnTo>
                    <a:pt x="87" y="637"/>
                  </a:lnTo>
                  <a:lnTo>
                    <a:pt x="95" y="622"/>
                  </a:lnTo>
                  <a:lnTo>
                    <a:pt x="105" y="608"/>
                  </a:lnTo>
                  <a:lnTo>
                    <a:pt x="114" y="593"/>
                  </a:lnTo>
                  <a:lnTo>
                    <a:pt x="126" y="579"/>
                  </a:lnTo>
                  <a:lnTo>
                    <a:pt x="138" y="566"/>
                  </a:lnTo>
                  <a:lnTo>
                    <a:pt x="153" y="554"/>
                  </a:lnTo>
                  <a:lnTo>
                    <a:pt x="159" y="548"/>
                  </a:lnTo>
                  <a:lnTo>
                    <a:pt x="180" y="494"/>
                  </a:lnTo>
                  <a:lnTo>
                    <a:pt x="178" y="477"/>
                  </a:lnTo>
                  <a:lnTo>
                    <a:pt x="174" y="459"/>
                  </a:lnTo>
                  <a:lnTo>
                    <a:pt x="167" y="442"/>
                  </a:lnTo>
                  <a:lnTo>
                    <a:pt x="159" y="426"/>
                  </a:lnTo>
                  <a:lnTo>
                    <a:pt x="147" y="411"/>
                  </a:lnTo>
                  <a:lnTo>
                    <a:pt x="147" y="405"/>
                  </a:lnTo>
                  <a:lnTo>
                    <a:pt x="97" y="358"/>
                  </a:lnTo>
                  <a:lnTo>
                    <a:pt x="89" y="347"/>
                  </a:lnTo>
                  <a:lnTo>
                    <a:pt x="79" y="331"/>
                  </a:lnTo>
                  <a:lnTo>
                    <a:pt x="74" y="310"/>
                  </a:lnTo>
                  <a:lnTo>
                    <a:pt x="78" y="290"/>
                  </a:lnTo>
                  <a:lnTo>
                    <a:pt x="83" y="271"/>
                  </a:lnTo>
                  <a:lnTo>
                    <a:pt x="97" y="254"/>
                  </a:lnTo>
                  <a:lnTo>
                    <a:pt x="107" y="236"/>
                  </a:lnTo>
                  <a:lnTo>
                    <a:pt x="116" y="219"/>
                  </a:lnTo>
                  <a:lnTo>
                    <a:pt x="122" y="203"/>
                  </a:lnTo>
                  <a:lnTo>
                    <a:pt x="128" y="188"/>
                  </a:lnTo>
                  <a:lnTo>
                    <a:pt x="126" y="170"/>
                  </a:lnTo>
                  <a:lnTo>
                    <a:pt x="126" y="157"/>
                  </a:lnTo>
                  <a:lnTo>
                    <a:pt x="118" y="139"/>
                  </a:lnTo>
                  <a:lnTo>
                    <a:pt x="112" y="126"/>
                  </a:lnTo>
                  <a:lnTo>
                    <a:pt x="97" y="114"/>
                  </a:lnTo>
                  <a:lnTo>
                    <a:pt x="56" y="102"/>
                  </a:lnTo>
                  <a:lnTo>
                    <a:pt x="19" y="75"/>
                  </a:lnTo>
                  <a:lnTo>
                    <a:pt x="12" y="62"/>
                  </a:lnTo>
                  <a:lnTo>
                    <a:pt x="8" y="48"/>
                  </a:lnTo>
                  <a:lnTo>
                    <a:pt x="0" y="29"/>
                  </a:lnTo>
                  <a:lnTo>
                    <a:pt x="2" y="17"/>
                  </a:lnTo>
                  <a:lnTo>
                    <a:pt x="19" y="7"/>
                  </a:lnTo>
                  <a:lnTo>
                    <a:pt x="37" y="1"/>
                  </a:lnTo>
                  <a:lnTo>
                    <a:pt x="54" y="1"/>
                  </a:lnTo>
                  <a:lnTo>
                    <a:pt x="72" y="0"/>
                  </a:lnTo>
                  <a:lnTo>
                    <a:pt x="91" y="3"/>
                  </a:lnTo>
                  <a:lnTo>
                    <a:pt x="109" y="5"/>
                  </a:lnTo>
                  <a:lnTo>
                    <a:pt x="126" y="11"/>
                  </a:lnTo>
                  <a:lnTo>
                    <a:pt x="143" y="19"/>
                  </a:lnTo>
                  <a:lnTo>
                    <a:pt x="163" y="31"/>
                  </a:lnTo>
                  <a:lnTo>
                    <a:pt x="169" y="36"/>
                  </a:lnTo>
                  <a:lnTo>
                    <a:pt x="178" y="46"/>
                  </a:lnTo>
                  <a:lnTo>
                    <a:pt x="184" y="58"/>
                  </a:lnTo>
                  <a:lnTo>
                    <a:pt x="194" y="69"/>
                  </a:lnTo>
                  <a:lnTo>
                    <a:pt x="198" y="79"/>
                  </a:lnTo>
                  <a:lnTo>
                    <a:pt x="204" y="91"/>
                  </a:lnTo>
                  <a:lnTo>
                    <a:pt x="207" y="102"/>
                  </a:lnTo>
                  <a:lnTo>
                    <a:pt x="213" y="114"/>
                  </a:lnTo>
                  <a:lnTo>
                    <a:pt x="223" y="143"/>
                  </a:lnTo>
                  <a:lnTo>
                    <a:pt x="227" y="166"/>
                  </a:lnTo>
                  <a:lnTo>
                    <a:pt x="227" y="191"/>
                  </a:lnTo>
                  <a:lnTo>
                    <a:pt x="221" y="215"/>
                  </a:lnTo>
                  <a:lnTo>
                    <a:pt x="215" y="240"/>
                  </a:lnTo>
                  <a:lnTo>
                    <a:pt x="207" y="263"/>
                  </a:lnTo>
                  <a:lnTo>
                    <a:pt x="204" y="287"/>
                  </a:lnTo>
                  <a:lnTo>
                    <a:pt x="202" y="312"/>
                  </a:lnTo>
                  <a:lnTo>
                    <a:pt x="209" y="337"/>
                  </a:lnTo>
                  <a:lnTo>
                    <a:pt x="231" y="378"/>
                  </a:lnTo>
                  <a:lnTo>
                    <a:pt x="264" y="416"/>
                  </a:lnTo>
                  <a:lnTo>
                    <a:pt x="275" y="434"/>
                  </a:lnTo>
                  <a:lnTo>
                    <a:pt x="281" y="447"/>
                  </a:lnTo>
                  <a:lnTo>
                    <a:pt x="291" y="459"/>
                  </a:lnTo>
                  <a:lnTo>
                    <a:pt x="297" y="477"/>
                  </a:lnTo>
                  <a:lnTo>
                    <a:pt x="302" y="496"/>
                  </a:lnTo>
                  <a:lnTo>
                    <a:pt x="306" y="513"/>
                  </a:lnTo>
                  <a:lnTo>
                    <a:pt x="308" y="533"/>
                  </a:lnTo>
                  <a:lnTo>
                    <a:pt x="306" y="544"/>
                  </a:lnTo>
                  <a:lnTo>
                    <a:pt x="306" y="556"/>
                  </a:lnTo>
                  <a:lnTo>
                    <a:pt x="302" y="568"/>
                  </a:lnTo>
                  <a:lnTo>
                    <a:pt x="301" y="581"/>
                  </a:lnTo>
                  <a:lnTo>
                    <a:pt x="293" y="593"/>
                  </a:lnTo>
                  <a:lnTo>
                    <a:pt x="287" y="605"/>
                  </a:lnTo>
                  <a:lnTo>
                    <a:pt x="277" y="616"/>
                  </a:lnTo>
                  <a:lnTo>
                    <a:pt x="268" y="628"/>
                  </a:lnTo>
                  <a:lnTo>
                    <a:pt x="254" y="641"/>
                  </a:lnTo>
                  <a:lnTo>
                    <a:pt x="244" y="655"/>
                  </a:lnTo>
                  <a:lnTo>
                    <a:pt x="237" y="669"/>
                  </a:lnTo>
                  <a:lnTo>
                    <a:pt x="235" y="682"/>
                  </a:lnTo>
                  <a:lnTo>
                    <a:pt x="231" y="694"/>
                  </a:lnTo>
                  <a:lnTo>
                    <a:pt x="231" y="707"/>
                  </a:lnTo>
                  <a:lnTo>
                    <a:pt x="233" y="721"/>
                  </a:lnTo>
                  <a:lnTo>
                    <a:pt x="235" y="734"/>
                  </a:lnTo>
                  <a:lnTo>
                    <a:pt x="246" y="773"/>
                  </a:lnTo>
                  <a:lnTo>
                    <a:pt x="229" y="779"/>
                  </a:lnTo>
                  <a:lnTo>
                    <a:pt x="207" y="814"/>
                  </a:lnTo>
                  <a:close/>
                </a:path>
              </a:pathLst>
            </a:cu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50" name="Freeform 33"/>
            <p:cNvSpPr>
              <a:spLocks/>
            </p:cNvSpPr>
            <p:nvPr/>
          </p:nvSpPr>
          <p:spPr bwMode="auto">
            <a:xfrm>
              <a:off x="8061325" y="5662613"/>
              <a:ext cx="92075" cy="28575"/>
            </a:xfrm>
            <a:custGeom>
              <a:avLst/>
              <a:gdLst/>
              <a:ahLst/>
              <a:cxnLst>
                <a:cxn ang="0">
                  <a:pos x="62" y="37"/>
                </a:cxn>
                <a:cxn ang="0">
                  <a:pos x="46" y="33"/>
                </a:cxn>
                <a:cxn ang="0">
                  <a:pos x="31" y="26"/>
                </a:cxn>
                <a:cxn ang="0">
                  <a:pos x="15" y="14"/>
                </a:cxn>
                <a:cxn ang="0">
                  <a:pos x="0" y="0"/>
                </a:cxn>
                <a:cxn ang="0">
                  <a:pos x="50" y="20"/>
                </a:cxn>
                <a:cxn ang="0">
                  <a:pos x="116" y="22"/>
                </a:cxn>
                <a:cxn ang="0">
                  <a:pos x="62" y="37"/>
                </a:cxn>
              </a:cxnLst>
              <a:rect l="0" t="0" r="r" b="b"/>
              <a:pathLst>
                <a:path w="116" h="37">
                  <a:moveTo>
                    <a:pt x="62" y="37"/>
                  </a:moveTo>
                  <a:lnTo>
                    <a:pt x="46" y="33"/>
                  </a:lnTo>
                  <a:lnTo>
                    <a:pt x="31" y="26"/>
                  </a:lnTo>
                  <a:lnTo>
                    <a:pt x="15" y="14"/>
                  </a:lnTo>
                  <a:lnTo>
                    <a:pt x="0" y="0"/>
                  </a:lnTo>
                  <a:lnTo>
                    <a:pt x="50" y="20"/>
                  </a:lnTo>
                  <a:lnTo>
                    <a:pt x="116" y="22"/>
                  </a:lnTo>
                  <a:lnTo>
                    <a:pt x="62" y="37"/>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51" name="Freeform 34"/>
            <p:cNvSpPr>
              <a:spLocks/>
            </p:cNvSpPr>
            <p:nvPr/>
          </p:nvSpPr>
          <p:spPr bwMode="auto">
            <a:xfrm>
              <a:off x="5892800" y="5365750"/>
              <a:ext cx="641350" cy="295275"/>
            </a:xfrm>
            <a:custGeom>
              <a:avLst/>
              <a:gdLst/>
              <a:ahLst/>
              <a:cxnLst>
                <a:cxn ang="0">
                  <a:pos x="774" y="361"/>
                </a:cxn>
                <a:cxn ang="0">
                  <a:pos x="747" y="347"/>
                </a:cxn>
                <a:cxn ang="0">
                  <a:pos x="718" y="339"/>
                </a:cxn>
                <a:cxn ang="0">
                  <a:pos x="689" y="334"/>
                </a:cxn>
                <a:cxn ang="0">
                  <a:pos x="650" y="334"/>
                </a:cxn>
                <a:cxn ang="0">
                  <a:pos x="588" y="355"/>
                </a:cxn>
                <a:cxn ang="0">
                  <a:pos x="588" y="318"/>
                </a:cxn>
                <a:cxn ang="0">
                  <a:pos x="559" y="304"/>
                </a:cxn>
                <a:cxn ang="0">
                  <a:pos x="528" y="299"/>
                </a:cxn>
                <a:cxn ang="0">
                  <a:pos x="498" y="299"/>
                </a:cxn>
                <a:cxn ang="0">
                  <a:pos x="467" y="306"/>
                </a:cxn>
                <a:cxn ang="0">
                  <a:pos x="436" y="306"/>
                </a:cxn>
                <a:cxn ang="0">
                  <a:pos x="363" y="256"/>
                </a:cxn>
                <a:cxn ang="0">
                  <a:pos x="297" y="229"/>
                </a:cxn>
                <a:cxn ang="0">
                  <a:pos x="254" y="192"/>
                </a:cxn>
                <a:cxn ang="0">
                  <a:pos x="229" y="182"/>
                </a:cxn>
                <a:cxn ang="0">
                  <a:pos x="204" y="178"/>
                </a:cxn>
                <a:cxn ang="0">
                  <a:pos x="180" y="178"/>
                </a:cxn>
                <a:cxn ang="0">
                  <a:pos x="163" y="159"/>
                </a:cxn>
                <a:cxn ang="0">
                  <a:pos x="128" y="122"/>
                </a:cxn>
                <a:cxn ang="0">
                  <a:pos x="91" y="103"/>
                </a:cxn>
                <a:cxn ang="0">
                  <a:pos x="50" y="95"/>
                </a:cxn>
                <a:cxn ang="0">
                  <a:pos x="16" y="95"/>
                </a:cxn>
                <a:cxn ang="0">
                  <a:pos x="6" y="78"/>
                </a:cxn>
                <a:cxn ang="0">
                  <a:pos x="213" y="56"/>
                </a:cxn>
                <a:cxn ang="0">
                  <a:pos x="314" y="25"/>
                </a:cxn>
                <a:cxn ang="0">
                  <a:pos x="359" y="0"/>
                </a:cxn>
                <a:cxn ang="0">
                  <a:pos x="351" y="54"/>
                </a:cxn>
                <a:cxn ang="0">
                  <a:pos x="396" y="50"/>
                </a:cxn>
                <a:cxn ang="0">
                  <a:pos x="436" y="31"/>
                </a:cxn>
                <a:cxn ang="0">
                  <a:pos x="460" y="64"/>
                </a:cxn>
                <a:cxn ang="0">
                  <a:pos x="485" y="43"/>
                </a:cxn>
                <a:cxn ang="0">
                  <a:pos x="481" y="105"/>
                </a:cxn>
                <a:cxn ang="0">
                  <a:pos x="533" y="80"/>
                </a:cxn>
                <a:cxn ang="0">
                  <a:pos x="559" y="64"/>
                </a:cxn>
                <a:cxn ang="0">
                  <a:pos x="559" y="126"/>
                </a:cxn>
                <a:cxn ang="0">
                  <a:pos x="576" y="122"/>
                </a:cxn>
                <a:cxn ang="0">
                  <a:pos x="599" y="93"/>
                </a:cxn>
                <a:cxn ang="0">
                  <a:pos x="615" y="93"/>
                </a:cxn>
                <a:cxn ang="0">
                  <a:pos x="613" y="138"/>
                </a:cxn>
                <a:cxn ang="0">
                  <a:pos x="638" y="138"/>
                </a:cxn>
                <a:cxn ang="0">
                  <a:pos x="663" y="109"/>
                </a:cxn>
                <a:cxn ang="0">
                  <a:pos x="665" y="149"/>
                </a:cxn>
                <a:cxn ang="0">
                  <a:pos x="677" y="192"/>
                </a:cxn>
                <a:cxn ang="0">
                  <a:pos x="694" y="235"/>
                </a:cxn>
                <a:cxn ang="0">
                  <a:pos x="725" y="277"/>
                </a:cxn>
                <a:cxn ang="0">
                  <a:pos x="809" y="357"/>
                </a:cxn>
                <a:cxn ang="0">
                  <a:pos x="789" y="372"/>
                </a:cxn>
              </a:cxnLst>
              <a:rect l="0" t="0" r="r" b="b"/>
              <a:pathLst>
                <a:path w="809" h="372">
                  <a:moveTo>
                    <a:pt x="789" y="372"/>
                  </a:moveTo>
                  <a:lnTo>
                    <a:pt x="774" y="361"/>
                  </a:lnTo>
                  <a:lnTo>
                    <a:pt x="760" y="355"/>
                  </a:lnTo>
                  <a:lnTo>
                    <a:pt x="747" y="347"/>
                  </a:lnTo>
                  <a:lnTo>
                    <a:pt x="733" y="343"/>
                  </a:lnTo>
                  <a:lnTo>
                    <a:pt x="718" y="339"/>
                  </a:lnTo>
                  <a:lnTo>
                    <a:pt x="704" y="337"/>
                  </a:lnTo>
                  <a:lnTo>
                    <a:pt x="689" y="334"/>
                  </a:lnTo>
                  <a:lnTo>
                    <a:pt x="675" y="334"/>
                  </a:lnTo>
                  <a:lnTo>
                    <a:pt x="650" y="334"/>
                  </a:lnTo>
                  <a:lnTo>
                    <a:pt x="613" y="349"/>
                  </a:lnTo>
                  <a:lnTo>
                    <a:pt x="588" y="355"/>
                  </a:lnTo>
                  <a:lnTo>
                    <a:pt x="593" y="330"/>
                  </a:lnTo>
                  <a:lnTo>
                    <a:pt x="588" y="318"/>
                  </a:lnTo>
                  <a:lnTo>
                    <a:pt x="576" y="310"/>
                  </a:lnTo>
                  <a:lnTo>
                    <a:pt x="559" y="304"/>
                  </a:lnTo>
                  <a:lnTo>
                    <a:pt x="545" y="303"/>
                  </a:lnTo>
                  <a:lnTo>
                    <a:pt x="528" y="299"/>
                  </a:lnTo>
                  <a:lnTo>
                    <a:pt x="514" y="299"/>
                  </a:lnTo>
                  <a:lnTo>
                    <a:pt x="498" y="299"/>
                  </a:lnTo>
                  <a:lnTo>
                    <a:pt x="483" y="301"/>
                  </a:lnTo>
                  <a:lnTo>
                    <a:pt x="467" y="306"/>
                  </a:lnTo>
                  <a:lnTo>
                    <a:pt x="454" y="316"/>
                  </a:lnTo>
                  <a:lnTo>
                    <a:pt x="436" y="306"/>
                  </a:lnTo>
                  <a:lnTo>
                    <a:pt x="415" y="272"/>
                  </a:lnTo>
                  <a:lnTo>
                    <a:pt x="363" y="256"/>
                  </a:lnTo>
                  <a:lnTo>
                    <a:pt x="297" y="256"/>
                  </a:lnTo>
                  <a:lnTo>
                    <a:pt x="297" y="229"/>
                  </a:lnTo>
                  <a:lnTo>
                    <a:pt x="268" y="200"/>
                  </a:lnTo>
                  <a:lnTo>
                    <a:pt x="254" y="192"/>
                  </a:lnTo>
                  <a:lnTo>
                    <a:pt x="242" y="188"/>
                  </a:lnTo>
                  <a:lnTo>
                    <a:pt x="229" y="182"/>
                  </a:lnTo>
                  <a:lnTo>
                    <a:pt x="217" y="182"/>
                  </a:lnTo>
                  <a:lnTo>
                    <a:pt x="204" y="178"/>
                  </a:lnTo>
                  <a:lnTo>
                    <a:pt x="192" y="178"/>
                  </a:lnTo>
                  <a:lnTo>
                    <a:pt x="180" y="178"/>
                  </a:lnTo>
                  <a:lnTo>
                    <a:pt x="169" y="178"/>
                  </a:lnTo>
                  <a:lnTo>
                    <a:pt x="163" y="159"/>
                  </a:lnTo>
                  <a:lnTo>
                    <a:pt x="145" y="138"/>
                  </a:lnTo>
                  <a:lnTo>
                    <a:pt x="128" y="122"/>
                  </a:lnTo>
                  <a:lnTo>
                    <a:pt x="109" y="109"/>
                  </a:lnTo>
                  <a:lnTo>
                    <a:pt x="91" y="103"/>
                  </a:lnTo>
                  <a:lnTo>
                    <a:pt x="70" y="97"/>
                  </a:lnTo>
                  <a:lnTo>
                    <a:pt x="50" y="95"/>
                  </a:lnTo>
                  <a:lnTo>
                    <a:pt x="33" y="95"/>
                  </a:lnTo>
                  <a:lnTo>
                    <a:pt x="16" y="95"/>
                  </a:lnTo>
                  <a:lnTo>
                    <a:pt x="0" y="83"/>
                  </a:lnTo>
                  <a:lnTo>
                    <a:pt x="6" y="78"/>
                  </a:lnTo>
                  <a:lnTo>
                    <a:pt x="56" y="78"/>
                  </a:lnTo>
                  <a:lnTo>
                    <a:pt x="213" y="56"/>
                  </a:lnTo>
                  <a:lnTo>
                    <a:pt x="303" y="27"/>
                  </a:lnTo>
                  <a:lnTo>
                    <a:pt x="314" y="25"/>
                  </a:lnTo>
                  <a:lnTo>
                    <a:pt x="324" y="19"/>
                  </a:lnTo>
                  <a:lnTo>
                    <a:pt x="359" y="0"/>
                  </a:lnTo>
                  <a:lnTo>
                    <a:pt x="357" y="21"/>
                  </a:lnTo>
                  <a:lnTo>
                    <a:pt x="351" y="54"/>
                  </a:lnTo>
                  <a:lnTo>
                    <a:pt x="378" y="56"/>
                  </a:lnTo>
                  <a:lnTo>
                    <a:pt x="396" y="50"/>
                  </a:lnTo>
                  <a:lnTo>
                    <a:pt x="419" y="27"/>
                  </a:lnTo>
                  <a:lnTo>
                    <a:pt x="436" y="31"/>
                  </a:lnTo>
                  <a:lnTo>
                    <a:pt x="429" y="78"/>
                  </a:lnTo>
                  <a:lnTo>
                    <a:pt x="460" y="64"/>
                  </a:lnTo>
                  <a:lnTo>
                    <a:pt x="473" y="43"/>
                  </a:lnTo>
                  <a:lnTo>
                    <a:pt x="485" y="43"/>
                  </a:lnTo>
                  <a:lnTo>
                    <a:pt x="487" y="50"/>
                  </a:lnTo>
                  <a:lnTo>
                    <a:pt x="481" y="105"/>
                  </a:lnTo>
                  <a:lnTo>
                    <a:pt x="526" y="93"/>
                  </a:lnTo>
                  <a:lnTo>
                    <a:pt x="533" y="80"/>
                  </a:lnTo>
                  <a:lnTo>
                    <a:pt x="543" y="66"/>
                  </a:lnTo>
                  <a:lnTo>
                    <a:pt x="559" y="64"/>
                  </a:lnTo>
                  <a:lnTo>
                    <a:pt x="555" y="120"/>
                  </a:lnTo>
                  <a:lnTo>
                    <a:pt x="559" y="126"/>
                  </a:lnTo>
                  <a:lnTo>
                    <a:pt x="568" y="128"/>
                  </a:lnTo>
                  <a:lnTo>
                    <a:pt x="576" y="122"/>
                  </a:lnTo>
                  <a:lnTo>
                    <a:pt x="582" y="120"/>
                  </a:lnTo>
                  <a:lnTo>
                    <a:pt x="599" y="93"/>
                  </a:lnTo>
                  <a:lnTo>
                    <a:pt x="605" y="89"/>
                  </a:lnTo>
                  <a:lnTo>
                    <a:pt x="615" y="93"/>
                  </a:lnTo>
                  <a:lnTo>
                    <a:pt x="615" y="99"/>
                  </a:lnTo>
                  <a:lnTo>
                    <a:pt x="613" y="138"/>
                  </a:lnTo>
                  <a:lnTo>
                    <a:pt x="615" y="144"/>
                  </a:lnTo>
                  <a:lnTo>
                    <a:pt x="638" y="138"/>
                  </a:lnTo>
                  <a:lnTo>
                    <a:pt x="648" y="111"/>
                  </a:lnTo>
                  <a:lnTo>
                    <a:pt x="663" y="109"/>
                  </a:lnTo>
                  <a:lnTo>
                    <a:pt x="663" y="128"/>
                  </a:lnTo>
                  <a:lnTo>
                    <a:pt x="665" y="149"/>
                  </a:lnTo>
                  <a:lnTo>
                    <a:pt x="669" y="171"/>
                  </a:lnTo>
                  <a:lnTo>
                    <a:pt x="677" y="192"/>
                  </a:lnTo>
                  <a:lnTo>
                    <a:pt x="683" y="211"/>
                  </a:lnTo>
                  <a:lnTo>
                    <a:pt x="694" y="235"/>
                  </a:lnTo>
                  <a:lnTo>
                    <a:pt x="708" y="254"/>
                  </a:lnTo>
                  <a:lnTo>
                    <a:pt x="725" y="277"/>
                  </a:lnTo>
                  <a:lnTo>
                    <a:pt x="764" y="324"/>
                  </a:lnTo>
                  <a:lnTo>
                    <a:pt x="809" y="357"/>
                  </a:lnTo>
                  <a:lnTo>
                    <a:pt x="799" y="372"/>
                  </a:lnTo>
                  <a:lnTo>
                    <a:pt x="789" y="372"/>
                  </a:lnTo>
                  <a:close/>
                </a:path>
              </a:pathLst>
            </a:custGeom>
            <a:solidFill>
              <a:srgbClr val="000000"/>
            </a:solidFill>
            <a:ln w="9525">
              <a:noFill/>
              <a:round/>
              <a:headEnd/>
              <a:tailEnd/>
            </a:ln>
          </p:spPr>
          <p:txBody>
            <a:bodyPr/>
            <a:lstStyle/>
            <a:p>
              <a:endParaRPr lang="en-US"/>
            </a:p>
          </p:txBody>
        </p:sp>
        <p:sp>
          <p:nvSpPr>
            <p:cNvPr id="52" name="Freeform 35"/>
            <p:cNvSpPr>
              <a:spLocks/>
            </p:cNvSpPr>
            <p:nvPr/>
          </p:nvSpPr>
          <p:spPr bwMode="auto">
            <a:xfrm>
              <a:off x="4959350" y="4662488"/>
              <a:ext cx="377825" cy="971550"/>
            </a:xfrm>
            <a:custGeom>
              <a:avLst/>
              <a:gdLst/>
              <a:ahLst/>
              <a:cxnLst>
                <a:cxn ang="0">
                  <a:pos x="0" y="1208"/>
                </a:cxn>
                <a:cxn ang="0">
                  <a:pos x="19" y="1181"/>
                </a:cxn>
                <a:cxn ang="0">
                  <a:pos x="54" y="1144"/>
                </a:cxn>
                <a:cxn ang="0">
                  <a:pos x="85" y="1103"/>
                </a:cxn>
                <a:cxn ang="0">
                  <a:pos x="110" y="1062"/>
                </a:cxn>
                <a:cxn ang="0">
                  <a:pos x="126" y="1028"/>
                </a:cxn>
                <a:cxn ang="0">
                  <a:pos x="132" y="1000"/>
                </a:cxn>
                <a:cxn ang="0">
                  <a:pos x="134" y="973"/>
                </a:cxn>
                <a:cxn ang="0">
                  <a:pos x="136" y="946"/>
                </a:cxn>
                <a:cxn ang="0">
                  <a:pos x="112" y="834"/>
                </a:cxn>
                <a:cxn ang="0">
                  <a:pos x="97" y="795"/>
                </a:cxn>
                <a:cxn ang="0">
                  <a:pos x="79" y="744"/>
                </a:cxn>
                <a:cxn ang="0">
                  <a:pos x="70" y="692"/>
                </a:cxn>
                <a:cxn ang="0">
                  <a:pos x="70" y="640"/>
                </a:cxn>
                <a:cxn ang="0">
                  <a:pos x="95" y="552"/>
                </a:cxn>
                <a:cxn ang="0">
                  <a:pos x="91" y="531"/>
                </a:cxn>
                <a:cxn ang="0">
                  <a:pos x="89" y="492"/>
                </a:cxn>
                <a:cxn ang="0">
                  <a:pos x="79" y="415"/>
                </a:cxn>
                <a:cxn ang="0">
                  <a:pos x="97" y="337"/>
                </a:cxn>
                <a:cxn ang="0">
                  <a:pos x="105" y="260"/>
                </a:cxn>
                <a:cxn ang="0">
                  <a:pos x="70" y="184"/>
                </a:cxn>
                <a:cxn ang="0">
                  <a:pos x="44" y="143"/>
                </a:cxn>
                <a:cxn ang="0">
                  <a:pos x="23" y="103"/>
                </a:cxn>
                <a:cxn ang="0">
                  <a:pos x="8" y="60"/>
                </a:cxn>
                <a:cxn ang="0">
                  <a:pos x="0" y="19"/>
                </a:cxn>
                <a:cxn ang="0">
                  <a:pos x="62" y="66"/>
                </a:cxn>
                <a:cxn ang="0">
                  <a:pos x="101" y="130"/>
                </a:cxn>
                <a:cxn ang="0">
                  <a:pos x="139" y="190"/>
                </a:cxn>
                <a:cxn ang="0">
                  <a:pos x="172" y="234"/>
                </a:cxn>
                <a:cxn ang="0">
                  <a:pos x="234" y="324"/>
                </a:cxn>
                <a:cxn ang="0">
                  <a:pos x="281" y="384"/>
                </a:cxn>
                <a:cxn ang="0">
                  <a:pos x="335" y="436"/>
                </a:cxn>
                <a:cxn ang="0">
                  <a:pos x="448" y="519"/>
                </a:cxn>
                <a:cxn ang="0">
                  <a:pos x="376" y="514"/>
                </a:cxn>
                <a:cxn ang="0">
                  <a:pos x="374" y="535"/>
                </a:cxn>
                <a:cxn ang="0">
                  <a:pos x="436" y="582"/>
                </a:cxn>
                <a:cxn ang="0">
                  <a:pos x="392" y="591"/>
                </a:cxn>
                <a:cxn ang="0">
                  <a:pos x="463" y="636"/>
                </a:cxn>
                <a:cxn ang="0">
                  <a:pos x="413" y="649"/>
                </a:cxn>
                <a:cxn ang="0">
                  <a:pos x="403" y="663"/>
                </a:cxn>
                <a:cxn ang="0">
                  <a:pos x="454" y="708"/>
                </a:cxn>
                <a:cxn ang="0">
                  <a:pos x="436" y="715"/>
                </a:cxn>
                <a:cxn ang="0">
                  <a:pos x="421" y="742"/>
                </a:cxn>
                <a:cxn ang="0">
                  <a:pos x="463" y="777"/>
                </a:cxn>
                <a:cxn ang="0">
                  <a:pos x="426" y="783"/>
                </a:cxn>
                <a:cxn ang="0">
                  <a:pos x="380" y="795"/>
                </a:cxn>
                <a:cxn ang="0">
                  <a:pos x="459" y="822"/>
                </a:cxn>
                <a:cxn ang="0">
                  <a:pos x="426" y="839"/>
                </a:cxn>
                <a:cxn ang="0">
                  <a:pos x="413" y="849"/>
                </a:cxn>
                <a:cxn ang="0">
                  <a:pos x="380" y="859"/>
                </a:cxn>
                <a:cxn ang="0">
                  <a:pos x="364" y="865"/>
                </a:cxn>
                <a:cxn ang="0">
                  <a:pos x="335" y="874"/>
                </a:cxn>
                <a:cxn ang="0">
                  <a:pos x="310" y="892"/>
                </a:cxn>
                <a:cxn ang="0">
                  <a:pos x="287" y="915"/>
                </a:cxn>
                <a:cxn ang="0">
                  <a:pos x="265" y="940"/>
                </a:cxn>
                <a:cxn ang="0">
                  <a:pos x="258" y="962"/>
                </a:cxn>
                <a:cxn ang="0">
                  <a:pos x="219" y="1028"/>
                </a:cxn>
                <a:cxn ang="0">
                  <a:pos x="192" y="1099"/>
                </a:cxn>
                <a:cxn ang="0">
                  <a:pos x="155" y="1161"/>
                </a:cxn>
                <a:cxn ang="0">
                  <a:pos x="97" y="1214"/>
                </a:cxn>
                <a:cxn ang="0">
                  <a:pos x="41" y="1220"/>
                </a:cxn>
              </a:cxnLst>
              <a:rect l="0" t="0" r="r" b="b"/>
              <a:pathLst>
                <a:path w="475" h="1223">
                  <a:moveTo>
                    <a:pt x="41" y="1220"/>
                  </a:moveTo>
                  <a:lnTo>
                    <a:pt x="0" y="1208"/>
                  </a:lnTo>
                  <a:lnTo>
                    <a:pt x="0" y="1200"/>
                  </a:lnTo>
                  <a:lnTo>
                    <a:pt x="19" y="1181"/>
                  </a:lnTo>
                  <a:lnTo>
                    <a:pt x="39" y="1163"/>
                  </a:lnTo>
                  <a:lnTo>
                    <a:pt x="54" y="1144"/>
                  </a:lnTo>
                  <a:lnTo>
                    <a:pt x="72" y="1124"/>
                  </a:lnTo>
                  <a:lnTo>
                    <a:pt x="85" y="1103"/>
                  </a:lnTo>
                  <a:lnTo>
                    <a:pt x="99" y="1084"/>
                  </a:lnTo>
                  <a:lnTo>
                    <a:pt x="110" y="1062"/>
                  </a:lnTo>
                  <a:lnTo>
                    <a:pt x="122" y="1045"/>
                  </a:lnTo>
                  <a:lnTo>
                    <a:pt x="126" y="1028"/>
                  </a:lnTo>
                  <a:lnTo>
                    <a:pt x="130" y="1014"/>
                  </a:lnTo>
                  <a:lnTo>
                    <a:pt x="132" y="1000"/>
                  </a:lnTo>
                  <a:lnTo>
                    <a:pt x="134" y="987"/>
                  </a:lnTo>
                  <a:lnTo>
                    <a:pt x="134" y="973"/>
                  </a:lnTo>
                  <a:lnTo>
                    <a:pt x="136" y="960"/>
                  </a:lnTo>
                  <a:lnTo>
                    <a:pt x="136" y="946"/>
                  </a:lnTo>
                  <a:lnTo>
                    <a:pt x="139" y="934"/>
                  </a:lnTo>
                  <a:lnTo>
                    <a:pt x="112" y="834"/>
                  </a:lnTo>
                  <a:lnTo>
                    <a:pt x="108" y="822"/>
                  </a:lnTo>
                  <a:lnTo>
                    <a:pt x="97" y="795"/>
                  </a:lnTo>
                  <a:lnTo>
                    <a:pt x="89" y="770"/>
                  </a:lnTo>
                  <a:lnTo>
                    <a:pt x="79" y="744"/>
                  </a:lnTo>
                  <a:lnTo>
                    <a:pt x="75" y="719"/>
                  </a:lnTo>
                  <a:lnTo>
                    <a:pt x="70" y="692"/>
                  </a:lnTo>
                  <a:lnTo>
                    <a:pt x="68" y="667"/>
                  </a:lnTo>
                  <a:lnTo>
                    <a:pt x="70" y="640"/>
                  </a:lnTo>
                  <a:lnTo>
                    <a:pt x="77" y="614"/>
                  </a:lnTo>
                  <a:lnTo>
                    <a:pt x="95" y="552"/>
                  </a:lnTo>
                  <a:lnTo>
                    <a:pt x="89" y="543"/>
                  </a:lnTo>
                  <a:lnTo>
                    <a:pt x="91" y="531"/>
                  </a:lnTo>
                  <a:lnTo>
                    <a:pt x="91" y="510"/>
                  </a:lnTo>
                  <a:lnTo>
                    <a:pt x="89" y="492"/>
                  </a:lnTo>
                  <a:lnTo>
                    <a:pt x="77" y="452"/>
                  </a:lnTo>
                  <a:lnTo>
                    <a:pt x="79" y="415"/>
                  </a:lnTo>
                  <a:lnTo>
                    <a:pt x="87" y="374"/>
                  </a:lnTo>
                  <a:lnTo>
                    <a:pt x="97" y="337"/>
                  </a:lnTo>
                  <a:lnTo>
                    <a:pt x="103" y="298"/>
                  </a:lnTo>
                  <a:lnTo>
                    <a:pt x="105" y="260"/>
                  </a:lnTo>
                  <a:lnTo>
                    <a:pt x="95" y="221"/>
                  </a:lnTo>
                  <a:lnTo>
                    <a:pt x="70" y="184"/>
                  </a:lnTo>
                  <a:lnTo>
                    <a:pt x="56" y="167"/>
                  </a:lnTo>
                  <a:lnTo>
                    <a:pt x="44" y="143"/>
                  </a:lnTo>
                  <a:lnTo>
                    <a:pt x="35" y="124"/>
                  </a:lnTo>
                  <a:lnTo>
                    <a:pt x="23" y="103"/>
                  </a:lnTo>
                  <a:lnTo>
                    <a:pt x="17" y="83"/>
                  </a:lnTo>
                  <a:lnTo>
                    <a:pt x="8" y="60"/>
                  </a:lnTo>
                  <a:lnTo>
                    <a:pt x="4" y="41"/>
                  </a:lnTo>
                  <a:lnTo>
                    <a:pt x="0" y="19"/>
                  </a:lnTo>
                  <a:lnTo>
                    <a:pt x="0" y="0"/>
                  </a:lnTo>
                  <a:lnTo>
                    <a:pt x="62" y="66"/>
                  </a:lnTo>
                  <a:lnTo>
                    <a:pt x="70" y="77"/>
                  </a:lnTo>
                  <a:lnTo>
                    <a:pt x="101" y="130"/>
                  </a:lnTo>
                  <a:lnTo>
                    <a:pt x="128" y="163"/>
                  </a:lnTo>
                  <a:lnTo>
                    <a:pt x="139" y="190"/>
                  </a:lnTo>
                  <a:lnTo>
                    <a:pt x="151" y="201"/>
                  </a:lnTo>
                  <a:lnTo>
                    <a:pt x="172" y="234"/>
                  </a:lnTo>
                  <a:lnTo>
                    <a:pt x="219" y="300"/>
                  </a:lnTo>
                  <a:lnTo>
                    <a:pt x="234" y="324"/>
                  </a:lnTo>
                  <a:lnTo>
                    <a:pt x="273" y="378"/>
                  </a:lnTo>
                  <a:lnTo>
                    <a:pt x="281" y="384"/>
                  </a:lnTo>
                  <a:lnTo>
                    <a:pt x="297" y="401"/>
                  </a:lnTo>
                  <a:lnTo>
                    <a:pt x="335" y="436"/>
                  </a:lnTo>
                  <a:lnTo>
                    <a:pt x="425" y="492"/>
                  </a:lnTo>
                  <a:lnTo>
                    <a:pt x="448" y="519"/>
                  </a:lnTo>
                  <a:lnTo>
                    <a:pt x="448" y="529"/>
                  </a:lnTo>
                  <a:lnTo>
                    <a:pt x="376" y="514"/>
                  </a:lnTo>
                  <a:lnTo>
                    <a:pt x="370" y="518"/>
                  </a:lnTo>
                  <a:lnTo>
                    <a:pt x="374" y="535"/>
                  </a:lnTo>
                  <a:lnTo>
                    <a:pt x="436" y="574"/>
                  </a:lnTo>
                  <a:lnTo>
                    <a:pt x="436" y="582"/>
                  </a:lnTo>
                  <a:lnTo>
                    <a:pt x="392" y="580"/>
                  </a:lnTo>
                  <a:lnTo>
                    <a:pt x="392" y="591"/>
                  </a:lnTo>
                  <a:lnTo>
                    <a:pt x="392" y="593"/>
                  </a:lnTo>
                  <a:lnTo>
                    <a:pt x="463" y="636"/>
                  </a:lnTo>
                  <a:lnTo>
                    <a:pt x="457" y="647"/>
                  </a:lnTo>
                  <a:lnTo>
                    <a:pt x="413" y="649"/>
                  </a:lnTo>
                  <a:lnTo>
                    <a:pt x="397" y="653"/>
                  </a:lnTo>
                  <a:lnTo>
                    <a:pt x="403" y="663"/>
                  </a:lnTo>
                  <a:lnTo>
                    <a:pt x="471" y="694"/>
                  </a:lnTo>
                  <a:lnTo>
                    <a:pt x="454" y="708"/>
                  </a:lnTo>
                  <a:lnTo>
                    <a:pt x="442" y="713"/>
                  </a:lnTo>
                  <a:lnTo>
                    <a:pt x="436" y="715"/>
                  </a:lnTo>
                  <a:lnTo>
                    <a:pt x="403" y="721"/>
                  </a:lnTo>
                  <a:lnTo>
                    <a:pt x="421" y="742"/>
                  </a:lnTo>
                  <a:lnTo>
                    <a:pt x="475" y="766"/>
                  </a:lnTo>
                  <a:lnTo>
                    <a:pt x="463" y="777"/>
                  </a:lnTo>
                  <a:lnTo>
                    <a:pt x="450" y="777"/>
                  </a:lnTo>
                  <a:lnTo>
                    <a:pt x="426" y="783"/>
                  </a:lnTo>
                  <a:lnTo>
                    <a:pt x="376" y="787"/>
                  </a:lnTo>
                  <a:lnTo>
                    <a:pt x="380" y="795"/>
                  </a:lnTo>
                  <a:lnTo>
                    <a:pt x="438" y="814"/>
                  </a:lnTo>
                  <a:lnTo>
                    <a:pt x="459" y="822"/>
                  </a:lnTo>
                  <a:lnTo>
                    <a:pt x="442" y="834"/>
                  </a:lnTo>
                  <a:lnTo>
                    <a:pt x="426" y="839"/>
                  </a:lnTo>
                  <a:lnTo>
                    <a:pt x="415" y="845"/>
                  </a:lnTo>
                  <a:lnTo>
                    <a:pt x="413" y="849"/>
                  </a:lnTo>
                  <a:lnTo>
                    <a:pt x="403" y="855"/>
                  </a:lnTo>
                  <a:lnTo>
                    <a:pt x="380" y="859"/>
                  </a:lnTo>
                  <a:lnTo>
                    <a:pt x="376" y="861"/>
                  </a:lnTo>
                  <a:lnTo>
                    <a:pt x="364" y="865"/>
                  </a:lnTo>
                  <a:lnTo>
                    <a:pt x="349" y="870"/>
                  </a:lnTo>
                  <a:lnTo>
                    <a:pt x="335" y="874"/>
                  </a:lnTo>
                  <a:lnTo>
                    <a:pt x="324" y="882"/>
                  </a:lnTo>
                  <a:lnTo>
                    <a:pt x="310" y="892"/>
                  </a:lnTo>
                  <a:lnTo>
                    <a:pt x="298" y="903"/>
                  </a:lnTo>
                  <a:lnTo>
                    <a:pt x="287" y="915"/>
                  </a:lnTo>
                  <a:lnTo>
                    <a:pt x="275" y="927"/>
                  </a:lnTo>
                  <a:lnTo>
                    <a:pt x="265" y="940"/>
                  </a:lnTo>
                  <a:lnTo>
                    <a:pt x="260" y="954"/>
                  </a:lnTo>
                  <a:lnTo>
                    <a:pt x="258" y="962"/>
                  </a:lnTo>
                  <a:lnTo>
                    <a:pt x="236" y="993"/>
                  </a:lnTo>
                  <a:lnTo>
                    <a:pt x="219" y="1028"/>
                  </a:lnTo>
                  <a:lnTo>
                    <a:pt x="205" y="1062"/>
                  </a:lnTo>
                  <a:lnTo>
                    <a:pt x="192" y="1099"/>
                  </a:lnTo>
                  <a:lnTo>
                    <a:pt x="174" y="1130"/>
                  </a:lnTo>
                  <a:lnTo>
                    <a:pt x="155" y="1161"/>
                  </a:lnTo>
                  <a:lnTo>
                    <a:pt x="130" y="1190"/>
                  </a:lnTo>
                  <a:lnTo>
                    <a:pt x="97" y="1214"/>
                  </a:lnTo>
                  <a:lnTo>
                    <a:pt x="44" y="1223"/>
                  </a:lnTo>
                  <a:lnTo>
                    <a:pt x="41" y="1220"/>
                  </a:lnTo>
                  <a:close/>
                </a:path>
              </a:pathLst>
            </a:custGeom>
            <a:solidFill>
              <a:srgbClr val="669999"/>
            </a:solidFill>
            <a:ln w="9525">
              <a:noFill/>
              <a:round/>
              <a:headEnd/>
              <a:tailEnd/>
            </a:ln>
          </p:spPr>
          <p:txBody>
            <a:bodyPr/>
            <a:lstStyle/>
            <a:p>
              <a:endParaRPr lang="en-US"/>
            </a:p>
          </p:txBody>
        </p:sp>
        <p:sp>
          <p:nvSpPr>
            <p:cNvPr id="53" name="Freeform 36"/>
            <p:cNvSpPr>
              <a:spLocks/>
            </p:cNvSpPr>
            <p:nvPr/>
          </p:nvSpPr>
          <p:spPr bwMode="auto">
            <a:xfrm>
              <a:off x="5981700" y="5391150"/>
              <a:ext cx="492125" cy="228600"/>
            </a:xfrm>
            <a:custGeom>
              <a:avLst/>
              <a:gdLst/>
              <a:ahLst/>
              <a:cxnLst>
                <a:cxn ang="0">
                  <a:pos x="492" y="279"/>
                </a:cxn>
                <a:cxn ang="0">
                  <a:pos x="473" y="262"/>
                </a:cxn>
                <a:cxn ang="0">
                  <a:pos x="442" y="254"/>
                </a:cxn>
                <a:cxn ang="0">
                  <a:pos x="405" y="250"/>
                </a:cxn>
                <a:cxn ang="0">
                  <a:pos x="339" y="252"/>
                </a:cxn>
                <a:cxn ang="0">
                  <a:pos x="321" y="229"/>
                </a:cxn>
                <a:cxn ang="0">
                  <a:pos x="298" y="219"/>
                </a:cxn>
                <a:cxn ang="0">
                  <a:pos x="275" y="211"/>
                </a:cxn>
                <a:cxn ang="0">
                  <a:pos x="252" y="207"/>
                </a:cxn>
                <a:cxn ang="0">
                  <a:pos x="207" y="207"/>
                </a:cxn>
                <a:cxn ang="0">
                  <a:pos x="182" y="165"/>
                </a:cxn>
                <a:cxn ang="0">
                  <a:pos x="151" y="144"/>
                </a:cxn>
                <a:cxn ang="0">
                  <a:pos x="118" y="134"/>
                </a:cxn>
                <a:cxn ang="0">
                  <a:pos x="85" y="128"/>
                </a:cxn>
                <a:cxn ang="0">
                  <a:pos x="62" y="111"/>
                </a:cxn>
                <a:cxn ang="0">
                  <a:pos x="32" y="80"/>
                </a:cxn>
                <a:cxn ang="0">
                  <a:pos x="0" y="60"/>
                </a:cxn>
                <a:cxn ang="0">
                  <a:pos x="145" y="31"/>
                </a:cxn>
                <a:cxn ang="0">
                  <a:pos x="223" y="0"/>
                </a:cxn>
                <a:cxn ang="0">
                  <a:pos x="226" y="31"/>
                </a:cxn>
                <a:cxn ang="0">
                  <a:pos x="244" y="39"/>
                </a:cxn>
                <a:cxn ang="0">
                  <a:pos x="277" y="35"/>
                </a:cxn>
                <a:cxn ang="0">
                  <a:pos x="300" y="56"/>
                </a:cxn>
                <a:cxn ang="0">
                  <a:pos x="345" y="54"/>
                </a:cxn>
                <a:cxn ang="0">
                  <a:pos x="356" y="78"/>
                </a:cxn>
                <a:cxn ang="0">
                  <a:pos x="374" y="85"/>
                </a:cxn>
                <a:cxn ang="0">
                  <a:pos x="405" y="76"/>
                </a:cxn>
                <a:cxn ang="0">
                  <a:pos x="434" y="101"/>
                </a:cxn>
                <a:cxn ang="0">
                  <a:pos x="440" y="112"/>
                </a:cxn>
                <a:cxn ang="0">
                  <a:pos x="486" y="111"/>
                </a:cxn>
                <a:cxn ang="0">
                  <a:pos x="531" y="112"/>
                </a:cxn>
                <a:cxn ang="0">
                  <a:pos x="546" y="173"/>
                </a:cxn>
                <a:cxn ang="0">
                  <a:pos x="618" y="289"/>
                </a:cxn>
                <a:cxn ang="0">
                  <a:pos x="589" y="283"/>
                </a:cxn>
                <a:cxn ang="0">
                  <a:pos x="564" y="281"/>
                </a:cxn>
                <a:cxn ang="0">
                  <a:pos x="539" y="281"/>
                </a:cxn>
                <a:cxn ang="0">
                  <a:pos x="517" y="285"/>
                </a:cxn>
              </a:cxnLst>
              <a:rect l="0" t="0" r="r" b="b"/>
              <a:pathLst>
                <a:path w="618" h="289">
                  <a:moveTo>
                    <a:pt x="496" y="289"/>
                  </a:moveTo>
                  <a:lnTo>
                    <a:pt x="492" y="279"/>
                  </a:lnTo>
                  <a:lnTo>
                    <a:pt x="490" y="273"/>
                  </a:lnTo>
                  <a:lnTo>
                    <a:pt x="473" y="262"/>
                  </a:lnTo>
                  <a:lnTo>
                    <a:pt x="459" y="256"/>
                  </a:lnTo>
                  <a:lnTo>
                    <a:pt x="442" y="254"/>
                  </a:lnTo>
                  <a:lnTo>
                    <a:pt x="428" y="252"/>
                  </a:lnTo>
                  <a:lnTo>
                    <a:pt x="405" y="250"/>
                  </a:lnTo>
                  <a:lnTo>
                    <a:pt x="347" y="258"/>
                  </a:lnTo>
                  <a:lnTo>
                    <a:pt x="339" y="252"/>
                  </a:lnTo>
                  <a:lnTo>
                    <a:pt x="333" y="239"/>
                  </a:lnTo>
                  <a:lnTo>
                    <a:pt x="321" y="229"/>
                  </a:lnTo>
                  <a:lnTo>
                    <a:pt x="310" y="223"/>
                  </a:lnTo>
                  <a:lnTo>
                    <a:pt x="298" y="219"/>
                  </a:lnTo>
                  <a:lnTo>
                    <a:pt x="287" y="215"/>
                  </a:lnTo>
                  <a:lnTo>
                    <a:pt x="275" y="211"/>
                  </a:lnTo>
                  <a:lnTo>
                    <a:pt x="263" y="209"/>
                  </a:lnTo>
                  <a:lnTo>
                    <a:pt x="252" y="207"/>
                  </a:lnTo>
                  <a:lnTo>
                    <a:pt x="240" y="207"/>
                  </a:lnTo>
                  <a:lnTo>
                    <a:pt x="207" y="207"/>
                  </a:lnTo>
                  <a:lnTo>
                    <a:pt x="195" y="184"/>
                  </a:lnTo>
                  <a:lnTo>
                    <a:pt x="182" y="165"/>
                  </a:lnTo>
                  <a:lnTo>
                    <a:pt x="168" y="153"/>
                  </a:lnTo>
                  <a:lnTo>
                    <a:pt x="151" y="144"/>
                  </a:lnTo>
                  <a:lnTo>
                    <a:pt x="135" y="140"/>
                  </a:lnTo>
                  <a:lnTo>
                    <a:pt x="118" y="134"/>
                  </a:lnTo>
                  <a:lnTo>
                    <a:pt x="102" y="132"/>
                  </a:lnTo>
                  <a:lnTo>
                    <a:pt x="85" y="128"/>
                  </a:lnTo>
                  <a:lnTo>
                    <a:pt x="71" y="126"/>
                  </a:lnTo>
                  <a:lnTo>
                    <a:pt x="62" y="111"/>
                  </a:lnTo>
                  <a:lnTo>
                    <a:pt x="48" y="93"/>
                  </a:lnTo>
                  <a:lnTo>
                    <a:pt x="32" y="80"/>
                  </a:lnTo>
                  <a:lnTo>
                    <a:pt x="15" y="66"/>
                  </a:lnTo>
                  <a:lnTo>
                    <a:pt x="0" y="60"/>
                  </a:lnTo>
                  <a:lnTo>
                    <a:pt x="131" y="33"/>
                  </a:lnTo>
                  <a:lnTo>
                    <a:pt x="145" y="31"/>
                  </a:lnTo>
                  <a:lnTo>
                    <a:pt x="160" y="21"/>
                  </a:lnTo>
                  <a:lnTo>
                    <a:pt x="223" y="0"/>
                  </a:lnTo>
                  <a:lnTo>
                    <a:pt x="223" y="23"/>
                  </a:lnTo>
                  <a:lnTo>
                    <a:pt x="226" y="31"/>
                  </a:lnTo>
                  <a:lnTo>
                    <a:pt x="228" y="33"/>
                  </a:lnTo>
                  <a:lnTo>
                    <a:pt x="244" y="39"/>
                  </a:lnTo>
                  <a:lnTo>
                    <a:pt x="261" y="39"/>
                  </a:lnTo>
                  <a:lnTo>
                    <a:pt x="277" y="35"/>
                  </a:lnTo>
                  <a:lnTo>
                    <a:pt x="294" y="31"/>
                  </a:lnTo>
                  <a:lnTo>
                    <a:pt x="300" y="56"/>
                  </a:lnTo>
                  <a:lnTo>
                    <a:pt x="310" y="62"/>
                  </a:lnTo>
                  <a:lnTo>
                    <a:pt x="345" y="54"/>
                  </a:lnTo>
                  <a:lnTo>
                    <a:pt x="354" y="48"/>
                  </a:lnTo>
                  <a:lnTo>
                    <a:pt x="356" y="78"/>
                  </a:lnTo>
                  <a:lnTo>
                    <a:pt x="360" y="83"/>
                  </a:lnTo>
                  <a:lnTo>
                    <a:pt x="374" y="85"/>
                  </a:lnTo>
                  <a:lnTo>
                    <a:pt x="389" y="83"/>
                  </a:lnTo>
                  <a:lnTo>
                    <a:pt x="405" y="76"/>
                  </a:lnTo>
                  <a:lnTo>
                    <a:pt x="422" y="68"/>
                  </a:lnTo>
                  <a:lnTo>
                    <a:pt x="434" y="101"/>
                  </a:lnTo>
                  <a:lnTo>
                    <a:pt x="434" y="105"/>
                  </a:lnTo>
                  <a:lnTo>
                    <a:pt x="440" y="112"/>
                  </a:lnTo>
                  <a:lnTo>
                    <a:pt x="484" y="105"/>
                  </a:lnTo>
                  <a:lnTo>
                    <a:pt x="486" y="111"/>
                  </a:lnTo>
                  <a:lnTo>
                    <a:pt x="502" y="126"/>
                  </a:lnTo>
                  <a:lnTo>
                    <a:pt x="531" y="112"/>
                  </a:lnTo>
                  <a:lnTo>
                    <a:pt x="546" y="157"/>
                  </a:lnTo>
                  <a:lnTo>
                    <a:pt x="546" y="173"/>
                  </a:lnTo>
                  <a:lnTo>
                    <a:pt x="597" y="258"/>
                  </a:lnTo>
                  <a:lnTo>
                    <a:pt x="618" y="289"/>
                  </a:lnTo>
                  <a:lnTo>
                    <a:pt x="603" y="285"/>
                  </a:lnTo>
                  <a:lnTo>
                    <a:pt x="589" y="283"/>
                  </a:lnTo>
                  <a:lnTo>
                    <a:pt x="576" y="281"/>
                  </a:lnTo>
                  <a:lnTo>
                    <a:pt x="564" y="281"/>
                  </a:lnTo>
                  <a:lnTo>
                    <a:pt x="550" y="281"/>
                  </a:lnTo>
                  <a:lnTo>
                    <a:pt x="539" y="281"/>
                  </a:lnTo>
                  <a:lnTo>
                    <a:pt x="527" y="281"/>
                  </a:lnTo>
                  <a:lnTo>
                    <a:pt x="517" y="285"/>
                  </a:lnTo>
                  <a:lnTo>
                    <a:pt x="496" y="289"/>
                  </a:lnTo>
                  <a:close/>
                </a:path>
              </a:pathLst>
            </a:custGeom>
            <a:solidFill>
              <a:srgbClr val="669999"/>
            </a:solidFill>
            <a:ln w="9525">
              <a:noFill/>
              <a:round/>
              <a:headEnd/>
              <a:tailEnd/>
            </a:ln>
          </p:spPr>
          <p:txBody>
            <a:bodyPr/>
            <a:lstStyle/>
            <a:p>
              <a:endParaRPr lang="en-US"/>
            </a:p>
          </p:txBody>
        </p:sp>
        <p:sp>
          <p:nvSpPr>
            <p:cNvPr id="54" name="Freeform 37"/>
            <p:cNvSpPr>
              <a:spLocks/>
            </p:cNvSpPr>
            <p:nvPr/>
          </p:nvSpPr>
          <p:spPr bwMode="auto">
            <a:xfrm>
              <a:off x="8105775" y="5568950"/>
              <a:ext cx="71438" cy="30163"/>
            </a:xfrm>
            <a:custGeom>
              <a:avLst/>
              <a:gdLst/>
              <a:ahLst/>
              <a:cxnLst>
                <a:cxn ang="0">
                  <a:pos x="39" y="39"/>
                </a:cxn>
                <a:cxn ang="0">
                  <a:pos x="0" y="12"/>
                </a:cxn>
                <a:cxn ang="0">
                  <a:pos x="0" y="0"/>
                </a:cxn>
                <a:cxn ang="0">
                  <a:pos x="15" y="12"/>
                </a:cxn>
                <a:cxn ang="0">
                  <a:pos x="33" y="23"/>
                </a:cxn>
                <a:cxn ang="0">
                  <a:pos x="50" y="29"/>
                </a:cxn>
                <a:cxn ang="0">
                  <a:pos x="72" y="29"/>
                </a:cxn>
                <a:cxn ang="0">
                  <a:pos x="89" y="27"/>
                </a:cxn>
                <a:cxn ang="0">
                  <a:pos x="79" y="35"/>
                </a:cxn>
                <a:cxn ang="0">
                  <a:pos x="39" y="39"/>
                </a:cxn>
              </a:cxnLst>
              <a:rect l="0" t="0" r="r" b="b"/>
              <a:pathLst>
                <a:path w="89" h="39">
                  <a:moveTo>
                    <a:pt x="39" y="39"/>
                  </a:moveTo>
                  <a:lnTo>
                    <a:pt x="0" y="12"/>
                  </a:lnTo>
                  <a:lnTo>
                    <a:pt x="0" y="0"/>
                  </a:lnTo>
                  <a:lnTo>
                    <a:pt x="15" y="12"/>
                  </a:lnTo>
                  <a:lnTo>
                    <a:pt x="33" y="23"/>
                  </a:lnTo>
                  <a:lnTo>
                    <a:pt x="50" y="29"/>
                  </a:lnTo>
                  <a:lnTo>
                    <a:pt x="72" y="29"/>
                  </a:lnTo>
                  <a:lnTo>
                    <a:pt x="89" y="27"/>
                  </a:lnTo>
                  <a:lnTo>
                    <a:pt x="79" y="35"/>
                  </a:lnTo>
                  <a:lnTo>
                    <a:pt x="39" y="39"/>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55" name="Freeform 38"/>
            <p:cNvSpPr>
              <a:spLocks/>
            </p:cNvSpPr>
            <p:nvPr/>
          </p:nvSpPr>
          <p:spPr bwMode="auto">
            <a:xfrm>
              <a:off x="6380163" y="5567363"/>
              <a:ext cx="3175" cy="7937"/>
            </a:xfrm>
            <a:custGeom>
              <a:avLst/>
              <a:gdLst/>
              <a:ahLst/>
              <a:cxnLst>
                <a:cxn ang="0">
                  <a:pos x="0" y="12"/>
                </a:cxn>
                <a:cxn ang="0">
                  <a:pos x="4" y="0"/>
                </a:cxn>
                <a:cxn ang="0">
                  <a:pos x="0" y="12"/>
                </a:cxn>
              </a:cxnLst>
              <a:rect l="0" t="0" r="r" b="b"/>
              <a:pathLst>
                <a:path w="4" h="12">
                  <a:moveTo>
                    <a:pt x="0" y="12"/>
                  </a:moveTo>
                  <a:lnTo>
                    <a:pt x="4" y="0"/>
                  </a:lnTo>
                  <a:lnTo>
                    <a:pt x="0" y="12"/>
                  </a:lnTo>
                  <a:close/>
                </a:path>
              </a:pathLst>
            </a:custGeom>
            <a:solidFill>
              <a:srgbClr val="000000"/>
            </a:solidFill>
            <a:ln w="9525">
              <a:noFill/>
              <a:round/>
              <a:headEnd/>
              <a:tailEnd/>
            </a:ln>
          </p:spPr>
          <p:txBody>
            <a:bodyPr/>
            <a:lstStyle/>
            <a:p>
              <a:endParaRPr lang="en-US"/>
            </a:p>
          </p:txBody>
        </p:sp>
        <p:sp>
          <p:nvSpPr>
            <p:cNvPr id="56" name="Freeform 39"/>
            <p:cNvSpPr>
              <a:spLocks/>
            </p:cNvSpPr>
            <p:nvPr/>
          </p:nvSpPr>
          <p:spPr bwMode="auto">
            <a:xfrm>
              <a:off x="6278563" y="5495925"/>
              <a:ext cx="44450" cy="65088"/>
            </a:xfrm>
            <a:custGeom>
              <a:avLst/>
              <a:gdLst/>
              <a:ahLst/>
              <a:cxnLst>
                <a:cxn ang="0">
                  <a:pos x="0" y="81"/>
                </a:cxn>
                <a:cxn ang="0">
                  <a:pos x="17" y="44"/>
                </a:cxn>
                <a:cxn ang="0">
                  <a:pos x="33" y="2"/>
                </a:cxn>
                <a:cxn ang="0">
                  <a:pos x="54" y="0"/>
                </a:cxn>
                <a:cxn ang="0">
                  <a:pos x="21" y="68"/>
                </a:cxn>
                <a:cxn ang="0">
                  <a:pos x="11" y="81"/>
                </a:cxn>
                <a:cxn ang="0">
                  <a:pos x="0" y="81"/>
                </a:cxn>
              </a:cxnLst>
              <a:rect l="0" t="0" r="r" b="b"/>
              <a:pathLst>
                <a:path w="54" h="81">
                  <a:moveTo>
                    <a:pt x="0" y="81"/>
                  </a:moveTo>
                  <a:lnTo>
                    <a:pt x="17" y="44"/>
                  </a:lnTo>
                  <a:lnTo>
                    <a:pt x="33" y="2"/>
                  </a:lnTo>
                  <a:lnTo>
                    <a:pt x="54" y="0"/>
                  </a:lnTo>
                  <a:lnTo>
                    <a:pt x="21" y="68"/>
                  </a:lnTo>
                  <a:lnTo>
                    <a:pt x="11" y="81"/>
                  </a:lnTo>
                  <a:lnTo>
                    <a:pt x="0" y="81"/>
                  </a:lnTo>
                  <a:close/>
                </a:path>
              </a:pathLst>
            </a:custGeom>
            <a:solidFill>
              <a:srgbClr val="000000"/>
            </a:solidFill>
            <a:ln w="9525">
              <a:noFill/>
              <a:round/>
              <a:headEnd/>
              <a:tailEnd/>
            </a:ln>
          </p:spPr>
          <p:txBody>
            <a:bodyPr/>
            <a:lstStyle/>
            <a:p>
              <a:endParaRPr lang="en-US"/>
            </a:p>
          </p:txBody>
        </p:sp>
        <p:sp>
          <p:nvSpPr>
            <p:cNvPr id="57" name="Freeform 40"/>
            <p:cNvSpPr>
              <a:spLocks/>
            </p:cNvSpPr>
            <p:nvPr/>
          </p:nvSpPr>
          <p:spPr bwMode="auto">
            <a:xfrm>
              <a:off x="6378575" y="5519738"/>
              <a:ext cx="6350" cy="41275"/>
            </a:xfrm>
            <a:custGeom>
              <a:avLst/>
              <a:gdLst/>
              <a:ahLst/>
              <a:cxnLst>
                <a:cxn ang="0">
                  <a:pos x="0" y="48"/>
                </a:cxn>
                <a:cxn ang="0">
                  <a:pos x="6" y="0"/>
                </a:cxn>
                <a:cxn ang="0">
                  <a:pos x="8" y="50"/>
                </a:cxn>
                <a:cxn ang="0">
                  <a:pos x="0" y="48"/>
                </a:cxn>
              </a:cxnLst>
              <a:rect l="0" t="0" r="r" b="b"/>
              <a:pathLst>
                <a:path w="8" h="50">
                  <a:moveTo>
                    <a:pt x="0" y="48"/>
                  </a:moveTo>
                  <a:lnTo>
                    <a:pt x="6" y="0"/>
                  </a:lnTo>
                  <a:lnTo>
                    <a:pt x="8" y="50"/>
                  </a:lnTo>
                  <a:lnTo>
                    <a:pt x="0" y="48"/>
                  </a:lnTo>
                  <a:close/>
                </a:path>
              </a:pathLst>
            </a:custGeom>
            <a:solidFill>
              <a:srgbClr val="99CC99"/>
            </a:solidFill>
            <a:ln w="9525">
              <a:noFill/>
              <a:round/>
              <a:headEnd/>
              <a:tailEnd/>
            </a:ln>
          </p:spPr>
          <p:txBody>
            <a:bodyPr/>
            <a:lstStyle/>
            <a:p>
              <a:endParaRPr lang="en-US"/>
            </a:p>
          </p:txBody>
        </p:sp>
        <p:sp>
          <p:nvSpPr>
            <p:cNvPr id="58" name="Freeform 41"/>
            <p:cNvSpPr>
              <a:spLocks/>
            </p:cNvSpPr>
            <p:nvPr/>
          </p:nvSpPr>
          <p:spPr bwMode="auto">
            <a:xfrm>
              <a:off x="6189663" y="5470525"/>
              <a:ext cx="57150" cy="57150"/>
            </a:xfrm>
            <a:custGeom>
              <a:avLst/>
              <a:gdLst/>
              <a:ahLst/>
              <a:cxnLst>
                <a:cxn ang="0">
                  <a:pos x="0" y="72"/>
                </a:cxn>
                <a:cxn ang="0">
                  <a:pos x="45" y="15"/>
                </a:cxn>
                <a:cxn ang="0">
                  <a:pos x="72" y="0"/>
                </a:cxn>
                <a:cxn ang="0">
                  <a:pos x="33" y="54"/>
                </a:cxn>
                <a:cxn ang="0">
                  <a:pos x="18" y="60"/>
                </a:cxn>
                <a:cxn ang="0">
                  <a:pos x="0" y="72"/>
                </a:cxn>
              </a:cxnLst>
              <a:rect l="0" t="0" r="r" b="b"/>
              <a:pathLst>
                <a:path w="72" h="72">
                  <a:moveTo>
                    <a:pt x="0" y="72"/>
                  </a:moveTo>
                  <a:lnTo>
                    <a:pt x="45" y="15"/>
                  </a:lnTo>
                  <a:lnTo>
                    <a:pt x="72" y="0"/>
                  </a:lnTo>
                  <a:lnTo>
                    <a:pt x="33" y="54"/>
                  </a:lnTo>
                  <a:lnTo>
                    <a:pt x="18" y="60"/>
                  </a:lnTo>
                  <a:lnTo>
                    <a:pt x="0" y="72"/>
                  </a:lnTo>
                  <a:close/>
                </a:path>
              </a:pathLst>
            </a:custGeom>
            <a:solidFill>
              <a:srgbClr val="000000"/>
            </a:solidFill>
            <a:ln w="9525">
              <a:noFill/>
              <a:round/>
              <a:headEnd/>
              <a:tailEnd/>
            </a:ln>
          </p:spPr>
          <p:txBody>
            <a:bodyPr/>
            <a:lstStyle/>
            <a:p>
              <a:endParaRPr lang="en-US"/>
            </a:p>
          </p:txBody>
        </p:sp>
        <p:sp>
          <p:nvSpPr>
            <p:cNvPr id="59" name="Freeform 42"/>
            <p:cNvSpPr>
              <a:spLocks/>
            </p:cNvSpPr>
            <p:nvPr/>
          </p:nvSpPr>
          <p:spPr bwMode="auto">
            <a:xfrm>
              <a:off x="8128000" y="5483225"/>
              <a:ext cx="68263" cy="14288"/>
            </a:xfrm>
            <a:custGeom>
              <a:avLst/>
              <a:gdLst/>
              <a:ahLst/>
              <a:cxnLst>
                <a:cxn ang="0">
                  <a:pos x="33" y="18"/>
                </a:cxn>
                <a:cxn ang="0">
                  <a:pos x="19" y="16"/>
                </a:cxn>
                <a:cxn ang="0">
                  <a:pos x="0" y="2"/>
                </a:cxn>
                <a:cxn ang="0">
                  <a:pos x="12" y="0"/>
                </a:cxn>
                <a:cxn ang="0">
                  <a:pos x="85" y="0"/>
                </a:cxn>
                <a:cxn ang="0">
                  <a:pos x="70" y="16"/>
                </a:cxn>
                <a:cxn ang="0">
                  <a:pos x="33" y="18"/>
                </a:cxn>
              </a:cxnLst>
              <a:rect l="0" t="0" r="r" b="b"/>
              <a:pathLst>
                <a:path w="85" h="18">
                  <a:moveTo>
                    <a:pt x="33" y="18"/>
                  </a:moveTo>
                  <a:lnTo>
                    <a:pt x="19" y="16"/>
                  </a:lnTo>
                  <a:lnTo>
                    <a:pt x="0" y="2"/>
                  </a:lnTo>
                  <a:lnTo>
                    <a:pt x="12" y="0"/>
                  </a:lnTo>
                  <a:lnTo>
                    <a:pt x="85" y="0"/>
                  </a:lnTo>
                  <a:lnTo>
                    <a:pt x="70" y="16"/>
                  </a:lnTo>
                  <a:lnTo>
                    <a:pt x="33" y="18"/>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0" name="Freeform 43"/>
            <p:cNvSpPr>
              <a:spLocks/>
            </p:cNvSpPr>
            <p:nvPr/>
          </p:nvSpPr>
          <p:spPr bwMode="auto">
            <a:xfrm>
              <a:off x="6096000" y="5448300"/>
              <a:ext cx="71438" cy="25400"/>
            </a:xfrm>
            <a:custGeom>
              <a:avLst/>
              <a:gdLst/>
              <a:ahLst/>
              <a:cxnLst>
                <a:cxn ang="0">
                  <a:pos x="8" y="33"/>
                </a:cxn>
                <a:cxn ang="0">
                  <a:pos x="8" y="29"/>
                </a:cxn>
                <a:cxn ang="0">
                  <a:pos x="0" y="33"/>
                </a:cxn>
                <a:cxn ang="0">
                  <a:pos x="14" y="23"/>
                </a:cxn>
                <a:cxn ang="0">
                  <a:pos x="62" y="11"/>
                </a:cxn>
                <a:cxn ang="0">
                  <a:pos x="89" y="0"/>
                </a:cxn>
                <a:cxn ang="0">
                  <a:pos x="80" y="8"/>
                </a:cxn>
                <a:cxn ang="0">
                  <a:pos x="70" y="15"/>
                </a:cxn>
                <a:cxn ang="0">
                  <a:pos x="60" y="19"/>
                </a:cxn>
                <a:cxn ang="0">
                  <a:pos x="52" y="23"/>
                </a:cxn>
                <a:cxn ang="0">
                  <a:pos x="41" y="29"/>
                </a:cxn>
                <a:cxn ang="0">
                  <a:pos x="39" y="33"/>
                </a:cxn>
                <a:cxn ang="0">
                  <a:pos x="23" y="29"/>
                </a:cxn>
                <a:cxn ang="0">
                  <a:pos x="8" y="33"/>
                </a:cxn>
              </a:cxnLst>
              <a:rect l="0" t="0" r="r" b="b"/>
              <a:pathLst>
                <a:path w="89" h="33">
                  <a:moveTo>
                    <a:pt x="8" y="33"/>
                  </a:moveTo>
                  <a:lnTo>
                    <a:pt x="8" y="29"/>
                  </a:lnTo>
                  <a:lnTo>
                    <a:pt x="0" y="33"/>
                  </a:lnTo>
                  <a:lnTo>
                    <a:pt x="14" y="23"/>
                  </a:lnTo>
                  <a:lnTo>
                    <a:pt x="62" y="11"/>
                  </a:lnTo>
                  <a:lnTo>
                    <a:pt x="89" y="0"/>
                  </a:lnTo>
                  <a:lnTo>
                    <a:pt x="80" y="8"/>
                  </a:lnTo>
                  <a:lnTo>
                    <a:pt x="70" y="15"/>
                  </a:lnTo>
                  <a:lnTo>
                    <a:pt x="60" y="19"/>
                  </a:lnTo>
                  <a:lnTo>
                    <a:pt x="52" y="23"/>
                  </a:lnTo>
                  <a:lnTo>
                    <a:pt x="41" y="29"/>
                  </a:lnTo>
                  <a:lnTo>
                    <a:pt x="39" y="33"/>
                  </a:lnTo>
                  <a:lnTo>
                    <a:pt x="23" y="29"/>
                  </a:lnTo>
                  <a:lnTo>
                    <a:pt x="8" y="33"/>
                  </a:lnTo>
                  <a:close/>
                </a:path>
              </a:pathLst>
            </a:custGeom>
            <a:solidFill>
              <a:srgbClr val="000000"/>
            </a:solidFill>
            <a:ln w="9525">
              <a:noFill/>
              <a:round/>
              <a:headEnd/>
              <a:tailEnd/>
            </a:ln>
          </p:spPr>
          <p:txBody>
            <a:bodyPr/>
            <a:lstStyle/>
            <a:p>
              <a:endParaRPr lang="en-US"/>
            </a:p>
          </p:txBody>
        </p:sp>
        <p:sp>
          <p:nvSpPr>
            <p:cNvPr id="61" name="Freeform 44"/>
            <p:cNvSpPr>
              <a:spLocks/>
            </p:cNvSpPr>
            <p:nvPr/>
          </p:nvSpPr>
          <p:spPr bwMode="auto">
            <a:xfrm>
              <a:off x="7000875" y="5013325"/>
              <a:ext cx="315913" cy="411163"/>
            </a:xfrm>
            <a:custGeom>
              <a:avLst/>
              <a:gdLst/>
              <a:ahLst/>
              <a:cxnLst>
                <a:cxn ang="0">
                  <a:pos x="233" y="512"/>
                </a:cxn>
                <a:cxn ang="0">
                  <a:pos x="194" y="498"/>
                </a:cxn>
                <a:cxn ang="0">
                  <a:pos x="154" y="479"/>
                </a:cxn>
                <a:cxn ang="0">
                  <a:pos x="115" y="456"/>
                </a:cxn>
                <a:cxn ang="0">
                  <a:pos x="72" y="430"/>
                </a:cxn>
                <a:cxn ang="0">
                  <a:pos x="6" y="428"/>
                </a:cxn>
                <a:cxn ang="0">
                  <a:pos x="0" y="417"/>
                </a:cxn>
                <a:cxn ang="0">
                  <a:pos x="74" y="411"/>
                </a:cxn>
                <a:cxn ang="0">
                  <a:pos x="12" y="378"/>
                </a:cxn>
                <a:cxn ang="0">
                  <a:pos x="22" y="361"/>
                </a:cxn>
                <a:cxn ang="0">
                  <a:pos x="33" y="326"/>
                </a:cxn>
                <a:cxn ang="0">
                  <a:pos x="20" y="254"/>
                </a:cxn>
                <a:cxn ang="0">
                  <a:pos x="22" y="182"/>
                </a:cxn>
                <a:cxn ang="0">
                  <a:pos x="43" y="112"/>
                </a:cxn>
                <a:cxn ang="0">
                  <a:pos x="84" y="50"/>
                </a:cxn>
                <a:cxn ang="0">
                  <a:pos x="109" y="33"/>
                </a:cxn>
                <a:cxn ang="0">
                  <a:pos x="136" y="15"/>
                </a:cxn>
                <a:cxn ang="0">
                  <a:pos x="165" y="4"/>
                </a:cxn>
                <a:cxn ang="0">
                  <a:pos x="202" y="0"/>
                </a:cxn>
                <a:cxn ang="0">
                  <a:pos x="249" y="10"/>
                </a:cxn>
                <a:cxn ang="0">
                  <a:pos x="293" y="35"/>
                </a:cxn>
                <a:cxn ang="0">
                  <a:pos x="332" y="74"/>
                </a:cxn>
                <a:cxn ang="0">
                  <a:pos x="371" y="134"/>
                </a:cxn>
                <a:cxn ang="0">
                  <a:pos x="382" y="184"/>
                </a:cxn>
                <a:cxn ang="0">
                  <a:pos x="394" y="256"/>
                </a:cxn>
                <a:cxn ang="0">
                  <a:pos x="396" y="328"/>
                </a:cxn>
                <a:cxn ang="0">
                  <a:pos x="386" y="399"/>
                </a:cxn>
                <a:cxn ang="0">
                  <a:pos x="365" y="446"/>
                </a:cxn>
                <a:cxn ang="0">
                  <a:pos x="346" y="467"/>
                </a:cxn>
                <a:cxn ang="0">
                  <a:pos x="328" y="485"/>
                </a:cxn>
                <a:cxn ang="0">
                  <a:pos x="309" y="500"/>
                </a:cxn>
                <a:cxn ang="0">
                  <a:pos x="253" y="518"/>
                </a:cxn>
              </a:cxnLst>
              <a:rect l="0" t="0" r="r" b="b"/>
              <a:pathLst>
                <a:path w="398" h="518">
                  <a:moveTo>
                    <a:pt x="253" y="518"/>
                  </a:moveTo>
                  <a:lnTo>
                    <a:pt x="233" y="512"/>
                  </a:lnTo>
                  <a:lnTo>
                    <a:pt x="214" y="506"/>
                  </a:lnTo>
                  <a:lnTo>
                    <a:pt x="194" y="498"/>
                  </a:lnTo>
                  <a:lnTo>
                    <a:pt x="175" y="491"/>
                  </a:lnTo>
                  <a:lnTo>
                    <a:pt x="154" y="479"/>
                  </a:lnTo>
                  <a:lnTo>
                    <a:pt x="134" y="467"/>
                  </a:lnTo>
                  <a:lnTo>
                    <a:pt x="115" y="456"/>
                  </a:lnTo>
                  <a:lnTo>
                    <a:pt x="95" y="446"/>
                  </a:lnTo>
                  <a:lnTo>
                    <a:pt x="72" y="430"/>
                  </a:lnTo>
                  <a:lnTo>
                    <a:pt x="18" y="428"/>
                  </a:lnTo>
                  <a:lnTo>
                    <a:pt x="6" y="428"/>
                  </a:lnTo>
                  <a:lnTo>
                    <a:pt x="2" y="423"/>
                  </a:lnTo>
                  <a:lnTo>
                    <a:pt x="0" y="417"/>
                  </a:lnTo>
                  <a:lnTo>
                    <a:pt x="12" y="411"/>
                  </a:lnTo>
                  <a:lnTo>
                    <a:pt x="74" y="411"/>
                  </a:lnTo>
                  <a:lnTo>
                    <a:pt x="53" y="390"/>
                  </a:lnTo>
                  <a:lnTo>
                    <a:pt x="12" y="378"/>
                  </a:lnTo>
                  <a:lnTo>
                    <a:pt x="12" y="368"/>
                  </a:lnTo>
                  <a:lnTo>
                    <a:pt x="22" y="361"/>
                  </a:lnTo>
                  <a:lnTo>
                    <a:pt x="45" y="363"/>
                  </a:lnTo>
                  <a:lnTo>
                    <a:pt x="33" y="326"/>
                  </a:lnTo>
                  <a:lnTo>
                    <a:pt x="26" y="291"/>
                  </a:lnTo>
                  <a:lnTo>
                    <a:pt x="20" y="254"/>
                  </a:lnTo>
                  <a:lnTo>
                    <a:pt x="20" y="219"/>
                  </a:lnTo>
                  <a:lnTo>
                    <a:pt x="22" y="182"/>
                  </a:lnTo>
                  <a:lnTo>
                    <a:pt x="29" y="147"/>
                  </a:lnTo>
                  <a:lnTo>
                    <a:pt x="43" y="112"/>
                  </a:lnTo>
                  <a:lnTo>
                    <a:pt x="64" y="77"/>
                  </a:lnTo>
                  <a:lnTo>
                    <a:pt x="84" y="50"/>
                  </a:lnTo>
                  <a:lnTo>
                    <a:pt x="86" y="48"/>
                  </a:lnTo>
                  <a:lnTo>
                    <a:pt x="109" y="33"/>
                  </a:lnTo>
                  <a:lnTo>
                    <a:pt x="123" y="23"/>
                  </a:lnTo>
                  <a:lnTo>
                    <a:pt x="136" y="15"/>
                  </a:lnTo>
                  <a:lnTo>
                    <a:pt x="152" y="10"/>
                  </a:lnTo>
                  <a:lnTo>
                    <a:pt x="165" y="4"/>
                  </a:lnTo>
                  <a:lnTo>
                    <a:pt x="181" y="4"/>
                  </a:lnTo>
                  <a:lnTo>
                    <a:pt x="202" y="0"/>
                  </a:lnTo>
                  <a:lnTo>
                    <a:pt x="225" y="4"/>
                  </a:lnTo>
                  <a:lnTo>
                    <a:pt x="249" y="10"/>
                  </a:lnTo>
                  <a:lnTo>
                    <a:pt x="274" y="21"/>
                  </a:lnTo>
                  <a:lnTo>
                    <a:pt x="293" y="35"/>
                  </a:lnTo>
                  <a:lnTo>
                    <a:pt x="315" y="52"/>
                  </a:lnTo>
                  <a:lnTo>
                    <a:pt x="332" y="74"/>
                  </a:lnTo>
                  <a:lnTo>
                    <a:pt x="349" y="99"/>
                  </a:lnTo>
                  <a:lnTo>
                    <a:pt x="371" y="134"/>
                  </a:lnTo>
                  <a:lnTo>
                    <a:pt x="375" y="149"/>
                  </a:lnTo>
                  <a:lnTo>
                    <a:pt x="382" y="184"/>
                  </a:lnTo>
                  <a:lnTo>
                    <a:pt x="390" y="219"/>
                  </a:lnTo>
                  <a:lnTo>
                    <a:pt x="394" y="256"/>
                  </a:lnTo>
                  <a:lnTo>
                    <a:pt x="398" y="293"/>
                  </a:lnTo>
                  <a:lnTo>
                    <a:pt x="396" y="328"/>
                  </a:lnTo>
                  <a:lnTo>
                    <a:pt x="394" y="363"/>
                  </a:lnTo>
                  <a:lnTo>
                    <a:pt x="386" y="399"/>
                  </a:lnTo>
                  <a:lnTo>
                    <a:pt x="377" y="436"/>
                  </a:lnTo>
                  <a:lnTo>
                    <a:pt x="365" y="446"/>
                  </a:lnTo>
                  <a:lnTo>
                    <a:pt x="357" y="458"/>
                  </a:lnTo>
                  <a:lnTo>
                    <a:pt x="346" y="467"/>
                  </a:lnTo>
                  <a:lnTo>
                    <a:pt x="338" y="477"/>
                  </a:lnTo>
                  <a:lnTo>
                    <a:pt x="328" y="485"/>
                  </a:lnTo>
                  <a:lnTo>
                    <a:pt x="318" y="492"/>
                  </a:lnTo>
                  <a:lnTo>
                    <a:pt x="309" y="500"/>
                  </a:lnTo>
                  <a:lnTo>
                    <a:pt x="299" y="508"/>
                  </a:lnTo>
                  <a:lnTo>
                    <a:pt x="253" y="518"/>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2" name="Freeform 45"/>
            <p:cNvSpPr>
              <a:spLocks/>
            </p:cNvSpPr>
            <p:nvPr/>
          </p:nvSpPr>
          <p:spPr bwMode="auto">
            <a:xfrm>
              <a:off x="6529388" y="5208588"/>
              <a:ext cx="185737" cy="201612"/>
            </a:xfrm>
            <a:custGeom>
              <a:avLst/>
              <a:gdLst/>
              <a:ahLst/>
              <a:cxnLst>
                <a:cxn ang="0">
                  <a:pos x="6" y="254"/>
                </a:cxn>
                <a:cxn ang="0">
                  <a:pos x="0" y="254"/>
                </a:cxn>
                <a:cxn ang="0">
                  <a:pos x="6" y="241"/>
                </a:cxn>
                <a:cxn ang="0">
                  <a:pos x="37" y="235"/>
                </a:cxn>
                <a:cxn ang="0">
                  <a:pos x="60" y="223"/>
                </a:cxn>
                <a:cxn ang="0">
                  <a:pos x="87" y="208"/>
                </a:cxn>
                <a:cxn ang="0">
                  <a:pos x="114" y="188"/>
                </a:cxn>
                <a:cxn ang="0">
                  <a:pos x="142" y="167"/>
                </a:cxn>
                <a:cxn ang="0">
                  <a:pos x="163" y="142"/>
                </a:cxn>
                <a:cxn ang="0">
                  <a:pos x="184" y="119"/>
                </a:cxn>
                <a:cxn ang="0">
                  <a:pos x="200" y="91"/>
                </a:cxn>
                <a:cxn ang="0">
                  <a:pos x="209" y="68"/>
                </a:cxn>
                <a:cxn ang="0">
                  <a:pos x="215" y="29"/>
                </a:cxn>
                <a:cxn ang="0">
                  <a:pos x="215" y="2"/>
                </a:cxn>
                <a:cxn ang="0">
                  <a:pos x="227" y="0"/>
                </a:cxn>
                <a:cxn ang="0">
                  <a:pos x="231" y="20"/>
                </a:cxn>
                <a:cxn ang="0">
                  <a:pos x="233" y="41"/>
                </a:cxn>
                <a:cxn ang="0">
                  <a:pos x="231" y="64"/>
                </a:cxn>
                <a:cxn ang="0">
                  <a:pos x="227" y="88"/>
                </a:cxn>
                <a:cxn ang="0">
                  <a:pos x="217" y="109"/>
                </a:cxn>
                <a:cxn ang="0">
                  <a:pos x="206" y="130"/>
                </a:cxn>
                <a:cxn ang="0">
                  <a:pos x="192" y="150"/>
                </a:cxn>
                <a:cxn ang="0">
                  <a:pos x="180" y="167"/>
                </a:cxn>
                <a:cxn ang="0">
                  <a:pos x="124" y="217"/>
                </a:cxn>
                <a:cxn ang="0">
                  <a:pos x="112" y="221"/>
                </a:cxn>
                <a:cxn ang="0">
                  <a:pos x="101" y="227"/>
                </a:cxn>
                <a:cxn ang="0">
                  <a:pos x="91" y="231"/>
                </a:cxn>
                <a:cxn ang="0">
                  <a:pos x="81" y="237"/>
                </a:cxn>
                <a:cxn ang="0">
                  <a:pos x="62" y="247"/>
                </a:cxn>
                <a:cxn ang="0">
                  <a:pos x="45" y="252"/>
                </a:cxn>
                <a:cxn ang="0">
                  <a:pos x="25" y="252"/>
                </a:cxn>
                <a:cxn ang="0">
                  <a:pos x="6" y="254"/>
                </a:cxn>
              </a:cxnLst>
              <a:rect l="0" t="0" r="r" b="b"/>
              <a:pathLst>
                <a:path w="233" h="254">
                  <a:moveTo>
                    <a:pt x="6" y="254"/>
                  </a:moveTo>
                  <a:lnTo>
                    <a:pt x="0" y="254"/>
                  </a:lnTo>
                  <a:lnTo>
                    <a:pt x="6" y="241"/>
                  </a:lnTo>
                  <a:lnTo>
                    <a:pt x="37" y="235"/>
                  </a:lnTo>
                  <a:lnTo>
                    <a:pt x="60" y="223"/>
                  </a:lnTo>
                  <a:lnTo>
                    <a:pt x="87" y="208"/>
                  </a:lnTo>
                  <a:lnTo>
                    <a:pt x="114" y="188"/>
                  </a:lnTo>
                  <a:lnTo>
                    <a:pt x="142" y="167"/>
                  </a:lnTo>
                  <a:lnTo>
                    <a:pt x="163" y="142"/>
                  </a:lnTo>
                  <a:lnTo>
                    <a:pt x="184" y="119"/>
                  </a:lnTo>
                  <a:lnTo>
                    <a:pt x="200" y="91"/>
                  </a:lnTo>
                  <a:lnTo>
                    <a:pt x="209" y="68"/>
                  </a:lnTo>
                  <a:lnTo>
                    <a:pt x="215" y="29"/>
                  </a:lnTo>
                  <a:lnTo>
                    <a:pt x="215" y="2"/>
                  </a:lnTo>
                  <a:lnTo>
                    <a:pt x="227" y="0"/>
                  </a:lnTo>
                  <a:lnTo>
                    <a:pt x="231" y="20"/>
                  </a:lnTo>
                  <a:lnTo>
                    <a:pt x="233" y="41"/>
                  </a:lnTo>
                  <a:lnTo>
                    <a:pt x="231" y="64"/>
                  </a:lnTo>
                  <a:lnTo>
                    <a:pt x="227" y="88"/>
                  </a:lnTo>
                  <a:lnTo>
                    <a:pt x="217" y="109"/>
                  </a:lnTo>
                  <a:lnTo>
                    <a:pt x="206" y="130"/>
                  </a:lnTo>
                  <a:lnTo>
                    <a:pt x="192" y="150"/>
                  </a:lnTo>
                  <a:lnTo>
                    <a:pt x="180" y="167"/>
                  </a:lnTo>
                  <a:lnTo>
                    <a:pt x="124" y="217"/>
                  </a:lnTo>
                  <a:lnTo>
                    <a:pt x="112" y="221"/>
                  </a:lnTo>
                  <a:lnTo>
                    <a:pt x="101" y="227"/>
                  </a:lnTo>
                  <a:lnTo>
                    <a:pt x="91" y="231"/>
                  </a:lnTo>
                  <a:lnTo>
                    <a:pt x="81" y="237"/>
                  </a:lnTo>
                  <a:lnTo>
                    <a:pt x="62" y="247"/>
                  </a:lnTo>
                  <a:lnTo>
                    <a:pt x="45" y="252"/>
                  </a:lnTo>
                  <a:lnTo>
                    <a:pt x="25" y="252"/>
                  </a:lnTo>
                  <a:lnTo>
                    <a:pt x="6" y="254"/>
                  </a:lnTo>
                  <a:close/>
                </a:path>
              </a:pathLst>
            </a:custGeom>
            <a:solidFill>
              <a:srgbClr val="000000"/>
            </a:solidFill>
            <a:ln w="9525">
              <a:noFill/>
              <a:round/>
              <a:headEnd/>
              <a:tailEnd/>
            </a:ln>
          </p:spPr>
          <p:txBody>
            <a:bodyPr/>
            <a:lstStyle/>
            <a:p>
              <a:endParaRPr lang="en-US"/>
            </a:p>
          </p:txBody>
        </p:sp>
        <p:sp>
          <p:nvSpPr>
            <p:cNvPr id="63" name="Freeform 46"/>
            <p:cNvSpPr>
              <a:spLocks/>
            </p:cNvSpPr>
            <p:nvPr/>
          </p:nvSpPr>
          <p:spPr bwMode="auto">
            <a:xfrm>
              <a:off x="7034213" y="5221288"/>
              <a:ext cx="265112" cy="184150"/>
            </a:xfrm>
            <a:custGeom>
              <a:avLst/>
              <a:gdLst/>
              <a:ahLst/>
              <a:cxnLst>
                <a:cxn ang="0">
                  <a:pos x="208" y="230"/>
                </a:cxn>
                <a:cxn ang="0">
                  <a:pos x="95" y="186"/>
                </a:cxn>
                <a:cxn ang="0">
                  <a:pos x="60" y="161"/>
                </a:cxn>
                <a:cxn ang="0">
                  <a:pos x="60" y="151"/>
                </a:cxn>
                <a:cxn ang="0">
                  <a:pos x="52" y="139"/>
                </a:cxn>
                <a:cxn ang="0">
                  <a:pos x="45" y="128"/>
                </a:cxn>
                <a:cxn ang="0">
                  <a:pos x="37" y="116"/>
                </a:cxn>
                <a:cxn ang="0">
                  <a:pos x="31" y="106"/>
                </a:cxn>
                <a:cxn ang="0">
                  <a:pos x="23" y="95"/>
                </a:cxn>
                <a:cxn ang="0">
                  <a:pos x="18" y="83"/>
                </a:cxn>
                <a:cxn ang="0">
                  <a:pos x="12" y="71"/>
                </a:cxn>
                <a:cxn ang="0">
                  <a:pos x="10" y="62"/>
                </a:cxn>
                <a:cxn ang="0">
                  <a:pos x="0" y="0"/>
                </a:cxn>
                <a:cxn ang="0">
                  <a:pos x="54" y="29"/>
                </a:cxn>
                <a:cxn ang="0">
                  <a:pos x="78" y="95"/>
                </a:cxn>
                <a:cxn ang="0">
                  <a:pos x="116" y="130"/>
                </a:cxn>
                <a:cxn ang="0">
                  <a:pos x="126" y="135"/>
                </a:cxn>
                <a:cxn ang="0">
                  <a:pos x="138" y="141"/>
                </a:cxn>
                <a:cxn ang="0">
                  <a:pos x="149" y="145"/>
                </a:cxn>
                <a:cxn ang="0">
                  <a:pos x="163" y="149"/>
                </a:cxn>
                <a:cxn ang="0">
                  <a:pos x="175" y="147"/>
                </a:cxn>
                <a:cxn ang="0">
                  <a:pos x="186" y="147"/>
                </a:cxn>
                <a:cxn ang="0">
                  <a:pos x="198" y="145"/>
                </a:cxn>
                <a:cxn ang="0">
                  <a:pos x="212" y="145"/>
                </a:cxn>
                <a:cxn ang="0">
                  <a:pos x="231" y="135"/>
                </a:cxn>
                <a:cxn ang="0">
                  <a:pos x="250" y="124"/>
                </a:cxn>
                <a:cxn ang="0">
                  <a:pos x="268" y="108"/>
                </a:cxn>
                <a:cxn ang="0">
                  <a:pos x="283" y="91"/>
                </a:cxn>
                <a:cxn ang="0">
                  <a:pos x="285" y="62"/>
                </a:cxn>
                <a:cxn ang="0">
                  <a:pos x="336" y="40"/>
                </a:cxn>
                <a:cxn ang="0">
                  <a:pos x="334" y="58"/>
                </a:cxn>
                <a:cxn ang="0">
                  <a:pos x="334" y="75"/>
                </a:cxn>
                <a:cxn ang="0">
                  <a:pos x="332" y="93"/>
                </a:cxn>
                <a:cxn ang="0">
                  <a:pos x="332" y="112"/>
                </a:cxn>
                <a:cxn ang="0">
                  <a:pos x="326" y="130"/>
                </a:cxn>
                <a:cxn ang="0">
                  <a:pos x="322" y="147"/>
                </a:cxn>
                <a:cxn ang="0">
                  <a:pos x="312" y="166"/>
                </a:cxn>
                <a:cxn ang="0">
                  <a:pos x="303" y="186"/>
                </a:cxn>
                <a:cxn ang="0">
                  <a:pos x="291" y="197"/>
                </a:cxn>
                <a:cxn ang="0">
                  <a:pos x="281" y="209"/>
                </a:cxn>
                <a:cxn ang="0">
                  <a:pos x="270" y="217"/>
                </a:cxn>
                <a:cxn ang="0">
                  <a:pos x="258" y="225"/>
                </a:cxn>
                <a:cxn ang="0">
                  <a:pos x="233" y="230"/>
                </a:cxn>
                <a:cxn ang="0">
                  <a:pos x="221" y="230"/>
                </a:cxn>
                <a:cxn ang="0">
                  <a:pos x="208" y="230"/>
                </a:cxn>
              </a:cxnLst>
              <a:rect l="0" t="0" r="r" b="b"/>
              <a:pathLst>
                <a:path w="336" h="230">
                  <a:moveTo>
                    <a:pt x="208" y="230"/>
                  </a:moveTo>
                  <a:lnTo>
                    <a:pt x="95" y="186"/>
                  </a:lnTo>
                  <a:lnTo>
                    <a:pt x="60" y="161"/>
                  </a:lnTo>
                  <a:lnTo>
                    <a:pt x="60" y="151"/>
                  </a:lnTo>
                  <a:lnTo>
                    <a:pt x="52" y="139"/>
                  </a:lnTo>
                  <a:lnTo>
                    <a:pt x="45" y="128"/>
                  </a:lnTo>
                  <a:lnTo>
                    <a:pt x="37" y="116"/>
                  </a:lnTo>
                  <a:lnTo>
                    <a:pt x="31" y="106"/>
                  </a:lnTo>
                  <a:lnTo>
                    <a:pt x="23" y="95"/>
                  </a:lnTo>
                  <a:lnTo>
                    <a:pt x="18" y="83"/>
                  </a:lnTo>
                  <a:lnTo>
                    <a:pt x="12" y="71"/>
                  </a:lnTo>
                  <a:lnTo>
                    <a:pt x="10" y="62"/>
                  </a:lnTo>
                  <a:lnTo>
                    <a:pt x="0" y="0"/>
                  </a:lnTo>
                  <a:lnTo>
                    <a:pt x="54" y="29"/>
                  </a:lnTo>
                  <a:lnTo>
                    <a:pt x="78" y="95"/>
                  </a:lnTo>
                  <a:lnTo>
                    <a:pt x="116" y="130"/>
                  </a:lnTo>
                  <a:lnTo>
                    <a:pt x="126" y="135"/>
                  </a:lnTo>
                  <a:lnTo>
                    <a:pt x="138" y="141"/>
                  </a:lnTo>
                  <a:lnTo>
                    <a:pt x="149" y="145"/>
                  </a:lnTo>
                  <a:lnTo>
                    <a:pt x="163" y="149"/>
                  </a:lnTo>
                  <a:lnTo>
                    <a:pt x="175" y="147"/>
                  </a:lnTo>
                  <a:lnTo>
                    <a:pt x="186" y="147"/>
                  </a:lnTo>
                  <a:lnTo>
                    <a:pt x="198" y="145"/>
                  </a:lnTo>
                  <a:lnTo>
                    <a:pt x="212" y="145"/>
                  </a:lnTo>
                  <a:lnTo>
                    <a:pt x="231" y="135"/>
                  </a:lnTo>
                  <a:lnTo>
                    <a:pt x="250" y="124"/>
                  </a:lnTo>
                  <a:lnTo>
                    <a:pt x="268" y="108"/>
                  </a:lnTo>
                  <a:lnTo>
                    <a:pt x="283" y="91"/>
                  </a:lnTo>
                  <a:lnTo>
                    <a:pt x="285" y="62"/>
                  </a:lnTo>
                  <a:lnTo>
                    <a:pt x="336" y="40"/>
                  </a:lnTo>
                  <a:lnTo>
                    <a:pt x="334" y="58"/>
                  </a:lnTo>
                  <a:lnTo>
                    <a:pt x="334" y="75"/>
                  </a:lnTo>
                  <a:lnTo>
                    <a:pt x="332" y="93"/>
                  </a:lnTo>
                  <a:lnTo>
                    <a:pt x="332" y="112"/>
                  </a:lnTo>
                  <a:lnTo>
                    <a:pt x="326" y="130"/>
                  </a:lnTo>
                  <a:lnTo>
                    <a:pt x="322" y="147"/>
                  </a:lnTo>
                  <a:lnTo>
                    <a:pt x="312" y="166"/>
                  </a:lnTo>
                  <a:lnTo>
                    <a:pt x="303" y="186"/>
                  </a:lnTo>
                  <a:lnTo>
                    <a:pt x="291" y="197"/>
                  </a:lnTo>
                  <a:lnTo>
                    <a:pt x="281" y="209"/>
                  </a:lnTo>
                  <a:lnTo>
                    <a:pt x="270" y="217"/>
                  </a:lnTo>
                  <a:lnTo>
                    <a:pt x="258" y="225"/>
                  </a:lnTo>
                  <a:lnTo>
                    <a:pt x="233" y="230"/>
                  </a:lnTo>
                  <a:lnTo>
                    <a:pt x="221" y="230"/>
                  </a:lnTo>
                  <a:lnTo>
                    <a:pt x="208" y="230"/>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4" name="Freeform 47"/>
            <p:cNvSpPr>
              <a:spLocks/>
            </p:cNvSpPr>
            <p:nvPr/>
          </p:nvSpPr>
          <p:spPr bwMode="auto">
            <a:xfrm>
              <a:off x="8078788" y="5368925"/>
              <a:ext cx="68262" cy="25400"/>
            </a:xfrm>
            <a:custGeom>
              <a:avLst/>
              <a:gdLst/>
              <a:ahLst/>
              <a:cxnLst>
                <a:cxn ang="0">
                  <a:pos x="41" y="31"/>
                </a:cxn>
                <a:cxn ang="0">
                  <a:pos x="8" y="19"/>
                </a:cxn>
                <a:cxn ang="0">
                  <a:pos x="0" y="0"/>
                </a:cxn>
                <a:cxn ang="0">
                  <a:pos x="37" y="19"/>
                </a:cxn>
                <a:cxn ang="0">
                  <a:pos x="76" y="19"/>
                </a:cxn>
                <a:cxn ang="0">
                  <a:pos x="85" y="13"/>
                </a:cxn>
                <a:cxn ang="0">
                  <a:pos x="70" y="31"/>
                </a:cxn>
                <a:cxn ang="0">
                  <a:pos x="41" y="31"/>
                </a:cxn>
              </a:cxnLst>
              <a:rect l="0" t="0" r="r" b="b"/>
              <a:pathLst>
                <a:path w="85" h="31">
                  <a:moveTo>
                    <a:pt x="41" y="31"/>
                  </a:moveTo>
                  <a:lnTo>
                    <a:pt x="8" y="19"/>
                  </a:lnTo>
                  <a:lnTo>
                    <a:pt x="0" y="0"/>
                  </a:lnTo>
                  <a:lnTo>
                    <a:pt x="37" y="19"/>
                  </a:lnTo>
                  <a:lnTo>
                    <a:pt x="76" y="19"/>
                  </a:lnTo>
                  <a:lnTo>
                    <a:pt x="85" y="13"/>
                  </a:lnTo>
                  <a:lnTo>
                    <a:pt x="70" y="31"/>
                  </a:lnTo>
                  <a:lnTo>
                    <a:pt x="41" y="31"/>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5" name="Freeform 48"/>
            <p:cNvSpPr>
              <a:spLocks/>
            </p:cNvSpPr>
            <p:nvPr/>
          </p:nvSpPr>
          <p:spPr bwMode="auto">
            <a:xfrm>
              <a:off x="5119688" y="5302250"/>
              <a:ext cx="71437" cy="69850"/>
            </a:xfrm>
            <a:custGeom>
              <a:avLst/>
              <a:gdLst/>
              <a:ahLst/>
              <a:cxnLst>
                <a:cxn ang="0">
                  <a:pos x="0" y="89"/>
                </a:cxn>
                <a:cxn ang="0">
                  <a:pos x="72" y="5"/>
                </a:cxn>
                <a:cxn ang="0">
                  <a:pos x="90" y="0"/>
                </a:cxn>
                <a:cxn ang="0">
                  <a:pos x="41" y="48"/>
                </a:cxn>
                <a:cxn ang="0">
                  <a:pos x="16" y="77"/>
                </a:cxn>
                <a:cxn ang="0">
                  <a:pos x="0" y="89"/>
                </a:cxn>
              </a:cxnLst>
              <a:rect l="0" t="0" r="r" b="b"/>
              <a:pathLst>
                <a:path w="90" h="89">
                  <a:moveTo>
                    <a:pt x="0" y="89"/>
                  </a:moveTo>
                  <a:lnTo>
                    <a:pt x="72" y="5"/>
                  </a:lnTo>
                  <a:lnTo>
                    <a:pt x="90" y="0"/>
                  </a:lnTo>
                  <a:lnTo>
                    <a:pt x="41" y="48"/>
                  </a:lnTo>
                  <a:lnTo>
                    <a:pt x="16" y="77"/>
                  </a:lnTo>
                  <a:lnTo>
                    <a:pt x="0" y="89"/>
                  </a:lnTo>
                  <a:close/>
                </a:path>
              </a:pathLst>
            </a:custGeom>
            <a:solidFill>
              <a:srgbClr val="000000"/>
            </a:solidFill>
            <a:ln w="9525">
              <a:noFill/>
              <a:round/>
              <a:headEnd/>
              <a:tailEnd/>
            </a:ln>
          </p:spPr>
          <p:txBody>
            <a:bodyPr/>
            <a:lstStyle/>
            <a:p>
              <a:endParaRPr lang="en-US"/>
            </a:p>
          </p:txBody>
        </p:sp>
        <p:sp>
          <p:nvSpPr>
            <p:cNvPr id="66" name="Freeform 49"/>
            <p:cNvSpPr>
              <a:spLocks/>
            </p:cNvSpPr>
            <p:nvPr/>
          </p:nvSpPr>
          <p:spPr bwMode="auto">
            <a:xfrm>
              <a:off x="7694613" y="5113338"/>
              <a:ext cx="265112" cy="261937"/>
            </a:xfrm>
            <a:custGeom>
              <a:avLst/>
              <a:gdLst/>
              <a:ahLst/>
              <a:cxnLst>
                <a:cxn ang="0">
                  <a:pos x="179" y="324"/>
                </a:cxn>
                <a:cxn ang="0">
                  <a:pos x="157" y="314"/>
                </a:cxn>
                <a:cxn ang="0">
                  <a:pos x="136" y="302"/>
                </a:cxn>
                <a:cxn ang="0">
                  <a:pos x="115" y="287"/>
                </a:cxn>
                <a:cxn ang="0">
                  <a:pos x="89" y="271"/>
                </a:cxn>
                <a:cxn ang="0">
                  <a:pos x="78" y="248"/>
                </a:cxn>
                <a:cxn ang="0">
                  <a:pos x="51" y="227"/>
                </a:cxn>
                <a:cxn ang="0">
                  <a:pos x="12" y="140"/>
                </a:cxn>
                <a:cxn ang="0">
                  <a:pos x="2" y="107"/>
                </a:cxn>
                <a:cxn ang="0">
                  <a:pos x="0" y="76"/>
                </a:cxn>
                <a:cxn ang="0">
                  <a:pos x="4" y="43"/>
                </a:cxn>
                <a:cxn ang="0">
                  <a:pos x="21" y="12"/>
                </a:cxn>
                <a:cxn ang="0">
                  <a:pos x="62" y="0"/>
                </a:cxn>
                <a:cxn ang="0">
                  <a:pos x="80" y="74"/>
                </a:cxn>
                <a:cxn ang="0">
                  <a:pos x="62" y="85"/>
                </a:cxn>
                <a:cxn ang="0">
                  <a:pos x="21" y="87"/>
                </a:cxn>
                <a:cxn ang="0">
                  <a:pos x="45" y="97"/>
                </a:cxn>
                <a:cxn ang="0">
                  <a:pos x="74" y="97"/>
                </a:cxn>
                <a:cxn ang="0">
                  <a:pos x="95" y="142"/>
                </a:cxn>
                <a:cxn ang="0">
                  <a:pos x="142" y="207"/>
                </a:cxn>
                <a:cxn ang="0">
                  <a:pos x="118" y="225"/>
                </a:cxn>
                <a:cxn ang="0">
                  <a:pos x="74" y="231"/>
                </a:cxn>
                <a:cxn ang="0">
                  <a:pos x="99" y="238"/>
                </a:cxn>
                <a:cxn ang="0">
                  <a:pos x="132" y="227"/>
                </a:cxn>
                <a:cxn ang="0">
                  <a:pos x="200" y="221"/>
                </a:cxn>
                <a:cxn ang="0">
                  <a:pos x="227" y="213"/>
                </a:cxn>
                <a:cxn ang="0">
                  <a:pos x="256" y="192"/>
                </a:cxn>
                <a:cxn ang="0">
                  <a:pos x="262" y="130"/>
                </a:cxn>
                <a:cxn ang="0">
                  <a:pos x="274" y="56"/>
                </a:cxn>
                <a:cxn ang="0">
                  <a:pos x="281" y="81"/>
                </a:cxn>
                <a:cxn ang="0">
                  <a:pos x="336" y="180"/>
                </a:cxn>
                <a:cxn ang="0">
                  <a:pos x="336" y="209"/>
                </a:cxn>
                <a:cxn ang="0">
                  <a:pos x="334" y="238"/>
                </a:cxn>
                <a:cxn ang="0">
                  <a:pos x="322" y="268"/>
                </a:cxn>
                <a:cxn ang="0">
                  <a:pos x="301" y="299"/>
                </a:cxn>
                <a:cxn ang="0">
                  <a:pos x="272" y="310"/>
                </a:cxn>
                <a:cxn ang="0">
                  <a:pos x="246" y="322"/>
                </a:cxn>
                <a:cxn ang="0">
                  <a:pos x="221" y="326"/>
                </a:cxn>
                <a:cxn ang="0">
                  <a:pos x="196" y="330"/>
                </a:cxn>
              </a:cxnLst>
              <a:rect l="0" t="0" r="r" b="b"/>
              <a:pathLst>
                <a:path w="336" h="330">
                  <a:moveTo>
                    <a:pt x="190" y="326"/>
                  </a:moveTo>
                  <a:lnTo>
                    <a:pt x="179" y="324"/>
                  </a:lnTo>
                  <a:lnTo>
                    <a:pt x="167" y="320"/>
                  </a:lnTo>
                  <a:lnTo>
                    <a:pt x="157" y="314"/>
                  </a:lnTo>
                  <a:lnTo>
                    <a:pt x="148" y="310"/>
                  </a:lnTo>
                  <a:lnTo>
                    <a:pt x="136" y="302"/>
                  </a:lnTo>
                  <a:lnTo>
                    <a:pt x="124" y="295"/>
                  </a:lnTo>
                  <a:lnTo>
                    <a:pt x="115" y="287"/>
                  </a:lnTo>
                  <a:lnTo>
                    <a:pt x="105" y="281"/>
                  </a:lnTo>
                  <a:lnTo>
                    <a:pt x="89" y="271"/>
                  </a:lnTo>
                  <a:lnTo>
                    <a:pt x="84" y="260"/>
                  </a:lnTo>
                  <a:lnTo>
                    <a:pt x="78" y="248"/>
                  </a:lnTo>
                  <a:lnTo>
                    <a:pt x="60" y="235"/>
                  </a:lnTo>
                  <a:lnTo>
                    <a:pt x="51" y="227"/>
                  </a:lnTo>
                  <a:lnTo>
                    <a:pt x="21" y="165"/>
                  </a:lnTo>
                  <a:lnTo>
                    <a:pt x="12" y="140"/>
                  </a:lnTo>
                  <a:lnTo>
                    <a:pt x="6" y="122"/>
                  </a:lnTo>
                  <a:lnTo>
                    <a:pt x="2" y="107"/>
                  </a:lnTo>
                  <a:lnTo>
                    <a:pt x="0" y="91"/>
                  </a:lnTo>
                  <a:lnTo>
                    <a:pt x="0" y="76"/>
                  </a:lnTo>
                  <a:lnTo>
                    <a:pt x="0" y="58"/>
                  </a:lnTo>
                  <a:lnTo>
                    <a:pt x="4" y="43"/>
                  </a:lnTo>
                  <a:lnTo>
                    <a:pt x="10" y="27"/>
                  </a:lnTo>
                  <a:lnTo>
                    <a:pt x="21" y="12"/>
                  </a:lnTo>
                  <a:lnTo>
                    <a:pt x="35" y="0"/>
                  </a:lnTo>
                  <a:lnTo>
                    <a:pt x="62" y="0"/>
                  </a:lnTo>
                  <a:lnTo>
                    <a:pt x="68" y="8"/>
                  </a:lnTo>
                  <a:lnTo>
                    <a:pt x="80" y="74"/>
                  </a:lnTo>
                  <a:lnTo>
                    <a:pt x="78" y="87"/>
                  </a:lnTo>
                  <a:lnTo>
                    <a:pt x="62" y="85"/>
                  </a:lnTo>
                  <a:lnTo>
                    <a:pt x="16" y="79"/>
                  </a:lnTo>
                  <a:lnTo>
                    <a:pt x="21" y="87"/>
                  </a:lnTo>
                  <a:lnTo>
                    <a:pt x="31" y="95"/>
                  </a:lnTo>
                  <a:lnTo>
                    <a:pt x="45" y="97"/>
                  </a:lnTo>
                  <a:lnTo>
                    <a:pt x="58" y="95"/>
                  </a:lnTo>
                  <a:lnTo>
                    <a:pt x="74" y="97"/>
                  </a:lnTo>
                  <a:lnTo>
                    <a:pt x="84" y="95"/>
                  </a:lnTo>
                  <a:lnTo>
                    <a:pt x="95" y="142"/>
                  </a:lnTo>
                  <a:lnTo>
                    <a:pt x="101" y="159"/>
                  </a:lnTo>
                  <a:lnTo>
                    <a:pt x="142" y="207"/>
                  </a:lnTo>
                  <a:lnTo>
                    <a:pt x="134" y="219"/>
                  </a:lnTo>
                  <a:lnTo>
                    <a:pt x="118" y="225"/>
                  </a:lnTo>
                  <a:lnTo>
                    <a:pt x="74" y="225"/>
                  </a:lnTo>
                  <a:lnTo>
                    <a:pt x="74" y="231"/>
                  </a:lnTo>
                  <a:lnTo>
                    <a:pt x="85" y="240"/>
                  </a:lnTo>
                  <a:lnTo>
                    <a:pt x="99" y="238"/>
                  </a:lnTo>
                  <a:lnTo>
                    <a:pt x="116" y="235"/>
                  </a:lnTo>
                  <a:lnTo>
                    <a:pt x="132" y="227"/>
                  </a:lnTo>
                  <a:lnTo>
                    <a:pt x="149" y="215"/>
                  </a:lnTo>
                  <a:lnTo>
                    <a:pt x="200" y="221"/>
                  </a:lnTo>
                  <a:lnTo>
                    <a:pt x="212" y="217"/>
                  </a:lnTo>
                  <a:lnTo>
                    <a:pt x="227" y="213"/>
                  </a:lnTo>
                  <a:lnTo>
                    <a:pt x="241" y="204"/>
                  </a:lnTo>
                  <a:lnTo>
                    <a:pt x="256" y="192"/>
                  </a:lnTo>
                  <a:lnTo>
                    <a:pt x="264" y="165"/>
                  </a:lnTo>
                  <a:lnTo>
                    <a:pt x="262" y="130"/>
                  </a:lnTo>
                  <a:lnTo>
                    <a:pt x="262" y="70"/>
                  </a:lnTo>
                  <a:lnTo>
                    <a:pt x="274" y="56"/>
                  </a:lnTo>
                  <a:lnTo>
                    <a:pt x="279" y="68"/>
                  </a:lnTo>
                  <a:lnTo>
                    <a:pt x="281" y="81"/>
                  </a:lnTo>
                  <a:lnTo>
                    <a:pt x="307" y="145"/>
                  </a:lnTo>
                  <a:lnTo>
                    <a:pt x="336" y="180"/>
                  </a:lnTo>
                  <a:lnTo>
                    <a:pt x="336" y="194"/>
                  </a:lnTo>
                  <a:lnTo>
                    <a:pt x="336" y="209"/>
                  </a:lnTo>
                  <a:lnTo>
                    <a:pt x="334" y="223"/>
                  </a:lnTo>
                  <a:lnTo>
                    <a:pt x="334" y="238"/>
                  </a:lnTo>
                  <a:lnTo>
                    <a:pt x="328" y="252"/>
                  </a:lnTo>
                  <a:lnTo>
                    <a:pt x="322" y="268"/>
                  </a:lnTo>
                  <a:lnTo>
                    <a:pt x="312" y="283"/>
                  </a:lnTo>
                  <a:lnTo>
                    <a:pt x="301" y="299"/>
                  </a:lnTo>
                  <a:lnTo>
                    <a:pt x="285" y="304"/>
                  </a:lnTo>
                  <a:lnTo>
                    <a:pt x="272" y="310"/>
                  </a:lnTo>
                  <a:lnTo>
                    <a:pt x="258" y="316"/>
                  </a:lnTo>
                  <a:lnTo>
                    <a:pt x="246" y="322"/>
                  </a:lnTo>
                  <a:lnTo>
                    <a:pt x="233" y="324"/>
                  </a:lnTo>
                  <a:lnTo>
                    <a:pt x="221" y="326"/>
                  </a:lnTo>
                  <a:lnTo>
                    <a:pt x="208" y="328"/>
                  </a:lnTo>
                  <a:lnTo>
                    <a:pt x="196" y="330"/>
                  </a:lnTo>
                  <a:lnTo>
                    <a:pt x="190" y="326"/>
                  </a:lnTo>
                  <a:close/>
                </a:path>
              </a:pathLst>
            </a:custGeom>
            <a:solidFill>
              <a:srgbClr val="FF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7" name="Freeform 50"/>
            <p:cNvSpPr>
              <a:spLocks/>
            </p:cNvSpPr>
            <p:nvPr/>
          </p:nvSpPr>
          <p:spPr bwMode="auto">
            <a:xfrm>
              <a:off x="7866063" y="5302250"/>
              <a:ext cx="33337" cy="57150"/>
            </a:xfrm>
            <a:custGeom>
              <a:avLst/>
              <a:gdLst/>
              <a:ahLst/>
              <a:cxnLst>
                <a:cxn ang="0">
                  <a:pos x="29" y="67"/>
                </a:cxn>
                <a:cxn ang="0">
                  <a:pos x="20" y="29"/>
                </a:cxn>
                <a:cxn ang="0">
                  <a:pos x="0" y="3"/>
                </a:cxn>
                <a:cxn ang="0">
                  <a:pos x="8" y="0"/>
                </a:cxn>
                <a:cxn ang="0">
                  <a:pos x="27" y="9"/>
                </a:cxn>
                <a:cxn ang="0">
                  <a:pos x="37" y="29"/>
                </a:cxn>
                <a:cxn ang="0">
                  <a:pos x="41" y="48"/>
                </a:cxn>
                <a:cxn ang="0">
                  <a:pos x="41" y="71"/>
                </a:cxn>
                <a:cxn ang="0">
                  <a:pos x="29" y="67"/>
                </a:cxn>
              </a:cxnLst>
              <a:rect l="0" t="0" r="r" b="b"/>
              <a:pathLst>
                <a:path w="41" h="71">
                  <a:moveTo>
                    <a:pt x="29" y="67"/>
                  </a:moveTo>
                  <a:lnTo>
                    <a:pt x="20" y="29"/>
                  </a:lnTo>
                  <a:lnTo>
                    <a:pt x="0" y="3"/>
                  </a:lnTo>
                  <a:lnTo>
                    <a:pt x="8" y="0"/>
                  </a:lnTo>
                  <a:lnTo>
                    <a:pt x="27" y="9"/>
                  </a:lnTo>
                  <a:lnTo>
                    <a:pt x="37" y="29"/>
                  </a:lnTo>
                  <a:lnTo>
                    <a:pt x="41" y="48"/>
                  </a:lnTo>
                  <a:lnTo>
                    <a:pt x="41" y="71"/>
                  </a:lnTo>
                  <a:lnTo>
                    <a:pt x="29" y="67"/>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8" name="Freeform 51"/>
            <p:cNvSpPr>
              <a:spLocks/>
            </p:cNvSpPr>
            <p:nvPr/>
          </p:nvSpPr>
          <p:spPr bwMode="auto">
            <a:xfrm>
              <a:off x="6496050" y="5214938"/>
              <a:ext cx="136525" cy="131762"/>
            </a:xfrm>
            <a:custGeom>
              <a:avLst/>
              <a:gdLst/>
              <a:ahLst/>
              <a:cxnLst>
                <a:cxn ang="0">
                  <a:pos x="4" y="167"/>
                </a:cxn>
                <a:cxn ang="0">
                  <a:pos x="0" y="165"/>
                </a:cxn>
                <a:cxn ang="0">
                  <a:pos x="10" y="151"/>
                </a:cxn>
                <a:cxn ang="0">
                  <a:pos x="78" y="120"/>
                </a:cxn>
                <a:cxn ang="0">
                  <a:pos x="89" y="109"/>
                </a:cxn>
                <a:cxn ang="0">
                  <a:pos x="103" y="99"/>
                </a:cxn>
                <a:cxn ang="0">
                  <a:pos x="113" y="85"/>
                </a:cxn>
                <a:cxn ang="0">
                  <a:pos x="124" y="74"/>
                </a:cxn>
                <a:cxn ang="0">
                  <a:pos x="130" y="58"/>
                </a:cxn>
                <a:cxn ang="0">
                  <a:pos x="138" y="47"/>
                </a:cxn>
                <a:cxn ang="0">
                  <a:pos x="144" y="31"/>
                </a:cxn>
                <a:cxn ang="0">
                  <a:pos x="150" y="19"/>
                </a:cxn>
                <a:cxn ang="0">
                  <a:pos x="155" y="4"/>
                </a:cxn>
                <a:cxn ang="0">
                  <a:pos x="161" y="0"/>
                </a:cxn>
                <a:cxn ang="0">
                  <a:pos x="173" y="10"/>
                </a:cxn>
                <a:cxn ang="0">
                  <a:pos x="169" y="23"/>
                </a:cxn>
                <a:cxn ang="0">
                  <a:pos x="167" y="39"/>
                </a:cxn>
                <a:cxn ang="0">
                  <a:pos x="161" y="52"/>
                </a:cxn>
                <a:cxn ang="0">
                  <a:pos x="155" y="68"/>
                </a:cxn>
                <a:cxn ang="0">
                  <a:pos x="148" y="81"/>
                </a:cxn>
                <a:cxn ang="0">
                  <a:pos x="138" y="97"/>
                </a:cxn>
                <a:cxn ang="0">
                  <a:pos x="124" y="111"/>
                </a:cxn>
                <a:cxn ang="0">
                  <a:pos x="111" y="126"/>
                </a:cxn>
                <a:cxn ang="0">
                  <a:pos x="95" y="134"/>
                </a:cxn>
                <a:cxn ang="0">
                  <a:pos x="84" y="144"/>
                </a:cxn>
                <a:cxn ang="0">
                  <a:pos x="45" y="159"/>
                </a:cxn>
                <a:cxn ang="0">
                  <a:pos x="29" y="159"/>
                </a:cxn>
                <a:cxn ang="0">
                  <a:pos x="27" y="165"/>
                </a:cxn>
                <a:cxn ang="0">
                  <a:pos x="4" y="167"/>
                </a:cxn>
              </a:cxnLst>
              <a:rect l="0" t="0" r="r" b="b"/>
              <a:pathLst>
                <a:path w="173" h="167">
                  <a:moveTo>
                    <a:pt x="4" y="167"/>
                  </a:moveTo>
                  <a:lnTo>
                    <a:pt x="0" y="165"/>
                  </a:lnTo>
                  <a:lnTo>
                    <a:pt x="10" y="151"/>
                  </a:lnTo>
                  <a:lnTo>
                    <a:pt x="78" y="120"/>
                  </a:lnTo>
                  <a:lnTo>
                    <a:pt x="89" y="109"/>
                  </a:lnTo>
                  <a:lnTo>
                    <a:pt x="103" y="99"/>
                  </a:lnTo>
                  <a:lnTo>
                    <a:pt x="113" y="85"/>
                  </a:lnTo>
                  <a:lnTo>
                    <a:pt x="124" y="74"/>
                  </a:lnTo>
                  <a:lnTo>
                    <a:pt x="130" y="58"/>
                  </a:lnTo>
                  <a:lnTo>
                    <a:pt x="138" y="47"/>
                  </a:lnTo>
                  <a:lnTo>
                    <a:pt x="144" y="31"/>
                  </a:lnTo>
                  <a:lnTo>
                    <a:pt x="150" y="19"/>
                  </a:lnTo>
                  <a:lnTo>
                    <a:pt x="155" y="4"/>
                  </a:lnTo>
                  <a:lnTo>
                    <a:pt x="161" y="0"/>
                  </a:lnTo>
                  <a:lnTo>
                    <a:pt x="173" y="10"/>
                  </a:lnTo>
                  <a:lnTo>
                    <a:pt x="169" y="23"/>
                  </a:lnTo>
                  <a:lnTo>
                    <a:pt x="167" y="39"/>
                  </a:lnTo>
                  <a:lnTo>
                    <a:pt x="161" y="52"/>
                  </a:lnTo>
                  <a:lnTo>
                    <a:pt x="155" y="68"/>
                  </a:lnTo>
                  <a:lnTo>
                    <a:pt x="148" y="81"/>
                  </a:lnTo>
                  <a:lnTo>
                    <a:pt x="138" y="97"/>
                  </a:lnTo>
                  <a:lnTo>
                    <a:pt x="124" y="111"/>
                  </a:lnTo>
                  <a:lnTo>
                    <a:pt x="111" y="126"/>
                  </a:lnTo>
                  <a:lnTo>
                    <a:pt x="95" y="134"/>
                  </a:lnTo>
                  <a:lnTo>
                    <a:pt x="84" y="144"/>
                  </a:lnTo>
                  <a:lnTo>
                    <a:pt x="45" y="159"/>
                  </a:lnTo>
                  <a:lnTo>
                    <a:pt x="29" y="159"/>
                  </a:lnTo>
                  <a:lnTo>
                    <a:pt x="27" y="165"/>
                  </a:lnTo>
                  <a:lnTo>
                    <a:pt x="4" y="167"/>
                  </a:lnTo>
                  <a:close/>
                </a:path>
              </a:pathLst>
            </a:custGeom>
            <a:solidFill>
              <a:srgbClr val="000000"/>
            </a:solidFill>
            <a:ln w="9525">
              <a:noFill/>
              <a:round/>
              <a:headEnd/>
              <a:tailEnd/>
            </a:ln>
          </p:spPr>
          <p:txBody>
            <a:bodyPr/>
            <a:lstStyle/>
            <a:p>
              <a:endParaRPr lang="en-US"/>
            </a:p>
          </p:txBody>
        </p:sp>
        <p:sp>
          <p:nvSpPr>
            <p:cNvPr id="69" name="Freeform 52"/>
            <p:cNvSpPr>
              <a:spLocks/>
            </p:cNvSpPr>
            <p:nvPr/>
          </p:nvSpPr>
          <p:spPr bwMode="auto">
            <a:xfrm>
              <a:off x="7089775" y="5254625"/>
              <a:ext cx="158750" cy="73025"/>
            </a:xfrm>
            <a:custGeom>
              <a:avLst/>
              <a:gdLst/>
              <a:ahLst/>
              <a:cxnLst>
                <a:cxn ang="0">
                  <a:pos x="79" y="90"/>
                </a:cxn>
                <a:cxn ang="0">
                  <a:pos x="68" y="88"/>
                </a:cxn>
                <a:cxn ang="0">
                  <a:pos x="54" y="78"/>
                </a:cxn>
                <a:cxn ang="0">
                  <a:pos x="43" y="70"/>
                </a:cxn>
                <a:cxn ang="0">
                  <a:pos x="31" y="59"/>
                </a:cxn>
                <a:cxn ang="0">
                  <a:pos x="21" y="49"/>
                </a:cxn>
                <a:cxn ang="0">
                  <a:pos x="12" y="35"/>
                </a:cxn>
                <a:cxn ang="0">
                  <a:pos x="6" y="24"/>
                </a:cxn>
                <a:cxn ang="0">
                  <a:pos x="0" y="12"/>
                </a:cxn>
                <a:cxn ang="0">
                  <a:pos x="0" y="0"/>
                </a:cxn>
                <a:cxn ang="0">
                  <a:pos x="17" y="0"/>
                </a:cxn>
                <a:cxn ang="0">
                  <a:pos x="21" y="16"/>
                </a:cxn>
                <a:cxn ang="0">
                  <a:pos x="35" y="37"/>
                </a:cxn>
                <a:cxn ang="0">
                  <a:pos x="50" y="49"/>
                </a:cxn>
                <a:cxn ang="0">
                  <a:pos x="68" y="51"/>
                </a:cxn>
                <a:cxn ang="0">
                  <a:pos x="89" y="45"/>
                </a:cxn>
                <a:cxn ang="0">
                  <a:pos x="101" y="37"/>
                </a:cxn>
                <a:cxn ang="0">
                  <a:pos x="116" y="20"/>
                </a:cxn>
                <a:cxn ang="0">
                  <a:pos x="151" y="16"/>
                </a:cxn>
                <a:cxn ang="0">
                  <a:pos x="169" y="20"/>
                </a:cxn>
                <a:cxn ang="0">
                  <a:pos x="180" y="20"/>
                </a:cxn>
                <a:cxn ang="0">
                  <a:pos x="200" y="16"/>
                </a:cxn>
                <a:cxn ang="0">
                  <a:pos x="200" y="28"/>
                </a:cxn>
                <a:cxn ang="0">
                  <a:pos x="192" y="41"/>
                </a:cxn>
                <a:cxn ang="0">
                  <a:pos x="184" y="53"/>
                </a:cxn>
                <a:cxn ang="0">
                  <a:pos x="174" y="62"/>
                </a:cxn>
                <a:cxn ang="0">
                  <a:pos x="165" y="72"/>
                </a:cxn>
                <a:cxn ang="0">
                  <a:pos x="151" y="78"/>
                </a:cxn>
                <a:cxn ang="0">
                  <a:pos x="140" y="84"/>
                </a:cxn>
                <a:cxn ang="0">
                  <a:pos x="126" y="88"/>
                </a:cxn>
                <a:cxn ang="0">
                  <a:pos x="116" y="94"/>
                </a:cxn>
                <a:cxn ang="0">
                  <a:pos x="79" y="90"/>
                </a:cxn>
              </a:cxnLst>
              <a:rect l="0" t="0" r="r" b="b"/>
              <a:pathLst>
                <a:path w="200" h="94">
                  <a:moveTo>
                    <a:pt x="79" y="90"/>
                  </a:moveTo>
                  <a:lnTo>
                    <a:pt x="68" y="88"/>
                  </a:lnTo>
                  <a:lnTo>
                    <a:pt x="54" y="78"/>
                  </a:lnTo>
                  <a:lnTo>
                    <a:pt x="43" y="70"/>
                  </a:lnTo>
                  <a:lnTo>
                    <a:pt x="31" y="59"/>
                  </a:lnTo>
                  <a:lnTo>
                    <a:pt x="21" y="49"/>
                  </a:lnTo>
                  <a:lnTo>
                    <a:pt x="12" y="35"/>
                  </a:lnTo>
                  <a:lnTo>
                    <a:pt x="6" y="24"/>
                  </a:lnTo>
                  <a:lnTo>
                    <a:pt x="0" y="12"/>
                  </a:lnTo>
                  <a:lnTo>
                    <a:pt x="0" y="0"/>
                  </a:lnTo>
                  <a:lnTo>
                    <a:pt x="17" y="0"/>
                  </a:lnTo>
                  <a:lnTo>
                    <a:pt x="21" y="16"/>
                  </a:lnTo>
                  <a:lnTo>
                    <a:pt x="35" y="37"/>
                  </a:lnTo>
                  <a:lnTo>
                    <a:pt x="50" y="49"/>
                  </a:lnTo>
                  <a:lnTo>
                    <a:pt x="68" y="51"/>
                  </a:lnTo>
                  <a:lnTo>
                    <a:pt x="89" y="45"/>
                  </a:lnTo>
                  <a:lnTo>
                    <a:pt x="101" y="37"/>
                  </a:lnTo>
                  <a:lnTo>
                    <a:pt x="116" y="20"/>
                  </a:lnTo>
                  <a:lnTo>
                    <a:pt x="151" y="16"/>
                  </a:lnTo>
                  <a:lnTo>
                    <a:pt x="169" y="20"/>
                  </a:lnTo>
                  <a:lnTo>
                    <a:pt x="180" y="20"/>
                  </a:lnTo>
                  <a:lnTo>
                    <a:pt x="200" y="16"/>
                  </a:lnTo>
                  <a:lnTo>
                    <a:pt x="200" y="28"/>
                  </a:lnTo>
                  <a:lnTo>
                    <a:pt x="192" y="41"/>
                  </a:lnTo>
                  <a:lnTo>
                    <a:pt x="184" y="53"/>
                  </a:lnTo>
                  <a:lnTo>
                    <a:pt x="174" y="62"/>
                  </a:lnTo>
                  <a:lnTo>
                    <a:pt x="165" y="72"/>
                  </a:lnTo>
                  <a:lnTo>
                    <a:pt x="151" y="78"/>
                  </a:lnTo>
                  <a:lnTo>
                    <a:pt x="140" y="84"/>
                  </a:lnTo>
                  <a:lnTo>
                    <a:pt x="126" y="88"/>
                  </a:lnTo>
                  <a:lnTo>
                    <a:pt x="116" y="94"/>
                  </a:lnTo>
                  <a:lnTo>
                    <a:pt x="79" y="90"/>
                  </a:lnTo>
                  <a:close/>
                </a:path>
              </a:pathLst>
            </a:custGeom>
            <a:solidFill>
              <a:srgbClr val="3333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0" name="Freeform 53"/>
            <p:cNvSpPr>
              <a:spLocks/>
            </p:cNvSpPr>
            <p:nvPr/>
          </p:nvSpPr>
          <p:spPr bwMode="auto">
            <a:xfrm>
              <a:off x="8080375" y="5278438"/>
              <a:ext cx="52388" cy="22225"/>
            </a:xfrm>
            <a:custGeom>
              <a:avLst/>
              <a:gdLst/>
              <a:ahLst/>
              <a:cxnLst>
                <a:cxn ang="0">
                  <a:pos x="23" y="28"/>
                </a:cxn>
                <a:cxn ang="0">
                  <a:pos x="4" y="14"/>
                </a:cxn>
                <a:cxn ang="0">
                  <a:pos x="0" y="8"/>
                </a:cxn>
                <a:cxn ang="0">
                  <a:pos x="12" y="0"/>
                </a:cxn>
                <a:cxn ang="0">
                  <a:pos x="66" y="14"/>
                </a:cxn>
                <a:cxn ang="0">
                  <a:pos x="62" y="28"/>
                </a:cxn>
                <a:cxn ang="0">
                  <a:pos x="23" y="28"/>
                </a:cxn>
              </a:cxnLst>
              <a:rect l="0" t="0" r="r" b="b"/>
              <a:pathLst>
                <a:path w="66" h="28">
                  <a:moveTo>
                    <a:pt x="23" y="28"/>
                  </a:moveTo>
                  <a:lnTo>
                    <a:pt x="4" y="14"/>
                  </a:lnTo>
                  <a:lnTo>
                    <a:pt x="0" y="8"/>
                  </a:lnTo>
                  <a:lnTo>
                    <a:pt x="12" y="0"/>
                  </a:lnTo>
                  <a:lnTo>
                    <a:pt x="66" y="14"/>
                  </a:lnTo>
                  <a:lnTo>
                    <a:pt x="62" y="28"/>
                  </a:lnTo>
                  <a:lnTo>
                    <a:pt x="23" y="28"/>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1" name="Freeform 54"/>
            <p:cNvSpPr>
              <a:spLocks/>
            </p:cNvSpPr>
            <p:nvPr/>
          </p:nvSpPr>
          <p:spPr bwMode="auto">
            <a:xfrm>
              <a:off x="7927975" y="5254625"/>
              <a:ext cx="26988" cy="30163"/>
            </a:xfrm>
            <a:custGeom>
              <a:avLst/>
              <a:gdLst/>
              <a:ahLst/>
              <a:cxnLst>
                <a:cxn ang="0">
                  <a:pos x="23" y="39"/>
                </a:cxn>
                <a:cxn ang="0">
                  <a:pos x="23" y="37"/>
                </a:cxn>
                <a:cxn ang="0">
                  <a:pos x="2" y="10"/>
                </a:cxn>
                <a:cxn ang="0">
                  <a:pos x="0" y="0"/>
                </a:cxn>
                <a:cxn ang="0">
                  <a:pos x="17" y="0"/>
                </a:cxn>
                <a:cxn ang="0">
                  <a:pos x="35" y="28"/>
                </a:cxn>
                <a:cxn ang="0">
                  <a:pos x="23" y="39"/>
                </a:cxn>
              </a:cxnLst>
              <a:rect l="0" t="0" r="r" b="b"/>
              <a:pathLst>
                <a:path w="35" h="39">
                  <a:moveTo>
                    <a:pt x="23" y="39"/>
                  </a:moveTo>
                  <a:lnTo>
                    <a:pt x="23" y="37"/>
                  </a:lnTo>
                  <a:lnTo>
                    <a:pt x="2" y="10"/>
                  </a:lnTo>
                  <a:lnTo>
                    <a:pt x="0" y="0"/>
                  </a:lnTo>
                  <a:lnTo>
                    <a:pt x="17" y="0"/>
                  </a:lnTo>
                  <a:lnTo>
                    <a:pt x="35" y="28"/>
                  </a:lnTo>
                  <a:lnTo>
                    <a:pt x="23" y="39"/>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2" name="Freeform 55"/>
            <p:cNvSpPr>
              <a:spLocks/>
            </p:cNvSpPr>
            <p:nvPr/>
          </p:nvSpPr>
          <p:spPr bwMode="auto">
            <a:xfrm>
              <a:off x="7118350" y="5257800"/>
              <a:ext cx="47625" cy="22225"/>
            </a:xfrm>
            <a:custGeom>
              <a:avLst/>
              <a:gdLst/>
              <a:ahLst/>
              <a:cxnLst>
                <a:cxn ang="0">
                  <a:pos x="31" y="29"/>
                </a:cxn>
                <a:cxn ang="0">
                  <a:pos x="9" y="24"/>
                </a:cxn>
                <a:cxn ang="0">
                  <a:pos x="4" y="10"/>
                </a:cxn>
                <a:cxn ang="0">
                  <a:pos x="0" y="0"/>
                </a:cxn>
                <a:cxn ang="0">
                  <a:pos x="60" y="12"/>
                </a:cxn>
                <a:cxn ang="0">
                  <a:pos x="48" y="24"/>
                </a:cxn>
                <a:cxn ang="0">
                  <a:pos x="31" y="29"/>
                </a:cxn>
              </a:cxnLst>
              <a:rect l="0" t="0" r="r" b="b"/>
              <a:pathLst>
                <a:path w="60" h="29">
                  <a:moveTo>
                    <a:pt x="31" y="29"/>
                  </a:moveTo>
                  <a:lnTo>
                    <a:pt x="9" y="24"/>
                  </a:lnTo>
                  <a:lnTo>
                    <a:pt x="4" y="10"/>
                  </a:lnTo>
                  <a:lnTo>
                    <a:pt x="0" y="0"/>
                  </a:lnTo>
                  <a:lnTo>
                    <a:pt x="60" y="12"/>
                  </a:lnTo>
                  <a:lnTo>
                    <a:pt x="48" y="24"/>
                  </a:lnTo>
                  <a:lnTo>
                    <a:pt x="31" y="29"/>
                  </a:lnTo>
                  <a:close/>
                </a:path>
              </a:pathLst>
            </a:custGeom>
            <a:solidFill>
              <a:srgbClr val="FF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3" name="Freeform 56"/>
            <p:cNvSpPr>
              <a:spLocks/>
            </p:cNvSpPr>
            <p:nvPr/>
          </p:nvSpPr>
          <p:spPr bwMode="auto">
            <a:xfrm>
              <a:off x="7893050" y="4837113"/>
              <a:ext cx="173038" cy="442912"/>
            </a:xfrm>
            <a:custGeom>
              <a:avLst/>
              <a:gdLst/>
              <a:ahLst/>
              <a:cxnLst>
                <a:cxn ang="0">
                  <a:pos x="171" y="558"/>
                </a:cxn>
                <a:cxn ang="0">
                  <a:pos x="159" y="555"/>
                </a:cxn>
                <a:cxn ang="0">
                  <a:pos x="150" y="553"/>
                </a:cxn>
                <a:cxn ang="0">
                  <a:pos x="138" y="547"/>
                </a:cxn>
                <a:cxn ang="0">
                  <a:pos x="128" y="541"/>
                </a:cxn>
                <a:cxn ang="0">
                  <a:pos x="117" y="531"/>
                </a:cxn>
                <a:cxn ang="0">
                  <a:pos x="107" y="523"/>
                </a:cxn>
                <a:cxn ang="0">
                  <a:pos x="95" y="514"/>
                </a:cxn>
                <a:cxn ang="0">
                  <a:pos x="86" y="506"/>
                </a:cxn>
                <a:cxn ang="0">
                  <a:pos x="76" y="496"/>
                </a:cxn>
                <a:cxn ang="0">
                  <a:pos x="53" y="440"/>
                </a:cxn>
                <a:cxn ang="0">
                  <a:pos x="47" y="430"/>
                </a:cxn>
                <a:cxn ang="0">
                  <a:pos x="35" y="395"/>
                </a:cxn>
                <a:cxn ang="0">
                  <a:pos x="31" y="372"/>
                </a:cxn>
                <a:cxn ang="0">
                  <a:pos x="31" y="353"/>
                </a:cxn>
                <a:cxn ang="0">
                  <a:pos x="33" y="332"/>
                </a:cxn>
                <a:cxn ang="0">
                  <a:pos x="35" y="312"/>
                </a:cxn>
                <a:cxn ang="0">
                  <a:pos x="35" y="291"/>
                </a:cxn>
                <a:cxn ang="0">
                  <a:pos x="39" y="271"/>
                </a:cxn>
                <a:cxn ang="0">
                  <a:pos x="43" y="250"/>
                </a:cxn>
                <a:cxn ang="0">
                  <a:pos x="47" y="233"/>
                </a:cxn>
                <a:cxn ang="0">
                  <a:pos x="29" y="227"/>
                </a:cxn>
                <a:cxn ang="0">
                  <a:pos x="0" y="238"/>
                </a:cxn>
                <a:cxn ang="0">
                  <a:pos x="12" y="207"/>
                </a:cxn>
                <a:cxn ang="0">
                  <a:pos x="22" y="178"/>
                </a:cxn>
                <a:cxn ang="0">
                  <a:pos x="29" y="147"/>
                </a:cxn>
                <a:cxn ang="0">
                  <a:pos x="37" y="118"/>
                </a:cxn>
                <a:cxn ang="0">
                  <a:pos x="43" y="87"/>
                </a:cxn>
                <a:cxn ang="0">
                  <a:pos x="49" y="58"/>
                </a:cxn>
                <a:cxn ang="0">
                  <a:pos x="57" y="29"/>
                </a:cxn>
                <a:cxn ang="0">
                  <a:pos x="68" y="0"/>
                </a:cxn>
                <a:cxn ang="0">
                  <a:pos x="82" y="306"/>
                </a:cxn>
                <a:cxn ang="0">
                  <a:pos x="82" y="318"/>
                </a:cxn>
                <a:cxn ang="0">
                  <a:pos x="82" y="333"/>
                </a:cxn>
                <a:cxn ang="0">
                  <a:pos x="86" y="349"/>
                </a:cxn>
                <a:cxn ang="0">
                  <a:pos x="90" y="364"/>
                </a:cxn>
                <a:cxn ang="0">
                  <a:pos x="95" y="382"/>
                </a:cxn>
                <a:cxn ang="0">
                  <a:pos x="101" y="395"/>
                </a:cxn>
                <a:cxn ang="0">
                  <a:pos x="113" y="411"/>
                </a:cxn>
                <a:cxn ang="0">
                  <a:pos x="124" y="428"/>
                </a:cxn>
                <a:cxn ang="0">
                  <a:pos x="140" y="446"/>
                </a:cxn>
                <a:cxn ang="0">
                  <a:pos x="163" y="463"/>
                </a:cxn>
                <a:cxn ang="0">
                  <a:pos x="216" y="479"/>
                </a:cxn>
                <a:cxn ang="0">
                  <a:pos x="219" y="491"/>
                </a:cxn>
                <a:cxn ang="0">
                  <a:pos x="219" y="535"/>
                </a:cxn>
                <a:cxn ang="0">
                  <a:pos x="204" y="558"/>
                </a:cxn>
                <a:cxn ang="0">
                  <a:pos x="171" y="558"/>
                </a:cxn>
              </a:cxnLst>
              <a:rect l="0" t="0" r="r" b="b"/>
              <a:pathLst>
                <a:path w="219" h="558">
                  <a:moveTo>
                    <a:pt x="171" y="558"/>
                  </a:moveTo>
                  <a:lnTo>
                    <a:pt x="159" y="555"/>
                  </a:lnTo>
                  <a:lnTo>
                    <a:pt x="150" y="553"/>
                  </a:lnTo>
                  <a:lnTo>
                    <a:pt x="138" y="547"/>
                  </a:lnTo>
                  <a:lnTo>
                    <a:pt x="128" y="541"/>
                  </a:lnTo>
                  <a:lnTo>
                    <a:pt x="117" y="531"/>
                  </a:lnTo>
                  <a:lnTo>
                    <a:pt x="107" y="523"/>
                  </a:lnTo>
                  <a:lnTo>
                    <a:pt x="95" y="514"/>
                  </a:lnTo>
                  <a:lnTo>
                    <a:pt x="86" y="506"/>
                  </a:lnTo>
                  <a:lnTo>
                    <a:pt x="76" y="496"/>
                  </a:lnTo>
                  <a:lnTo>
                    <a:pt x="53" y="440"/>
                  </a:lnTo>
                  <a:lnTo>
                    <a:pt x="47" y="430"/>
                  </a:lnTo>
                  <a:lnTo>
                    <a:pt x="35" y="395"/>
                  </a:lnTo>
                  <a:lnTo>
                    <a:pt x="31" y="372"/>
                  </a:lnTo>
                  <a:lnTo>
                    <a:pt x="31" y="353"/>
                  </a:lnTo>
                  <a:lnTo>
                    <a:pt x="33" y="332"/>
                  </a:lnTo>
                  <a:lnTo>
                    <a:pt x="35" y="312"/>
                  </a:lnTo>
                  <a:lnTo>
                    <a:pt x="35" y="291"/>
                  </a:lnTo>
                  <a:lnTo>
                    <a:pt x="39" y="271"/>
                  </a:lnTo>
                  <a:lnTo>
                    <a:pt x="43" y="250"/>
                  </a:lnTo>
                  <a:lnTo>
                    <a:pt x="47" y="233"/>
                  </a:lnTo>
                  <a:lnTo>
                    <a:pt x="29" y="227"/>
                  </a:lnTo>
                  <a:lnTo>
                    <a:pt x="0" y="238"/>
                  </a:lnTo>
                  <a:lnTo>
                    <a:pt x="12" y="207"/>
                  </a:lnTo>
                  <a:lnTo>
                    <a:pt x="22" y="178"/>
                  </a:lnTo>
                  <a:lnTo>
                    <a:pt x="29" y="147"/>
                  </a:lnTo>
                  <a:lnTo>
                    <a:pt x="37" y="118"/>
                  </a:lnTo>
                  <a:lnTo>
                    <a:pt x="43" y="87"/>
                  </a:lnTo>
                  <a:lnTo>
                    <a:pt x="49" y="58"/>
                  </a:lnTo>
                  <a:lnTo>
                    <a:pt x="57" y="29"/>
                  </a:lnTo>
                  <a:lnTo>
                    <a:pt x="68" y="0"/>
                  </a:lnTo>
                  <a:lnTo>
                    <a:pt x="82" y="306"/>
                  </a:lnTo>
                  <a:lnTo>
                    <a:pt x="82" y="318"/>
                  </a:lnTo>
                  <a:lnTo>
                    <a:pt x="82" y="333"/>
                  </a:lnTo>
                  <a:lnTo>
                    <a:pt x="86" y="349"/>
                  </a:lnTo>
                  <a:lnTo>
                    <a:pt x="90" y="364"/>
                  </a:lnTo>
                  <a:lnTo>
                    <a:pt x="95" y="382"/>
                  </a:lnTo>
                  <a:lnTo>
                    <a:pt x="101" y="395"/>
                  </a:lnTo>
                  <a:lnTo>
                    <a:pt x="113" y="411"/>
                  </a:lnTo>
                  <a:lnTo>
                    <a:pt x="124" y="428"/>
                  </a:lnTo>
                  <a:lnTo>
                    <a:pt x="140" y="446"/>
                  </a:lnTo>
                  <a:lnTo>
                    <a:pt x="163" y="463"/>
                  </a:lnTo>
                  <a:lnTo>
                    <a:pt x="216" y="479"/>
                  </a:lnTo>
                  <a:lnTo>
                    <a:pt x="219" y="491"/>
                  </a:lnTo>
                  <a:lnTo>
                    <a:pt x="219" y="535"/>
                  </a:lnTo>
                  <a:lnTo>
                    <a:pt x="204" y="558"/>
                  </a:lnTo>
                  <a:lnTo>
                    <a:pt x="171" y="558"/>
                  </a:lnTo>
                  <a:close/>
                </a:path>
              </a:pathLst>
            </a:custGeom>
            <a:solidFill>
              <a:srgbClr val="E5E5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4" name="Freeform 57"/>
            <p:cNvSpPr>
              <a:spLocks/>
            </p:cNvSpPr>
            <p:nvPr/>
          </p:nvSpPr>
          <p:spPr bwMode="auto">
            <a:xfrm>
              <a:off x="6469063" y="5203825"/>
              <a:ext cx="88900" cy="69850"/>
            </a:xfrm>
            <a:custGeom>
              <a:avLst/>
              <a:gdLst/>
              <a:ahLst/>
              <a:cxnLst>
                <a:cxn ang="0">
                  <a:pos x="0" y="90"/>
                </a:cxn>
                <a:cxn ang="0">
                  <a:pos x="0" y="80"/>
                </a:cxn>
                <a:cxn ang="0">
                  <a:pos x="12" y="78"/>
                </a:cxn>
                <a:cxn ang="0">
                  <a:pos x="24" y="68"/>
                </a:cxn>
                <a:cxn ang="0">
                  <a:pos x="57" y="51"/>
                </a:cxn>
                <a:cxn ang="0">
                  <a:pos x="68" y="39"/>
                </a:cxn>
                <a:cxn ang="0">
                  <a:pos x="92" y="6"/>
                </a:cxn>
                <a:cxn ang="0">
                  <a:pos x="101" y="0"/>
                </a:cxn>
                <a:cxn ang="0">
                  <a:pos x="113" y="8"/>
                </a:cxn>
                <a:cxn ang="0">
                  <a:pos x="74" y="64"/>
                </a:cxn>
                <a:cxn ang="0">
                  <a:pos x="28" y="90"/>
                </a:cxn>
                <a:cxn ang="0">
                  <a:pos x="0" y="90"/>
                </a:cxn>
              </a:cxnLst>
              <a:rect l="0" t="0" r="r" b="b"/>
              <a:pathLst>
                <a:path w="113" h="90">
                  <a:moveTo>
                    <a:pt x="0" y="90"/>
                  </a:moveTo>
                  <a:lnTo>
                    <a:pt x="0" y="80"/>
                  </a:lnTo>
                  <a:lnTo>
                    <a:pt x="12" y="78"/>
                  </a:lnTo>
                  <a:lnTo>
                    <a:pt x="24" y="68"/>
                  </a:lnTo>
                  <a:lnTo>
                    <a:pt x="57" y="51"/>
                  </a:lnTo>
                  <a:lnTo>
                    <a:pt x="68" y="39"/>
                  </a:lnTo>
                  <a:lnTo>
                    <a:pt x="92" y="6"/>
                  </a:lnTo>
                  <a:lnTo>
                    <a:pt x="101" y="0"/>
                  </a:lnTo>
                  <a:lnTo>
                    <a:pt x="113" y="8"/>
                  </a:lnTo>
                  <a:lnTo>
                    <a:pt x="74" y="64"/>
                  </a:lnTo>
                  <a:lnTo>
                    <a:pt x="28" y="90"/>
                  </a:lnTo>
                  <a:lnTo>
                    <a:pt x="0" y="90"/>
                  </a:lnTo>
                  <a:close/>
                </a:path>
              </a:pathLst>
            </a:custGeom>
            <a:solidFill>
              <a:srgbClr val="000000"/>
            </a:solidFill>
            <a:ln w="9525">
              <a:noFill/>
              <a:round/>
              <a:headEnd/>
              <a:tailEnd/>
            </a:ln>
          </p:spPr>
          <p:txBody>
            <a:bodyPr/>
            <a:lstStyle/>
            <a:p>
              <a:endParaRPr lang="en-US"/>
            </a:p>
          </p:txBody>
        </p:sp>
        <p:sp>
          <p:nvSpPr>
            <p:cNvPr id="75" name="Freeform 58"/>
            <p:cNvSpPr>
              <a:spLocks/>
            </p:cNvSpPr>
            <p:nvPr/>
          </p:nvSpPr>
          <p:spPr bwMode="auto">
            <a:xfrm>
              <a:off x="5089525" y="5240338"/>
              <a:ext cx="79375" cy="30162"/>
            </a:xfrm>
            <a:custGeom>
              <a:avLst/>
              <a:gdLst/>
              <a:ahLst/>
              <a:cxnLst>
                <a:cxn ang="0">
                  <a:pos x="0" y="39"/>
                </a:cxn>
                <a:cxn ang="0">
                  <a:pos x="11" y="27"/>
                </a:cxn>
                <a:cxn ang="0">
                  <a:pos x="27" y="23"/>
                </a:cxn>
                <a:cxn ang="0">
                  <a:pos x="50" y="12"/>
                </a:cxn>
                <a:cxn ang="0">
                  <a:pos x="62" y="10"/>
                </a:cxn>
                <a:cxn ang="0">
                  <a:pos x="101" y="0"/>
                </a:cxn>
                <a:cxn ang="0">
                  <a:pos x="60" y="17"/>
                </a:cxn>
                <a:cxn ang="0">
                  <a:pos x="46" y="23"/>
                </a:cxn>
                <a:cxn ang="0">
                  <a:pos x="29" y="27"/>
                </a:cxn>
                <a:cxn ang="0">
                  <a:pos x="29" y="33"/>
                </a:cxn>
                <a:cxn ang="0">
                  <a:pos x="15" y="37"/>
                </a:cxn>
                <a:cxn ang="0">
                  <a:pos x="0" y="39"/>
                </a:cxn>
              </a:cxnLst>
              <a:rect l="0" t="0" r="r" b="b"/>
              <a:pathLst>
                <a:path w="101" h="39">
                  <a:moveTo>
                    <a:pt x="0" y="39"/>
                  </a:moveTo>
                  <a:lnTo>
                    <a:pt x="11" y="27"/>
                  </a:lnTo>
                  <a:lnTo>
                    <a:pt x="27" y="23"/>
                  </a:lnTo>
                  <a:lnTo>
                    <a:pt x="50" y="12"/>
                  </a:lnTo>
                  <a:lnTo>
                    <a:pt x="62" y="10"/>
                  </a:lnTo>
                  <a:lnTo>
                    <a:pt x="101" y="0"/>
                  </a:lnTo>
                  <a:lnTo>
                    <a:pt x="60" y="17"/>
                  </a:lnTo>
                  <a:lnTo>
                    <a:pt x="46" y="23"/>
                  </a:lnTo>
                  <a:lnTo>
                    <a:pt x="29" y="27"/>
                  </a:lnTo>
                  <a:lnTo>
                    <a:pt x="29" y="33"/>
                  </a:lnTo>
                  <a:lnTo>
                    <a:pt x="15" y="37"/>
                  </a:lnTo>
                  <a:lnTo>
                    <a:pt x="0" y="39"/>
                  </a:lnTo>
                  <a:close/>
                </a:path>
              </a:pathLst>
            </a:custGeom>
            <a:solidFill>
              <a:srgbClr val="000000"/>
            </a:solidFill>
            <a:ln w="9525">
              <a:noFill/>
              <a:round/>
              <a:headEnd/>
              <a:tailEnd/>
            </a:ln>
          </p:spPr>
          <p:txBody>
            <a:bodyPr/>
            <a:lstStyle/>
            <a:p>
              <a:endParaRPr lang="en-US"/>
            </a:p>
          </p:txBody>
        </p:sp>
        <p:sp>
          <p:nvSpPr>
            <p:cNvPr id="76" name="Freeform 59"/>
            <p:cNvSpPr>
              <a:spLocks/>
            </p:cNvSpPr>
            <p:nvPr/>
          </p:nvSpPr>
          <p:spPr bwMode="auto">
            <a:xfrm>
              <a:off x="8085138" y="4591050"/>
              <a:ext cx="131762" cy="671513"/>
            </a:xfrm>
            <a:custGeom>
              <a:avLst/>
              <a:gdLst/>
              <a:ahLst/>
              <a:cxnLst>
                <a:cxn ang="0">
                  <a:pos x="110" y="845"/>
                </a:cxn>
                <a:cxn ang="0">
                  <a:pos x="101" y="777"/>
                </a:cxn>
                <a:cxn ang="0">
                  <a:pos x="89" y="733"/>
                </a:cxn>
                <a:cxn ang="0">
                  <a:pos x="104" y="711"/>
                </a:cxn>
                <a:cxn ang="0">
                  <a:pos x="102" y="642"/>
                </a:cxn>
                <a:cxn ang="0">
                  <a:pos x="97" y="574"/>
                </a:cxn>
                <a:cxn ang="0">
                  <a:pos x="83" y="506"/>
                </a:cxn>
                <a:cxn ang="0">
                  <a:pos x="71" y="440"/>
                </a:cxn>
                <a:cxn ang="0">
                  <a:pos x="60" y="372"/>
                </a:cxn>
                <a:cxn ang="0">
                  <a:pos x="54" y="304"/>
                </a:cxn>
                <a:cxn ang="0">
                  <a:pos x="56" y="236"/>
                </a:cxn>
                <a:cxn ang="0">
                  <a:pos x="71" y="170"/>
                </a:cxn>
                <a:cxn ang="0">
                  <a:pos x="37" y="141"/>
                </a:cxn>
                <a:cxn ang="0">
                  <a:pos x="11" y="112"/>
                </a:cxn>
                <a:cxn ang="0">
                  <a:pos x="4" y="95"/>
                </a:cxn>
                <a:cxn ang="0">
                  <a:pos x="2" y="77"/>
                </a:cxn>
                <a:cxn ang="0">
                  <a:pos x="0" y="60"/>
                </a:cxn>
                <a:cxn ang="0">
                  <a:pos x="4" y="44"/>
                </a:cxn>
                <a:cxn ang="0">
                  <a:pos x="38" y="7"/>
                </a:cxn>
                <a:cxn ang="0">
                  <a:pos x="56" y="2"/>
                </a:cxn>
                <a:cxn ang="0">
                  <a:pos x="68" y="0"/>
                </a:cxn>
                <a:cxn ang="0">
                  <a:pos x="81" y="7"/>
                </a:cxn>
                <a:cxn ang="0">
                  <a:pos x="87" y="13"/>
                </a:cxn>
                <a:cxn ang="0">
                  <a:pos x="81" y="25"/>
                </a:cxn>
                <a:cxn ang="0">
                  <a:pos x="68" y="25"/>
                </a:cxn>
                <a:cxn ang="0">
                  <a:pos x="44" y="56"/>
                </a:cxn>
                <a:cxn ang="0">
                  <a:pos x="56" y="112"/>
                </a:cxn>
                <a:cxn ang="0">
                  <a:pos x="71" y="120"/>
                </a:cxn>
                <a:cxn ang="0">
                  <a:pos x="112" y="112"/>
                </a:cxn>
                <a:cxn ang="0">
                  <a:pos x="128" y="95"/>
                </a:cxn>
                <a:cxn ang="0">
                  <a:pos x="132" y="73"/>
                </a:cxn>
                <a:cxn ang="0">
                  <a:pos x="161" y="126"/>
                </a:cxn>
                <a:cxn ang="0">
                  <a:pos x="166" y="130"/>
                </a:cxn>
                <a:cxn ang="0">
                  <a:pos x="149" y="153"/>
                </a:cxn>
                <a:cxn ang="0">
                  <a:pos x="110" y="164"/>
                </a:cxn>
                <a:cxn ang="0">
                  <a:pos x="104" y="168"/>
                </a:cxn>
                <a:cxn ang="0">
                  <a:pos x="101" y="170"/>
                </a:cxn>
                <a:cxn ang="0">
                  <a:pos x="95" y="199"/>
                </a:cxn>
                <a:cxn ang="0">
                  <a:pos x="93" y="228"/>
                </a:cxn>
                <a:cxn ang="0">
                  <a:pos x="91" y="258"/>
                </a:cxn>
                <a:cxn ang="0">
                  <a:pos x="91" y="287"/>
                </a:cxn>
                <a:cxn ang="0">
                  <a:pos x="91" y="316"/>
                </a:cxn>
                <a:cxn ang="0">
                  <a:pos x="93" y="345"/>
                </a:cxn>
                <a:cxn ang="0">
                  <a:pos x="95" y="374"/>
                </a:cxn>
                <a:cxn ang="0">
                  <a:pos x="99" y="403"/>
                </a:cxn>
                <a:cxn ang="0">
                  <a:pos x="99" y="415"/>
                </a:cxn>
                <a:cxn ang="0">
                  <a:pos x="118" y="519"/>
                </a:cxn>
                <a:cxn ang="0">
                  <a:pos x="132" y="570"/>
                </a:cxn>
                <a:cxn ang="0">
                  <a:pos x="145" y="616"/>
                </a:cxn>
                <a:cxn ang="0">
                  <a:pos x="149" y="642"/>
                </a:cxn>
                <a:cxn ang="0">
                  <a:pos x="155" y="671"/>
                </a:cxn>
                <a:cxn ang="0">
                  <a:pos x="159" y="696"/>
                </a:cxn>
                <a:cxn ang="0">
                  <a:pos x="163" y="725"/>
                </a:cxn>
                <a:cxn ang="0">
                  <a:pos x="161" y="752"/>
                </a:cxn>
                <a:cxn ang="0">
                  <a:pos x="157" y="779"/>
                </a:cxn>
                <a:cxn ang="0">
                  <a:pos x="147" y="806"/>
                </a:cxn>
                <a:cxn ang="0">
                  <a:pos x="134" y="835"/>
                </a:cxn>
                <a:cxn ang="0">
                  <a:pos x="110" y="845"/>
                </a:cxn>
              </a:cxnLst>
              <a:rect l="0" t="0" r="r" b="b"/>
              <a:pathLst>
                <a:path w="166" h="845">
                  <a:moveTo>
                    <a:pt x="110" y="845"/>
                  </a:moveTo>
                  <a:lnTo>
                    <a:pt x="101" y="777"/>
                  </a:lnTo>
                  <a:lnTo>
                    <a:pt x="89" y="733"/>
                  </a:lnTo>
                  <a:lnTo>
                    <a:pt x="104" y="711"/>
                  </a:lnTo>
                  <a:lnTo>
                    <a:pt x="102" y="642"/>
                  </a:lnTo>
                  <a:lnTo>
                    <a:pt x="97" y="574"/>
                  </a:lnTo>
                  <a:lnTo>
                    <a:pt x="83" y="506"/>
                  </a:lnTo>
                  <a:lnTo>
                    <a:pt x="71" y="440"/>
                  </a:lnTo>
                  <a:lnTo>
                    <a:pt x="60" y="372"/>
                  </a:lnTo>
                  <a:lnTo>
                    <a:pt x="54" y="304"/>
                  </a:lnTo>
                  <a:lnTo>
                    <a:pt x="56" y="236"/>
                  </a:lnTo>
                  <a:lnTo>
                    <a:pt x="71" y="170"/>
                  </a:lnTo>
                  <a:lnTo>
                    <a:pt x="37" y="141"/>
                  </a:lnTo>
                  <a:lnTo>
                    <a:pt x="11" y="112"/>
                  </a:lnTo>
                  <a:lnTo>
                    <a:pt x="4" y="95"/>
                  </a:lnTo>
                  <a:lnTo>
                    <a:pt x="2" y="77"/>
                  </a:lnTo>
                  <a:lnTo>
                    <a:pt x="0" y="60"/>
                  </a:lnTo>
                  <a:lnTo>
                    <a:pt x="4" y="44"/>
                  </a:lnTo>
                  <a:lnTo>
                    <a:pt x="38" y="7"/>
                  </a:lnTo>
                  <a:lnTo>
                    <a:pt x="56" y="2"/>
                  </a:lnTo>
                  <a:lnTo>
                    <a:pt x="68" y="0"/>
                  </a:lnTo>
                  <a:lnTo>
                    <a:pt x="81" y="7"/>
                  </a:lnTo>
                  <a:lnTo>
                    <a:pt x="87" y="13"/>
                  </a:lnTo>
                  <a:lnTo>
                    <a:pt x="81" y="25"/>
                  </a:lnTo>
                  <a:lnTo>
                    <a:pt x="68" y="25"/>
                  </a:lnTo>
                  <a:lnTo>
                    <a:pt x="44" y="56"/>
                  </a:lnTo>
                  <a:lnTo>
                    <a:pt x="56" y="112"/>
                  </a:lnTo>
                  <a:lnTo>
                    <a:pt x="71" y="120"/>
                  </a:lnTo>
                  <a:lnTo>
                    <a:pt x="112" y="112"/>
                  </a:lnTo>
                  <a:lnTo>
                    <a:pt x="128" y="95"/>
                  </a:lnTo>
                  <a:lnTo>
                    <a:pt x="132" y="73"/>
                  </a:lnTo>
                  <a:lnTo>
                    <a:pt x="161" y="126"/>
                  </a:lnTo>
                  <a:lnTo>
                    <a:pt x="166" y="130"/>
                  </a:lnTo>
                  <a:lnTo>
                    <a:pt x="149" y="153"/>
                  </a:lnTo>
                  <a:lnTo>
                    <a:pt x="110" y="164"/>
                  </a:lnTo>
                  <a:lnTo>
                    <a:pt x="104" y="168"/>
                  </a:lnTo>
                  <a:lnTo>
                    <a:pt x="101" y="170"/>
                  </a:lnTo>
                  <a:lnTo>
                    <a:pt x="95" y="199"/>
                  </a:lnTo>
                  <a:lnTo>
                    <a:pt x="93" y="228"/>
                  </a:lnTo>
                  <a:lnTo>
                    <a:pt x="91" y="258"/>
                  </a:lnTo>
                  <a:lnTo>
                    <a:pt x="91" y="287"/>
                  </a:lnTo>
                  <a:lnTo>
                    <a:pt x="91" y="316"/>
                  </a:lnTo>
                  <a:lnTo>
                    <a:pt x="93" y="345"/>
                  </a:lnTo>
                  <a:lnTo>
                    <a:pt x="95" y="374"/>
                  </a:lnTo>
                  <a:lnTo>
                    <a:pt x="99" y="403"/>
                  </a:lnTo>
                  <a:lnTo>
                    <a:pt x="99" y="415"/>
                  </a:lnTo>
                  <a:lnTo>
                    <a:pt x="118" y="519"/>
                  </a:lnTo>
                  <a:lnTo>
                    <a:pt x="132" y="570"/>
                  </a:lnTo>
                  <a:lnTo>
                    <a:pt x="145" y="616"/>
                  </a:lnTo>
                  <a:lnTo>
                    <a:pt x="149" y="642"/>
                  </a:lnTo>
                  <a:lnTo>
                    <a:pt x="155" y="671"/>
                  </a:lnTo>
                  <a:lnTo>
                    <a:pt x="159" y="696"/>
                  </a:lnTo>
                  <a:lnTo>
                    <a:pt x="163" y="725"/>
                  </a:lnTo>
                  <a:lnTo>
                    <a:pt x="161" y="752"/>
                  </a:lnTo>
                  <a:lnTo>
                    <a:pt x="157" y="779"/>
                  </a:lnTo>
                  <a:lnTo>
                    <a:pt x="147" y="806"/>
                  </a:lnTo>
                  <a:lnTo>
                    <a:pt x="134" y="835"/>
                  </a:lnTo>
                  <a:lnTo>
                    <a:pt x="110" y="845"/>
                  </a:lnTo>
                  <a:close/>
                </a:path>
              </a:pathLst>
            </a:custGeom>
            <a:solidFill>
              <a:srgbClr val="E5E5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7" name="Freeform 60"/>
            <p:cNvSpPr>
              <a:spLocks/>
            </p:cNvSpPr>
            <p:nvPr/>
          </p:nvSpPr>
          <p:spPr bwMode="auto">
            <a:xfrm>
              <a:off x="7032625" y="5030788"/>
              <a:ext cx="266700" cy="222250"/>
            </a:xfrm>
            <a:custGeom>
              <a:avLst/>
              <a:gdLst/>
              <a:ahLst/>
              <a:cxnLst>
                <a:cxn ang="0">
                  <a:pos x="175" y="279"/>
                </a:cxn>
                <a:cxn ang="0">
                  <a:pos x="153" y="279"/>
                </a:cxn>
                <a:cxn ang="0">
                  <a:pos x="86" y="258"/>
                </a:cxn>
                <a:cxn ang="0">
                  <a:pos x="0" y="223"/>
                </a:cxn>
                <a:cxn ang="0">
                  <a:pos x="0" y="212"/>
                </a:cxn>
                <a:cxn ang="0">
                  <a:pos x="0" y="190"/>
                </a:cxn>
                <a:cxn ang="0">
                  <a:pos x="0" y="173"/>
                </a:cxn>
                <a:cxn ang="0">
                  <a:pos x="2" y="157"/>
                </a:cxn>
                <a:cxn ang="0">
                  <a:pos x="2" y="142"/>
                </a:cxn>
                <a:cxn ang="0">
                  <a:pos x="8" y="128"/>
                </a:cxn>
                <a:cxn ang="0">
                  <a:pos x="10" y="111"/>
                </a:cxn>
                <a:cxn ang="0">
                  <a:pos x="18" y="95"/>
                </a:cxn>
                <a:cxn ang="0">
                  <a:pos x="27" y="80"/>
                </a:cxn>
                <a:cxn ang="0">
                  <a:pos x="41" y="66"/>
                </a:cxn>
                <a:cxn ang="0">
                  <a:pos x="62" y="39"/>
                </a:cxn>
                <a:cxn ang="0">
                  <a:pos x="74" y="31"/>
                </a:cxn>
                <a:cxn ang="0">
                  <a:pos x="86" y="24"/>
                </a:cxn>
                <a:cxn ang="0">
                  <a:pos x="97" y="18"/>
                </a:cxn>
                <a:cxn ang="0">
                  <a:pos x="111" y="12"/>
                </a:cxn>
                <a:cxn ang="0">
                  <a:pos x="122" y="6"/>
                </a:cxn>
                <a:cxn ang="0">
                  <a:pos x="134" y="4"/>
                </a:cxn>
                <a:cxn ang="0">
                  <a:pos x="146" y="0"/>
                </a:cxn>
                <a:cxn ang="0">
                  <a:pos x="157" y="2"/>
                </a:cxn>
                <a:cxn ang="0">
                  <a:pos x="208" y="6"/>
                </a:cxn>
                <a:cxn ang="0">
                  <a:pos x="258" y="35"/>
                </a:cxn>
                <a:cxn ang="0">
                  <a:pos x="287" y="74"/>
                </a:cxn>
                <a:cxn ang="0">
                  <a:pos x="310" y="113"/>
                </a:cxn>
                <a:cxn ang="0">
                  <a:pos x="314" y="130"/>
                </a:cxn>
                <a:cxn ang="0">
                  <a:pos x="318" y="148"/>
                </a:cxn>
                <a:cxn ang="0">
                  <a:pos x="322" y="165"/>
                </a:cxn>
                <a:cxn ang="0">
                  <a:pos x="328" y="183"/>
                </a:cxn>
                <a:cxn ang="0">
                  <a:pos x="330" y="200"/>
                </a:cxn>
                <a:cxn ang="0">
                  <a:pos x="334" y="217"/>
                </a:cxn>
                <a:cxn ang="0">
                  <a:pos x="336" y="235"/>
                </a:cxn>
                <a:cxn ang="0">
                  <a:pos x="338" y="252"/>
                </a:cxn>
                <a:cxn ang="0">
                  <a:pos x="324" y="258"/>
                </a:cxn>
                <a:cxn ang="0">
                  <a:pos x="310" y="266"/>
                </a:cxn>
                <a:cxn ang="0">
                  <a:pos x="297" y="270"/>
                </a:cxn>
                <a:cxn ang="0">
                  <a:pos x="285" y="274"/>
                </a:cxn>
                <a:cxn ang="0">
                  <a:pos x="272" y="276"/>
                </a:cxn>
                <a:cxn ang="0">
                  <a:pos x="258" y="278"/>
                </a:cxn>
                <a:cxn ang="0">
                  <a:pos x="245" y="278"/>
                </a:cxn>
                <a:cxn ang="0">
                  <a:pos x="231" y="279"/>
                </a:cxn>
                <a:cxn ang="0">
                  <a:pos x="190" y="279"/>
                </a:cxn>
                <a:cxn ang="0">
                  <a:pos x="175" y="279"/>
                </a:cxn>
              </a:cxnLst>
              <a:rect l="0" t="0" r="r" b="b"/>
              <a:pathLst>
                <a:path w="338" h="279">
                  <a:moveTo>
                    <a:pt x="175" y="279"/>
                  </a:moveTo>
                  <a:lnTo>
                    <a:pt x="153" y="279"/>
                  </a:lnTo>
                  <a:lnTo>
                    <a:pt x="86" y="258"/>
                  </a:lnTo>
                  <a:lnTo>
                    <a:pt x="0" y="223"/>
                  </a:lnTo>
                  <a:lnTo>
                    <a:pt x="0" y="212"/>
                  </a:lnTo>
                  <a:lnTo>
                    <a:pt x="0" y="190"/>
                  </a:lnTo>
                  <a:lnTo>
                    <a:pt x="0" y="173"/>
                  </a:lnTo>
                  <a:lnTo>
                    <a:pt x="2" y="157"/>
                  </a:lnTo>
                  <a:lnTo>
                    <a:pt x="2" y="142"/>
                  </a:lnTo>
                  <a:lnTo>
                    <a:pt x="8" y="128"/>
                  </a:lnTo>
                  <a:lnTo>
                    <a:pt x="10" y="111"/>
                  </a:lnTo>
                  <a:lnTo>
                    <a:pt x="18" y="95"/>
                  </a:lnTo>
                  <a:lnTo>
                    <a:pt x="27" y="80"/>
                  </a:lnTo>
                  <a:lnTo>
                    <a:pt x="41" y="66"/>
                  </a:lnTo>
                  <a:lnTo>
                    <a:pt x="62" y="39"/>
                  </a:lnTo>
                  <a:lnTo>
                    <a:pt x="74" y="31"/>
                  </a:lnTo>
                  <a:lnTo>
                    <a:pt x="86" y="24"/>
                  </a:lnTo>
                  <a:lnTo>
                    <a:pt x="97" y="18"/>
                  </a:lnTo>
                  <a:lnTo>
                    <a:pt x="111" y="12"/>
                  </a:lnTo>
                  <a:lnTo>
                    <a:pt x="122" y="6"/>
                  </a:lnTo>
                  <a:lnTo>
                    <a:pt x="134" y="4"/>
                  </a:lnTo>
                  <a:lnTo>
                    <a:pt x="146" y="0"/>
                  </a:lnTo>
                  <a:lnTo>
                    <a:pt x="157" y="2"/>
                  </a:lnTo>
                  <a:lnTo>
                    <a:pt x="208" y="6"/>
                  </a:lnTo>
                  <a:lnTo>
                    <a:pt x="258" y="35"/>
                  </a:lnTo>
                  <a:lnTo>
                    <a:pt x="287" y="74"/>
                  </a:lnTo>
                  <a:lnTo>
                    <a:pt x="310" y="113"/>
                  </a:lnTo>
                  <a:lnTo>
                    <a:pt x="314" y="130"/>
                  </a:lnTo>
                  <a:lnTo>
                    <a:pt x="318" y="148"/>
                  </a:lnTo>
                  <a:lnTo>
                    <a:pt x="322" y="165"/>
                  </a:lnTo>
                  <a:lnTo>
                    <a:pt x="328" y="183"/>
                  </a:lnTo>
                  <a:lnTo>
                    <a:pt x="330" y="200"/>
                  </a:lnTo>
                  <a:lnTo>
                    <a:pt x="334" y="217"/>
                  </a:lnTo>
                  <a:lnTo>
                    <a:pt x="336" y="235"/>
                  </a:lnTo>
                  <a:lnTo>
                    <a:pt x="338" y="252"/>
                  </a:lnTo>
                  <a:lnTo>
                    <a:pt x="324" y="258"/>
                  </a:lnTo>
                  <a:lnTo>
                    <a:pt x="310" y="266"/>
                  </a:lnTo>
                  <a:lnTo>
                    <a:pt x="297" y="270"/>
                  </a:lnTo>
                  <a:lnTo>
                    <a:pt x="285" y="274"/>
                  </a:lnTo>
                  <a:lnTo>
                    <a:pt x="272" y="276"/>
                  </a:lnTo>
                  <a:lnTo>
                    <a:pt x="258" y="278"/>
                  </a:lnTo>
                  <a:lnTo>
                    <a:pt x="245" y="278"/>
                  </a:lnTo>
                  <a:lnTo>
                    <a:pt x="231" y="279"/>
                  </a:lnTo>
                  <a:lnTo>
                    <a:pt x="190" y="279"/>
                  </a:lnTo>
                  <a:lnTo>
                    <a:pt x="175" y="279"/>
                  </a:lnTo>
                  <a:close/>
                </a:path>
              </a:pathLst>
            </a:custGeom>
            <a:solidFill>
              <a:srgbClr val="66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8" name="Freeform 61"/>
            <p:cNvSpPr>
              <a:spLocks/>
            </p:cNvSpPr>
            <p:nvPr/>
          </p:nvSpPr>
          <p:spPr bwMode="auto">
            <a:xfrm>
              <a:off x="8093075" y="5189538"/>
              <a:ext cx="36513" cy="20637"/>
            </a:xfrm>
            <a:custGeom>
              <a:avLst/>
              <a:gdLst/>
              <a:ahLst/>
              <a:cxnLst>
                <a:cxn ang="0">
                  <a:pos x="8" y="25"/>
                </a:cxn>
                <a:cxn ang="0">
                  <a:pos x="0" y="14"/>
                </a:cxn>
                <a:cxn ang="0">
                  <a:pos x="33" y="12"/>
                </a:cxn>
                <a:cxn ang="0">
                  <a:pos x="47" y="0"/>
                </a:cxn>
                <a:cxn ang="0">
                  <a:pos x="41" y="17"/>
                </a:cxn>
                <a:cxn ang="0">
                  <a:pos x="8" y="25"/>
                </a:cxn>
              </a:cxnLst>
              <a:rect l="0" t="0" r="r" b="b"/>
              <a:pathLst>
                <a:path w="47" h="25">
                  <a:moveTo>
                    <a:pt x="8" y="25"/>
                  </a:moveTo>
                  <a:lnTo>
                    <a:pt x="0" y="14"/>
                  </a:lnTo>
                  <a:lnTo>
                    <a:pt x="33" y="12"/>
                  </a:lnTo>
                  <a:lnTo>
                    <a:pt x="47" y="0"/>
                  </a:lnTo>
                  <a:lnTo>
                    <a:pt x="41" y="17"/>
                  </a:lnTo>
                  <a:lnTo>
                    <a:pt x="8" y="25"/>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9" name="Freeform 62"/>
            <p:cNvSpPr>
              <a:spLocks/>
            </p:cNvSpPr>
            <p:nvPr/>
          </p:nvSpPr>
          <p:spPr bwMode="auto">
            <a:xfrm>
              <a:off x="7902575" y="5176838"/>
              <a:ext cx="4763" cy="9525"/>
            </a:xfrm>
            <a:custGeom>
              <a:avLst/>
              <a:gdLst/>
              <a:ahLst/>
              <a:cxnLst>
                <a:cxn ang="0">
                  <a:pos x="6" y="12"/>
                </a:cxn>
                <a:cxn ang="0">
                  <a:pos x="0" y="0"/>
                </a:cxn>
                <a:cxn ang="0">
                  <a:pos x="6" y="12"/>
                </a:cxn>
              </a:cxnLst>
              <a:rect l="0" t="0" r="r" b="b"/>
              <a:pathLst>
                <a:path w="6" h="12">
                  <a:moveTo>
                    <a:pt x="6" y="12"/>
                  </a:moveTo>
                  <a:lnTo>
                    <a:pt x="0" y="0"/>
                  </a:lnTo>
                  <a:lnTo>
                    <a:pt x="6" y="12"/>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0" name="Freeform 63"/>
            <p:cNvSpPr>
              <a:spLocks/>
            </p:cNvSpPr>
            <p:nvPr/>
          </p:nvSpPr>
          <p:spPr bwMode="auto">
            <a:xfrm>
              <a:off x="5086350" y="5168900"/>
              <a:ext cx="106363" cy="14288"/>
            </a:xfrm>
            <a:custGeom>
              <a:avLst/>
              <a:gdLst/>
              <a:ahLst/>
              <a:cxnLst>
                <a:cxn ang="0">
                  <a:pos x="120" y="17"/>
                </a:cxn>
                <a:cxn ang="0">
                  <a:pos x="37" y="0"/>
                </a:cxn>
                <a:cxn ang="0">
                  <a:pos x="21" y="4"/>
                </a:cxn>
                <a:cxn ang="0">
                  <a:pos x="0" y="6"/>
                </a:cxn>
                <a:cxn ang="0">
                  <a:pos x="95" y="0"/>
                </a:cxn>
                <a:cxn ang="0">
                  <a:pos x="122" y="11"/>
                </a:cxn>
                <a:cxn ang="0">
                  <a:pos x="134" y="11"/>
                </a:cxn>
                <a:cxn ang="0">
                  <a:pos x="120" y="17"/>
                </a:cxn>
              </a:cxnLst>
              <a:rect l="0" t="0" r="r" b="b"/>
              <a:pathLst>
                <a:path w="134" h="17">
                  <a:moveTo>
                    <a:pt x="120" y="17"/>
                  </a:moveTo>
                  <a:lnTo>
                    <a:pt x="37" y="0"/>
                  </a:lnTo>
                  <a:lnTo>
                    <a:pt x="21" y="4"/>
                  </a:lnTo>
                  <a:lnTo>
                    <a:pt x="0" y="6"/>
                  </a:lnTo>
                  <a:lnTo>
                    <a:pt x="95" y="0"/>
                  </a:lnTo>
                  <a:lnTo>
                    <a:pt x="122" y="11"/>
                  </a:lnTo>
                  <a:lnTo>
                    <a:pt x="134" y="11"/>
                  </a:lnTo>
                  <a:lnTo>
                    <a:pt x="120" y="17"/>
                  </a:lnTo>
                  <a:close/>
                </a:path>
              </a:pathLst>
            </a:custGeom>
            <a:solidFill>
              <a:srgbClr val="000000"/>
            </a:solidFill>
            <a:ln w="9525">
              <a:noFill/>
              <a:round/>
              <a:headEnd/>
              <a:tailEnd/>
            </a:ln>
          </p:spPr>
          <p:txBody>
            <a:bodyPr/>
            <a:lstStyle/>
            <a:p>
              <a:endParaRPr lang="en-US"/>
            </a:p>
          </p:txBody>
        </p:sp>
        <p:sp>
          <p:nvSpPr>
            <p:cNvPr id="81" name="Freeform 64"/>
            <p:cNvSpPr>
              <a:spLocks/>
            </p:cNvSpPr>
            <p:nvPr/>
          </p:nvSpPr>
          <p:spPr bwMode="auto">
            <a:xfrm>
              <a:off x="8045450" y="5113338"/>
              <a:ext cx="17463" cy="60325"/>
            </a:xfrm>
            <a:custGeom>
              <a:avLst/>
              <a:gdLst/>
              <a:ahLst/>
              <a:cxnLst>
                <a:cxn ang="0">
                  <a:pos x="6" y="76"/>
                </a:cxn>
                <a:cxn ang="0">
                  <a:pos x="12" y="45"/>
                </a:cxn>
                <a:cxn ang="0">
                  <a:pos x="6" y="19"/>
                </a:cxn>
                <a:cxn ang="0">
                  <a:pos x="0" y="0"/>
                </a:cxn>
                <a:cxn ang="0">
                  <a:pos x="18" y="8"/>
                </a:cxn>
                <a:cxn ang="0">
                  <a:pos x="22" y="23"/>
                </a:cxn>
                <a:cxn ang="0">
                  <a:pos x="24" y="41"/>
                </a:cxn>
                <a:cxn ang="0">
                  <a:pos x="20" y="58"/>
                </a:cxn>
                <a:cxn ang="0">
                  <a:pos x="12" y="76"/>
                </a:cxn>
                <a:cxn ang="0">
                  <a:pos x="6" y="76"/>
                </a:cxn>
              </a:cxnLst>
              <a:rect l="0" t="0" r="r" b="b"/>
              <a:pathLst>
                <a:path w="24" h="76">
                  <a:moveTo>
                    <a:pt x="6" y="76"/>
                  </a:moveTo>
                  <a:lnTo>
                    <a:pt x="12" y="45"/>
                  </a:lnTo>
                  <a:lnTo>
                    <a:pt x="6" y="19"/>
                  </a:lnTo>
                  <a:lnTo>
                    <a:pt x="0" y="0"/>
                  </a:lnTo>
                  <a:lnTo>
                    <a:pt x="18" y="8"/>
                  </a:lnTo>
                  <a:lnTo>
                    <a:pt x="22" y="23"/>
                  </a:lnTo>
                  <a:lnTo>
                    <a:pt x="24" y="41"/>
                  </a:lnTo>
                  <a:lnTo>
                    <a:pt x="20" y="58"/>
                  </a:lnTo>
                  <a:lnTo>
                    <a:pt x="12" y="76"/>
                  </a:lnTo>
                  <a:lnTo>
                    <a:pt x="6" y="76"/>
                  </a:lnTo>
                  <a:close/>
                </a:path>
              </a:pathLst>
            </a:cu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2" name="Freeform 65"/>
            <p:cNvSpPr>
              <a:spLocks/>
            </p:cNvSpPr>
            <p:nvPr/>
          </p:nvSpPr>
          <p:spPr bwMode="auto">
            <a:xfrm>
              <a:off x="5097463" y="5075238"/>
              <a:ext cx="61912" cy="23812"/>
            </a:xfrm>
            <a:custGeom>
              <a:avLst/>
              <a:gdLst/>
              <a:ahLst/>
              <a:cxnLst>
                <a:cxn ang="0">
                  <a:pos x="70" y="30"/>
                </a:cxn>
                <a:cxn ang="0">
                  <a:pos x="0" y="6"/>
                </a:cxn>
                <a:cxn ang="0">
                  <a:pos x="29" y="0"/>
                </a:cxn>
                <a:cxn ang="0">
                  <a:pos x="80" y="30"/>
                </a:cxn>
                <a:cxn ang="0">
                  <a:pos x="70" y="30"/>
                </a:cxn>
              </a:cxnLst>
              <a:rect l="0" t="0" r="r" b="b"/>
              <a:pathLst>
                <a:path w="80" h="30">
                  <a:moveTo>
                    <a:pt x="70" y="30"/>
                  </a:moveTo>
                  <a:lnTo>
                    <a:pt x="0" y="6"/>
                  </a:lnTo>
                  <a:lnTo>
                    <a:pt x="29" y="0"/>
                  </a:lnTo>
                  <a:lnTo>
                    <a:pt x="80" y="30"/>
                  </a:lnTo>
                  <a:lnTo>
                    <a:pt x="70" y="30"/>
                  </a:lnTo>
                  <a:close/>
                </a:path>
              </a:pathLst>
            </a:custGeom>
            <a:solidFill>
              <a:srgbClr val="000000"/>
            </a:solidFill>
            <a:ln w="9525">
              <a:noFill/>
              <a:round/>
              <a:headEnd/>
              <a:tailEnd/>
            </a:ln>
          </p:spPr>
          <p:txBody>
            <a:bodyPr/>
            <a:lstStyle/>
            <a:p>
              <a:endParaRPr lang="en-US"/>
            </a:p>
          </p:txBody>
        </p:sp>
        <p:sp>
          <p:nvSpPr>
            <p:cNvPr id="83" name="Freeform 66"/>
            <p:cNvSpPr>
              <a:spLocks/>
            </p:cNvSpPr>
            <p:nvPr/>
          </p:nvSpPr>
          <p:spPr bwMode="auto">
            <a:xfrm>
              <a:off x="5157788" y="5027613"/>
              <a:ext cx="6350" cy="4762"/>
            </a:xfrm>
            <a:custGeom>
              <a:avLst/>
              <a:gdLst/>
              <a:ahLst/>
              <a:cxnLst>
                <a:cxn ang="0">
                  <a:pos x="2" y="6"/>
                </a:cxn>
                <a:cxn ang="0">
                  <a:pos x="0" y="0"/>
                </a:cxn>
                <a:cxn ang="0">
                  <a:pos x="4" y="0"/>
                </a:cxn>
                <a:cxn ang="0">
                  <a:pos x="8" y="0"/>
                </a:cxn>
                <a:cxn ang="0">
                  <a:pos x="8" y="6"/>
                </a:cxn>
                <a:cxn ang="0">
                  <a:pos x="2" y="6"/>
                </a:cxn>
              </a:cxnLst>
              <a:rect l="0" t="0" r="r" b="b"/>
              <a:pathLst>
                <a:path w="8" h="6">
                  <a:moveTo>
                    <a:pt x="2" y="6"/>
                  </a:moveTo>
                  <a:lnTo>
                    <a:pt x="0" y="0"/>
                  </a:lnTo>
                  <a:lnTo>
                    <a:pt x="4" y="0"/>
                  </a:lnTo>
                  <a:lnTo>
                    <a:pt x="8" y="0"/>
                  </a:lnTo>
                  <a:lnTo>
                    <a:pt x="8" y="6"/>
                  </a:lnTo>
                  <a:lnTo>
                    <a:pt x="2" y="6"/>
                  </a:lnTo>
                  <a:close/>
                </a:path>
              </a:pathLst>
            </a:custGeom>
            <a:solidFill>
              <a:srgbClr val="000000"/>
            </a:solidFill>
            <a:ln w="9525">
              <a:noFill/>
              <a:round/>
              <a:headEnd/>
              <a:tailEnd/>
            </a:ln>
          </p:spPr>
          <p:txBody>
            <a:bodyPr/>
            <a:lstStyle/>
            <a:p>
              <a:endParaRPr lang="en-US"/>
            </a:p>
          </p:txBody>
        </p:sp>
        <p:sp>
          <p:nvSpPr>
            <p:cNvPr id="84" name="Freeform 67"/>
            <p:cNvSpPr>
              <a:spLocks/>
            </p:cNvSpPr>
            <p:nvPr/>
          </p:nvSpPr>
          <p:spPr bwMode="auto">
            <a:xfrm>
              <a:off x="5097463" y="4978400"/>
              <a:ext cx="60325" cy="47625"/>
            </a:xfrm>
            <a:custGeom>
              <a:avLst/>
              <a:gdLst/>
              <a:ahLst/>
              <a:cxnLst>
                <a:cxn ang="0">
                  <a:pos x="70" y="60"/>
                </a:cxn>
                <a:cxn ang="0">
                  <a:pos x="0" y="12"/>
                </a:cxn>
                <a:cxn ang="0">
                  <a:pos x="0" y="0"/>
                </a:cxn>
                <a:cxn ang="0">
                  <a:pos x="76" y="57"/>
                </a:cxn>
                <a:cxn ang="0">
                  <a:pos x="70" y="60"/>
                </a:cxn>
              </a:cxnLst>
              <a:rect l="0" t="0" r="r" b="b"/>
              <a:pathLst>
                <a:path w="76" h="60">
                  <a:moveTo>
                    <a:pt x="70" y="60"/>
                  </a:moveTo>
                  <a:lnTo>
                    <a:pt x="0" y="12"/>
                  </a:lnTo>
                  <a:lnTo>
                    <a:pt x="0" y="0"/>
                  </a:lnTo>
                  <a:lnTo>
                    <a:pt x="76" y="57"/>
                  </a:lnTo>
                  <a:lnTo>
                    <a:pt x="70" y="60"/>
                  </a:lnTo>
                  <a:close/>
                </a:path>
              </a:pathLst>
            </a:custGeom>
            <a:solidFill>
              <a:srgbClr val="000000"/>
            </a:solidFill>
            <a:ln w="9525">
              <a:noFill/>
              <a:round/>
              <a:headEnd/>
              <a:tailEnd/>
            </a:ln>
          </p:spPr>
          <p:txBody>
            <a:bodyPr/>
            <a:lstStyle/>
            <a:p>
              <a:endParaRPr lang="en-US"/>
            </a:p>
          </p:txBody>
        </p:sp>
        <p:sp>
          <p:nvSpPr>
            <p:cNvPr id="85" name="Freeform 68"/>
            <p:cNvSpPr>
              <a:spLocks/>
            </p:cNvSpPr>
            <p:nvPr/>
          </p:nvSpPr>
          <p:spPr bwMode="auto">
            <a:xfrm>
              <a:off x="6126163" y="4552950"/>
              <a:ext cx="508000" cy="414338"/>
            </a:xfrm>
            <a:custGeom>
              <a:avLst/>
              <a:gdLst/>
              <a:ahLst/>
              <a:cxnLst>
                <a:cxn ang="0">
                  <a:pos x="6" y="508"/>
                </a:cxn>
                <a:cxn ang="0">
                  <a:pos x="17" y="485"/>
                </a:cxn>
                <a:cxn ang="0">
                  <a:pos x="23" y="464"/>
                </a:cxn>
                <a:cxn ang="0">
                  <a:pos x="33" y="440"/>
                </a:cxn>
                <a:cxn ang="0">
                  <a:pos x="46" y="419"/>
                </a:cxn>
                <a:cxn ang="0">
                  <a:pos x="105" y="359"/>
                </a:cxn>
                <a:cxn ang="0">
                  <a:pos x="126" y="328"/>
                </a:cxn>
                <a:cxn ang="0">
                  <a:pos x="136" y="307"/>
                </a:cxn>
                <a:cxn ang="0">
                  <a:pos x="136" y="252"/>
                </a:cxn>
                <a:cxn ang="0">
                  <a:pos x="169" y="225"/>
                </a:cxn>
                <a:cxn ang="0">
                  <a:pos x="190" y="213"/>
                </a:cxn>
                <a:cxn ang="0">
                  <a:pos x="217" y="188"/>
                </a:cxn>
                <a:cxn ang="0">
                  <a:pos x="236" y="161"/>
                </a:cxn>
                <a:cxn ang="0">
                  <a:pos x="248" y="128"/>
                </a:cxn>
                <a:cxn ang="0">
                  <a:pos x="260" y="101"/>
                </a:cxn>
                <a:cxn ang="0">
                  <a:pos x="308" y="80"/>
                </a:cxn>
                <a:cxn ang="0">
                  <a:pos x="333" y="58"/>
                </a:cxn>
                <a:cxn ang="0">
                  <a:pos x="357" y="35"/>
                </a:cxn>
                <a:cxn ang="0">
                  <a:pos x="372" y="10"/>
                </a:cxn>
                <a:cxn ang="0">
                  <a:pos x="436" y="54"/>
                </a:cxn>
                <a:cxn ang="0">
                  <a:pos x="500" y="122"/>
                </a:cxn>
                <a:cxn ang="0">
                  <a:pos x="533" y="151"/>
                </a:cxn>
                <a:cxn ang="0">
                  <a:pos x="568" y="181"/>
                </a:cxn>
                <a:cxn ang="0">
                  <a:pos x="603" y="208"/>
                </a:cxn>
                <a:cxn ang="0">
                  <a:pos x="640" y="229"/>
                </a:cxn>
                <a:cxn ang="0">
                  <a:pos x="545" y="213"/>
                </a:cxn>
                <a:cxn ang="0">
                  <a:pos x="533" y="250"/>
                </a:cxn>
                <a:cxn ang="0">
                  <a:pos x="459" y="252"/>
                </a:cxn>
                <a:cxn ang="0">
                  <a:pos x="413" y="283"/>
                </a:cxn>
                <a:cxn ang="0">
                  <a:pos x="421" y="301"/>
                </a:cxn>
                <a:cxn ang="0">
                  <a:pos x="335" y="301"/>
                </a:cxn>
                <a:cxn ang="0">
                  <a:pos x="320" y="330"/>
                </a:cxn>
                <a:cxn ang="0">
                  <a:pos x="258" y="340"/>
                </a:cxn>
                <a:cxn ang="0">
                  <a:pos x="209" y="372"/>
                </a:cxn>
                <a:cxn ang="0">
                  <a:pos x="198" y="396"/>
                </a:cxn>
                <a:cxn ang="0">
                  <a:pos x="163" y="396"/>
                </a:cxn>
                <a:cxn ang="0">
                  <a:pos x="165" y="407"/>
                </a:cxn>
                <a:cxn ang="0">
                  <a:pos x="159" y="425"/>
                </a:cxn>
                <a:cxn ang="0">
                  <a:pos x="118" y="452"/>
                </a:cxn>
                <a:cxn ang="0">
                  <a:pos x="91" y="481"/>
                </a:cxn>
                <a:cxn ang="0">
                  <a:pos x="62" y="499"/>
                </a:cxn>
                <a:cxn ang="0">
                  <a:pos x="31" y="510"/>
                </a:cxn>
                <a:cxn ang="0">
                  <a:pos x="2" y="524"/>
                </a:cxn>
              </a:cxnLst>
              <a:rect l="0" t="0" r="r" b="b"/>
              <a:pathLst>
                <a:path w="640" h="524">
                  <a:moveTo>
                    <a:pt x="0" y="520"/>
                  </a:moveTo>
                  <a:lnTo>
                    <a:pt x="6" y="508"/>
                  </a:lnTo>
                  <a:lnTo>
                    <a:pt x="13" y="497"/>
                  </a:lnTo>
                  <a:lnTo>
                    <a:pt x="17" y="485"/>
                  </a:lnTo>
                  <a:lnTo>
                    <a:pt x="21" y="475"/>
                  </a:lnTo>
                  <a:lnTo>
                    <a:pt x="23" y="464"/>
                  </a:lnTo>
                  <a:lnTo>
                    <a:pt x="29" y="452"/>
                  </a:lnTo>
                  <a:lnTo>
                    <a:pt x="33" y="440"/>
                  </a:lnTo>
                  <a:lnTo>
                    <a:pt x="39" y="431"/>
                  </a:lnTo>
                  <a:lnTo>
                    <a:pt x="46" y="419"/>
                  </a:lnTo>
                  <a:lnTo>
                    <a:pt x="91" y="380"/>
                  </a:lnTo>
                  <a:lnTo>
                    <a:pt x="105" y="359"/>
                  </a:lnTo>
                  <a:lnTo>
                    <a:pt x="120" y="340"/>
                  </a:lnTo>
                  <a:lnTo>
                    <a:pt x="126" y="328"/>
                  </a:lnTo>
                  <a:lnTo>
                    <a:pt x="132" y="318"/>
                  </a:lnTo>
                  <a:lnTo>
                    <a:pt x="136" y="307"/>
                  </a:lnTo>
                  <a:lnTo>
                    <a:pt x="139" y="297"/>
                  </a:lnTo>
                  <a:lnTo>
                    <a:pt x="136" y="252"/>
                  </a:lnTo>
                  <a:lnTo>
                    <a:pt x="136" y="241"/>
                  </a:lnTo>
                  <a:lnTo>
                    <a:pt x="169" y="225"/>
                  </a:lnTo>
                  <a:lnTo>
                    <a:pt x="184" y="223"/>
                  </a:lnTo>
                  <a:lnTo>
                    <a:pt x="190" y="213"/>
                  </a:lnTo>
                  <a:lnTo>
                    <a:pt x="203" y="200"/>
                  </a:lnTo>
                  <a:lnTo>
                    <a:pt x="217" y="188"/>
                  </a:lnTo>
                  <a:lnTo>
                    <a:pt x="227" y="175"/>
                  </a:lnTo>
                  <a:lnTo>
                    <a:pt x="236" y="161"/>
                  </a:lnTo>
                  <a:lnTo>
                    <a:pt x="242" y="144"/>
                  </a:lnTo>
                  <a:lnTo>
                    <a:pt x="248" y="128"/>
                  </a:lnTo>
                  <a:lnTo>
                    <a:pt x="254" y="113"/>
                  </a:lnTo>
                  <a:lnTo>
                    <a:pt x="260" y="101"/>
                  </a:lnTo>
                  <a:lnTo>
                    <a:pt x="297" y="87"/>
                  </a:lnTo>
                  <a:lnTo>
                    <a:pt x="308" y="80"/>
                  </a:lnTo>
                  <a:lnTo>
                    <a:pt x="322" y="70"/>
                  </a:lnTo>
                  <a:lnTo>
                    <a:pt x="333" y="58"/>
                  </a:lnTo>
                  <a:lnTo>
                    <a:pt x="347" y="49"/>
                  </a:lnTo>
                  <a:lnTo>
                    <a:pt x="357" y="35"/>
                  </a:lnTo>
                  <a:lnTo>
                    <a:pt x="366" y="23"/>
                  </a:lnTo>
                  <a:lnTo>
                    <a:pt x="372" y="10"/>
                  </a:lnTo>
                  <a:lnTo>
                    <a:pt x="380" y="0"/>
                  </a:lnTo>
                  <a:lnTo>
                    <a:pt x="436" y="54"/>
                  </a:lnTo>
                  <a:lnTo>
                    <a:pt x="483" y="113"/>
                  </a:lnTo>
                  <a:lnTo>
                    <a:pt x="500" y="122"/>
                  </a:lnTo>
                  <a:lnTo>
                    <a:pt x="516" y="136"/>
                  </a:lnTo>
                  <a:lnTo>
                    <a:pt x="533" y="151"/>
                  </a:lnTo>
                  <a:lnTo>
                    <a:pt x="551" y="165"/>
                  </a:lnTo>
                  <a:lnTo>
                    <a:pt x="568" y="181"/>
                  </a:lnTo>
                  <a:lnTo>
                    <a:pt x="586" y="194"/>
                  </a:lnTo>
                  <a:lnTo>
                    <a:pt x="603" y="208"/>
                  </a:lnTo>
                  <a:lnTo>
                    <a:pt x="620" y="217"/>
                  </a:lnTo>
                  <a:lnTo>
                    <a:pt x="640" y="229"/>
                  </a:lnTo>
                  <a:lnTo>
                    <a:pt x="605" y="233"/>
                  </a:lnTo>
                  <a:lnTo>
                    <a:pt x="545" y="213"/>
                  </a:lnTo>
                  <a:lnTo>
                    <a:pt x="543" y="235"/>
                  </a:lnTo>
                  <a:lnTo>
                    <a:pt x="533" y="250"/>
                  </a:lnTo>
                  <a:lnTo>
                    <a:pt x="459" y="245"/>
                  </a:lnTo>
                  <a:lnTo>
                    <a:pt x="459" y="252"/>
                  </a:lnTo>
                  <a:lnTo>
                    <a:pt x="463" y="274"/>
                  </a:lnTo>
                  <a:lnTo>
                    <a:pt x="413" y="283"/>
                  </a:lnTo>
                  <a:lnTo>
                    <a:pt x="419" y="291"/>
                  </a:lnTo>
                  <a:lnTo>
                    <a:pt x="421" y="301"/>
                  </a:lnTo>
                  <a:lnTo>
                    <a:pt x="426" y="312"/>
                  </a:lnTo>
                  <a:lnTo>
                    <a:pt x="335" y="301"/>
                  </a:lnTo>
                  <a:lnTo>
                    <a:pt x="335" y="312"/>
                  </a:lnTo>
                  <a:lnTo>
                    <a:pt x="320" y="330"/>
                  </a:lnTo>
                  <a:lnTo>
                    <a:pt x="291" y="336"/>
                  </a:lnTo>
                  <a:lnTo>
                    <a:pt x="258" y="340"/>
                  </a:lnTo>
                  <a:lnTo>
                    <a:pt x="267" y="365"/>
                  </a:lnTo>
                  <a:lnTo>
                    <a:pt x="209" y="372"/>
                  </a:lnTo>
                  <a:lnTo>
                    <a:pt x="213" y="384"/>
                  </a:lnTo>
                  <a:lnTo>
                    <a:pt x="198" y="396"/>
                  </a:lnTo>
                  <a:lnTo>
                    <a:pt x="184" y="398"/>
                  </a:lnTo>
                  <a:lnTo>
                    <a:pt x="163" y="396"/>
                  </a:lnTo>
                  <a:lnTo>
                    <a:pt x="163" y="402"/>
                  </a:lnTo>
                  <a:lnTo>
                    <a:pt x="165" y="407"/>
                  </a:lnTo>
                  <a:lnTo>
                    <a:pt x="165" y="415"/>
                  </a:lnTo>
                  <a:lnTo>
                    <a:pt x="159" y="425"/>
                  </a:lnTo>
                  <a:lnTo>
                    <a:pt x="120" y="435"/>
                  </a:lnTo>
                  <a:lnTo>
                    <a:pt x="118" y="452"/>
                  </a:lnTo>
                  <a:lnTo>
                    <a:pt x="105" y="468"/>
                  </a:lnTo>
                  <a:lnTo>
                    <a:pt x="91" y="481"/>
                  </a:lnTo>
                  <a:lnTo>
                    <a:pt x="75" y="489"/>
                  </a:lnTo>
                  <a:lnTo>
                    <a:pt x="62" y="499"/>
                  </a:lnTo>
                  <a:lnTo>
                    <a:pt x="46" y="504"/>
                  </a:lnTo>
                  <a:lnTo>
                    <a:pt x="31" y="510"/>
                  </a:lnTo>
                  <a:lnTo>
                    <a:pt x="15" y="516"/>
                  </a:lnTo>
                  <a:lnTo>
                    <a:pt x="2" y="524"/>
                  </a:lnTo>
                  <a:lnTo>
                    <a:pt x="0" y="520"/>
                  </a:lnTo>
                  <a:close/>
                </a:path>
              </a:pathLst>
            </a:custGeom>
            <a:solidFill>
              <a:srgbClr val="669999"/>
            </a:solidFill>
            <a:ln w="9525">
              <a:noFill/>
              <a:round/>
              <a:headEnd/>
              <a:tailEnd/>
            </a:ln>
          </p:spPr>
          <p:txBody>
            <a:bodyPr/>
            <a:lstStyle/>
            <a:p>
              <a:endParaRPr lang="en-US"/>
            </a:p>
          </p:txBody>
        </p:sp>
        <p:sp>
          <p:nvSpPr>
            <p:cNvPr id="86" name="Freeform 69"/>
            <p:cNvSpPr>
              <a:spLocks/>
            </p:cNvSpPr>
            <p:nvPr/>
          </p:nvSpPr>
          <p:spPr bwMode="auto">
            <a:xfrm>
              <a:off x="6211888" y="4857750"/>
              <a:ext cx="36512" cy="12700"/>
            </a:xfrm>
            <a:custGeom>
              <a:avLst/>
              <a:gdLst/>
              <a:ahLst/>
              <a:cxnLst>
                <a:cxn ang="0">
                  <a:pos x="0" y="18"/>
                </a:cxn>
                <a:cxn ang="0">
                  <a:pos x="0" y="12"/>
                </a:cxn>
                <a:cxn ang="0">
                  <a:pos x="18" y="2"/>
                </a:cxn>
                <a:cxn ang="0">
                  <a:pos x="30" y="0"/>
                </a:cxn>
                <a:cxn ang="0">
                  <a:pos x="35" y="0"/>
                </a:cxn>
                <a:cxn ang="0">
                  <a:pos x="47" y="6"/>
                </a:cxn>
                <a:cxn ang="0">
                  <a:pos x="14" y="14"/>
                </a:cxn>
                <a:cxn ang="0">
                  <a:pos x="0" y="18"/>
                </a:cxn>
              </a:cxnLst>
              <a:rect l="0" t="0" r="r" b="b"/>
              <a:pathLst>
                <a:path w="47" h="18">
                  <a:moveTo>
                    <a:pt x="0" y="18"/>
                  </a:moveTo>
                  <a:lnTo>
                    <a:pt x="0" y="12"/>
                  </a:lnTo>
                  <a:lnTo>
                    <a:pt x="18" y="2"/>
                  </a:lnTo>
                  <a:lnTo>
                    <a:pt x="30" y="0"/>
                  </a:lnTo>
                  <a:lnTo>
                    <a:pt x="35" y="0"/>
                  </a:lnTo>
                  <a:lnTo>
                    <a:pt x="47" y="6"/>
                  </a:lnTo>
                  <a:lnTo>
                    <a:pt x="14" y="14"/>
                  </a:lnTo>
                  <a:lnTo>
                    <a:pt x="0" y="18"/>
                  </a:lnTo>
                  <a:close/>
                </a:path>
              </a:pathLst>
            </a:custGeom>
            <a:solidFill>
              <a:srgbClr val="000000"/>
            </a:solidFill>
            <a:ln w="9525">
              <a:noFill/>
              <a:round/>
              <a:headEnd/>
              <a:tailEnd/>
            </a:ln>
          </p:spPr>
          <p:txBody>
            <a:bodyPr/>
            <a:lstStyle/>
            <a:p>
              <a:endParaRPr lang="en-US"/>
            </a:p>
          </p:txBody>
        </p:sp>
        <p:sp>
          <p:nvSpPr>
            <p:cNvPr id="87" name="Freeform 70"/>
            <p:cNvSpPr>
              <a:spLocks/>
            </p:cNvSpPr>
            <p:nvPr/>
          </p:nvSpPr>
          <p:spPr bwMode="auto">
            <a:xfrm>
              <a:off x="6281738" y="4772025"/>
              <a:ext cx="42862" cy="9525"/>
            </a:xfrm>
            <a:custGeom>
              <a:avLst/>
              <a:gdLst/>
              <a:ahLst/>
              <a:cxnLst>
                <a:cxn ang="0">
                  <a:pos x="38" y="12"/>
                </a:cxn>
                <a:cxn ang="0">
                  <a:pos x="0" y="0"/>
                </a:cxn>
                <a:cxn ang="0">
                  <a:pos x="52" y="6"/>
                </a:cxn>
                <a:cxn ang="0">
                  <a:pos x="38" y="12"/>
                </a:cxn>
              </a:cxnLst>
              <a:rect l="0" t="0" r="r" b="b"/>
              <a:pathLst>
                <a:path w="52" h="12">
                  <a:moveTo>
                    <a:pt x="38" y="12"/>
                  </a:moveTo>
                  <a:lnTo>
                    <a:pt x="0" y="0"/>
                  </a:lnTo>
                  <a:lnTo>
                    <a:pt x="52" y="6"/>
                  </a:lnTo>
                  <a:lnTo>
                    <a:pt x="38" y="12"/>
                  </a:lnTo>
                  <a:close/>
                </a:path>
              </a:pathLst>
            </a:custGeom>
            <a:solidFill>
              <a:srgbClr val="000000"/>
            </a:solidFill>
            <a:ln w="9525">
              <a:noFill/>
              <a:round/>
              <a:headEnd/>
              <a:tailEnd/>
            </a:ln>
          </p:spPr>
          <p:txBody>
            <a:bodyPr/>
            <a:lstStyle/>
            <a:p>
              <a:endParaRPr lang="en-US"/>
            </a:p>
          </p:txBody>
        </p:sp>
        <p:sp>
          <p:nvSpPr>
            <p:cNvPr id="88" name="Freeform 71"/>
            <p:cNvSpPr>
              <a:spLocks/>
            </p:cNvSpPr>
            <p:nvPr/>
          </p:nvSpPr>
          <p:spPr bwMode="auto">
            <a:xfrm>
              <a:off x="6367463" y="4662488"/>
              <a:ext cx="49212" cy="66675"/>
            </a:xfrm>
            <a:custGeom>
              <a:avLst/>
              <a:gdLst/>
              <a:ahLst/>
              <a:cxnLst>
                <a:cxn ang="0">
                  <a:pos x="62" y="83"/>
                </a:cxn>
                <a:cxn ang="0">
                  <a:pos x="35" y="56"/>
                </a:cxn>
                <a:cxn ang="0">
                  <a:pos x="0" y="0"/>
                </a:cxn>
                <a:cxn ang="0">
                  <a:pos x="62" y="83"/>
                </a:cxn>
              </a:cxnLst>
              <a:rect l="0" t="0" r="r" b="b"/>
              <a:pathLst>
                <a:path w="62" h="83">
                  <a:moveTo>
                    <a:pt x="62" y="83"/>
                  </a:moveTo>
                  <a:lnTo>
                    <a:pt x="35" y="56"/>
                  </a:lnTo>
                  <a:lnTo>
                    <a:pt x="0" y="0"/>
                  </a:lnTo>
                  <a:lnTo>
                    <a:pt x="62" y="83"/>
                  </a:lnTo>
                  <a:close/>
                </a:path>
              </a:pathLst>
            </a:custGeom>
            <a:solidFill>
              <a:srgbClr val="000000"/>
            </a:solidFill>
            <a:ln w="9525">
              <a:noFill/>
              <a:round/>
              <a:headEnd/>
              <a:tailEnd/>
            </a:ln>
          </p:spPr>
          <p:txBody>
            <a:bodyPr/>
            <a:lstStyle/>
            <a:p>
              <a:endParaRPr lang="en-US"/>
            </a:p>
          </p:txBody>
        </p:sp>
        <p:sp>
          <p:nvSpPr>
            <p:cNvPr id="89" name="Freeform 72"/>
            <p:cNvSpPr>
              <a:spLocks/>
            </p:cNvSpPr>
            <p:nvPr/>
          </p:nvSpPr>
          <p:spPr bwMode="auto">
            <a:xfrm>
              <a:off x="8189913" y="4610100"/>
              <a:ext cx="34925" cy="71438"/>
            </a:xfrm>
            <a:custGeom>
              <a:avLst/>
              <a:gdLst/>
              <a:ahLst/>
              <a:cxnLst>
                <a:cxn ang="0">
                  <a:pos x="36" y="89"/>
                </a:cxn>
                <a:cxn ang="0">
                  <a:pos x="5" y="15"/>
                </a:cxn>
                <a:cxn ang="0">
                  <a:pos x="0" y="0"/>
                </a:cxn>
                <a:cxn ang="0">
                  <a:pos x="15" y="19"/>
                </a:cxn>
                <a:cxn ang="0">
                  <a:pos x="31" y="41"/>
                </a:cxn>
                <a:cxn ang="0">
                  <a:pos x="34" y="52"/>
                </a:cxn>
                <a:cxn ang="0">
                  <a:pos x="40" y="64"/>
                </a:cxn>
                <a:cxn ang="0">
                  <a:pos x="42" y="75"/>
                </a:cxn>
                <a:cxn ang="0">
                  <a:pos x="44" y="87"/>
                </a:cxn>
                <a:cxn ang="0">
                  <a:pos x="36" y="89"/>
                </a:cxn>
              </a:cxnLst>
              <a:rect l="0" t="0" r="r" b="b"/>
              <a:pathLst>
                <a:path w="44" h="89">
                  <a:moveTo>
                    <a:pt x="36" y="89"/>
                  </a:moveTo>
                  <a:lnTo>
                    <a:pt x="5" y="15"/>
                  </a:lnTo>
                  <a:lnTo>
                    <a:pt x="0" y="0"/>
                  </a:lnTo>
                  <a:lnTo>
                    <a:pt x="15" y="19"/>
                  </a:lnTo>
                  <a:lnTo>
                    <a:pt x="31" y="41"/>
                  </a:lnTo>
                  <a:lnTo>
                    <a:pt x="34" y="52"/>
                  </a:lnTo>
                  <a:lnTo>
                    <a:pt x="40" y="64"/>
                  </a:lnTo>
                  <a:lnTo>
                    <a:pt x="42" y="75"/>
                  </a:lnTo>
                  <a:lnTo>
                    <a:pt x="44" y="87"/>
                  </a:lnTo>
                  <a:lnTo>
                    <a:pt x="36" y="89"/>
                  </a:lnTo>
                  <a:close/>
                </a:path>
              </a:pathLst>
            </a:custGeom>
            <a:solidFill>
              <a:srgbClr val="E5E5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0" name="Freeform 73"/>
            <p:cNvSpPr>
              <a:spLocks/>
            </p:cNvSpPr>
            <p:nvPr/>
          </p:nvSpPr>
          <p:spPr bwMode="auto">
            <a:xfrm>
              <a:off x="6438900" y="4621213"/>
              <a:ext cx="30163" cy="53975"/>
            </a:xfrm>
            <a:custGeom>
              <a:avLst/>
              <a:gdLst/>
              <a:ahLst/>
              <a:cxnLst>
                <a:cxn ang="0">
                  <a:pos x="27" y="68"/>
                </a:cxn>
                <a:cxn ang="0">
                  <a:pos x="0" y="0"/>
                </a:cxn>
                <a:cxn ang="0">
                  <a:pos x="9" y="12"/>
                </a:cxn>
                <a:cxn ang="0">
                  <a:pos x="11" y="24"/>
                </a:cxn>
                <a:cxn ang="0">
                  <a:pos x="36" y="68"/>
                </a:cxn>
                <a:cxn ang="0">
                  <a:pos x="27" y="68"/>
                </a:cxn>
              </a:cxnLst>
              <a:rect l="0" t="0" r="r" b="b"/>
              <a:pathLst>
                <a:path w="36" h="68">
                  <a:moveTo>
                    <a:pt x="27" y="68"/>
                  </a:moveTo>
                  <a:lnTo>
                    <a:pt x="0" y="0"/>
                  </a:lnTo>
                  <a:lnTo>
                    <a:pt x="9" y="12"/>
                  </a:lnTo>
                  <a:lnTo>
                    <a:pt x="11" y="24"/>
                  </a:lnTo>
                  <a:lnTo>
                    <a:pt x="36" y="68"/>
                  </a:lnTo>
                  <a:lnTo>
                    <a:pt x="27" y="68"/>
                  </a:lnTo>
                  <a:close/>
                </a:path>
              </a:pathLst>
            </a:custGeom>
            <a:solidFill>
              <a:srgbClr val="000000"/>
            </a:solidFill>
            <a:ln w="9525">
              <a:noFill/>
              <a:round/>
              <a:headEnd/>
              <a:tailEnd/>
            </a:ln>
          </p:spPr>
          <p:txBody>
            <a:bodyPr/>
            <a:lstStyle/>
            <a:p>
              <a:endParaRPr lang="en-US"/>
            </a:p>
          </p:txBody>
        </p:sp>
        <p:sp>
          <p:nvSpPr>
            <p:cNvPr id="91" name="Freeform 74"/>
            <p:cNvSpPr>
              <a:spLocks/>
            </p:cNvSpPr>
            <p:nvPr/>
          </p:nvSpPr>
          <p:spPr bwMode="auto">
            <a:xfrm>
              <a:off x="8132763" y="4621213"/>
              <a:ext cx="41275" cy="53975"/>
            </a:xfrm>
            <a:custGeom>
              <a:avLst/>
              <a:gdLst/>
              <a:ahLst/>
              <a:cxnLst>
                <a:cxn ang="0">
                  <a:pos x="17" y="68"/>
                </a:cxn>
                <a:cxn ang="0">
                  <a:pos x="2" y="57"/>
                </a:cxn>
                <a:cxn ang="0">
                  <a:pos x="0" y="47"/>
                </a:cxn>
                <a:cxn ang="0">
                  <a:pos x="0" y="20"/>
                </a:cxn>
                <a:cxn ang="0">
                  <a:pos x="13" y="0"/>
                </a:cxn>
                <a:cxn ang="0">
                  <a:pos x="46" y="14"/>
                </a:cxn>
                <a:cxn ang="0">
                  <a:pos x="52" y="43"/>
                </a:cxn>
                <a:cxn ang="0">
                  <a:pos x="39" y="68"/>
                </a:cxn>
                <a:cxn ang="0">
                  <a:pos x="17" y="68"/>
                </a:cxn>
              </a:cxnLst>
              <a:rect l="0" t="0" r="r" b="b"/>
              <a:pathLst>
                <a:path w="52" h="68">
                  <a:moveTo>
                    <a:pt x="17" y="68"/>
                  </a:moveTo>
                  <a:lnTo>
                    <a:pt x="2" y="57"/>
                  </a:lnTo>
                  <a:lnTo>
                    <a:pt x="0" y="47"/>
                  </a:lnTo>
                  <a:lnTo>
                    <a:pt x="0" y="20"/>
                  </a:lnTo>
                  <a:lnTo>
                    <a:pt x="13" y="0"/>
                  </a:lnTo>
                  <a:lnTo>
                    <a:pt x="46" y="14"/>
                  </a:lnTo>
                  <a:lnTo>
                    <a:pt x="52" y="43"/>
                  </a:lnTo>
                  <a:lnTo>
                    <a:pt x="39" y="68"/>
                  </a:lnTo>
                  <a:lnTo>
                    <a:pt x="17" y="68"/>
                  </a:lnTo>
                  <a:close/>
                </a:path>
              </a:pathLst>
            </a:custGeom>
            <a:solidFill>
              <a:srgbClr val="00FF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2" name="Freeform 75"/>
            <p:cNvSpPr>
              <a:spLocks/>
            </p:cNvSpPr>
            <p:nvPr/>
          </p:nvSpPr>
          <p:spPr bwMode="auto">
            <a:xfrm>
              <a:off x="8167688" y="4608513"/>
              <a:ext cx="4762" cy="6350"/>
            </a:xfrm>
            <a:custGeom>
              <a:avLst/>
              <a:gdLst/>
              <a:ahLst/>
              <a:cxnLst>
                <a:cxn ang="0">
                  <a:pos x="6" y="8"/>
                </a:cxn>
                <a:cxn ang="0">
                  <a:pos x="0" y="8"/>
                </a:cxn>
                <a:cxn ang="0">
                  <a:pos x="6" y="0"/>
                </a:cxn>
                <a:cxn ang="0">
                  <a:pos x="6" y="8"/>
                </a:cxn>
              </a:cxnLst>
              <a:rect l="0" t="0" r="r" b="b"/>
              <a:pathLst>
                <a:path w="6" h="8">
                  <a:moveTo>
                    <a:pt x="6" y="8"/>
                  </a:moveTo>
                  <a:lnTo>
                    <a:pt x="0" y="8"/>
                  </a:lnTo>
                  <a:lnTo>
                    <a:pt x="6" y="0"/>
                  </a:lnTo>
                  <a:lnTo>
                    <a:pt x="6" y="8"/>
                  </a:lnTo>
                  <a:close/>
                </a:path>
              </a:pathLst>
            </a:custGeom>
            <a:solidFill>
              <a:srgbClr val="E5E5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3" name="Freeform 76"/>
            <p:cNvSpPr>
              <a:spLocks/>
            </p:cNvSpPr>
            <p:nvPr/>
          </p:nvSpPr>
          <p:spPr bwMode="auto">
            <a:xfrm>
              <a:off x="8008938" y="5754688"/>
              <a:ext cx="90487" cy="101600"/>
            </a:xfrm>
            <a:custGeom>
              <a:avLst/>
              <a:gdLst/>
              <a:ahLst/>
              <a:cxnLst>
                <a:cxn ang="0">
                  <a:pos x="56" y="0"/>
                </a:cxn>
                <a:cxn ang="0">
                  <a:pos x="66" y="0"/>
                </a:cxn>
                <a:cxn ang="0">
                  <a:pos x="77" y="4"/>
                </a:cxn>
                <a:cxn ang="0">
                  <a:pos x="85" y="7"/>
                </a:cxn>
                <a:cxn ang="0">
                  <a:pos x="95" y="17"/>
                </a:cxn>
                <a:cxn ang="0">
                  <a:pos x="101" y="25"/>
                </a:cxn>
                <a:cxn ang="0">
                  <a:pos x="106" y="36"/>
                </a:cxn>
                <a:cxn ang="0">
                  <a:pos x="110" y="48"/>
                </a:cxn>
                <a:cxn ang="0">
                  <a:pos x="112" y="62"/>
                </a:cxn>
                <a:cxn ang="0">
                  <a:pos x="110" y="73"/>
                </a:cxn>
                <a:cxn ang="0">
                  <a:pos x="106" y="87"/>
                </a:cxn>
                <a:cxn ang="0">
                  <a:pos x="101" y="97"/>
                </a:cxn>
                <a:cxn ang="0">
                  <a:pos x="95" y="108"/>
                </a:cxn>
                <a:cxn ang="0">
                  <a:pos x="85" y="114"/>
                </a:cxn>
                <a:cxn ang="0">
                  <a:pos x="77" y="122"/>
                </a:cxn>
                <a:cxn ang="0">
                  <a:pos x="66" y="126"/>
                </a:cxn>
                <a:cxn ang="0">
                  <a:pos x="56" y="128"/>
                </a:cxn>
                <a:cxn ang="0">
                  <a:pos x="44" y="126"/>
                </a:cxn>
                <a:cxn ang="0">
                  <a:pos x="33" y="122"/>
                </a:cxn>
                <a:cxn ang="0">
                  <a:pos x="23" y="114"/>
                </a:cxn>
                <a:cxn ang="0">
                  <a:pos x="15" y="108"/>
                </a:cxn>
                <a:cxn ang="0">
                  <a:pos x="7" y="97"/>
                </a:cxn>
                <a:cxn ang="0">
                  <a:pos x="4" y="87"/>
                </a:cxn>
                <a:cxn ang="0">
                  <a:pos x="0" y="73"/>
                </a:cxn>
                <a:cxn ang="0">
                  <a:pos x="0" y="62"/>
                </a:cxn>
                <a:cxn ang="0">
                  <a:pos x="0" y="48"/>
                </a:cxn>
                <a:cxn ang="0">
                  <a:pos x="4" y="36"/>
                </a:cxn>
                <a:cxn ang="0">
                  <a:pos x="7" y="25"/>
                </a:cxn>
                <a:cxn ang="0">
                  <a:pos x="15" y="17"/>
                </a:cxn>
                <a:cxn ang="0">
                  <a:pos x="23" y="7"/>
                </a:cxn>
                <a:cxn ang="0">
                  <a:pos x="33" y="4"/>
                </a:cxn>
                <a:cxn ang="0">
                  <a:pos x="44" y="0"/>
                </a:cxn>
                <a:cxn ang="0">
                  <a:pos x="56" y="0"/>
                </a:cxn>
              </a:cxnLst>
              <a:rect l="0" t="0" r="r" b="b"/>
              <a:pathLst>
                <a:path w="112" h="128">
                  <a:moveTo>
                    <a:pt x="56" y="0"/>
                  </a:moveTo>
                  <a:lnTo>
                    <a:pt x="66" y="0"/>
                  </a:lnTo>
                  <a:lnTo>
                    <a:pt x="77" y="4"/>
                  </a:lnTo>
                  <a:lnTo>
                    <a:pt x="85" y="7"/>
                  </a:lnTo>
                  <a:lnTo>
                    <a:pt x="95" y="17"/>
                  </a:lnTo>
                  <a:lnTo>
                    <a:pt x="101" y="25"/>
                  </a:lnTo>
                  <a:lnTo>
                    <a:pt x="106" y="36"/>
                  </a:lnTo>
                  <a:lnTo>
                    <a:pt x="110" y="48"/>
                  </a:lnTo>
                  <a:lnTo>
                    <a:pt x="112" y="62"/>
                  </a:lnTo>
                  <a:lnTo>
                    <a:pt x="110" y="73"/>
                  </a:lnTo>
                  <a:lnTo>
                    <a:pt x="106" y="87"/>
                  </a:lnTo>
                  <a:lnTo>
                    <a:pt x="101" y="97"/>
                  </a:lnTo>
                  <a:lnTo>
                    <a:pt x="95" y="108"/>
                  </a:lnTo>
                  <a:lnTo>
                    <a:pt x="85" y="114"/>
                  </a:lnTo>
                  <a:lnTo>
                    <a:pt x="77" y="122"/>
                  </a:lnTo>
                  <a:lnTo>
                    <a:pt x="66" y="126"/>
                  </a:lnTo>
                  <a:lnTo>
                    <a:pt x="56" y="128"/>
                  </a:lnTo>
                  <a:lnTo>
                    <a:pt x="44" y="126"/>
                  </a:lnTo>
                  <a:lnTo>
                    <a:pt x="33" y="122"/>
                  </a:lnTo>
                  <a:lnTo>
                    <a:pt x="23" y="114"/>
                  </a:lnTo>
                  <a:lnTo>
                    <a:pt x="15" y="108"/>
                  </a:lnTo>
                  <a:lnTo>
                    <a:pt x="7" y="97"/>
                  </a:lnTo>
                  <a:lnTo>
                    <a:pt x="4" y="87"/>
                  </a:lnTo>
                  <a:lnTo>
                    <a:pt x="0" y="73"/>
                  </a:lnTo>
                  <a:lnTo>
                    <a:pt x="0" y="62"/>
                  </a:lnTo>
                  <a:lnTo>
                    <a:pt x="0" y="48"/>
                  </a:lnTo>
                  <a:lnTo>
                    <a:pt x="4" y="36"/>
                  </a:lnTo>
                  <a:lnTo>
                    <a:pt x="7" y="25"/>
                  </a:lnTo>
                  <a:lnTo>
                    <a:pt x="15" y="17"/>
                  </a:lnTo>
                  <a:lnTo>
                    <a:pt x="23" y="7"/>
                  </a:lnTo>
                  <a:lnTo>
                    <a:pt x="33" y="4"/>
                  </a:lnTo>
                  <a:lnTo>
                    <a:pt x="44" y="0"/>
                  </a:lnTo>
                  <a:lnTo>
                    <a:pt x="56" y="0"/>
                  </a:lnTo>
                  <a:close/>
                </a:path>
              </a:pathLst>
            </a:custGeom>
            <a:solidFill>
              <a:srgbClr val="000000"/>
            </a:solidFill>
            <a:ln w="1588">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4" name="Freeform 77"/>
            <p:cNvSpPr>
              <a:spLocks/>
            </p:cNvSpPr>
            <p:nvPr/>
          </p:nvSpPr>
          <p:spPr bwMode="auto">
            <a:xfrm>
              <a:off x="8023225" y="5776913"/>
              <a:ext cx="30163" cy="34925"/>
            </a:xfrm>
            <a:custGeom>
              <a:avLst/>
              <a:gdLst/>
              <a:ahLst/>
              <a:cxnLst>
                <a:cxn ang="0">
                  <a:pos x="21" y="0"/>
                </a:cxn>
                <a:cxn ang="0">
                  <a:pos x="33" y="6"/>
                </a:cxn>
                <a:cxn ang="0">
                  <a:pos x="39" y="21"/>
                </a:cxn>
                <a:cxn ang="0">
                  <a:pos x="33" y="35"/>
                </a:cxn>
                <a:cxn ang="0">
                  <a:pos x="21" y="42"/>
                </a:cxn>
                <a:cxn ang="0">
                  <a:pos x="6" y="35"/>
                </a:cxn>
                <a:cxn ang="0">
                  <a:pos x="0" y="21"/>
                </a:cxn>
                <a:cxn ang="0">
                  <a:pos x="6" y="6"/>
                </a:cxn>
                <a:cxn ang="0">
                  <a:pos x="21" y="0"/>
                </a:cxn>
              </a:cxnLst>
              <a:rect l="0" t="0" r="r" b="b"/>
              <a:pathLst>
                <a:path w="39" h="42">
                  <a:moveTo>
                    <a:pt x="21" y="0"/>
                  </a:moveTo>
                  <a:lnTo>
                    <a:pt x="33" y="6"/>
                  </a:lnTo>
                  <a:lnTo>
                    <a:pt x="39" y="21"/>
                  </a:lnTo>
                  <a:lnTo>
                    <a:pt x="33" y="35"/>
                  </a:lnTo>
                  <a:lnTo>
                    <a:pt x="21" y="42"/>
                  </a:lnTo>
                  <a:lnTo>
                    <a:pt x="6" y="35"/>
                  </a:lnTo>
                  <a:lnTo>
                    <a:pt x="0" y="21"/>
                  </a:lnTo>
                  <a:lnTo>
                    <a:pt x="6" y="6"/>
                  </a:lnTo>
                  <a:lnTo>
                    <a:pt x="21" y="0"/>
                  </a:lnTo>
                  <a:close/>
                </a:path>
              </a:pathLst>
            </a:custGeom>
            <a:solidFill>
              <a:srgbClr val="FFFFFF"/>
            </a:solidFill>
            <a:ln w="1588">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5" name="Freeform 78"/>
            <p:cNvSpPr>
              <a:spLocks/>
            </p:cNvSpPr>
            <p:nvPr/>
          </p:nvSpPr>
          <p:spPr bwMode="auto">
            <a:xfrm>
              <a:off x="8151813" y="5741988"/>
              <a:ext cx="66675" cy="79375"/>
            </a:xfrm>
            <a:custGeom>
              <a:avLst/>
              <a:gdLst/>
              <a:ahLst/>
              <a:cxnLst>
                <a:cxn ang="0">
                  <a:pos x="4" y="33"/>
                </a:cxn>
                <a:cxn ang="0">
                  <a:pos x="0" y="21"/>
                </a:cxn>
                <a:cxn ang="0">
                  <a:pos x="6" y="10"/>
                </a:cxn>
                <a:cxn ang="0">
                  <a:pos x="16" y="0"/>
                </a:cxn>
                <a:cxn ang="0">
                  <a:pos x="29" y="0"/>
                </a:cxn>
                <a:cxn ang="0">
                  <a:pos x="39" y="0"/>
                </a:cxn>
                <a:cxn ang="0">
                  <a:pos x="49" y="4"/>
                </a:cxn>
                <a:cxn ang="0">
                  <a:pos x="54" y="6"/>
                </a:cxn>
                <a:cxn ang="0">
                  <a:pos x="66" y="14"/>
                </a:cxn>
                <a:cxn ang="0">
                  <a:pos x="74" y="20"/>
                </a:cxn>
                <a:cxn ang="0">
                  <a:pos x="80" y="31"/>
                </a:cxn>
                <a:cxn ang="0">
                  <a:pos x="83" y="43"/>
                </a:cxn>
                <a:cxn ang="0">
                  <a:pos x="85" y="56"/>
                </a:cxn>
                <a:cxn ang="0">
                  <a:pos x="85" y="66"/>
                </a:cxn>
                <a:cxn ang="0">
                  <a:pos x="83" y="76"/>
                </a:cxn>
                <a:cxn ang="0">
                  <a:pos x="80" y="84"/>
                </a:cxn>
                <a:cxn ang="0">
                  <a:pos x="68" y="93"/>
                </a:cxn>
                <a:cxn ang="0">
                  <a:pos x="62" y="95"/>
                </a:cxn>
                <a:cxn ang="0">
                  <a:pos x="51" y="99"/>
                </a:cxn>
                <a:cxn ang="0">
                  <a:pos x="41" y="101"/>
                </a:cxn>
                <a:cxn ang="0">
                  <a:pos x="33" y="101"/>
                </a:cxn>
                <a:cxn ang="0">
                  <a:pos x="23" y="99"/>
                </a:cxn>
                <a:cxn ang="0">
                  <a:pos x="23" y="89"/>
                </a:cxn>
                <a:cxn ang="0">
                  <a:pos x="21" y="66"/>
                </a:cxn>
                <a:cxn ang="0">
                  <a:pos x="16" y="49"/>
                </a:cxn>
                <a:cxn ang="0">
                  <a:pos x="10" y="41"/>
                </a:cxn>
                <a:cxn ang="0">
                  <a:pos x="4" y="33"/>
                </a:cxn>
              </a:cxnLst>
              <a:rect l="0" t="0" r="r" b="b"/>
              <a:pathLst>
                <a:path w="85" h="101">
                  <a:moveTo>
                    <a:pt x="4" y="33"/>
                  </a:moveTo>
                  <a:lnTo>
                    <a:pt x="0" y="21"/>
                  </a:lnTo>
                  <a:lnTo>
                    <a:pt x="6" y="10"/>
                  </a:lnTo>
                  <a:lnTo>
                    <a:pt x="16" y="0"/>
                  </a:lnTo>
                  <a:lnTo>
                    <a:pt x="29" y="0"/>
                  </a:lnTo>
                  <a:lnTo>
                    <a:pt x="39" y="0"/>
                  </a:lnTo>
                  <a:lnTo>
                    <a:pt x="49" y="4"/>
                  </a:lnTo>
                  <a:lnTo>
                    <a:pt x="54" y="6"/>
                  </a:lnTo>
                  <a:lnTo>
                    <a:pt x="66" y="14"/>
                  </a:lnTo>
                  <a:lnTo>
                    <a:pt x="74" y="20"/>
                  </a:lnTo>
                  <a:lnTo>
                    <a:pt x="80" y="31"/>
                  </a:lnTo>
                  <a:lnTo>
                    <a:pt x="83" y="43"/>
                  </a:lnTo>
                  <a:lnTo>
                    <a:pt x="85" y="56"/>
                  </a:lnTo>
                  <a:lnTo>
                    <a:pt x="85" y="66"/>
                  </a:lnTo>
                  <a:lnTo>
                    <a:pt x="83" y="76"/>
                  </a:lnTo>
                  <a:lnTo>
                    <a:pt x="80" y="84"/>
                  </a:lnTo>
                  <a:lnTo>
                    <a:pt x="68" y="93"/>
                  </a:lnTo>
                  <a:lnTo>
                    <a:pt x="62" y="95"/>
                  </a:lnTo>
                  <a:lnTo>
                    <a:pt x="51" y="99"/>
                  </a:lnTo>
                  <a:lnTo>
                    <a:pt x="41" y="101"/>
                  </a:lnTo>
                  <a:lnTo>
                    <a:pt x="33" y="101"/>
                  </a:lnTo>
                  <a:lnTo>
                    <a:pt x="23" y="99"/>
                  </a:lnTo>
                  <a:lnTo>
                    <a:pt x="23" y="89"/>
                  </a:lnTo>
                  <a:lnTo>
                    <a:pt x="21" y="66"/>
                  </a:lnTo>
                  <a:lnTo>
                    <a:pt x="16" y="49"/>
                  </a:lnTo>
                  <a:lnTo>
                    <a:pt x="10" y="41"/>
                  </a:lnTo>
                  <a:lnTo>
                    <a:pt x="4" y="33"/>
                  </a:lnTo>
                  <a:close/>
                </a:path>
              </a:pathLst>
            </a:custGeom>
            <a:solidFill>
              <a:srgbClr val="000000"/>
            </a:solidFill>
            <a:ln w="1588">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6" name="Freeform 79"/>
            <p:cNvSpPr>
              <a:spLocks/>
            </p:cNvSpPr>
            <p:nvPr/>
          </p:nvSpPr>
          <p:spPr bwMode="auto">
            <a:xfrm>
              <a:off x="8154988" y="5762625"/>
              <a:ext cx="28575" cy="30163"/>
            </a:xfrm>
            <a:custGeom>
              <a:avLst/>
              <a:gdLst/>
              <a:ahLst/>
              <a:cxnLst>
                <a:cxn ang="0">
                  <a:pos x="17" y="0"/>
                </a:cxn>
                <a:cxn ang="0">
                  <a:pos x="29" y="4"/>
                </a:cxn>
                <a:cxn ang="0">
                  <a:pos x="35" y="18"/>
                </a:cxn>
                <a:cxn ang="0">
                  <a:pos x="29" y="31"/>
                </a:cxn>
                <a:cxn ang="0">
                  <a:pos x="17" y="39"/>
                </a:cxn>
                <a:cxn ang="0">
                  <a:pos x="6" y="31"/>
                </a:cxn>
                <a:cxn ang="0">
                  <a:pos x="0" y="18"/>
                </a:cxn>
                <a:cxn ang="0">
                  <a:pos x="6" y="4"/>
                </a:cxn>
                <a:cxn ang="0">
                  <a:pos x="17" y="0"/>
                </a:cxn>
              </a:cxnLst>
              <a:rect l="0" t="0" r="r" b="b"/>
              <a:pathLst>
                <a:path w="35" h="39">
                  <a:moveTo>
                    <a:pt x="17" y="0"/>
                  </a:moveTo>
                  <a:lnTo>
                    <a:pt x="29" y="4"/>
                  </a:lnTo>
                  <a:lnTo>
                    <a:pt x="35" y="18"/>
                  </a:lnTo>
                  <a:lnTo>
                    <a:pt x="29" y="31"/>
                  </a:lnTo>
                  <a:lnTo>
                    <a:pt x="17" y="39"/>
                  </a:lnTo>
                  <a:lnTo>
                    <a:pt x="6" y="31"/>
                  </a:lnTo>
                  <a:lnTo>
                    <a:pt x="0" y="18"/>
                  </a:lnTo>
                  <a:lnTo>
                    <a:pt x="6" y="4"/>
                  </a:lnTo>
                  <a:lnTo>
                    <a:pt x="17" y="0"/>
                  </a:lnTo>
                  <a:close/>
                </a:path>
              </a:pathLst>
            </a:custGeom>
            <a:solidFill>
              <a:srgbClr val="FFFFFF"/>
            </a:solidFill>
            <a:ln w="1588">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97" name="Freeform 80"/>
            <p:cNvSpPr>
              <a:spLocks/>
            </p:cNvSpPr>
            <p:nvPr/>
          </p:nvSpPr>
          <p:spPr bwMode="auto">
            <a:xfrm>
              <a:off x="8067675" y="422275"/>
              <a:ext cx="269875" cy="4202113"/>
            </a:xfrm>
            <a:custGeom>
              <a:avLst/>
              <a:gdLst/>
              <a:ahLst/>
              <a:cxnLst>
                <a:cxn ang="0">
                  <a:pos x="102" y="0"/>
                </a:cxn>
                <a:cxn ang="0">
                  <a:pos x="135" y="886"/>
                </a:cxn>
                <a:cxn ang="0">
                  <a:pos x="113" y="1384"/>
                </a:cxn>
                <a:cxn ang="0">
                  <a:pos x="91" y="1606"/>
                </a:cxn>
                <a:cxn ang="0">
                  <a:pos x="69" y="1672"/>
                </a:cxn>
                <a:cxn ang="0">
                  <a:pos x="24" y="1861"/>
                </a:cxn>
                <a:cxn ang="0">
                  <a:pos x="13" y="2215"/>
                </a:cxn>
                <a:cxn ang="0">
                  <a:pos x="69" y="2470"/>
                </a:cxn>
                <a:cxn ang="0">
                  <a:pos x="58" y="2647"/>
                </a:cxn>
              </a:cxnLst>
              <a:rect l="0" t="0" r="r" b="b"/>
              <a:pathLst>
                <a:path w="170" h="2647">
                  <a:moveTo>
                    <a:pt x="102" y="0"/>
                  </a:moveTo>
                  <a:cubicBezTo>
                    <a:pt x="131" y="291"/>
                    <a:pt x="99" y="591"/>
                    <a:pt x="135" y="886"/>
                  </a:cubicBezTo>
                  <a:cubicBezTo>
                    <a:pt x="141" y="1094"/>
                    <a:pt x="170" y="1212"/>
                    <a:pt x="113" y="1384"/>
                  </a:cubicBezTo>
                  <a:cubicBezTo>
                    <a:pt x="111" y="1411"/>
                    <a:pt x="100" y="1564"/>
                    <a:pt x="91" y="1606"/>
                  </a:cubicBezTo>
                  <a:cubicBezTo>
                    <a:pt x="86" y="1629"/>
                    <a:pt x="69" y="1672"/>
                    <a:pt x="69" y="1672"/>
                  </a:cubicBezTo>
                  <a:cubicBezTo>
                    <a:pt x="61" y="1740"/>
                    <a:pt x="47" y="1797"/>
                    <a:pt x="24" y="1861"/>
                  </a:cubicBezTo>
                  <a:cubicBezTo>
                    <a:pt x="13" y="2016"/>
                    <a:pt x="0" y="2057"/>
                    <a:pt x="13" y="2215"/>
                  </a:cubicBezTo>
                  <a:cubicBezTo>
                    <a:pt x="20" y="2303"/>
                    <a:pt x="19" y="2395"/>
                    <a:pt x="69" y="2470"/>
                  </a:cubicBezTo>
                  <a:cubicBezTo>
                    <a:pt x="73" y="2520"/>
                    <a:pt x="103" y="2602"/>
                    <a:pt x="58" y="2647"/>
                  </a:cubicBezTo>
                </a:path>
              </a:pathLst>
            </a:custGeom>
            <a:noFill/>
            <a:ln w="9525">
              <a:solidFill>
                <a:schemeClr val="tx2"/>
              </a:solidFill>
              <a:round/>
              <a:headEnd/>
              <a:tailEnd/>
            </a:ln>
            <a:effectLst>
              <a:prstShdw prst="shdw17" dist="17961" dir="2700000">
                <a:schemeClr val="tx2">
                  <a:gamma/>
                  <a:shade val="60000"/>
                  <a:invGamma/>
                </a:schemeClr>
              </a:prstShdw>
            </a:effectLst>
          </p:spPr>
          <p:txBody>
            <a:bodyPr/>
            <a:lstStyle/>
            <a:p>
              <a:endParaRPr lang="en-US"/>
            </a:p>
          </p:txBody>
        </p:sp>
        <p:grpSp>
          <p:nvGrpSpPr>
            <p:cNvPr id="98" name="Group 81"/>
            <p:cNvGrpSpPr>
              <a:grpSpLocks/>
            </p:cNvGrpSpPr>
            <p:nvPr/>
          </p:nvGrpSpPr>
          <p:grpSpPr bwMode="auto">
            <a:xfrm>
              <a:off x="7391400" y="2667000"/>
              <a:ext cx="1682750" cy="2012950"/>
              <a:chOff x="4207" y="1379"/>
              <a:chExt cx="1156" cy="1268"/>
            </a:xfrm>
            <a:scene3d>
              <a:camera prst="orthographicFront">
                <a:rot lat="0" lon="0" rev="0"/>
              </a:camera>
              <a:lightRig rig="balanced" dir="t">
                <a:rot lat="0" lon="0" rev="8700000"/>
              </a:lightRig>
            </a:scene3d>
          </p:grpSpPr>
          <p:grpSp>
            <p:nvGrpSpPr>
              <p:cNvPr id="99" name="Group 98"/>
              <p:cNvGrpSpPr>
                <a:grpSpLocks/>
              </p:cNvGrpSpPr>
              <p:nvPr/>
            </p:nvGrpSpPr>
            <p:grpSpPr bwMode="auto">
              <a:xfrm>
                <a:off x="4207" y="1379"/>
                <a:ext cx="1156" cy="1268"/>
                <a:chOff x="4207" y="1379"/>
                <a:chExt cx="1156" cy="1268"/>
              </a:xfrm>
            </p:grpSpPr>
            <p:sp>
              <p:nvSpPr>
                <p:cNvPr id="157" name="Freeform 83"/>
                <p:cNvSpPr>
                  <a:spLocks/>
                </p:cNvSpPr>
                <p:nvPr/>
              </p:nvSpPr>
              <p:spPr bwMode="auto">
                <a:xfrm>
                  <a:off x="4207" y="1908"/>
                  <a:ext cx="147" cy="149"/>
                </a:xfrm>
                <a:custGeom>
                  <a:avLst/>
                  <a:gdLst/>
                  <a:ahLst/>
                  <a:cxnLst>
                    <a:cxn ang="0">
                      <a:pos x="221" y="0"/>
                    </a:cxn>
                    <a:cxn ang="0">
                      <a:pos x="316" y="18"/>
                    </a:cxn>
                    <a:cxn ang="0">
                      <a:pos x="386" y="68"/>
                    </a:cxn>
                    <a:cxn ang="0">
                      <a:pos x="426" y="139"/>
                    </a:cxn>
                    <a:cxn ang="0">
                      <a:pos x="441" y="223"/>
                    </a:cxn>
                    <a:cxn ang="0">
                      <a:pos x="426" y="304"/>
                    </a:cxn>
                    <a:cxn ang="0">
                      <a:pos x="386" y="376"/>
                    </a:cxn>
                    <a:cxn ang="0">
                      <a:pos x="316" y="427"/>
                    </a:cxn>
                    <a:cxn ang="0">
                      <a:pos x="221" y="447"/>
                    </a:cxn>
                    <a:cxn ang="0">
                      <a:pos x="124" y="427"/>
                    </a:cxn>
                    <a:cxn ang="0">
                      <a:pos x="55" y="376"/>
                    </a:cxn>
                    <a:cxn ang="0">
                      <a:pos x="13" y="304"/>
                    </a:cxn>
                    <a:cxn ang="0">
                      <a:pos x="0" y="223"/>
                    </a:cxn>
                    <a:cxn ang="0">
                      <a:pos x="13" y="139"/>
                    </a:cxn>
                    <a:cxn ang="0">
                      <a:pos x="55" y="68"/>
                    </a:cxn>
                    <a:cxn ang="0">
                      <a:pos x="124" y="18"/>
                    </a:cxn>
                    <a:cxn ang="0">
                      <a:pos x="221" y="0"/>
                    </a:cxn>
                  </a:cxnLst>
                  <a:rect l="0" t="0" r="r" b="b"/>
                  <a:pathLst>
                    <a:path w="441" h="447">
                      <a:moveTo>
                        <a:pt x="221" y="0"/>
                      </a:moveTo>
                      <a:lnTo>
                        <a:pt x="316" y="18"/>
                      </a:lnTo>
                      <a:lnTo>
                        <a:pt x="386" y="68"/>
                      </a:lnTo>
                      <a:lnTo>
                        <a:pt x="426" y="139"/>
                      </a:lnTo>
                      <a:lnTo>
                        <a:pt x="441" y="223"/>
                      </a:lnTo>
                      <a:lnTo>
                        <a:pt x="426" y="304"/>
                      </a:lnTo>
                      <a:lnTo>
                        <a:pt x="386" y="376"/>
                      </a:lnTo>
                      <a:lnTo>
                        <a:pt x="316" y="427"/>
                      </a:lnTo>
                      <a:lnTo>
                        <a:pt x="221" y="447"/>
                      </a:lnTo>
                      <a:lnTo>
                        <a:pt x="124" y="427"/>
                      </a:lnTo>
                      <a:lnTo>
                        <a:pt x="55" y="376"/>
                      </a:lnTo>
                      <a:lnTo>
                        <a:pt x="13" y="304"/>
                      </a:lnTo>
                      <a:lnTo>
                        <a:pt x="0" y="223"/>
                      </a:lnTo>
                      <a:lnTo>
                        <a:pt x="13" y="139"/>
                      </a:lnTo>
                      <a:lnTo>
                        <a:pt x="55" y="68"/>
                      </a:lnTo>
                      <a:lnTo>
                        <a:pt x="124" y="18"/>
                      </a:lnTo>
                      <a:lnTo>
                        <a:pt x="221" y="0"/>
                      </a:lnTo>
                      <a:close/>
                    </a:path>
                  </a:pathLst>
                </a:custGeom>
                <a:solidFill>
                  <a:srgbClr val="F0F0F0"/>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8" name="Freeform 84"/>
                <p:cNvSpPr>
                  <a:spLocks/>
                </p:cNvSpPr>
                <p:nvPr/>
              </p:nvSpPr>
              <p:spPr bwMode="auto">
                <a:xfrm>
                  <a:off x="4213" y="1914"/>
                  <a:ext cx="135" cy="138"/>
                </a:xfrm>
                <a:custGeom>
                  <a:avLst/>
                  <a:gdLst/>
                  <a:ahLst/>
                  <a:cxnLst>
                    <a:cxn ang="0">
                      <a:pos x="204" y="0"/>
                    </a:cxn>
                    <a:cxn ang="0">
                      <a:pos x="292" y="17"/>
                    </a:cxn>
                    <a:cxn ang="0">
                      <a:pos x="356" y="64"/>
                    </a:cxn>
                    <a:cxn ang="0">
                      <a:pos x="394" y="130"/>
                    </a:cxn>
                    <a:cxn ang="0">
                      <a:pos x="407" y="207"/>
                    </a:cxn>
                    <a:cxn ang="0">
                      <a:pos x="394" y="282"/>
                    </a:cxn>
                    <a:cxn ang="0">
                      <a:pos x="356" y="349"/>
                    </a:cxn>
                    <a:cxn ang="0">
                      <a:pos x="292" y="396"/>
                    </a:cxn>
                    <a:cxn ang="0">
                      <a:pos x="204" y="414"/>
                    </a:cxn>
                    <a:cxn ang="0">
                      <a:pos x="114" y="396"/>
                    </a:cxn>
                    <a:cxn ang="0">
                      <a:pos x="51" y="349"/>
                    </a:cxn>
                    <a:cxn ang="0">
                      <a:pos x="13" y="282"/>
                    </a:cxn>
                    <a:cxn ang="0">
                      <a:pos x="0" y="207"/>
                    </a:cxn>
                    <a:cxn ang="0">
                      <a:pos x="13" y="130"/>
                    </a:cxn>
                    <a:cxn ang="0">
                      <a:pos x="51" y="64"/>
                    </a:cxn>
                    <a:cxn ang="0">
                      <a:pos x="114" y="17"/>
                    </a:cxn>
                    <a:cxn ang="0">
                      <a:pos x="204" y="0"/>
                    </a:cxn>
                  </a:cxnLst>
                  <a:rect l="0" t="0" r="r" b="b"/>
                  <a:pathLst>
                    <a:path w="407" h="414">
                      <a:moveTo>
                        <a:pt x="204" y="0"/>
                      </a:moveTo>
                      <a:lnTo>
                        <a:pt x="292" y="17"/>
                      </a:lnTo>
                      <a:lnTo>
                        <a:pt x="356" y="64"/>
                      </a:lnTo>
                      <a:lnTo>
                        <a:pt x="394" y="130"/>
                      </a:lnTo>
                      <a:lnTo>
                        <a:pt x="407" y="207"/>
                      </a:lnTo>
                      <a:lnTo>
                        <a:pt x="394" y="282"/>
                      </a:lnTo>
                      <a:lnTo>
                        <a:pt x="356" y="349"/>
                      </a:lnTo>
                      <a:lnTo>
                        <a:pt x="292" y="396"/>
                      </a:lnTo>
                      <a:lnTo>
                        <a:pt x="204" y="414"/>
                      </a:lnTo>
                      <a:lnTo>
                        <a:pt x="114" y="396"/>
                      </a:lnTo>
                      <a:lnTo>
                        <a:pt x="51" y="349"/>
                      </a:lnTo>
                      <a:lnTo>
                        <a:pt x="13" y="282"/>
                      </a:lnTo>
                      <a:lnTo>
                        <a:pt x="0" y="207"/>
                      </a:lnTo>
                      <a:lnTo>
                        <a:pt x="13" y="130"/>
                      </a:lnTo>
                      <a:lnTo>
                        <a:pt x="51" y="64"/>
                      </a:lnTo>
                      <a:lnTo>
                        <a:pt x="114" y="17"/>
                      </a:lnTo>
                      <a:lnTo>
                        <a:pt x="204" y="0"/>
                      </a:lnTo>
                      <a:close/>
                    </a:path>
                  </a:pathLst>
                </a:custGeom>
                <a:solidFill>
                  <a:srgbClr val="F2F2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9" name="Freeform 85"/>
                <p:cNvSpPr>
                  <a:spLocks/>
                </p:cNvSpPr>
                <p:nvPr/>
              </p:nvSpPr>
              <p:spPr bwMode="auto">
                <a:xfrm>
                  <a:off x="4219" y="1921"/>
                  <a:ext cx="125" cy="126"/>
                </a:xfrm>
                <a:custGeom>
                  <a:avLst/>
                  <a:gdLst/>
                  <a:ahLst/>
                  <a:cxnLst>
                    <a:cxn ang="0">
                      <a:pos x="186" y="0"/>
                    </a:cxn>
                    <a:cxn ang="0">
                      <a:pos x="267" y="16"/>
                    </a:cxn>
                    <a:cxn ang="0">
                      <a:pos x="326" y="59"/>
                    </a:cxn>
                    <a:cxn ang="0">
                      <a:pos x="361" y="119"/>
                    </a:cxn>
                    <a:cxn ang="0">
                      <a:pos x="374" y="188"/>
                    </a:cxn>
                    <a:cxn ang="0">
                      <a:pos x="361" y="257"/>
                    </a:cxn>
                    <a:cxn ang="0">
                      <a:pos x="326" y="318"/>
                    </a:cxn>
                    <a:cxn ang="0">
                      <a:pos x="267" y="361"/>
                    </a:cxn>
                    <a:cxn ang="0">
                      <a:pos x="186" y="378"/>
                    </a:cxn>
                    <a:cxn ang="0">
                      <a:pos x="104" y="361"/>
                    </a:cxn>
                    <a:cxn ang="0">
                      <a:pos x="46" y="318"/>
                    </a:cxn>
                    <a:cxn ang="0">
                      <a:pos x="11" y="257"/>
                    </a:cxn>
                    <a:cxn ang="0">
                      <a:pos x="0" y="188"/>
                    </a:cxn>
                    <a:cxn ang="0">
                      <a:pos x="11" y="119"/>
                    </a:cxn>
                    <a:cxn ang="0">
                      <a:pos x="46" y="59"/>
                    </a:cxn>
                    <a:cxn ang="0">
                      <a:pos x="104" y="16"/>
                    </a:cxn>
                    <a:cxn ang="0">
                      <a:pos x="186" y="0"/>
                    </a:cxn>
                  </a:cxnLst>
                  <a:rect l="0" t="0" r="r" b="b"/>
                  <a:pathLst>
                    <a:path w="374" h="378">
                      <a:moveTo>
                        <a:pt x="186" y="0"/>
                      </a:moveTo>
                      <a:lnTo>
                        <a:pt x="267" y="16"/>
                      </a:lnTo>
                      <a:lnTo>
                        <a:pt x="326" y="59"/>
                      </a:lnTo>
                      <a:lnTo>
                        <a:pt x="361" y="119"/>
                      </a:lnTo>
                      <a:lnTo>
                        <a:pt x="374" y="188"/>
                      </a:lnTo>
                      <a:lnTo>
                        <a:pt x="361" y="257"/>
                      </a:lnTo>
                      <a:lnTo>
                        <a:pt x="326" y="318"/>
                      </a:lnTo>
                      <a:lnTo>
                        <a:pt x="267" y="361"/>
                      </a:lnTo>
                      <a:lnTo>
                        <a:pt x="186" y="378"/>
                      </a:lnTo>
                      <a:lnTo>
                        <a:pt x="104" y="361"/>
                      </a:lnTo>
                      <a:lnTo>
                        <a:pt x="46" y="318"/>
                      </a:lnTo>
                      <a:lnTo>
                        <a:pt x="11" y="257"/>
                      </a:lnTo>
                      <a:lnTo>
                        <a:pt x="0" y="188"/>
                      </a:lnTo>
                      <a:lnTo>
                        <a:pt x="11" y="119"/>
                      </a:lnTo>
                      <a:lnTo>
                        <a:pt x="46" y="59"/>
                      </a:lnTo>
                      <a:lnTo>
                        <a:pt x="104" y="16"/>
                      </a:lnTo>
                      <a:lnTo>
                        <a:pt x="186" y="0"/>
                      </a:lnTo>
                      <a:close/>
                    </a:path>
                  </a:pathLst>
                </a:custGeom>
                <a:solidFill>
                  <a:srgbClr val="F5F5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0" name="Freeform 86"/>
                <p:cNvSpPr>
                  <a:spLocks/>
                </p:cNvSpPr>
                <p:nvPr/>
              </p:nvSpPr>
              <p:spPr bwMode="auto">
                <a:xfrm>
                  <a:off x="4225" y="1927"/>
                  <a:ext cx="113" cy="115"/>
                </a:xfrm>
                <a:custGeom>
                  <a:avLst/>
                  <a:gdLst/>
                  <a:ahLst/>
                  <a:cxnLst>
                    <a:cxn ang="0">
                      <a:pos x="169" y="0"/>
                    </a:cxn>
                    <a:cxn ang="0">
                      <a:pos x="243" y="14"/>
                    </a:cxn>
                    <a:cxn ang="0">
                      <a:pos x="295" y="53"/>
                    </a:cxn>
                    <a:cxn ang="0">
                      <a:pos x="327" y="108"/>
                    </a:cxn>
                    <a:cxn ang="0">
                      <a:pos x="338" y="173"/>
                    </a:cxn>
                    <a:cxn ang="0">
                      <a:pos x="327" y="235"/>
                    </a:cxn>
                    <a:cxn ang="0">
                      <a:pos x="295" y="290"/>
                    </a:cxn>
                    <a:cxn ang="0">
                      <a:pos x="243" y="330"/>
                    </a:cxn>
                    <a:cxn ang="0">
                      <a:pos x="169" y="346"/>
                    </a:cxn>
                    <a:cxn ang="0">
                      <a:pos x="94" y="330"/>
                    </a:cxn>
                    <a:cxn ang="0">
                      <a:pos x="42" y="290"/>
                    </a:cxn>
                    <a:cxn ang="0">
                      <a:pos x="10" y="235"/>
                    </a:cxn>
                    <a:cxn ang="0">
                      <a:pos x="0" y="173"/>
                    </a:cxn>
                    <a:cxn ang="0">
                      <a:pos x="10" y="108"/>
                    </a:cxn>
                    <a:cxn ang="0">
                      <a:pos x="42" y="53"/>
                    </a:cxn>
                    <a:cxn ang="0">
                      <a:pos x="94" y="14"/>
                    </a:cxn>
                    <a:cxn ang="0">
                      <a:pos x="169" y="0"/>
                    </a:cxn>
                  </a:cxnLst>
                  <a:rect l="0" t="0" r="r" b="b"/>
                  <a:pathLst>
                    <a:path w="338" h="346">
                      <a:moveTo>
                        <a:pt x="169" y="0"/>
                      </a:moveTo>
                      <a:lnTo>
                        <a:pt x="243" y="14"/>
                      </a:lnTo>
                      <a:lnTo>
                        <a:pt x="295" y="53"/>
                      </a:lnTo>
                      <a:lnTo>
                        <a:pt x="327" y="108"/>
                      </a:lnTo>
                      <a:lnTo>
                        <a:pt x="338" y="173"/>
                      </a:lnTo>
                      <a:lnTo>
                        <a:pt x="327" y="235"/>
                      </a:lnTo>
                      <a:lnTo>
                        <a:pt x="295" y="290"/>
                      </a:lnTo>
                      <a:lnTo>
                        <a:pt x="243" y="330"/>
                      </a:lnTo>
                      <a:lnTo>
                        <a:pt x="169" y="346"/>
                      </a:lnTo>
                      <a:lnTo>
                        <a:pt x="94" y="330"/>
                      </a:lnTo>
                      <a:lnTo>
                        <a:pt x="42" y="290"/>
                      </a:lnTo>
                      <a:lnTo>
                        <a:pt x="10" y="235"/>
                      </a:lnTo>
                      <a:lnTo>
                        <a:pt x="0" y="173"/>
                      </a:lnTo>
                      <a:lnTo>
                        <a:pt x="10" y="108"/>
                      </a:lnTo>
                      <a:lnTo>
                        <a:pt x="42" y="53"/>
                      </a:lnTo>
                      <a:lnTo>
                        <a:pt x="94" y="14"/>
                      </a:lnTo>
                      <a:lnTo>
                        <a:pt x="169" y="0"/>
                      </a:lnTo>
                      <a:close/>
                    </a:path>
                  </a:pathLst>
                </a:custGeom>
                <a:solidFill>
                  <a:srgbClr val="F7F7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1" name="Freeform 87"/>
                <p:cNvSpPr>
                  <a:spLocks/>
                </p:cNvSpPr>
                <p:nvPr/>
              </p:nvSpPr>
              <p:spPr bwMode="auto">
                <a:xfrm>
                  <a:off x="4232" y="1934"/>
                  <a:ext cx="101" cy="102"/>
                </a:xfrm>
                <a:custGeom>
                  <a:avLst/>
                  <a:gdLst/>
                  <a:ahLst/>
                  <a:cxnLst>
                    <a:cxn ang="0">
                      <a:pos x="153" y="0"/>
                    </a:cxn>
                    <a:cxn ang="0">
                      <a:pos x="218" y="12"/>
                    </a:cxn>
                    <a:cxn ang="0">
                      <a:pos x="266" y="46"/>
                    </a:cxn>
                    <a:cxn ang="0">
                      <a:pos x="294" y="95"/>
                    </a:cxn>
                    <a:cxn ang="0">
                      <a:pos x="304" y="153"/>
                    </a:cxn>
                    <a:cxn ang="0">
                      <a:pos x="294" y="209"/>
                    </a:cxn>
                    <a:cxn ang="0">
                      <a:pos x="266" y="258"/>
                    </a:cxn>
                    <a:cxn ang="0">
                      <a:pos x="218" y="294"/>
                    </a:cxn>
                    <a:cxn ang="0">
                      <a:pos x="153" y="307"/>
                    </a:cxn>
                    <a:cxn ang="0">
                      <a:pos x="85" y="294"/>
                    </a:cxn>
                    <a:cxn ang="0">
                      <a:pos x="38" y="258"/>
                    </a:cxn>
                    <a:cxn ang="0">
                      <a:pos x="8" y="209"/>
                    </a:cxn>
                    <a:cxn ang="0">
                      <a:pos x="0" y="153"/>
                    </a:cxn>
                    <a:cxn ang="0">
                      <a:pos x="8" y="95"/>
                    </a:cxn>
                    <a:cxn ang="0">
                      <a:pos x="38" y="46"/>
                    </a:cxn>
                    <a:cxn ang="0">
                      <a:pos x="85" y="12"/>
                    </a:cxn>
                    <a:cxn ang="0">
                      <a:pos x="153" y="0"/>
                    </a:cxn>
                  </a:cxnLst>
                  <a:rect l="0" t="0" r="r" b="b"/>
                  <a:pathLst>
                    <a:path w="304" h="307">
                      <a:moveTo>
                        <a:pt x="153" y="0"/>
                      </a:moveTo>
                      <a:lnTo>
                        <a:pt x="218" y="12"/>
                      </a:lnTo>
                      <a:lnTo>
                        <a:pt x="266" y="46"/>
                      </a:lnTo>
                      <a:lnTo>
                        <a:pt x="294" y="95"/>
                      </a:lnTo>
                      <a:lnTo>
                        <a:pt x="304" y="153"/>
                      </a:lnTo>
                      <a:lnTo>
                        <a:pt x="294" y="209"/>
                      </a:lnTo>
                      <a:lnTo>
                        <a:pt x="266" y="258"/>
                      </a:lnTo>
                      <a:lnTo>
                        <a:pt x="218" y="294"/>
                      </a:lnTo>
                      <a:lnTo>
                        <a:pt x="153" y="307"/>
                      </a:lnTo>
                      <a:lnTo>
                        <a:pt x="85" y="294"/>
                      </a:lnTo>
                      <a:lnTo>
                        <a:pt x="38" y="258"/>
                      </a:lnTo>
                      <a:lnTo>
                        <a:pt x="8" y="209"/>
                      </a:lnTo>
                      <a:lnTo>
                        <a:pt x="0" y="153"/>
                      </a:lnTo>
                      <a:lnTo>
                        <a:pt x="8" y="95"/>
                      </a:lnTo>
                      <a:lnTo>
                        <a:pt x="38" y="46"/>
                      </a:lnTo>
                      <a:lnTo>
                        <a:pt x="85" y="12"/>
                      </a:lnTo>
                      <a:lnTo>
                        <a:pt x="153" y="0"/>
                      </a:lnTo>
                      <a:close/>
                    </a:path>
                  </a:pathLst>
                </a:custGeom>
                <a:solidFill>
                  <a:srgbClr val="FAFA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2" name="Freeform 88"/>
                <p:cNvSpPr>
                  <a:spLocks/>
                </p:cNvSpPr>
                <p:nvPr/>
              </p:nvSpPr>
              <p:spPr bwMode="auto">
                <a:xfrm>
                  <a:off x="4238" y="1940"/>
                  <a:ext cx="90" cy="92"/>
                </a:xfrm>
                <a:custGeom>
                  <a:avLst/>
                  <a:gdLst/>
                  <a:ahLst/>
                  <a:cxnLst>
                    <a:cxn ang="0">
                      <a:pos x="136" y="0"/>
                    </a:cxn>
                    <a:cxn ang="0">
                      <a:pos x="194" y="11"/>
                    </a:cxn>
                    <a:cxn ang="0">
                      <a:pos x="235" y="43"/>
                    </a:cxn>
                    <a:cxn ang="0">
                      <a:pos x="261" y="86"/>
                    </a:cxn>
                    <a:cxn ang="0">
                      <a:pos x="270" y="138"/>
                    </a:cxn>
                    <a:cxn ang="0">
                      <a:pos x="261" y="188"/>
                    </a:cxn>
                    <a:cxn ang="0">
                      <a:pos x="235" y="232"/>
                    </a:cxn>
                    <a:cxn ang="0">
                      <a:pos x="194" y="262"/>
                    </a:cxn>
                    <a:cxn ang="0">
                      <a:pos x="136" y="276"/>
                    </a:cxn>
                    <a:cxn ang="0">
                      <a:pos x="76" y="262"/>
                    </a:cxn>
                    <a:cxn ang="0">
                      <a:pos x="33" y="232"/>
                    </a:cxn>
                    <a:cxn ang="0">
                      <a:pos x="7" y="188"/>
                    </a:cxn>
                    <a:cxn ang="0">
                      <a:pos x="0" y="138"/>
                    </a:cxn>
                    <a:cxn ang="0">
                      <a:pos x="7" y="86"/>
                    </a:cxn>
                    <a:cxn ang="0">
                      <a:pos x="33" y="43"/>
                    </a:cxn>
                    <a:cxn ang="0">
                      <a:pos x="76" y="11"/>
                    </a:cxn>
                    <a:cxn ang="0">
                      <a:pos x="136" y="0"/>
                    </a:cxn>
                  </a:cxnLst>
                  <a:rect l="0" t="0" r="r" b="b"/>
                  <a:pathLst>
                    <a:path w="270" h="276">
                      <a:moveTo>
                        <a:pt x="136" y="0"/>
                      </a:moveTo>
                      <a:lnTo>
                        <a:pt x="194" y="11"/>
                      </a:lnTo>
                      <a:lnTo>
                        <a:pt x="235" y="43"/>
                      </a:lnTo>
                      <a:lnTo>
                        <a:pt x="261" y="86"/>
                      </a:lnTo>
                      <a:lnTo>
                        <a:pt x="270" y="138"/>
                      </a:lnTo>
                      <a:lnTo>
                        <a:pt x="261" y="188"/>
                      </a:lnTo>
                      <a:lnTo>
                        <a:pt x="235" y="232"/>
                      </a:lnTo>
                      <a:lnTo>
                        <a:pt x="194" y="262"/>
                      </a:lnTo>
                      <a:lnTo>
                        <a:pt x="136" y="276"/>
                      </a:lnTo>
                      <a:lnTo>
                        <a:pt x="76" y="262"/>
                      </a:lnTo>
                      <a:lnTo>
                        <a:pt x="33" y="232"/>
                      </a:lnTo>
                      <a:lnTo>
                        <a:pt x="7" y="188"/>
                      </a:lnTo>
                      <a:lnTo>
                        <a:pt x="0" y="138"/>
                      </a:lnTo>
                      <a:lnTo>
                        <a:pt x="7" y="86"/>
                      </a:lnTo>
                      <a:lnTo>
                        <a:pt x="33" y="43"/>
                      </a:lnTo>
                      <a:lnTo>
                        <a:pt x="76" y="11"/>
                      </a:lnTo>
                      <a:lnTo>
                        <a:pt x="136" y="0"/>
                      </a:lnTo>
                      <a:close/>
                    </a:path>
                  </a:pathLst>
                </a:custGeom>
                <a:solidFill>
                  <a:srgbClr val="FF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3" name="Freeform 89"/>
                <p:cNvSpPr>
                  <a:spLocks/>
                </p:cNvSpPr>
                <p:nvPr/>
              </p:nvSpPr>
              <p:spPr bwMode="auto">
                <a:xfrm>
                  <a:off x="4207" y="1911"/>
                  <a:ext cx="40" cy="51"/>
                </a:xfrm>
                <a:custGeom>
                  <a:avLst/>
                  <a:gdLst/>
                  <a:ahLst/>
                  <a:cxnLst>
                    <a:cxn ang="0">
                      <a:pos x="84" y="0"/>
                    </a:cxn>
                    <a:cxn ang="0">
                      <a:pos x="92" y="4"/>
                    </a:cxn>
                    <a:cxn ang="0">
                      <a:pos x="101" y="7"/>
                    </a:cxn>
                    <a:cxn ang="0">
                      <a:pos x="108" y="11"/>
                    </a:cxn>
                    <a:cxn ang="0">
                      <a:pos x="118" y="16"/>
                    </a:cxn>
                    <a:cxn ang="0">
                      <a:pos x="103" y="31"/>
                    </a:cxn>
                    <a:cxn ang="0">
                      <a:pos x="90" y="47"/>
                    </a:cxn>
                    <a:cxn ang="0">
                      <a:pos x="76" y="63"/>
                    </a:cxn>
                    <a:cxn ang="0">
                      <a:pos x="65" y="80"/>
                    </a:cxn>
                    <a:cxn ang="0">
                      <a:pos x="54" y="97"/>
                    </a:cxn>
                    <a:cxn ang="0">
                      <a:pos x="46" y="114"/>
                    </a:cxn>
                    <a:cxn ang="0">
                      <a:pos x="38" y="132"/>
                    </a:cxn>
                    <a:cxn ang="0">
                      <a:pos x="35" y="153"/>
                    </a:cxn>
                    <a:cxn ang="0">
                      <a:pos x="25" y="150"/>
                    </a:cxn>
                    <a:cxn ang="0">
                      <a:pos x="16" y="146"/>
                    </a:cxn>
                    <a:cxn ang="0">
                      <a:pos x="8" y="142"/>
                    </a:cxn>
                    <a:cxn ang="0">
                      <a:pos x="0" y="140"/>
                    </a:cxn>
                    <a:cxn ang="0">
                      <a:pos x="5" y="120"/>
                    </a:cxn>
                    <a:cxn ang="0">
                      <a:pos x="13" y="102"/>
                    </a:cxn>
                    <a:cxn ang="0">
                      <a:pos x="22" y="83"/>
                    </a:cxn>
                    <a:cxn ang="0">
                      <a:pos x="33" y="67"/>
                    </a:cxn>
                    <a:cxn ang="0">
                      <a:pos x="45" y="49"/>
                    </a:cxn>
                    <a:cxn ang="0">
                      <a:pos x="58" y="33"/>
                    </a:cxn>
                    <a:cxn ang="0">
                      <a:pos x="70" y="16"/>
                    </a:cxn>
                    <a:cxn ang="0">
                      <a:pos x="84" y="0"/>
                    </a:cxn>
                  </a:cxnLst>
                  <a:rect l="0" t="0" r="r" b="b"/>
                  <a:pathLst>
                    <a:path w="118" h="153">
                      <a:moveTo>
                        <a:pt x="84" y="0"/>
                      </a:moveTo>
                      <a:lnTo>
                        <a:pt x="92" y="4"/>
                      </a:lnTo>
                      <a:lnTo>
                        <a:pt x="101" y="7"/>
                      </a:lnTo>
                      <a:lnTo>
                        <a:pt x="108" y="11"/>
                      </a:lnTo>
                      <a:lnTo>
                        <a:pt x="118" y="16"/>
                      </a:lnTo>
                      <a:lnTo>
                        <a:pt x="103" y="31"/>
                      </a:lnTo>
                      <a:lnTo>
                        <a:pt x="90" y="47"/>
                      </a:lnTo>
                      <a:lnTo>
                        <a:pt x="76" y="63"/>
                      </a:lnTo>
                      <a:lnTo>
                        <a:pt x="65" y="80"/>
                      </a:lnTo>
                      <a:lnTo>
                        <a:pt x="54" y="97"/>
                      </a:lnTo>
                      <a:lnTo>
                        <a:pt x="46" y="114"/>
                      </a:lnTo>
                      <a:lnTo>
                        <a:pt x="38" y="132"/>
                      </a:lnTo>
                      <a:lnTo>
                        <a:pt x="35" y="153"/>
                      </a:lnTo>
                      <a:lnTo>
                        <a:pt x="25" y="150"/>
                      </a:lnTo>
                      <a:lnTo>
                        <a:pt x="16" y="146"/>
                      </a:lnTo>
                      <a:lnTo>
                        <a:pt x="8" y="142"/>
                      </a:lnTo>
                      <a:lnTo>
                        <a:pt x="0" y="140"/>
                      </a:lnTo>
                      <a:lnTo>
                        <a:pt x="5" y="120"/>
                      </a:lnTo>
                      <a:lnTo>
                        <a:pt x="13" y="102"/>
                      </a:lnTo>
                      <a:lnTo>
                        <a:pt x="22" y="83"/>
                      </a:lnTo>
                      <a:lnTo>
                        <a:pt x="33" y="67"/>
                      </a:lnTo>
                      <a:lnTo>
                        <a:pt x="45" y="49"/>
                      </a:lnTo>
                      <a:lnTo>
                        <a:pt x="58" y="33"/>
                      </a:lnTo>
                      <a:lnTo>
                        <a:pt x="70" y="16"/>
                      </a:lnTo>
                      <a:lnTo>
                        <a:pt x="84"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4" name="Freeform 90"/>
                <p:cNvSpPr>
                  <a:spLocks/>
                </p:cNvSpPr>
                <p:nvPr/>
              </p:nvSpPr>
              <p:spPr bwMode="auto">
                <a:xfrm>
                  <a:off x="4224" y="1920"/>
                  <a:ext cx="39" cy="47"/>
                </a:xfrm>
                <a:custGeom>
                  <a:avLst/>
                  <a:gdLst/>
                  <a:ahLst/>
                  <a:cxnLst>
                    <a:cxn ang="0">
                      <a:pos x="88" y="0"/>
                    </a:cxn>
                    <a:cxn ang="0">
                      <a:pos x="94" y="2"/>
                    </a:cxn>
                    <a:cxn ang="0">
                      <a:pos x="101" y="5"/>
                    </a:cxn>
                    <a:cxn ang="0">
                      <a:pos x="109" y="9"/>
                    </a:cxn>
                    <a:cxn ang="0">
                      <a:pos x="116" y="13"/>
                    </a:cxn>
                    <a:cxn ang="0">
                      <a:pos x="101" y="26"/>
                    </a:cxn>
                    <a:cxn ang="0">
                      <a:pos x="88" y="41"/>
                    </a:cxn>
                    <a:cxn ang="0">
                      <a:pos x="74" y="55"/>
                    </a:cxn>
                    <a:cxn ang="0">
                      <a:pos x="63" y="73"/>
                    </a:cxn>
                    <a:cxn ang="0">
                      <a:pos x="51" y="87"/>
                    </a:cxn>
                    <a:cxn ang="0">
                      <a:pos x="43" y="106"/>
                    </a:cxn>
                    <a:cxn ang="0">
                      <a:pos x="35" y="123"/>
                    </a:cxn>
                    <a:cxn ang="0">
                      <a:pos x="30" y="142"/>
                    </a:cxn>
                    <a:cxn ang="0">
                      <a:pos x="22" y="139"/>
                    </a:cxn>
                    <a:cxn ang="0">
                      <a:pos x="14" y="135"/>
                    </a:cxn>
                    <a:cxn ang="0">
                      <a:pos x="7" y="131"/>
                    </a:cxn>
                    <a:cxn ang="0">
                      <a:pos x="0" y="129"/>
                    </a:cxn>
                    <a:cxn ang="0">
                      <a:pos x="6" y="111"/>
                    </a:cxn>
                    <a:cxn ang="0">
                      <a:pos x="14" y="92"/>
                    </a:cxn>
                    <a:cxn ang="0">
                      <a:pos x="24" y="75"/>
                    </a:cxn>
                    <a:cxn ang="0">
                      <a:pos x="36" y="60"/>
                    </a:cxn>
                    <a:cxn ang="0">
                      <a:pos x="47" y="44"/>
                    </a:cxn>
                    <a:cxn ang="0">
                      <a:pos x="61" y="30"/>
                    </a:cxn>
                    <a:cxn ang="0">
                      <a:pos x="74" y="15"/>
                    </a:cxn>
                    <a:cxn ang="0">
                      <a:pos x="88" y="0"/>
                    </a:cxn>
                  </a:cxnLst>
                  <a:rect l="0" t="0" r="r" b="b"/>
                  <a:pathLst>
                    <a:path w="116" h="142">
                      <a:moveTo>
                        <a:pt x="88" y="0"/>
                      </a:moveTo>
                      <a:lnTo>
                        <a:pt x="94" y="2"/>
                      </a:lnTo>
                      <a:lnTo>
                        <a:pt x="101" y="5"/>
                      </a:lnTo>
                      <a:lnTo>
                        <a:pt x="109" y="9"/>
                      </a:lnTo>
                      <a:lnTo>
                        <a:pt x="116" y="13"/>
                      </a:lnTo>
                      <a:lnTo>
                        <a:pt x="101" y="26"/>
                      </a:lnTo>
                      <a:lnTo>
                        <a:pt x="88" y="41"/>
                      </a:lnTo>
                      <a:lnTo>
                        <a:pt x="74" y="55"/>
                      </a:lnTo>
                      <a:lnTo>
                        <a:pt x="63" y="73"/>
                      </a:lnTo>
                      <a:lnTo>
                        <a:pt x="51" y="87"/>
                      </a:lnTo>
                      <a:lnTo>
                        <a:pt x="43" y="106"/>
                      </a:lnTo>
                      <a:lnTo>
                        <a:pt x="35" y="123"/>
                      </a:lnTo>
                      <a:lnTo>
                        <a:pt x="30" y="142"/>
                      </a:lnTo>
                      <a:lnTo>
                        <a:pt x="22" y="139"/>
                      </a:lnTo>
                      <a:lnTo>
                        <a:pt x="14" y="135"/>
                      </a:lnTo>
                      <a:lnTo>
                        <a:pt x="7" y="131"/>
                      </a:lnTo>
                      <a:lnTo>
                        <a:pt x="0" y="129"/>
                      </a:lnTo>
                      <a:lnTo>
                        <a:pt x="6" y="111"/>
                      </a:lnTo>
                      <a:lnTo>
                        <a:pt x="14" y="92"/>
                      </a:lnTo>
                      <a:lnTo>
                        <a:pt x="24" y="75"/>
                      </a:lnTo>
                      <a:lnTo>
                        <a:pt x="36" y="60"/>
                      </a:lnTo>
                      <a:lnTo>
                        <a:pt x="47" y="44"/>
                      </a:lnTo>
                      <a:lnTo>
                        <a:pt x="61" y="30"/>
                      </a:lnTo>
                      <a:lnTo>
                        <a:pt x="74" y="15"/>
                      </a:lnTo>
                      <a:lnTo>
                        <a:pt x="88"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5" name="Freeform 91"/>
                <p:cNvSpPr>
                  <a:spLocks/>
                </p:cNvSpPr>
                <p:nvPr/>
              </p:nvSpPr>
              <p:spPr bwMode="auto">
                <a:xfrm>
                  <a:off x="4220" y="1989"/>
                  <a:ext cx="121" cy="63"/>
                </a:xfrm>
                <a:custGeom>
                  <a:avLst/>
                  <a:gdLst/>
                  <a:ahLst/>
                  <a:cxnLst>
                    <a:cxn ang="0">
                      <a:pos x="144" y="186"/>
                    </a:cxn>
                    <a:cxn ang="0">
                      <a:pos x="178" y="191"/>
                    </a:cxn>
                    <a:cxn ang="0">
                      <a:pos x="216" y="186"/>
                    </a:cxn>
                    <a:cxn ang="0">
                      <a:pos x="253" y="173"/>
                    </a:cxn>
                    <a:cxn ang="0">
                      <a:pos x="288" y="154"/>
                    </a:cxn>
                    <a:cxn ang="0">
                      <a:pos x="318" y="131"/>
                    </a:cxn>
                    <a:cxn ang="0">
                      <a:pos x="342" y="107"/>
                    </a:cxn>
                    <a:cxn ang="0">
                      <a:pos x="358" y="83"/>
                    </a:cxn>
                    <a:cxn ang="0">
                      <a:pos x="364" y="64"/>
                    </a:cxn>
                    <a:cxn ang="0">
                      <a:pos x="346" y="14"/>
                    </a:cxn>
                    <a:cxn ang="0">
                      <a:pos x="320" y="0"/>
                    </a:cxn>
                    <a:cxn ang="0">
                      <a:pos x="290" y="10"/>
                    </a:cxn>
                    <a:cxn ang="0">
                      <a:pos x="255" y="36"/>
                    </a:cxn>
                    <a:cxn ang="0">
                      <a:pos x="219" y="65"/>
                    </a:cxn>
                    <a:cxn ang="0">
                      <a:pos x="182" y="92"/>
                    </a:cxn>
                    <a:cxn ang="0">
                      <a:pos x="146" y="105"/>
                    </a:cxn>
                    <a:cxn ang="0">
                      <a:pos x="114" y="97"/>
                    </a:cxn>
                    <a:cxn ang="0">
                      <a:pos x="69" y="71"/>
                    </a:cxn>
                    <a:cxn ang="0">
                      <a:pos x="35" y="65"/>
                    </a:cxn>
                    <a:cxn ang="0">
                      <a:pos x="10" y="74"/>
                    </a:cxn>
                    <a:cxn ang="0">
                      <a:pos x="0" y="93"/>
                    </a:cxn>
                    <a:cxn ang="0">
                      <a:pos x="5" y="118"/>
                    </a:cxn>
                    <a:cxn ang="0">
                      <a:pos x="29" y="145"/>
                    </a:cxn>
                    <a:cxn ang="0">
                      <a:pos x="74" y="168"/>
                    </a:cxn>
                    <a:cxn ang="0">
                      <a:pos x="144" y="186"/>
                    </a:cxn>
                  </a:cxnLst>
                  <a:rect l="0" t="0" r="r" b="b"/>
                  <a:pathLst>
                    <a:path w="364" h="191">
                      <a:moveTo>
                        <a:pt x="144" y="186"/>
                      </a:moveTo>
                      <a:lnTo>
                        <a:pt x="178" y="191"/>
                      </a:lnTo>
                      <a:lnTo>
                        <a:pt x="216" y="186"/>
                      </a:lnTo>
                      <a:lnTo>
                        <a:pt x="253" y="173"/>
                      </a:lnTo>
                      <a:lnTo>
                        <a:pt x="288" y="154"/>
                      </a:lnTo>
                      <a:lnTo>
                        <a:pt x="318" y="131"/>
                      </a:lnTo>
                      <a:lnTo>
                        <a:pt x="342" y="107"/>
                      </a:lnTo>
                      <a:lnTo>
                        <a:pt x="358" y="83"/>
                      </a:lnTo>
                      <a:lnTo>
                        <a:pt x="364" y="64"/>
                      </a:lnTo>
                      <a:lnTo>
                        <a:pt x="346" y="14"/>
                      </a:lnTo>
                      <a:lnTo>
                        <a:pt x="320" y="0"/>
                      </a:lnTo>
                      <a:lnTo>
                        <a:pt x="290" y="10"/>
                      </a:lnTo>
                      <a:lnTo>
                        <a:pt x="255" y="36"/>
                      </a:lnTo>
                      <a:lnTo>
                        <a:pt x="219" y="65"/>
                      </a:lnTo>
                      <a:lnTo>
                        <a:pt x="182" y="92"/>
                      </a:lnTo>
                      <a:lnTo>
                        <a:pt x="146" y="105"/>
                      </a:lnTo>
                      <a:lnTo>
                        <a:pt x="114" y="97"/>
                      </a:lnTo>
                      <a:lnTo>
                        <a:pt x="69" y="71"/>
                      </a:lnTo>
                      <a:lnTo>
                        <a:pt x="35" y="65"/>
                      </a:lnTo>
                      <a:lnTo>
                        <a:pt x="10" y="74"/>
                      </a:lnTo>
                      <a:lnTo>
                        <a:pt x="0" y="93"/>
                      </a:lnTo>
                      <a:lnTo>
                        <a:pt x="5" y="118"/>
                      </a:lnTo>
                      <a:lnTo>
                        <a:pt x="29" y="145"/>
                      </a:lnTo>
                      <a:lnTo>
                        <a:pt x="74" y="168"/>
                      </a:lnTo>
                      <a:lnTo>
                        <a:pt x="144" y="186"/>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6" name="Freeform 92"/>
                <p:cNvSpPr>
                  <a:spLocks/>
                </p:cNvSpPr>
                <p:nvPr/>
              </p:nvSpPr>
              <p:spPr bwMode="auto">
                <a:xfrm>
                  <a:off x="4219" y="1987"/>
                  <a:ext cx="124" cy="66"/>
                </a:xfrm>
                <a:custGeom>
                  <a:avLst/>
                  <a:gdLst/>
                  <a:ahLst/>
                  <a:cxnLst>
                    <a:cxn ang="0">
                      <a:pos x="143" y="192"/>
                    </a:cxn>
                    <a:cxn ang="0">
                      <a:pos x="178" y="196"/>
                    </a:cxn>
                    <a:cxn ang="0">
                      <a:pos x="217" y="190"/>
                    </a:cxn>
                    <a:cxn ang="0">
                      <a:pos x="255" y="177"/>
                    </a:cxn>
                    <a:cxn ang="0">
                      <a:pos x="292" y="158"/>
                    </a:cxn>
                    <a:cxn ang="0">
                      <a:pos x="322" y="134"/>
                    </a:cxn>
                    <a:cxn ang="0">
                      <a:pos x="348" y="111"/>
                    </a:cxn>
                    <a:cxn ang="0">
                      <a:pos x="364" y="86"/>
                    </a:cxn>
                    <a:cxn ang="0">
                      <a:pos x="370" y="67"/>
                    </a:cxn>
                    <a:cxn ang="0">
                      <a:pos x="352" y="16"/>
                    </a:cxn>
                    <a:cxn ang="0">
                      <a:pos x="326" y="0"/>
                    </a:cxn>
                    <a:cxn ang="0">
                      <a:pos x="295" y="9"/>
                    </a:cxn>
                    <a:cxn ang="0">
                      <a:pos x="261" y="32"/>
                    </a:cxn>
                    <a:cxn ang="0">
                      <a:pos x="223" y="62"/>
                    </a:cxn>
                    <a:cxn ang="0">
                      <a:pos x="186" y="89"/>
                    </a:cxn>
                    <a:cxn ang="0">
                      <a:pos x="149" y="101"/>
                    </a:cxn>
                    <a:cxn ang="0">
                      <a:pos x="118" y="94"/>
                    </a:cxn>
                    <a:cxn ang="0">
                      <a:pos x="71" y="68"/>
                    </a:cxn>
                    <a:cxn ang="0">
                      <a:pos x="35" y="63"/>
                    </a:cxn>
                    <a:cxn ang="0">
                      <a:pos x="10" y="73"/>
                    </a:cxn>
                    <a:cxn ang="0">
                      <a:pos x="0" y="95"/>
                    </a:cxn>
                    <a:cxn ang="0">
                      <a:pos x="5" y="120"/>
                    </a:cxn>
                    <a:cxn ang="0">
                      <a:pos x="28" y="149"/>
                    </a:cxn>
                    <a:cxn ang="0">
                      <a:pos x="73" y="173"/>
                    </a:cxn>
                    <a:cxn ang="0">
                      <a:pos x="143" y="192"/>
                    </a:cxn>
                  </a:cxnLst>
                  <a:rect l="0" t="0" r="r" b="b"/>
                  <a:pathLst>
                    <a:path w="370" h="196">
                      <a:moveTo>
                        <a:pt x="143" y="192"/>
                      </a:moveTo>
                      <a:lnTo>
                        <a:pt x="178" y="196"/>
                      </a:lnTo>
                      <a:lnTo>
                        <a:pt x="217" y="190"/>
                      </a:lnTo>
                      <a:lnTo>
                        <a:pt x="255" y="177"/>
                      </a:lnTo>
                      <a:lnTo>
                        <a:pt x="292" y="158"/>
                      </a:lnTo>
                      <a:lnTo>
                        <a:pt x="322" y="134"/>
                      </a:lnTo>
                      <a:lnTo>
                        <a:pt x="348" y="111"/>
                      </a:lnTo>
                      <a:lnTo>
                        <a:pt x="364" y="86"/>
                      </a:lnTo>
                      <a:lnTo>
                        <a:pt x="370" y="67"/>
                      </a:lnTo>
                      <a:lnTo>
                        <a:pt x="352" y="16"/>
                      </a:lnTo>
                      <a:lnTo>
                        <a:pt x="326" y="0"/>
                      </a:lnTo>
                      <a:lnTo>
                        <a:pt x="295" y="9"/>
                      </a:lnTo>
                      <a:lnTo>
                        <a:pt x="261" y="32"/>
                      </a:lnTo>
                      <a:lnTo>
                        <a:pt x="223" y="62"/>
                      </a:lnTo>
                      <a:lnTo>
                        <a:pt x="186" y="89"/>
                      </a:lnTo>
                      <a:lnTo>
                        <a:pt x="149" y="101"/>
                      </a:lnTo>
                      <a:lnTo>
                        <a:pt x="118" y="94"/>
                      </a:lnTo>
                      <a:lnTo>
                        <a:pt x="71" y="68"/>
                      </a:lnTo>
                      <a:lnTo>
                        <a:pt x="35" y="63"/>
                      </a:lnTo>
                      <a:lnTo>
                        <a:pt x="10" y="73"/>
                      </a:lnTo>
                      <a:lnTo>
                        <a:pt x="0" y="95"/>
                      </a:lnTo>
                      <a:lnTo>
                        <a:pt x="5" y="120"/>
                      </a:lnTo>
                      <a:lnTo>
                        <a:pt x="28" y="149"/>
                      </a:lnTo>
                      <a:lnTo>
                        <a:pt x="73" y="173"/>
                      </a:lnTo>
                      <a:lnTo>
                        <a:pt x="143" y="192"/>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7" name="Freeform 93"/>
                <p:cNvSpPr>
                  <a:spLocks/>
                </p:cNvSpPr>
                <p:nvPr/>
              </p:nvSpPr>
              <p:spPr bwMode="auto">
                <a:xfrm>
                  <a:off x="4219" y="1986"/>
                  <a:ext cx="125" cy="67"/>
                </a:xfrm>
                <a:custGeom>
                  <a:avLst/>
                  <a:gdLst/>
                  <a:ahLst/>
                  <a:cxnLst>
                    <a:cxn ang="0">
                      <a:pos x="144" y="195"/>
                    </a:cxn>
                    <a:cxn ang="0">
                      <a:pos x="179" y="199"/>
                    </a:cxn>
                    <a:cxn ang="0">
                      <a:pos x="218" y="195"/>
                    </a:cxn>
                    <a:cxn ang="0">
                      <a:pos x="256" y="180"/>
                    </a:cxn>
                    <a:cxn ang="0">
                      <a:pos x="294" y="161"/>
                    </a:cxn>
                    <a:cxn ang="0">
                      <a:pos x="326" y="137"/>
                    </a:cxn>
                    <a:cxn ang="0">
                      <a:pos x="351" y="112"/>
                    </a:cxn>
                    <a:cxn ang="0">
                      <a:pos x="369" y="88"/>
                    </a:cxn>
                    <a:cxn ang="0">
                      <a:pos x="375" y="67"/>
                    </a:cxn>
                    <a:cxn ang="0">
                      <a:pos x="356" y="17"/>
                    </a:cxn>
                    <a:cxn ang="0">
                      <a:pos x="331" y="0"/>
                    </a:cxn>
                    <a:cxn ang="0">
                      <a:pos x="300" y="6"/>
                    </a:cxn>
                    <a:cxn ang="0">
                      <a:pos x="266" y="29"/>
                    </a:cxn>
                    <a:cxn ang="0">
                      <a:pos x="228" y="56"/>
                    </a:cxn>
                    <a:cxn ang="0">
                      <a:pos x="190" y="82"/>
                    </a:cxn>
                    <a:cxn ang="0">
                      <a:pos x="153" y="95"/>
                    </a:cxn>
                    <a:cxn ang="0">
                      <a:pos x="120" y="88"/>
                    </a:cxn>
                    <a:cxn ang="0">
                      <a:pos x="72" y="62"/>
                    </a:cxn>
                    <a:cxn ang="0">
                      <a:pos x="35" y="59"/>
                    </a:cxn>
                    <a:cxn ang="0">
                      <a:pos x="10" y="70"/>
                    </a:cxn>
                    <a:cxn ang="0">
                      <a:pos x="0" y="93"/>
                    </a:cxn>
                    <a:cxn ang="0">
                      <a:pos x="5" y="121"/>
                    </a:cxn>
                    <a:cxn ang="0">
                      <a:pos x="29" y="150"/>
                    </a:cxn>
                    <a:cxn ang="0">
                      <a:pos x="74" y="176"/>
                    </a:cxn>
                    <a:cxn ang="0">
                      <a:pos x="144" y="195"/>
                    </a:cxn>
                  </a:cxnLst>
                  <a:rect l="0" t="0" r="r" b="b"/>
                  <a:pathLst>
                    <a:path w="375" h="199">
                      <a:moveTo>
                        <a:pt x="144" y="195"/>
                      </a:moveTo>
                      <a:lnTo>
                        <a:pt x="179" y="199"/>
                      </a:lnTo>
                      <a:lnTo>
                        <a:pt x="218" y="195"/>
                      </a:lnTo>
                      <a:lnTo>
                        <a:pt x="256" y="180"/>
                      </a:lnTo>
                      <a:lnTo>
                        <a:pt x="294" y="161"/>
                      </a:lnTo>
                      <a:lnTo>
                        <a:pt x="326" y="137"/>
                      </a:lnTo>
                      <a:lnTo>
                        <a:pt x="351" y="112"/>
                      </a:lnTo>
                      <a:lnTo>
                        <a:pt x="369" y="88"/>
                      </a:lnTo>
                      <a:lnTo>
                        <a:pt x="375" y="67"/>
                      </a:lnTo>
                      <a:lnTo>
                        <a:pt x="356" y="17"/>
                      </a:lnTo>
                      <a:lnTo>
                        <a:pt x="331" y="0"/>
                      </a:lnTo>
                      <a:lnTo>
                        <a:pt x="300" y="6"/>
                      </a:lnTo>
                      <a:lnTo>
                        <a:pt x="266" y="29"/>
                      </a:lnTo>
                      <a:lnTo>
                        <a:pt x="228" y="56"/>
                      </a:lnTo>
                      <a:lnTo>
                        <a:pt x="190" y="82"/>
                      </a:lnTo>
                      <a:lnTo>
                        <a:pt x="153" y="95"/>
                      </a:lnTo>
                      <a:lnTo>
                        <a:pt x="120" y="88"/>
                      </a:lnTo>
                      <a:lnTo>
                        <a:pt x="72" y="62"/>
                      </a:lnTo>
                      <a:lnTo>
                        <a:pt x="35" y="59"/>
                      </a:lnTo>
                      <a:lnTo>
                        <a:pt x="10" y="70"/>
                      </a:lnTo>
                      <a:lnTo>
                        <a:pt x="0" y="93"/>
                      </a:lnTo>
                      <a:lnTo>
                        <a:pt x="5" y="121"/>
                      </a:lnTo>
                      <a:lnTo>
                        <a:pt x="29" y="150"/>
                      </a:lnTo>
                      <a:lnTo>
                        <a:pt x="74" y="176"/>
                      </a:lnTo>
                      <a:lnTo>
                        <a:pt x="144" y="19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8" name="Freeform 94"/>
                <p:cNvSpPr>
                  <a:spLocks/>
                </p:cNvSpPr>
                <p:nvPr/>
              </p:nvSpPr>
              <p:spPr bwMode="auto">
                <a:xfrm>
                  <a:off x="4218" y="1985"/>
                  <a:ext cx="128" cy="68"/>
                </a:xfrm>
                <a:custGeom>
                  <a:avLst/>
                  <a:gdLst/>
                  <a:ahLst/>
                  <a:cxnLst>
                    <a:cxn ang="0">
                      <a:pos x="147" y="200"/>
                    </a:cxn>
                    <a:cxn ang="0">
                      <a:pos x="182" y="204"/>
                    </a:cxn>
                    <a:cxn ang="0">
                      <a:pos x="221" y="200"/>
                    </a:cxn>
                    <a:cxn ang="0">
                      <a:pos x="260" y="186"/>
                    </a:cxn>
                    <a:cxn ang="0">
                      <a:pos x="298" y="166"/>
                    </a:cxn>
                    <a:cxn ang="0">
                      <a:pos x="330" y="142"/>
                    </a:cxn>
                    <a:cxn ang="0">
                      <a:pos x="357" y="117"/>
                    </a:cxn>
                    <a:cxn ang="0">
                      <a:pos x="374" y="92"/>
                    </a:cxn>
                    <a:cxn ang="0">
                      <a:pos x="383" y="71"/>
                    </a:cxn>
                    <a:cxn ang="0">
                      <a:pos x="364" y="18"/>
                    </a:cxn>
                    <a:cxn ang="0">
                      <a:pos x="339" y="0"/>
                    </a:cxn>
                    <a:cxn ang="0">
                      <a:pos x="308" y="6"/>
                    </a:cxn>
                    <a:cxn ang="0">
                      <a:pos x="274" y="28"/>
                    </a:cxn>
                    <a:cxn ang="0">
                      <a:pos x="236" y="55"/>
                    </a:cxn>
                    <a:cxn ang="0">
                      <a:pos x="198" y="79"/>
                    </a:cxn>
                    <a:cxn ang="0">
                      <a:pos x="160" y="90"/>
                    </a:cxn>
                    <a:cxn ang="0">
                      <a:pos x="125" y="83"/>
                    </a:cxn>
                    <a:cxn ang="0">
                      <a:pos x="76" y="60"/>
                    </a:cxn>
                    <a:cxn ang="0">
                      <a:pos x="38" y="57"/>
                    </a:cxn>
                    <a:cxn ang="0">
                      <a:pos x="11" y="71"/>
                    </a:cxn>
                    <a:cxn ang="0">
                      <a:pos x="0" y="95"/>
                    </a:cxn>
                    <a:cxn ang="0">
                      <a:pos x="5" y="125"/>
                    </a:cxn>
                    <a:cxn ang="0">
                      <a:pos x="30" y="157"/>
                    </a:cxn>
                    <a:cxn ang="0">
                      <a:pos x="75" y="182"/>
                    </a:cxn>
                    <a:cxn ang="0">
                      <a:pos x="147" y="200"/>
                    </a:cxn>
                  </a:cxnLst>
                  <a:rect l="0" t="0" r="r" b="b"/>
                  <a:pathLst>
                    <a:path w="383" h="204">
                      <a:moveTo>
                        <a:pt x="147" y="200"/>
                      </a:moveTo>
                      <a:lnTo>
                        <a:pt x="182" y="204"/>
                      </a:lnTo>
                      <a:lnTo>
                        <a:pt x="221" y="200"/>
                      </a:lnTo>
                      <a:lnTo>
                        <a:pt x="260" y="186"/>
                      </a:lnTo>
                      <a:lnTo>
                        <a:pt x="298" y="166"/>
                      </a:lnTo>
                      <a:lnTo>
                        <a:pt x="330" y="142"/>
                      </a:lnTo>
                      <a:lnTo>
                        <a:pt x="357" y="117"/>
                      </a:lnTo>
                      <a:lnTo>
                        <a:pt x="374" y="92"/>
                      </a:lnTo>
                      <a:lnTo>
                        <a:pt x="383" y="71"/>
                      </a:lnTo>
                      <a:lnTo>
                        <a:pt x="364" y="18"/>
                      </a:lnTo>
                      <a:lnTo>
                        <a:pt x="339" y="0"/>
                      </a:lnTo>
                      <a:lnTo>
                        <a:pt x="308" y="6"/>
                      </a:lnTo>
                      <a:lnTo>
                        <a:pt x="274" y="28"/>
                      </a:lnTo>
                      <a:lnTo>
                        <a:pt x="236" y="55"/>
                      </a:lnTo>
                      <a:lnTo>
                        <a:pt x="198" y="79"/>
                      </a:lnTo>
                      <a:lnTo>
                        <a:pt x="160" y="90"/>
                      </a:lnTo>
                      <a:lnTo>
                        <a:pt x="125" y="83"/>
                      </a:lnTo>
                      <a:lnTo>
                        <a:pt x="76" y="60"/>
                      </a:lnTo>
                      <a:lnTo>
                        <a:pt x="38" y="57"/>
                      </a:lnTo>
                      <a:lnTo>
                        <a:pt x="11" y="71"/>
                      </a:lnTo>
                      <a:lnTo>
                        <a:pt x="0" y="95"/>
                      </a:lnTo>
                      <a:lnTo>
                        <a:pt x="5" y="125"/>
                      </a:lnTo>
                      <a:lnTo>
                        <a:pt x="30" y="157"/>
                      </a:lnTo>
                      <a:lnTo>
                        <a:pt x="75" y="182"/>
                      </a:lnTo>
                      <a:lnTo>
                        <a:pt x="147" y="200"/>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69" name="Freeform 95"/>
                <p:cNvSpPr>
                  <a:spLocks/>
                </p:cNvSpPr>
                <p:nvPr/>
              </p:nvSpPr>
              <p:spPr bwMode="auto">
                <a:xfrm>
                  <a:off x="4218" y="1983"/>
                  <a:ext cx="128" cy="70"/>
                </a:xfrm>
                <a:custGeom>
                  <a:avLst/>
                  <a:gdLst/>
                  <a:ahLst/>
                  <a:cxnLst>
                    <a:cxn ang="0">
                      <a:pos x="147" y="205"/>
                    </a:cxn>
                    <a:cxn ang="0">
                      <a:pos x="183" y="210"/>
                    </a:cxn>
                    <a:cxn ang="0">
                      <a:pos x="222" y="205"/>
                    </a:cxn>
                    <a:cxn ang="0">
                      <a:pos x="260" y="191"/>
                    </a:cxn>
                    <a:cxn ang="0">
                      <a:pos x="299" y="172"/>
                    </a:cxn>
                    <a:cxn ang="0">
                      <a:pos x="332" y="146"/>
                    </a:cxn>
                    <a:cxn ang="0">
                      <a:pos x="360" y="120"/>
                    </a:cxn>
                    <a:cxn ang="0">
                      <a:pos x="378" y="94"/>
                    </a:cxn>
                    <a:cxn ang="0">
                      <a:pos x="386" y="72"/>
                    </a:cxn>
                    <a:cxn ang="0">
                      <a:pos x="368" y="20"/>
                    </a:cxn>
                    <a:cxn ang="0">
                      <a:pos x="342" y="0"/>
                    </a:cxn>
                    <a:cxn ang="0">
                      <a:pos x="311" y="5"/>
                    </a:cxn>
                    <a:cxn ang="0">
                      <a:pos x="277" y="26"/>
                    </a:cxn>
                    <a:cxn ang="0">
                      <a:pos x="238" y="50"/>
                    </a:cxn>
                    <a:cxn ang="0">
                      <a:pos x="200" y="75"/>
                    </a:cxn>
                    <a:cxn ang="0">
                      <a:pos x="162" y="87"/>
                    </a:cxn>
                    <a:cxn ang="0">
                      <a:pos x="127" y="80"/>
                    </a:cxn>
                    <a:cxn ang="0">
                      <a:pos x="77" y="57"/>
                    </a:cxn>
                    <a:cxn ang="0">
                      <a:pos x="38" y="55"/>
                    </a:cxn>
                    <a:cxn ang="0">
                      <a:pos x="11" y="70"/>
                    </a:cxn>
                    <a:cxn ang="0">
                      <a:pos x="0" y="97"/>
                    </a:cxn>
                    <a:cxn ang="0">
                      <a:pos x="5" y="128"/>
                    </a:cxn>
                    <a:cxn ang="0">
                      <a:pos x="29" y="159"/>
                    </a:cxn>
                    <a:cxn ang="0">
                      <a:pos x="75" y="186"/>
                    </a:cxn>
                    <a:cxn ang="0">
                      <a:pos x="147" y="205"/>
                    </a:cxn>
                  </a:cxnLst>
                  <a:rect l="0" t="0" r="r" b="b"/>
                  <a:pathLst>
                    <a:path w="386" h="210">
                      <a:moveTo>
                        <a:pt x="147" y="205"/>
                      </a:moveTo>
                      <a:lnTo>
                        <a:pt x="183" y="210"/>
                      </a:lnTo>
                      <a:lnTo>
                        <a:pt x="222" y="205"/>
                      </a:lnTo>
                      <a:lnTo>
                        <a:pt x="260" y="191"/>
                      </a:lnTo>
                      <a:lnTo>
                        <a:pt x="299" y="172"/>
                      </a:lnTo>
                      <a:lnTo>
                        <a:pt x="332" y="146"/>
                      </a:lnTo>
                      <a:lnTo>
                        <a:pt x="360" y="120"/>
                      </a:lnTo>
                      <a:lnTo>
                        <a:pt x="378" y="94"/>
                      </a:lnTo>
                      <a:lnTo>
                        <a:pt x="386" y="72"/>
                      </a:lnTo>
                      <a:lnTo>
                        <a:pt x="368" y="20"/>
                      </a:lnTo>
                      <a:lnTo>
                        <a:pt x="342" y="0"/>
                      </a:lnTo>
                      <a:lnTo>
                        <a:pt x="311" y="5"/>
                      </a:lnTo>
                      <a:lnTo>
                        <a:pt x="277" y="26"/>
                      </a:lnTo>
                      <a:lnTo>
                        <a:pt x="238" y="50"/>
                      </a:lnTo>
                      <a:lnTo>
                        <a:pt x="200" y="75"/>
                      </a:lnTo>
                      <a:lnTo>
                        <a:pt x="162" y="87"/>
                      </a:lnTo>
                      <a:lnTo>
                        <a:pt x="127" y="80"/>
                      </a:lnTo>
                      <a:lnTo>
                        <a:pt x="77" y="57"/>
                      </a:lnTo>
                      <a:lnTo>
                        <a:pt x="38" y="55"/>
                      </a:lnTo>
                      <a:lnTo>
                        <a:pt x="11" y="70"/>
                      </a:lnTo>
                      <a:lnTo>
                        <a:pt x="0" y="97"/>
                      </a:lnTo>
                      <a:lnTo>
                        <a:pt x="5" y="128"/>
                      </a:lnTo>
                      <a:lnTo>
                        <a:pt x="29" y="159"/>
                      </a:lnTo>
                      <a:lnTo>
                        <a:pt x="75" y="186"/>
                      </a:lnTo>
                      <a:lnTo>
                        <a:pt x="147" y="20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0" name="Freeform 96"/>
                <p:cNvSpPr>
                  <a:spLocks/>
                </p:cNvSpPr>
                <p:nvPr/>
              </p:nvSpPr>
              <p:spPr bwMode="auto">
                <a:xfrm>
                  <a:off x="4217" y="1982"/>
                  <a:ext cx="131" cy="71"/>
                </a:xfrm>
                <a:custGeom>
                  <a:avLst/>
                  <a:gdLst/>
                  <a:ahLst/>
                  <a:cxnLst>
                    <a:cxn ang="0">
                      <a:pos x="149" y="209"/>
                    </a:cxn>
                    <a:cxn ang="0">
                      <a:pos x="185" y="214"/>
                    </a:cxn>
                    <a:cxn ang="0">
                      <a:pos x="224" y="209"/>
                    </a:cxn>
                    <a:cxn ang="0">
                      <a:pos x="263" y="194"/>
                    </a:cxn>
                    <a:cxn ang="0">
                      <a:pos x="302" y="174"/>
                    </a:cxn>
                    <a:cxn ang="0">
                      <a:pos x="337" y="149"/>
                    </a:cxn>
                    <a:cxn ang="0">
                      <a:pos x="365" y="123"/>
                    </a:cxn>
                    <a:cxn ang="0">
                      <a:pos x="384" y="96"/>
                    </a:cxn>
                    <a:cxn ang="0">
                      <a:pos x="393" y="74"/>
                    </a:cxn>
                    <a:cxn ang="0">
                      <a:pos x="375" y="20"/>
                    </a:cxn>
                    <a:cxn ang="0">
                      <a:pos x="350" y="0"/>
                    </a:cxn>
                    <a:cxn ang="0">
                      <a:pos x="318" y="4"/>
                    </a:cxn>
                    <a:cxn ang="0">
                      <a:pos x="283" y="24"/>
                    </a:cxn>
                    <a:cxn ang="0">
                      <a:pos x="243" y="47"/>
                    </a:cxn>
                    <a:cxn ang="0">
                      <a:pos x="204" y="70"/>
                    </a:cxn>
                    <a:cxn ang="0">
                      <a:pos x="165" y="81"/>
                    </a:cxn>
                    <a:cxn ang="0">
                      <a:pos x="131" y="74"/>
                    </a:cxn>
                    <a:cxn ang="0">
                      <a:pos x="79" y="52"/>
                    </a:cxn>
                    <a:cxn ang="0">
                      <a:pos x="39" y="52"/>
                    </a:cxn>
                    <a:cxn ang="0">
                      <a:pos x="11" y="69"/>
                    </a:cxn>
                    <a:cxn ang="0">
                      <a:pos x="0" y="97"/>
                    </a:cxn>
                    <a:cxn ang="0">
                      <a:pos x="4" y="130"/>
                    </a:cxn>
                    <a:cxn ang="0">
                      <a:pos x="30" y="163"/>
                    </a:cxn>
                    <a:cxn ang="0">
                      <a:pos x="77" y="190"/>
                    </a:cxn>
                    <a:cxn ang="0">
                      <a:pos x="149" y="209"/>
                    </a:cxn>
                  </a:cxnLst>
                  <a:rect l="0" t="0" r="r" b="b"/>
                  <a:pathLst>
                    <a:path w="393" h="214">
                      <a:moveTo>
                        <a:pt x="149" y="209"/>
                      </a:moveTo>
                      <a:lnTo>
                        <a:pt x="185" y="214"/>
                      </a:lnTo>
                      <a:lnTo>
                        <a:pt x="224" y="209"/>
                      </a:lnTo>
                      <a:lnTo>
                        <a:pt x="263" y="194"/>
                      </a:lnTo>
                      <a:lnTo>
                        <a:pt x="302" y="174"/>
                      </a:lnTo>
                      <a:lnTo>
                        <a:pt x="337" y="149"/>
                      </a:lnTo>
                      <a:lnTo>
                        <a:pt x="365" y="123"/>
                      </a:lnTo>
                      <a:lnTo>
                        <a:pt x="384" y="96"/>
                      </a:lnTo>
                      <a:lnTo>
                        <a:pt x="393" y="74"/>
                      </a:lnTo>
                      <a:lnTo>
                        <a:pt x="375" y="20"/>
                      </a:lnTo>
                      <a:lnTo>
                        <a:pt x="350" y="0"/>
                      </a:lnTo>
                      <a:lnTo>
                        <a:pt x="318" y="4"/>
                      </a:lnTo>
                      <a:lnTo>
                        <a:pt x="283" y="24"/>
                      </a:lnTo>
                      <a:lnTo>
                        <a:pt x="243" y="47"/>
                      </a:lnTo>
                      <a:lnTo>
                        <a:pt x="204" y="70"/>
                      </a:lnTo>
                      <a:lnTo>
                        <a:pt x="165" y="81"/>
                      </a:lnTo>
                      <a:lnTo>
                        <a:pt x="131" y="74"/>
                      </a:lnTo>
                      <a:lnTo>
                        <a:pt x="79" y="52"/>
                      </a:lnTo>
                      <a:lnTo>
                        <a:pt x="39" y="52"/>
                      </a:lnTo>
                      <a:lnTo>
                        <a:pt x="11" y="69"/>
                      </a:lnTo>
                      <a:lnTo>
                        <a:pt x="0" y="97"/>
                      </a:lnTo>
                      <a:lnTo>
                        <a:pt x="4" y="130"/>
                      </a:lnTo>
                      <a:lnTo>
                        <a:pt x="30" y="163"/>
                      </a:lnTo>
                      <a:lnTo>
                        <a:pt x="77" y="190"/>
                      </a:lnTo>
                      <a:lnTo>
                        <a:pt x="149" y="209"/>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1" name="Freeform 97"/>
                <p:cNvSpPr>
                  <a:spLocks/>
                </p:cNvSpPr>
                <p:nvPr/>
              </p:nvSpPr>
              <p:spPr bwMode="auto">
                <a:xfrm>
                  <a:off x="4216" y="1981"/>
                  <a:ext cx="133" cy="73"/>
                </a:xfrm>
                <a:custGeom>
                  <a:avLst/>
                  <a:gdLst/>
                  <a:ahLst/>
                  <a:cxnLst>
                    <a:cxn ang="0">
                      <a:pos x="150" y="212"/>
                    </a:cxn>
                    <a:cxn ang="0">
                      <a:pos x="185" y="218"/>
                    </a:cxn>
                    <a:cxn ang="0">
                      <a:pos x="226" y="213"/>
                    </a:cxn>
                    <a:cxn ang="0">
                      <a:pos x="265" y="198"/>
                    </a:cxn>
                    <a:cxn ang="0">
                      <a:pos x="306" y="179"/>
                    </a:cxn>
                    <a:cxn ang="0">
                      <a:pos x="340" y="153"/>
                    </a:cxn>
                    <a:cxn ang="0">
                      <a:pos x="368" y="126"/>
                    </a:cxn>
                    <a:cxn ang="0">
                      <a:pos x="388" y="99"/>
                    </a:cxn>
                    <a:cxn ang="0">
                      <a:pos x="397" y="76"/>
                    </a:cxn>
                    <a:cxn ang="0">
                      <a:pos x="380" y="21"/>
                    </a:cxn>
                    <a:cxn ang="0">
                      <a:pos x="356" y="0"/>
                    </a:cxn>
                    <a:cxn ang="0">
                      <a:pos x="324" y="2"/>
                    </a:cxn>
                    <a:cxn ang="0">
                      <a:pos x="290" y="21"/>
                    </a:cxn>
                    <a:cxn ang="0">
                      <a:pos x="249" y="43"/>
                    </a:cxn>
                    <a:cxn ang="0">
                      <a:pos x="210" y="65"/>
                    </a:cxn>
                    <a:cxn ang="0">
                      <a:pos x="171" y="76"/>
                    </a:cxn>
                    <a:cxn ang="0">
                      <a:pos x="134" y="68"/>
                    </a:cxn>
                    <a:cxn ang="0">
                      <a:pos x="81" y="46"/>
                    </a:cxn>
                    <a:cxn ang="0">
                      <a:pos x="40" y="49"/>
                    </a:cxn>
                    <a:cxn ang="0">
                      <a:pos x="11" y="67"/>
                    </a:cxn>
                    <a:cxn ang="0">
                      <a:pos x="0" y="97"/>
                    </a:cxn>
                    <a:cxn ang="0">
                      <a:pos x="4" y="131"/>
                    </a:cxn>
                    <a:cxn ang="0">
                      <a:pos x="30" y="165"/>
                    </a:cxn>
                    <a:cxn ang="0">
                      <a:pos x="76" y="193"/>
                    </a:cxn>
                    <a:cxn ang="0">
                      <a:pos x="150" y="212"/>
                    </a:cxn>
                  </a:cxnLst>
                  <a:rect l="0" t="0" r="r" b="b"/>
                  <a:pathLst>
                    <a:path w="397" h="218">
                      <a:moveTo>
                        <a:pt x="150" y="212"/>
                      </a:moveTo>
                      <a:lnTo>
                        <a:pt x="185" y="218"/>
                      </a:lnTo>
                      <a:lnTo>
                        <a:pt x="226" y="213"/>
                      </a:lnTo>
                      <a:lnTo>
                        <a:pt x="265" y="198"/>
                      </a:lnTo>
                      <a:lnTo>
                        <a:pt x="306" y="179"/>
                      </a:lnTo>
                      <a:lnTo>
                        <a:pt x="340" y="153"/>
                      </a:lnTo>
                      <a:lnTo>
                        <a:pt x="368" y="126"/>
                      </a:lnTo>
                      <a:lnTo>
                        <a:pt x="388" y="99"/>
                      </a:lnTo>
                      <a:lnTo>
                        <a:pt x="397" y="76"/>
                      </a:lnTo>
                      <a:lnTo>
                        <a:pt x="380" y="21"/>
                      </a:lnTo>
                      <a:lnTo>
                        <a:pt x="356" y="0"/>
                      </a:lnTo>
                      <a:lnTo>
                        <a:pt x="324" y="2"/>
                      </a:lnTo>
                      <a:lnTo>
                        <a:pt x="290" y="21"/>
                      </a:lnTo>
                      <a:lnTo>
                        <a:pt x="249" y="43"/>
                      </a:lnTo>
                      <a:lnTo>
                        <a:pt x="210" y="65"/>
                      </a:lnTo>
                      <a:lnTo>
                        <a:pt x="171" y="76"/>
                      </a:lnTo>
                      <a:lnTo>
                        <a:pt x="134" y="68"/>
                      </a:lnTo>
                      <a:lnTo>
                        <a:pt x="81" y="46"/>
                      </a:lnTo>
                      <a:lnTo>
                        <a:pt x="40" y="49"/>
                      </a:lnTo>
                      <a:lnTo>
                        <a:pt x="11" y="67"/>
                      </a:lnTo>
                      <a:lnTo>
                        <a:pt x="0" y="97"/>
                      </a:lnTo>
                      <a:lnTo>
                        <a:pt x="4" y="131"/>
                      </a:lnTo>
                      <a:lnTo>
                        <a:pt x="30" y="165"/>
                      </a:lnTo>
                      <a:lnTo>
                        <a:pt x="76" y="193"/>
                      </a:lnTo>
                      <a:lnTo>
                        <a:pt x="150" y="212"/>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2" name="Freeform 98"/>
                <p:cNvSpPr>
                  <a:spLocks/>
                </p:cNvSpPr>
                <p:nvPr/>
              </p:nvSpPr>
              <p:spPr bwMode="auto">
                <a:xfrm>
                  <a:off x="4222" y="1992"/>
                  <a:ext cx="117" cy="60"/>
                </a:xfrm>
                <a:custGeom>
                  <a:avLst/>
                  <a:gdLst/>
                  <a:ahLst/>
                  <a:cxnLst>
                    <a:cxn ang="0">
                      <a:pos x="137" y="175"/>
                    </a:cxn>
                    <a:cxn ang="0">
                      <a:pos x="170" y="179"/>
                    </a:cxn>
                    <a:cxn ang="0">
                      <a:pos x="207" y="174"/>
                    </a:cxn>
                    <a:cxn ang="0">
                      <a:pos x="241" y="161"/>
                    </a:cxn>
                    <a:cxn ang="0">
                      <a:pos x="277" y="143"/>
                    </a:cxn>
                    <a:cxn ang="0">
                      <a:pos x="305" y="121"/>
                    </a:cxn>
                    <a:cxn ang="0">
                      <a:pos x="329" y="99"/>
                    </a:cxn>
                    <a:cxn ang="0">
                      <a:pos x="344" y="77"/>
                    </a:cxn>
                    <a:cxn ang="0">
                      <a:pos x="349" y="59"/>
                    </a:cxn>
                    <a:cxn ang="0">
                      <a:pos x="330" y="14"/>
                    </a:cxn>
                    <a:cxn ang="0">
                      <a:pos x="306" y="0"/>
                    </a:cxn>
                    <a:cxn ang="0">
                      <a:pos x="277" y="10"/>
                    </a:cxn>
                    <a:cxn ang="0">
                      <a:pos x="245" y="34"/>
                    </a:cxn>
                    <a:cxn ang="0">
                      <a:pos x="209" y="63"/>
                    </a:cxn>
                    <a:cxn ang="0">
                      <a:pos x="174" y="90"/>
                    </a:cxn>
                    <a:cxn ang="0">
                      <a:pos x="139" y="102"/>
                    </a:cxn>
                    <a:cxn ang="0">
                      <a:pos x="109" y="94"/>
                    </a:cxn>
                    <a:cxn ang="0">
                      <a:pos x="66" y="69"/>
                    </a:cxn>
                    <a:cxn ang="0">
                      <a:pos x="33" y="61"/>
                    </a:cxn>
                    <a:cxn ang="0">
                      <a:pos x="9" y="69"/>
                    </a:cxn>
                    <a:cxn ang="0">
                      <a:pos x="0" y="87"/>
                    </a:cxn>
                    <a:cxn ang="0">
                      <a:pos x="4" y="109"/>
                    </a:cxn>
                    <a:cxn ang="0">
                      <a:pos x="28" y="135"/>
                    </a:cxn>
                    <a:cxn ang="0">
                      <a:pos x="69" y="158"/>
                    </a:cxn>
                    <a:cxn ang="0">
                      <a:pos x="137" y="175"/>
                    </a:cxn>
                  </a:cxnLst>
                  <a:rect l="0" t="0" r="r" b="b"/>
                  <a:pathLst>
                    <a:path w="349" h="179">
                      <a:moveTo>
                        <a:pt x="137" y="175"/>
                      </a:moveTo>
                      <a:lnTo>
                        <a:pt x="170" y="179"/>
                      </a:lnTo>
                      <a:lnTo>
                        <a:pt x="207" y="174"/>
                      </a:lnTo>
                      <a:lnTo>
                        <a:pt x="241" y="161"/>
                      </a:lnTo>
                      <a:lnTo>
                        <a:pt x="277" y="143"/>
                      </a:lnTo>
                      <a:lnTo>
                        <a:pt x="305" y="121"/>
                      </a:lnTo>
                      <a:lnTo>
                        <a:pt x="329" y="99"/>
                      </a:lnTo>
                      <a:lnTo>
                        <a:pt x="344" y="77"/>
                      </a:lnTo>
                      <a:lnTo>
                        <a:pt x="349" y="59"/>
                      </a:lnTo>
                      <a:lnTo>
                        <a:pt x="330" y="14"/>
                      </a:lnTo>
                      <a:lnTo>
                        <a:pt x="306" y="0"/>
                      </a:lnTo>
                      <a:lnTo>
                        <a:pt x="277" y="10"/>
                      </a:lnTo>
                      <a:lnTo>
                        <a:pt x="245" y="34"/>
                      </a:lnTo>
                      <a:lnTo>
                        <a:pt x="209" y="63"/>
                      </a:lnTo>
                      <a:lnTo>
                        <a:pt x="174" y="90"/>
                      </a:lnTo>
                      <a:lnTo>
                        <a:pt x="139" y="102"/>
                      </a:lnTo>
                      <a:lnTo>
                        <a:pt x="109" y="94"/>
                      </a:lnTo>
                      <a:lnTo>
                        <a:pt x="66" y="69"/>
                      </a:lnTo>
                      <a:lnTo>
                        <a:pt x="33" y="61"/>
                      </a:lnTo>
                      <a:lnTo>
                        <a:pt x="9" y="69"/>
                      </a:lnTo>
                      <a:lnTo>
                        <a:pt x="0" y="87"/>
                      </a:lnTo>
                      <a:lnTo>
                        <a:pt x="4" y="109"/>
                      </a:lnTo>
                      <a:lnTo>
                        <a:pt x="28" y="135"/>
                      </a:lnTo>
                      <a:lnTo>
                        <a:pt x="69" y="158"/>
                      </a:lnTo>
                      <a:lnTo>
                        <a:pt x="137" y="175"/>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3" name="Freeform 99"/>
                <p:cNvSpPr>
                  <a:spLocks/>
                </p:cNvSpPr>
                <p:nvPr/>
              </p:nvSpPr>
              <p:spPr bwMode="auto">
                <a:xfrm>
                  <a:off x="4225" y="1996"/>
                  <a:ext cx="111" cy="56"/>
                </a:xfrm>
                <a:custGeom>
                  <a:avLst/>
                  <a:gdLst/>
                  <a:ahLst/>
                  <a:cxnLst>
                    <a:cxn ang="0">
                      <a:pos x="130" y="162"/>
                    </a:cxn>
                    <a:cxn ang="0">
                      <a:pos x="160" y="166"/>
                    </a:cxn>
                    <a:cxn ang="0">
                      <a:pos x="196" y="162"/>
                    </a:cxn>
                    <a:cxn ang="0">
                      <a:pos x="230" y="149"/>
                    </a:cxn>
                    <a:cxn ang="0">
                      <a:pos x="263" y="133"/>
                    </a:cxn>
                    <a:cxn ang="0">
                      <a:pos x="292" y="112"/>
                    </a:cxn>
                    <a:cxn ang="0">
                      <a:pos x="315" y="91"/>
                    </a:cxn>
                    <a:cxn ang="0">
                      <a:pos x="328" y="70"/>
                    </a:cxn>
                    <a:cxn ang="0">
                      <a:pos x="333" y="53"/>
                    </a:cxn>
                    <a:cxn ang="0">
                      <a:pos x="315" y="11"/>
                    </a:cxn>
                    <a:cxn ang="0">
                      <a:pos x="293" y="0"/>
                    </a:cxn>
                    <a:cxn ang="0">
                      <a:pos x="265" y="10"/>
                    </a:cxn>
                    <a:cxn ang="0">
                      <a:pos x="234" y="33"/>
                    </a:cxn>
                    <a:cxn ang="0">
                      <a:pos x="200" y="60"/>
                    </a:cxn>
                    <a:cxn ang="0">
                      <a:pos x="167" y="85"/>
                    </a:cxn>
                    <a:cxn ang="0">
                      <a:pos x="133" y="96"/>
                    </a:cxn>
                    <a:cxn ang="0">
                      <a:pos x="105" y="89"/>
                    </a:cxn>
                    <a:cxn ang="0">
                      <a:pos x="64" y="63"/>
                    </a:cxn>
                    <a:cxn ang="0">
                      <a:pos x="32" y="57"/>
                    </a:cxn>
                    <a:cxn ang="0">
                      <a:pos x="8" y="63"/>
                    </a:cxn>
                    <a:cxn ang="0">
                      <a:pos x="0" y="80"/>
                    </a:cxn>
                    <a:cxn ang="0">
                      <a:pos x="4" y="101"/>
                    </a:cxn>
                    <a:cxn ang="0">
                      <a:pos x="26" y="124"/>
                    </a:cxn>
                    <a:cxn ang="0">
                      <a:pos x="66" y="145"/>
                    </a:cxn>
                    <a:cxn ang="0">
                      <a:pos x="130" y="162"/>
                    </a:cxn>
                  </a:cxnLst>
                  <a:rect l="0" t="0" r="r" b="b"/>
                  <a:pathLst>
                    <a:path w="333" h="166">
                      <a:moveTo>
                        <a:pt x="130" y="162"/>
                      </a:moveTo>
                      <a:lnTo>
                        <a:pt x="160" y="166"/>
                      </a:lnTo>
                      <a:lnTo>
                        <a:pt x="196" y="162"/>
                      </a:lnTo>
                      <a:lnTo>
                        <a:pt x="230" y="149"/>
                      </a:lnTo>
                      <a:lnTo>
                        <a:pt x="263" y="133"/>
                      </a:lnTo>
                      <a:lnTo>
                        <a:pt x="292" y="112"/>
                      </a:lnTo>
                      <a:lnTo>
                        <a:pt x="315" y="91"/>
                      </a:lnTo>
                      <a:lnTo>
                        <a:pt x="328" y="70"/>
                      </a:lnTo>
                      <a:lnTo>
                        <a:pt x="333" y="53"/>
                      </a:lnTo>
                      <a:lnTo>
                        <a:pt x="315" y="11"/>
                      </a:lnTo>
                      <a:lnTo>
                        <a:pt x="293" y="0"/>
                      </a:lnTo>
                      <a:lnTo>
                        <a:pt x="265" y="10"/>
                      </a:lnTo>
                      <a:lnTo>
                        <a:pt x="234" y="33"/>
                      </a:lnTo>
                      <a:lnTo>
                        <a:pt x="200" y="60"/>
                      </a:lnTo>
                      <a:lnTo>
                        <a:pt x="167" y="85"/>
                      </a:lnTo>
                      <a:lnTo>
                        <a:pt x="133" y="96"/>
                      </a:lnTo>
                      <a:lnTo>
                        <a:pt x="105" y="89"/>
                      </a:lnTo>
                      <a:lnTo>
                        <a:pt x="64" y="63"/>
                      </a:lnTo>
                      <a:lnTo>
                        <a:pt x="32" y="57"/>
                      </a:lnTo>
                      <a:lnTo>
                        <a:pt x="8" y="63"/>
                      </a:lnTo>
                      <a:lnTo>
                        <a:pt x="0" y="80"/>
                      </a:lnTo>
                      <a:lnTo>
                        <a:pt x="4" y="101"/>
                      </a:lnTo>
                      <a:lnTo>
                        <a:pt x="26" y="124"/>
                      </a:lnTo>
                      <a:lnTo>
                        <a:pt x="66" y="145"/>
                      </a:lnTo>
                      <a:lnTo>
                        <a:pt x="130" y="16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4" name="Freeform 100"/>
                <p:cNvSpPr>
                  <a:spLocks/>
                </p:cNvSpPr>
                <p:nvPr/>
              </p:nvSpPr>
              <p:spPr bwMode="auto">
                <a:xfrm>
                  <a:off x="4227" y="2001"/>
                  <a:ext cx="105" cy="50"/>
                </a:xfrm>
                <a:custGeom>
                  <a:avLst/>
                  <a:gdLst/>
                  <a:ahLst/>
                  <a:cxnLst>
                    <a:cxn ang="0">
                      <a:pos x="121" y="147"/>
                    </a:cxn>
                    <a:cxn ang="0">
                      <a:pos x="151" y="150"/>
                    </a:cxn>
                    <a:cxn ang="0">
                      <a:pos x="185" y="147"/>
                    </a:cxn>
                    <a:cxn ang="0">
                      <a:pos x="218" y="136"/>
                    </a:cxn>
                    <a:cxn ang="0">
                      <a:pos x="251" y="121"/>
                    </a:cxn>
                    <a:cxn ang="0">
                      <a:pos x="278" y="101"/>
                    </a:cxn>
                    <a:cxn ang="0">
                      <a:pos x="300" y="82"/>
                    </a:cxn>
                    <a:cxn ang="0">
                      <a:pos x="314" y="62"/>
                    </a:cxn>
                    <a:cxn ang="0">
                      <a:pos x="317" y="46"/>
                    </a:cxn>
                    <a:cxn ang="0">
                      <a:pos x="300" y="8"/>
                    </a:cxn>
                    <a:cxn ang="0">
                      <a:pos x="279" y="0"/>
                    </a:cxn>
                    <a:cxn ang="0">
                      <a:pos x="252" y="9"/>
                    </a:cxn>
                    <a:cxn ang="0">
                      <a:pos x="223" y="31"/>
                    </a:cxn>
                    <a:cxn ang="0">
                      <a:pos x="191" y="56"/>
                    </a:cxn>
                    <a:cxn ang="0">
                      <a:pos x="161" y="78"/>
                    </a:cxn>
                    <a:cxn ang="0">
                      <a:pos x="129" y="89"/>
                    </a:cxn>
                    <a:cxn ang="0">
                      <a:pos x="102" y="82"/>
                    </a:cxn>
                    <a:cxn ang="0">
                      <a:pos x="62" y="57"/>
                    </a:cxn>
                    <a:cxn ang="0">
                      <a:pos x="32" y="51"/>
                    </a:cxn>
                    <a:cxn ang="0">
                      <a:pos x="10" y="56"/>
                    </a:cxn>
                    <a:cxn ang="0">
                      <a:pos x="0" y="72"/>
                    </a:cxn>
                    <a:cxn ang="0">
                      <a:pos x="2" y="90"/>
                    </a:cxn>
                    <a:cxn ang="0">
                      <a:pos x="23" y="112"/>
                    </a:cxn>
                    <a:cxn ang="0">
                      <a:pos x="61" y="131"/>
                    </a:cxn>
                    <a:cxn ang="0">
                      <a:pos x="121" y="147"/>
                    </a:cxn>
                  </a:cxnLst>
                  <a:rect l="0" t="0" r="r" b="b"/>
                  <a:pathLst>
                    <a:path w="317" h="150">
                      <a:moveTo>
                        <a:pt x="121" y="147"/>
                      </a:moveTo>
                      <a:lnTo>
                        <a:pt x="151" y="150"/>
                      </a:lnTo>
                      <a:lnTo>
                        <a:pt x="185" y="147"/>
                      </a:lnTo>
                      <a:lnTo>
                        <a:pt x="218" y="136"/>
                      </a:lnTo>
                      <a:lnTo>
                        <a:pt x="251" y="121"/>
                      </a:lnTo>
                      <a:lnTo>
                        <a:pt x="278" y="101"/>
                      </a:lnTo>
                      <a:lnTo>
                        <a:pt x="300" y="82"/>
                      </a:lnTo>
                      <a:lnTo>
                        <a:pt x="314" y="62"/>
                      </a:lnTo>
                      <a:lnTo>
                        <a:pt x="317" y="46"/>
                      </a:lnTo>
                      <a:lnTo>
                        <a:pt x="300" y="8"/>
                      </a:lnTo>
                      <a:lnTo>
                        <a:pt x="279" y="0"/>
                      </a:lnTo>
                      <a:lnTo>
                        <a:pt x="252" y="9"/>
                      </a:lnTo>
                      <a:lnTo>
                        <a:pt x="223" y="31"/>
                      </a:lnTo>
                      <a:lnTo>
                        <a:pt x="191" y="56"/>
                      </a:lnTo>
                      <a:lnTo>
                        <a:pt x="161" y="78"/>
                      </a:lnTo>
                      <a:lnTo>
                        <a:pt x="129" y="89"/>
                      </a:lnTo>
                      <a:lnTo>
                        <a:pt x="102" y="82"/>
                      </a:lnTo>
                      <a:lnTo>
                        <a:pt x="62" y="57"/>
                      </a:lnTo>
                      <a:lnTo>
                        <a:pt x="32" y="51"/>
                      </a:lnTo>
                      <a:lnTo>
                        <a:pt x="10" y="56"/>
                      </a:lnTo>
                      <a:lnTo>
                        <a:pt x="0" y="72"/>
                      </a:lnTo>
                      <a:lnTo>
                        <a:pt x="2" y="90"/>
                      </a:lnTo>
                      <a:lnTo>
                        <a:pt x="23" y="112"/>
                      </a:lnTo>
                      <a:lnTo>
                        <a:pt x="61" y="131"/>
                      </a:lnTo>
                      <a:lnTo>
                        <a:pt x="121" y="14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5" name="Freeform 101"/>
                <p:cNvSpPr>
                  <a:spLocks/>
                </p:cNvSpPr>
                <p:nvPr/>
              </p:nvSpPr>
              <p:spPr bwMode="auto">
                <a:xfrm>
                  <a:off x="4228" y="2005"/>
                  <a:ext cx="102" cy="46"/>
                </a:xfrm>
                <a:custGeom>
                  <a:avLst/>
                  <a:gdLst/>
                  <a:ahLst/>
                  <a:cxnLst>
                    <a:cxn ang="0">
                      <a:pos x="116" y="135"/>
                    </a:cxn>
                    <a:cxn ang="0">
                      <a:pos x="145" y="138"/>
                    </a:cxn>
                    <a:cxn ang="0">
                      <a:pos x="176" y="135"/>
                    </a:cxn>
                    <a:cxn ang="0">
                      <a:pos x="208" y="124"/>
                    </a:cxn>
                    <a:cxn ang="0">
                      <a:pos x="240" y="110"/>
                    </a:cxn>
                    <a:cxn ang="0">
                      <a:pos x="267" y="92"/>
                    </a:cxn>
                    <a:cxn ang="0">
                      <a:pos x="288" y="73"/>
                    </a:cxn>
                    <a:cxn ang="0">
                      <a:pos x="301" y="55"/>
                    </a:cxn>
                    <a:cxn ang="0">
                      <a:pos x="305" y="40"/>
                    </a:cxn>
                    <a:cxn ang="0">
                      <a:pos x="288" y="7"/>
                    </a:cxn>
                    <a:cxn ang="0">
                      <a:pos x="267" y="0"/>
                    </a:cxn>
                    <a:cxn ang="0">
                      <a:pos x="243" y="10"/>
                    </a:cxn>
                    <a:cxn ang="0">
                      <a:pos x="214" y="30"/>
                    </a:cxn>
                    <a:cxn ang="0">
                      <a:pos x="184" y="54"/>
                    </a:cxn>
                    <a:cxn ang="0">
                      <a:pos x="154" y="73"/>
                    </a:cxn>
                    <a:cxn ang="0">
                      <a:pos x="125" y="83"/>
                    </a:cxn>
                    <a:cxn ang="0">
                      <a:pos x="98" y="76"/>
                    </a:cxn>
                    <a:cxn ang="0">
                      <a:pos x="60" y="53"/>
                    </a:cxn>
                    <a:cxn ang="0">
                      <a:pos x="31" y="46"/>
                    </a:cxn>
                    <a:cxn ang="0">
                      <a:pos x="10" y="50"/>
                    </a:cxn>
                    <a:cxn ang="0">
                      <a:pos x="0" y="64"/>
                    </a:cxn>
                    <a:cxn ang="0">
                      <a:pos x="4" y="79"/>
                    </a:cxn>
                    <a:cxn ang="0">
                      <a:pos x="23" y="100"/>
                    </a:cxn>
                    <a:cxn ang="0">
                      <a:pos x="59" y="119"/>
                    </a:cxn>
                    <a:cxn ang="0">
                      <a:pos x="116" y="135"/>
                    </a:cxn>
                  </a:cxnLst>
                  <a:rect l="0" t="0" r="r" b="b"/>
                  <a:pathLst>
                    <a:path w="305" h="138">
                      <a:moveTo>
                        <a:pt x="116" y="135"/>
                      </a:moveTo>
                      <a:lnTo>
                        <a:pt x="145" y="138"/>
                      </a:lnTo>
                      <a:lnTo>
                        <a:pt x="176" y="135"/>
                      </a:lnTo>
                      <a:lnTo>
                        <a:pt x="208" y="124"/>
                      </a:lnTo>
                      <a:lnTo>
                        <a:pt x="240" y="110"/>
                      </a:lnTo>
                      <a:lnTo>
                        <a:pt x="267" y="92"/>
                      </a:lnTo>
                      <a:lnTo>
                        <a:pt x="288" y="73"/>
                      </a:lnTo>
                      <a:lnTo>
                        <a:pt x="301" y="55"/>
                      </a:lnTo>
                      <a:lnTo>
                        <a:pt x="305" y="40"/>
                      </a:lnTo>
                      <a:lnTo>
                        <a:pt x="288" y="7"/>
                      </a:lnTo>
                      <a:lnTo>
                        <a:pt x="267" y="0"/>
                      </a:lnTo>
                      <a:lnTo>
                        <a:pt x="243" y="10"/>
                      </a:lnTo>
                      <a:lnTo>
                        <a:pt x="214" y="30"/>
                      </a:lnTo>
                      <a:lnTo>
                        <a:pt x="184" y="54"/>
                      </a:lnTo>
                      <a:lnTo>
                        <a:pt x="154" y="73"/>
                      </a:lnTo>
                      <a:lnTo>
                        <a:pt x="125" y="83"/>
                      </a:lnTo>
                      <a:lnTo>
                        <a:pt x="98" y="76"/>
                      </a:lnTo>
                      <a:lnTo>
                        <a:pt x="60" y="53"/>
                      </a:lnTo>
                      <a:lnTo>
                        <a:pt x="31" y="46"/>
                      </a:lnTo>
                      <a:lnTo>
                        <a:pt x="10" y="50"/>
                      </a:lnTo>
                      <a:lnTo>
                        <a:pt x="0" y="64"/>
                      </a:lnTo>
                      <a:lnTo>
                        <a:pt x="4" y="79"/>
                      </a:lnTo>
                      <a:lnTo>
                        <a:pt x="23" y="100"/>
                      </a:lnTo>
                      <a:lnTo>
                        <a:pt x="59" y="119"/>
                      </a:lnTo>
                      <a:lnTo>
                        <a:pt x="116" y="13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6" name="Freeform 102"/>
                <p:cNvSpPr>
                  <a:spLocks/>
                </p:cNvSpPr>
                <p:nvPr/>
              </p:nvSpPr>
              <p:spPr bwMode="auto">
                <a:xfrm>
                  <a:off x="4231" y="2009"/>
                  <a:ext cx="96" cy="41"/>
                </a:xfrm>
                <a:custGeom>
                  <a:avLst/>
                  <a:gdLst/>
                  <a:ahLst/>
                  <a:cxnLst>
                    <a:cxn ang="0">
                      <a:pos x="108" y="121"/>
                    </a:cxn>
                    <a:cxn ang="0">
                      <a:pos x="134" y="125"/>
                    </a:cxn>
                    <a:cxn ang="0">
                      <a:pos x="165" y="121"/>
                    </a:cxn>
                    <a:cxn ang="0">
                      <a:pos x="195" y="112"/>
                    </a:cxn>
                    <a:cxn ang="0">
                      <a:pos x="226" y="98"/>
                    </a:cxn>
                    <a:cxn ang="0">
                      <a:pos x="252" y="81"/>
                    </a:cxn>
                    <a:cxn ang="0">
                      <a:pos x="273" y="64"/>
                    </a:cxn>
                    <a:cxn ang="0">
                      <a:pos x="286" y="47"/>
                    </a:cxn>
                    <a:cxn ang="0">
                      <a:pos x="289" y="34"/>
                    </a:cxn>
                    <a:cxn ang="0">
                      <a:pos x="271" y="5"/>
                    </a:cxn>
                    <a:cxn ang="0">
                      <a:pos x="252" y="0"/>
                    </a:cxn>
                    <a:cxn ang="0">
                      <a:pos x="227" y="10"/>
                    </a:cxn>
                    <a:cxn ang="0">
                      <a:pos x="201" y="30"/>
                    </a:cxn>
                    <a:cxn ang="0">
                      <a:pos x="173" y="52"/>
                    </a:cxn>
                    <a:cxn ang="0">
                      <a:pos x="145" y="70"/>
                    </a:cxn>
                    <a:cxn ang="0">
                      <a:pos x="118" y="79"/>
                    </a:cxn>
                    <a:cxn ang="0">
                      <a:pos x="94" y="71"/>
                    </a:cxn>
                    <a:cxn ang="0">
                      <a:pos x="58" y="49"/>
                    </a:cxn>
                    <a:cxn ang="0">
                      <a:pos x="30" y="41"/>
                    </a:cxn>
                    <a:cxn ang="0">
                      <a:pos x="9" y="43"/>
                    </a:cxn>
                    <a:cxn ang="0">
                      <a:pos x="0" y="55"/>
                    </a:cxn>
                    <a:cxn ang="0">
                      <a:pos x="3" y="71"/>
                    </a:cxn>
                    <a:cxn ang="0">
                      <a:pos x="20" y="90"/>
                    </a:cxn>
                    <a:cxn ang="0">
                      <a:pos x="54" y="107"/>
                    </a:cxn>
                    <a:cxn ang="0">
                      <a:pos x="108" y="121"/>
                    </a:cxn>
                  </a:cxnLst>
                  <a:rect l="0" t="0" r="r" b="b"/>
                  <a:pathLst>
                    <a:path w="289" h="125">
                      <a:moveTo>
                        <a:pt x="108" y="121"/>
                      </a:moveTo>
                      <a:lnTo>
                        <a:pt x="134" y="125"/>
                      </a:lnTo>
                      <a:lnTo>
                        <a:pt x="165" y="121"/>
                      </a:lnTo>
                      <a:lnTo>
                        <a:pt x="195" y="112"/>
                      </a:lnTo>
                      <a:lnTo>
                        <a:pt x="226" y="98"/>
                      </a:lnTo>
                      <a:lnTo>
                        <a:pt x="252" y="81"/>
                      </a:lnTo>
                      <a:lnTo>
                        <a:pt x="273" y="64"/>
                      </a:lnTo>
                      <a:lnTo>
                        <a:pt x="286" y="47"/>
                      </a:lnTo>
                      <a:lnTo>
                        <a:pt x="289" y="34"/>
                      </a:lnTo>
                      <a:lnTo>
                        <a:pt x="271" y="5"/>
                      </a:lnTo>
                      <a:lnTo>
                        <a:pt x="252" y="0"/>
                      </a:lnTo>
                      <a:lnTo>
                        <a:pt x="227" y="10"/>
                      </a:lnTo>
                      <a:lnTo>
                        <a:pt x="201" y="30"/>
                      </a:lnTo>
                      <a:lnTo>
                        <a:pt x="173" y="52"/>
                      </a:lnTo>
                      <a:lnTo>
                        <a:pt x="145" y="70"/>
                      </a:lnTo>
                      <a:lnTo>
                        <a:pt x="118" y="79"/>
                      </a:lnTo>
                      <a:lnTo>
                        <a:pt x="94" y="71"/>
                      </a:lnTo>
                      <a:lnTo>
                        <a:pt x="58" y="49"/>
                      </a:lnTo>
                      <a:lnTo>
                        <a:pt x="30" y="41"/>
                      </a:lnTo>
                      <a:lnTo>
                        <a:pt x="9" y="43"/>
                      </a:lnTo>
                      <a:lnTo>
                        <a:pt x="0" y="55"/>
                      </a:lnTo>
                      <a:lnTo>
                        <a:pt x="3" y="71"/>
                      </a:lnTo>
                      <a:lnTo>
                        <a:pt x="20" y="90"/>
                      </a:lnTo>
                      <a:lnTo>
                        <a:pt x="54" y="107"/>
                      </a:lnTo>
                      <a:lnTo>
                        <a:pt x="108" y="1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7" name="Freeform 103"/>
                <p:cNvSpPr>
                  <a:spLocks/>
                </p:cNvSpPr>
                <p:nvPr/>
              </p:nvSpPr>
              <p:spPr bwMode="auto">
                <a:xfrm>
                  <a:off x="4233" y="2013"/>
                  <a:ext cx="91" cy="37"/>
                </a:xfrm>
                <a:custGeom>
                  <a:avLst/>
                  <a:gdLst/>
                  <a:ahLst/>
                  <a:cxnLst>
                    <a:cxn ang="0">
                      <a:pos x="101" y="109"/>
                    </a:cxn>
                    <a:cxn ang="0">
                      <a:pos x="126" y="113"/>
                    </a:cxn>
                    <a:cxn ang="0">
                      <a:pos x="155" y="109"/>
                    </a:cxn>
                    <a:cxn ang="0">
                      <a:pos x="185" y="100"/>
                    </a:cxn>
                    <a:cxn ang="0">
                      <a:pos x="214" y="87"/>
                    </a:cxn>
                    <a:cxn ang="0">
                      <a:pos x="237" y="71"/>
                    </a:cxn>
                    <a:cxn ang="0">
                      <a:pos x="258" y="55"/>
                    </a:cxn>
                    <a:cxn ang="0">
                      <a:pos x="269" y="40"/>
                    </a:cxn>
                    <a:cxn ang="0">
                      <a:pos x="272" y="27"/>
                    </a:cxn>
                    <a:cxn ang="0">
                      <a:pos x="256" y="3"/>
                    </a:cxn>
                    <a:cxn ang="0">
                      <a:pos x="237" y="0"/>
                    </a:cxn>
                    <a:cxn ang="0">
                      <a:pos x="215" y="10"/>
                    </a:cxn>
                    <a:cxn ang="0">
                      <a:pos x="191" y="29"/>
                    </a:cxn>
                    <a:cxn ang="0">
                      <a:pos x="164" y="48"/>
                    </a:cxn>
                    <a:cxn ang="0">
                      <a:pos x="138" y="65"/>
                    </a:cxn>
                    <a:cxn ang="0">
                      <a:pos x="111" y="73"/>
                    </a:cxn>
                    <a:cxn ang="0">
                      <a:pos x="89" y="65"/>
                    </a:cxn>
                    <a:cxn ang="0">
                      <a:pos x="55" y="44"/>
                    </a:cxn>
                    <a:cxn ang="0">
                      <a:pos x="28" y="36"/>
                    </a:cxn>
                    <a:cxn ang="0">
                      <a:pos x="8" y="38"/>
                    </a:cxn>
                    <a:cxn ang="0">
                      <a:pos x="0" y="48"/>
                    </a:cxn>
                    <a:cxn ang="0">
                      <a:pos x="1" y="62"/>
                    </a:cxn>
                    <a:cxn ang="0">
                      <a:pos x="18" y="79"/>
                    </a:cxn>
                    <a:cxn ang="0">
                      <a:pos x="50" y="96"/>
                    </a:cxn>
                    <a:cxn ang="0">
                      <a:pos x="101" y="109"/>
                    </a:cxn>
                  </a:cxnLst>
                  <a:rect l="0" t="0" r="r" b="b"/>
                  <a:pathLst>
                    <a:path w="272" h="113">
                      <a:moveTo>
                        <a:pt x="101" y="109"/>
                      </a:moveTo>
                      <a:lnTo>
                        <a:pt x="126" y="113"/>
                      </a:lnTo>
                      <a:lnTo>
                        <a:pt x="155" y="109"/>
                      </a:lnTo>
                      <a:lnTo>
                        <a:pt x="185" y="100"/>
                      </a:lnTo>
                      <a:lnTo>
                        <a:pt x="214" y="87"/>
                      </a:lnTo>
                      <a:lnTo>
                        <a:pt x="237" y="71"/>
                      </a:lnTo>
                      <a:lnTo>
                        <a:pt x="258" y="55"/>
                      </a:lnTo>
                      <a:lnTo>
                        <a:pt x="269" y="40"/>
                      </a:lnTo>
                      <a:lnTo>
                        <a:pt x="272" y="27"/>
                      </a:lnTo>
                      <a:lnTo>
                        <a:pt x="256" y="3"/>
                      </a:lnTo>
                      <a:lnTo>
                        <a:pt x="237" y="0"/>
                      </a:lnTo>
                      <a:lnTo>
                        <a:pt x="215" y="10"/>
                      </a:lnTo>
                      <a:lnTo>
                        <a:pt x="191" y="29"/>
                      </a:lnTo>
                      <a:lnTo>
                        <a:pt x="164" y="48"/>
                      </a:lnTo>
                      <a:lnTo>
                        <a:pt x="138" y="65"/>
                      </a:lnTo>
                      <a:lnTo>
                        <a:pt x="111" y="73"/>
                      </a:lnTo>
                      <a:lnTo>
                        <a:pt x="89" y="65"/>
                      </a:lnTo>
                      <a:lnTo>
                        <a:pt x="55" y="44"/>
                      </a:lnTo>
                      <a:lnTo>
                        <a:pt x="28" y="36"/>
                      </a:lnTo>
                      <a:lnTo>
                        <a:pt x="8" y="38"/>
                      </a:lnTo>
                      <a:lnTo>
                        <a:pt x="0" y="48"/>
                      </a:lnTo>
                      <a:lnTo>
                        <a:pt x="1" y="62"/>
                      </a:lnTo>
                      <a:lnTo>
                        <a:pt x="18" y="79"/>
                      </a:lnTo>
                      <a:lnTo>
                        <a:pt x="50" y="96"/>
                      </a:lnTo>
                      <a:lnTo>
                        <a:pt x="101" y="10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8" name="Freeform 104"/>
                <p:cNvSpPr>
                  <a:spLocks/>
                </p:cNvSpPr>
                <p:nvPr/>
              </p:nvSpPr>
              <p:spPr bwMode="auto">
                <a:xfrm>
                  <a:off x="4235" y="2016"/>
                  <a:ext cx="86" cy="34"/>
                </a:xfrm>
                <a:custGeom>
                  <a:avLst/>
                  <a:gdLst/>
                  <a:ahLst/>
                  <a:cxnLst>
                    <a:cxn ang="0">
                      <a:pos x="95" y="97"/>
                    </a:cxn>
                    <a:cxn ang="0">
                      <a:pos x="119" y="100"/>
                    </a:cxn>
                    <a:cxn ang="0">
                      <a:pos x="146" y="97"/>
                    </a:cxn>
                    <a:cxn ang="0">
                      <a:pos x="174" y="87"/>
                    </a:cxn>
                    <a:cxn ang="0">
                      <a:pos x="202" y="76"/>
                    </a:cxn>
                    <a:cxn ang="0">
                      <a:pos x="225" y="62"/>
                    </a:cxn>
                    <a:cxn ang="0">
                      <a:pos x="245" y="47"/>
                    </a:cxn>
                    <a:cxn ang="0">
                      <a:pos x="256" y="32"/>
                    </a:cxn>
                    <a:cxn ang="0">
                      <a:pos x="258" y="22"/>
                    </a:cxn>
                    <a:cxn ang="0">
                      <a:pos x="244" y="3"/>
                    </a:cxn>
                    <a:cxn ang="0">
                      <a:pos x="225" y="0"/>
                    </a:cxn>
                    <a:cxn ang="0">
                      <a:pos x="204" y="10"/>
                    </a:cxn>
                    <a:cxn ang="0">
                      <a:pos x="181" y="27"/>
                    </a:cxn>
                    <a:cxn ang="0">
                      <a:pos x="155" y="46"/>
                    </a:cxn>
                    <a:cxn ang="0">
                      <a:pos x="131" y="60"/>
                    </a:cxn>
                    <a:cxn ang="0">
                      <a:pos x="106" y="67"/>
                    </a:cxn>
                    <a:cxn ang="0">
                      <a:pos x="86" y="60"/>
                    </a:cxn>
                    <a:cxn ang="0">
                      <a:pos x="54" y="41"/>
                    </a:cxn>
                    <a:cxn ang="0">
                      <a:pos x="28" y="32"/>
                    </a:cxn>
                    <a:cxn ang="0">
                      <a:pos x="8" y="33"/>
                    </a:cxn>
                    <a:cxn ang="0">
                      <a:pos x="0" y="42"/>
                    </a:cxn>
                    <a:cxn ang="0">
                      <a:pos x="1" y="53"/>
                    </a:cxn>
                    <a:cxn ang="0">
                      <a:pos x="17" y="69"/>
                    </a:cxn>
                    <a:cxn ang="0">
                      <a:pos x="46" y="84"/>
                    </a:cxn>
                    <a:cxn ang="0">
                      <a:pos x="95" y="97"/>
                    </a:cxn>
                  </a:cxnLst>
                  <a:rect l="0" t="0" r="r" b="b"/>
                  <a:pathLst>
                    <a:path w="258" h="100">
                      <a:moveTo>
                        <a:pt x="95" y="97"/>
                      </a:moveTo>
                      <a:lnTo>
                        <a:pt x="119" y="100"/>
                      </a:lnTo>
                      <a:lnTo>
                        <a:pt x="146" y="97"/>
                      </a:lnTo>
                      <a:lnTo>
                        <a:pt x="174" y="87"/>
                      </a:lnTo>
                      <a:lnTo>
                        <a:pt x="202" y="76"/>
                      </a:lnTo>
                      <a:lnTo>
                        <a:pt x="225" y="62"/>
                      </a:lnTo>
                      <a:lnTo>
                        <a:pt x="245" y="47"/>
                      </a:lnTo>
                      <a:lnTo>
                        <a:pt x="256" y="32"/>
                      </a:lnTo>
                      <a:lnTo>
                        <a:pt x="258" y="22"/>
                      </a:lnTo>
                      <a:lnTo>
                        <a:pt x="244" y="3"/>
                      </a:lnTo>
                      <a:lnTo>
                        <a:pt x="225" y="0"/>
                      </a:lnTo>
                      <a:lnTo>
                        <a:pt x="204" y="10"/>
                      </a:lnTo>
                      <a:lnTo>
                        <a:pt x="181" y="27"/>
                      </a:lnTo>
                      <a:lnTo>
                        <a:pt x="155" y="46"/>
                      </a:lnTo>
                      <a:lnTo>
                        <a:pt x="131" y="60"/>
                      </a:lnTo>
                      <a:lnTo>
                        <a:pt x="106" y="67"/>
                      </a:lnTo>
                      <a:lnTo>
                        <a:pt x="86" y="60"/>
                      </a:lnTo>
                      <a:lnTo>
                        <a:pt x="54" y="41"/>
                      </a:lnTo>
                      <a:lnTo>
                        <a:pt x="28" y="32"/>
                      </a:lnTo>
                      <a:lnTo>
                        <a:pt x="8" y="33"/>
                      </a:lnTo>
                      <a:lnTo>
                        <a:pt x="0" y="42"/>
                      </a:lnTo>
                      <a:lnTo>
                        <a:pt x="1" y="53"/>
                      </a:lnTo>
                      <a:lnTo>
                        <a:pt x="17" y="69"/>
                      </a:lnTo>
                      <a:lnTo>
                        <a:pt x="46" y="84"/>
                      </a:lnTo>
                      <a:lnTo>
                        <a:pt x="95" y="9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79" name="Freeform 105"/>
                <p:cNvSpPr>
                  <a:spLocks/>
                </p:cNvSpPr>
                <p:nvPr/>
              </p:nvSpPr>
              <p:spPr bwMode="auto">
                <a:xfrm>
                  <a:off x="4238" y="2021"/>
                  <a:ext cx="80" cy="28"/>
                </a:xfrm>
                <a:custGeom>
                  <a:avLst/>
                  <a:gdLst/>
                  <a:ahLst/>
                  <a:cxnLst>
                    <a:cxn ang="0">
                      <a:pos x="88" y="83"/>
                    </a:cxn>
                    <a:cxn ang="0">
                      <a:pos x="109" y="85"/>
                    </a:cxn>
                    <a:cxn ang="0">
                      <a:pos x="135" y="83"/>
                    </a:cxn>
                    <a:cxn ang="0">
                      <a:pos x="162" y="76"/>
                    </a:cxn>
                    <a:cxn ang="0">
                      <a:pos x="189" y="65"/>
                    </a:cxn>
                    <a:cxn ang="0">
                      <a:pos x="212" y="51"/>
                    </a:cxn>
                    <a:cxn ang="0">
                      <a:pos x="231" y="38"/>
                    </a:cxn>
                    <a:cxn ang="0">
                      <a:pos x="240" y="24"/>
                    </a:cxn>
                    <a:cxn ang="0">
                      <a:pos x="242" y="16"/>
                    </a:cxn>
                    <a:cxn ang="0">
                      <a:pos x="228" y="0"/>
                    </a:cxn>
                    <a:cxn ang="0">
                      <a:pos x="211" y="0"/>
                    </a:cxn>
                    <a:cxn ang="0">
                      <a:pos x="191" y="9"/>
                    </a:cxn>
                    <a:cxn ang="0">
                      <a:pos x="170" y="25"/>
                    </a:cxn>
                    <a:cxn ang="0">
                      <a:pos x="147" y="41"/>
                    </a:cxn>
                    <a:cxn ang="0">
                      <a:pos x="124" y="56"/>
                    </a:cxn>
                    <a:cxn ang="0">
                      <a:pos x="102" y="60"/>
                    </a:cxn>
                    <a:cxn ang="0">
                      <a:pos x="81" y="54"/>
                    </a:cxn>
                    <a:cxn ang="0">
                      <a:pos x="50" y="34"/>
                    </a:cxn>
                    <a:cxn ang="0">
                      <a:pos x="27" y="27"/>
                    </a:cxn>
                    <a:cxn ang="0">
                      <a:pos x="9" y="27"/>
                    </a:cxn>
                    <a:cxn ang="0">
                      <a:pos x="0" y="34"/>
                    </a:cxn>
                    <a:cxn ang="0">
                      <a:pos x="0" y="43"/>
                    </a:cxn>
                    <a:cxn ang="0">
                      <a:pos x="15" y="56"/>
                    </a:cxn>
                    <a:cxn ang="0">
                      <a:pos x="43" y="69"/>
                    </a:cxn>
                    <a:cxn ang="0">
                      <a:pos x="88" y="83"/>
                    </a:cxn>
                  </a:cxnLst>
                  <a:rect l="0" t="0" r="r" b="b"/>
                  <a:pathLst>
                    <a:path w="242" h="85">
                      <a:moveTo>
                        <a:pt x="88" y="83"/>
                      </a:moveTo>
                      <a:lnTo>
                        <a:pt x="109" y="85"/>
                      </a:lnTo>
                      <a:lnTo>
                        <a:pt x="135" y="83"/>
                      </a:lnTo>
                      <a:lnTo>
                        <a:pt x="162" y="76"/>
                      </a:lnTo>
                      <a:lnTo>
                        <a:pt x="189" y="65"/>
                      </a:lnTo>
                      <a:lnTo>
                        <a:pt x="212" y="51"/>
                      </a:lnTo>
                      <a:lnTo>
                        <a:pt x="231" y="38"/>
                      </a:lnTo>
                      <a:lnTo>
                        <a:pt x="240" y="24"/>
                      </a:lnTo>
                      <a:lnTo>
                        <a:pt x="242" y="16"/>
                      </a:lnTo>
                      <a:lnTo>
                        <a:pt x="228" y="0"/>
                      </a:lnTo>
                      <a:lnTo>
                        <a:pt x="211" y="0"/>
                      </a:lnTo>
                      <a:lnTo>
                        <a:pt x="191" y="9"/>
                      </a:lnTo>
                      <a:lnTo>
                        <a:pt x="170" y="25"/>
                      </a:lnTo>
                      <a:lnTo>
                        <a:pt x="147" y="41"/>
                      </a:lnTo>
                      <a:lnTo>
                        <a:pt x="124" y="56"/>
                      </a:lnTo>
                      <a:lnTo>
                        <a:pt x="102" y="60"/>
                      </a:lnTo>
                      <a:lnTo>
                        <a:pt x="81" y="54"/>
                      </a:lnTo>
                      <a:lnTo>
                        <a:pt x="50" y="34"/>
                      </a:lnTo>
                      <a:lnTo>
                        <a:pt x="27" y="27"/>
                      </a:lnTo>
                      <a:lnTo>
                        <a:pt x="9" y="27"/>
                      </a:lnTo>
                      <a:lnTo>
                        <a:pt x="0" y="34"/>
                      </a:lnTo>
                      <a:lnTo>
                        <a:pt x="0" y="43"/>
                      </a:lnTo>
                      <a:lnTo>
                        <a:pt x="15" y="56"/>
                      </a:lnTo>
                      <a:lnTo>
                        <a:pt x="43" y="69"/>
                      </a:lnTo>
                      <a:lnTo>
                        <a:pt x="88" y="8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0" name="Freeform 106"/>
                <p:cNvSpPr>
                  <a:spLocks/>
                </p:cNvSpPr>
                <p:nvPr/>
              </p:nvSpPr>
              <p:spPr bwMode="auto">
                <a:xfrm>
                  <a:off x="4240" y="2024"/>
                  <a:ext cx="75" cy="25"/>
                </a:xfrm>
                <a:custGeom>
                  <a:avLst/>
                  <a:gdLst/>
                  <a:ahLst/>
                  <a:cxnLst>
                    <a:cxn ang="0">
                      <a:pos x="82" y="72"/>
                    </a:cxn>
                    <a:cxn ang="0">
                      <a:pos x="102" y="74"/>
                    </a:cxn>
                    <a:cxn ang="0">
                      <a:pos x="125" y="72"/>
                    </a:cxn>
                    <a:cxn ang="0">
                      <a:pos x="151" y="65"/>
                    </a:cxn>
                    <a:cxn ang="0">
                      <a:pos x="177" y="55"/>
                    </a:cxn>
                    <a:cxn ang="0">
                      <a:pos x="199" y="43"/>
                    </a:cxn>
                    <a:cxn ang="0">
                      <a:pos x="216" y="30"/>
                    </a:cxn>
                    <a:cxn ang="0">
                      <a:pos x="226" y="19"/>
                    </a:cxn>
                    <a:cxn ang="0">
                      <a:pos x="227" y="11"/>
                    </a:cxn>
                    <a:cxn ang="0">
                      <a:pos x="213" y="0"/>
                    </a:cxn>
                    <a:cxn ang="0">
                      <a:pos x="199" y="1"/>
                    </a:cxn>
                    <a:cxn ang="0">
                      <a:pos x="180" y="11"/>
                    </a:cxn>
                    <a:cxn ang="0">
                      <a:pos x="161" y="25"/>
                    </a:cxn>
                    <a:cxn ang="0">
                      <a:pos x="139" y="40"/>
                    </a:cxn>
                    <a:cxn ang="0">
                      <a:pos x="118" y="51"/>
                    </a:cxn>
                    <a:cxn ang="0">
                      <a:pos x="97" y="55"/>
                    </a:cxn>
                    <a:cxn ang="0">
                      <a:pos x="79" y="49"/>
                    </a:cxn>
                    <a:cxn ang="0">
                      <a:pos x="50" y="30"/>
                    </a:cxn>
                    <a:cxn ang="0">
                      <a:pos x="26" y="23"/>
                    </a:cxn>
                    <a:cxn ang="0">
                      <a:pos x="9" y="22"/>
                    </a:cxn>
                    <a:cxn ang="0">
                      <a:pos x="0" y="27"/>
                    </a:cxn>
                    <a:cxn ang="0">
                      <a:pos x="0" y="35"/>
                    </a:cxn>
                    <a:cxn ang="0">
                      <a:pos x="14" y="47"/>
                    </a:cxn>
                    <a:cxn ang="0">
                      <a:pos x="39" y="60"/>
                    </a:cxn>
                    <a:cxn ang="0">
                      <a:pos x="82" y="72"/>
                    </a:cxn>
                  </a:cxnLst>
                  <a:rect l="0" t="0" r="r" b="b"/>
                  <a:pathLst>
                    <a:path w="227" h="74">
                      <a:moveTo>
                        <a:pt x="82" y="72"/>
                      </a:moveTo>
                      <a:lnTo>
                        <a:pt x="102" y="74"/>
                      </a:lnTo>
                      <a:lnTo>
                        <a:pt x="125" y="72"/>
                      </a:lnTo>
                      <a:lnTo>
                        <a:pt x="151" y="65"/>
                      </a:lnTo>
                      <a:lnTo>
                        <a:pt x="177" y="55"/>
                      </a:lnTo>
                      <a:lnTo>
                        <a:pt x="199" y="43"/>
                      </a:lnTo>
                      <a:lnTo>
                        <a:pt x="216" y="30"/>
                      </a:lnTo>
                      <a:lnTo>
                        <a:pt x="226" y="19"/>
                      </a:lnTo>
                      <a:lnTo>
                        <a:pt x="227" y="11"/>
                      </a:lnTo>
                      <a:lnTo>
                        <a:pt x="213" y="0"/>
                      </a:lnTo>
                      <a:lnTo>
                        <a:pt x="199" y="1"/>
                      </a:lnTo>
                      <a:lnTo>
                        <a:pt x="180" y="11"/>
                      </a:lnTo>
                      <a:lnTo>
                        <a:pt x="161" y="25"/>
                      </a:lnTo>
                      <a:lnTo>
                        <a:pt x="139" y="40"/>
                      </a:lnTo>
                      <a:lnTo>
                        <a:pt x="118" y="51"/>
                      </a:lnTo>
                      <a:lnTo>
                        <a:pt x="97" y="55"/>
                      </a:lnTo>
                      <a:lnTo>
                        <a:pt x="79" y="49"/>
                      </a:lnTo>
                      <a:lnTo>
                        <a:pt x="50" y="30"/>
                      </a:lnTo>
                      <a:lnTo>
                        <a:pt x="26" y="23"/>
                      </a:lnTo>
                      <a:lnTo>
                        <a:pt x="9" y="22"/>
                      </a:lnTo>
                      <a:lnTo>
                        <a:pt x="0" y="27"/>
                      </a:lnTo>
                      <a:lnTo>
                        <a:pt x="0" y="35"/>
                      </a:lnTo>
                      <a:lnTo>
                        <a:pt x="14" y="47"/>
                      </a:lnTo>
                      <a:lnTo>
                        <a:pt x="39" y="60"/>
                      </a:lnTo>
                      <a:lnTo>
                        <a:pt x="82" y="7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1" name="Freeform 107"/>
                <p:cNvSpPr>
                  <a:spLocks/>
                </p:cNvSpPr>
                <p:nvPr/>
              </p:nvSpPr>
              <p:spPr bwMode="auto">
                <a:xfrm>
                  <a:off x="4242" y="2027"/>
                  <a:ext cx="71" cy="21"/>
                </a:xfrm>
                <a:custGeom>
                  <a:avLst/>
                  <a:gdLst/>
                  <a:ahLst/>
                  <a:cxnLst>
                    <a:cxn ang="0">
                      <a:pos x="74" y="60"/>
                    </a:cxn>
                    <a:cxn ang="0">
                      <a:pos x="91" y="63"/>
                    </a:cxn>
                    <a:cxn ang="0">
                      <a:pos x="114" y="60"/>
                    </a:cxn>
                    <a:cxn ang="0">
                      <a:pos x="138" y="54"/>
                    </a:cxn>
                    <a:cxn ang="0">
                      <a:pos x="163" y="46"/>
                    </a:cxn>
                    <a:cxn ang="0">
                      <a:pos x="183" y="35"/>
                    </a:cxn>
                    <a:cxn ang="0">
                      <a:pos x="202" y="24"/>
                    </a:cxn>
                    <a:cxn ang="0">
                      <a:pos x="210" y="14"/>
                    </a:cxn>
                    <a:cxn ang="0">
                      <a:pos x="212" y="8"/>
                    </a:cxn>
                    <a:cxn ang="0">
                      <a:pos x="198" y="0"/>
                    </a:cxn>
                    <a:cxn ang="0">
                      <a:pos x="183" y="4"/>
                    </a:cxn>
                    <a:cxn ang="0">
                      <a:pos x="165" y="14"/>
                    </a:cxn>
                    <a:cxn ang="0">
                      <a:pos x="148" y="27"/>
                    </a:cxn>
                    <a:cxn ang="0">
                      <a:pos x="127" y="40"/>
                    </a:cxn>
                    <a:cxn ang="0">
                      <a:pos x="107" y="49"/>
                    </a:cxn>
                    <a:cxn ang="0">
                      <a:pos x="89" y="53"/>
                    </a:cxn>
                    <a:cxn ang="0">
                      <a:pos x="72" y="47"/>
                    </a:cxn>
                    <a:cxn ang="0">
                      <a:pos x="46" y="30"/>
                    </a:cxn>
                    <a:cxn ang="0">
                      <a:pos x="24" y="21"/>
                    </a:cxn>
                    <a:cxn ang="0">
                      <a:pos x="8" y="19"/>
                    </a:cxn>
                    <a:cxn ang="0">
                      <a:pos x="0" y="23"/>
                    </a:cxn>
                    <a:cxn ang="0">
                      <a:pos x="0" y="29"/>
                    </a:cxn>
                    <a:cxn ang="0">
                      <a:pos x="11" y="38"/>
                    </a:cxn>
                    <a:cxn ang="0">
                      <a:pos x="35" y="49"/>
                    </a:cxn>
                    <a:cxn ang="0">
                      <a:pos x="74" y="60"/>
                    </a:cxn>
                  </a:cxnLst>
                  <a:rect l="0" t="0" r="r" b="b"/>
                  <a:pathLst>
                    <a:path w="212" h="63">
                      <a:moveTo>
                        <a:pt x="74" y="60"/>
                      </a:moveTo>
                      <a:lnTo>
                        <a:pt x="91" y="63"/>
                      </a:lnTo>
                      <a:lnTo>
                        <a:pt x="114" y="60"/>
                      </a:lnTo>
                      <a:lnTo>
                        <a:pt x="138" y="54"/>
                      </a:lnTo>
                      <a:lnTo>
                        <a:pt x="163" y="46"/>
                      </a:lnTo>
                      <a:lnTo>
                        <a:pt x="183" y="35"/>
                      </a:lnTo>
                      <a:lnTo>
                        <a:pt x="202" y="24"/>
                      </a:lnTo>
                      <a:lnTo>
                        <a:pt x="210" y="14"/>
                      </a:lnTo>
                      <a:lnTo>
                        <a:pt x="212" y="8"/>
                      </a:lnTo>
                      <a:lnTo>
                        <a:pt x="198" y="0"/>
                      </a:lnTo>
                      <a:lnTo>
                        <a:pt x="183" y="4"/>
                      </a:lnTo>
                      <a:lnTo>
                        <a:pt x="165" y="14"/>
                      </a:lnTo>
                      <a:lnTo>
                        <a:pt x="148" y="27"/>
                      </a:lnTo>
                      <a:lnTo>
                        <a:pt x="127" y="40"/>
                      </a:lnTo>
                      <a:lnTo>
                        <a:pt x="107" y="49"/>
                      </a:lnTo>
                      <a:lnTo>
                        <a:pt x="89" y="53"/>
                      </a:lnTo>
                      <a:lnTo>
                        <a:pt x="72" y="47"/>
                      </a:lnTo>
                      <a:lnTo>
                        <a:pt x="46" y="30"/>
                      </a:lnTo>
                      <a:lnTo>
                        <a:pt x="24" y="21"/>
                      </a:lnTo>
                      <a:lnTo>
                        <a:pt x="8" y="19"/>
                      </a:lnTo>
                      <a:lnTo>
                        <a:pt x="0" y="23"/>
                      </a:lnTo>
                      <a:lnTo>
                        <a:pt x="0" y="29"/>
                      </a:lnTo>
                      <a:lnTo>
                        <a:pt x="11" y="38"/>
                      </a:lnTo>
                      <a:lnTo>
                        <a:pt x="35" y="49"/>
                      </a:lnTo>
                      <a:lnTo>
                        <a:pt x="74" y="6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2" name="Freeform 108"/>
                <p:cNvSpPr>
                  <a:spLocks/>
                </p:cNvSpPr>
                <p:nvPr/>
              </p:nvSpPr>
              <p:spPr bwMode="auto">
                <a:xfrm>
                  <a:off x="4244" y="2031"/>
                  <a:ext cx="66" cy="17"/>
                </a:xfrm>
                <a:custGeom>
                  <a:avLst/>
                  <a:gdLst/>
                  <a:ahLst/>
                  <a:cxnLst>
                    <a:cxn ang="0">
                      <a:pos x="69" y="49"/>
                    </a:cxn>
                    <a:cxn ang="0">
                      <a:pos x="85" y="52"/>
                    </a:cxn>
                    <a:cxn ang="0">
                      <a:pos x="106" y="50"/>
                    </a:cxn>
                    <a:cxn ang="0">
                      <a:pos x="129" y="44"/>
                    </a:cxn>
                    <a:cxn ang="0">
                      <a:pos x="154" y="37"/>
                    </a:cxn>
                    <a:cxn ang="0">
                      <a:pos x="173" y="27"/>
                    </a:cxn>
                    <a:cxn ang="0">
                      <a:pos x="189" y="19"/>
                    </a:cxn>
                    <a:cxn ang="0">
                      <a:pos x="198" y="9"/>
                    </a:cxn>
                    <a:cxn ang="0">
                      <a:pos x="198" y="4"/>
                    </a:cxn>
                    <a:cxn ang="0">
                      <a:pos x="187" y="0"/>
                    </a:cxn>
                    <a:cxn ang="0">
                      <a:pos x="172" y="6"/>
                    </a:cxn>
                    <a:cxn ang="0">
                      <a:pos x="156" y="15"/>
                    </a:cxn>
                    <a:cxn ang="0">
                      <a:pos x="140" y="28"/>
                    </a:cxn>
                    <a:cxn ang="0">
                      <a:pos x="122" y="38"/>
                    </a:cxn>
                    <a:cxn ang="0">
                      <a:pos x="103" y="47"/>
                    </a:cxn>
                    <a:cxn ang="0">
                      <a:pos x="86" y="48"/>
                    </a:cxn>
                    <a:cxn ang="0">
                      <a:pos x="70" y="43"/>
                    </a:cxn>
                    <a:cxn ang="0">
                      <a:pos x="46" y="27"/>
                    </a:cxn>
                    <a:cxn ang="0">
                      <a:pos x="25" y="19"/>
                    </a:cxn>
                    <a:cxn ang="0">
                      <a:pos x="9" y="15"/>
                    </a:cxn>
                    <a:cxn ang="0">
                      <a:pos x="2" y="17"/>
                    </a:cxn>
                    <a:cxn ang="0">
                      <a:pos x="0" y="21"/>
                    </a:cxn>
                    <a:cxn ang="0">
                      <a:pos x="11" y="30"/>
                    </a:cxn>
                    <a:cxn ang="0">
                      <a:pos x="32" y="38"/>
                    </a:cxn>
                    <a:cxn ang="0">
                      <a:pos x="69" y="49"/>
                    </a:cxn>
                  </a:cxnLst>
                  <a:rect l="0" t="0" r="r" b="b"/>
                  <a:pathLst>
                    <a:path w="198" h="52">
                      <a:moveTo>
                        <a:pt x="69" y="49"/>
                      </a:moveTo>
                      <a:lnTo>
                        <a:pt x="85" y="52"/>
                      </a:lnTo>
                      <a:lnTo>
                        <a:pt x="106" y="50"/>
                      </a:lnTo>
                      <a:lnTo>
                        <a:pt x="129" y="44"/>
                      </a:lnTo>
                      <a:lnTo>
                        <a:pt x="154" y="37"/>
                      </a:lnTo>
                      <a:lnTo>
                        <a:pt x="173" y="27"/>
                      </a:lnTo>
                      <a:lnTo>
                        <a:pt x="189" y="19"/>
                      </a:lnTo>
                      <a:lnTo>
                        <a:pt x="198" y="9"/>
                      </a:lnTo>
                      <a:lnTo>
                        <a:pt x="198" y="4"/>
                      </a:lnTo>
                      <a:lnTo>
                        <a:pt x="187" y="0"/>
                      </a:lnTo>
                      <a:lnTo>
                        <a:pt x="172" y="6"/>
                      </a:lnTo>
                      <a:lnTo>
                        <a:pt x="156" y="15"/>
                      </a:lnTo>
                      <a:lnTo>
                        <a:pt x="140" y="28"/>
                      </a:lnTo>
                      <a:lnTo>
                        <a:pt x="122" y="38"/>
                      </a:lnTo>
                      <a:lnTo>
                        <a:pt x="103" y="47"/>
                      </a:lnTo>
                      <a:lnTo>
                        <a:pt x="86" y="48"/>
                      </a:lnTo>
                      <a:lnTo>
                        <a:pt x="70" y="43"/>
                      </a:lnTo>
                      <a:lnTo>
                        <a:pt x="46" y="27"/>
                      </a:lnTo>
                      <a:lnTo>
                        <a:pt x="25" y="19"/>
                      </a:lnTo>
                      <a:lnTo>
                        <a:pt x="9" y="15"/>
                      </a:lnTo>
                      <a:lnTo>
                        <a:pt x="2" y="17"/>
                      </a:lnTo>
                      <a:lnTo>
                        <a:pt x="0" y="21"/>
                      </a:lnTo>
                      <a:lnTo>
                        <a:pt x="11" y="30"/>
                      </a:lnTo>
                      <a:lnTo>
                        <a:pt x="32" y="38"/>
                      </a:lnTo>
                      <a:lnTo>
                        <a:pt x="69" y="4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3" name="Freeform 109"/>
                <p:cNvSpPr>
                  <a:spLocks/>
                </p:cNvSpPr>
                <p:nvPr/>
              </p:nvSpPr>
              <p:spPr bwMode="auto">
                <a:xfrm>
                  <a:off x="4498" y="1379"/>
                  <a:ext cx="268" cy="272"/>
                </a:xfrm>
                <a:custGeom>
                  <a:avLst/>
                  <a:gdLst/>
                  <a:ahLst/>
                  <a:cxnLst>
                    <a:cxn ang="0">
                      <a:pos x="402" y="0"/>
                    </a:cxn>
                    <a:cxn ang="0">
                      <a:pos x="577" y="35"/>
                    </a:cxn>
                    <a:cxn ang="0">
                      <a:pos x="704" y="127"/>
                    </a:cxn>
                    <a:cxn ang="0">
                      <a:pos x="778" y="258"/>
                    </a:cxn>
                    <a:cxn ang="0">
                      <a:pos x="804" y="408"/>
                    </a:cxn>
                    <a:cxn ang="0">
                      <a:pos x="778" y="557"/>
                    </a:cxn>
                    <a:cxn ang="0">
                      <a:pos x="704" y="688"/>
                    </a:cxn>
                    <a:cxn ang="0">
                      <a:pos x="577" y="781"/>
                    </a:cxn>
                    <a:cxn ang="0">
                      <a:pos x="402" y="816"/>
                    </a:cxn>
                    <a:cxn ang="0">
                      <a:pos x="224" y="781"/>
                    </a:cxn>
                    <a:cxn ang="0">
                      <a:pos x="99" y="688"/>
                    </a:cxn>
                    <a:cxn ang="0">
                      <a:pos x="25" y="557"/>
                    </a:cxn>
                    <a:cxn ang="0">
                      <a:pos x="0" y="408"/>
                    </a:cxn>
                    <a:cxn ang="0">
                      <a:pos x="25" y="258"/>
                    </a:cxn>
                    <a:cxn ang="0">
                      <a:pos x="99" y="127"/>
                    </a:cxn>
                    <a:cxn ang="0">
                      <a:pos x="224" y="35"/>
                    </a:cxn>
                    <a:cxn ang="0">
                      <a:pos x="402" y="0"/>
                    </a:cxn>
                  </a:cxnLst>
                  <a:rect l="0" t="0" r="r" b="b"/>
                  <a:pathLst>
                    <a:path w="804" h="816">
                      <a:moveTo>
                        <a:pt x="402" y="0"/>
                      </a:moveTo>
                      <a:lnTo>
                        <a:pt x="577" y="35"/>
                      </a:lnTo>
                      <a:lnTo>
                        <a:pt x="704" y="127"/>
                      </a:lnTo>
                      <a:lnTo>
                        <a:pt x="778" y="258"/>
                      </a:lnTo>
                      <a:lnTo>
                        <a:pt x="804" y="408"/>
                      </a:lnTo>
                      <a:lnTo>
                        <a:pt x="778" y="557"/>
                      </a:lnTo>
                      <a:lnTo>
                        <a:pt x="704" y="688"/>
                      </a:lnTo>
                      <a:lnTo>
                        <a:pt x="577" y="781"/>
                      </a:lnTo>
                      <a:lnTo>
                        <a:pt x="402" y="816"/>
                      </a:lnTo>
                      <a:lnTo>
                        <a:pt x="224" y="781"/>
                      </a:lnTo>
                      <a:lnTo>
                        <a:pt x="99" y="688"/>
                      </a:lnTo>
                      <a:lnTo>
                        <a:pt x="25" y="557"/>
                      </a:lnTo>
                      <a:lnTo>
                        <a:pt x="0" y="408"/>
                      </a:lnTo>
                      <a:lnTo>
                        <a:pt x="25" y="258"/>
                      </a:lnTo>
                      <a:lnTo>
                        <a:pt x="99" y="127"/>
                      </a:lnTo>
                      <a:lnTo>
                        <a:pt x="224" y="35"/>
                      </a:lnTo>
                      <a:lnTo>
                        <a:pt x="402" y="0"/>
                      </a:lnTo>
                      <a:close/>
                    </a:path>
                  </a:pathLst>
                </a:custGeom>
                <a:solidFill>
                  <a:srgbClr val="F5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4" name="Freeform 110"/>
                <p:cNvSpPr>
                  <a:spLocks/>
                </p:cNvSpPr>
                <p:nvPr/>
              </p:nvSpPr>
              <p:spPr bwMode="auto">
                <a:xfrm>
                  <a:off x="4505" y="1386"/>
                  <a:ext cx="255" cy="259"/>
                </a:xfrm>
                <a:custGeom>
                  <a:avLst/>
                  <a:gdLst/>
                  <a:ahLst/>
                  <a:cxnLst>
                    <a:cxn ang="0">
                      <a:pos x="382" y="0"/>
                    </a:cxn>
                    <a:cxn ang="0">
                      <a:pos x="549" y="32"/>
                    </a:cxn>
                    <a:cxn ang="0">
                      <a:pos x="669" y="120"/>
                    </a:cxn>
                    <a:cxn ang="0">
                      <a:pos x="740" y="245"/>
                    </a:cxn>
                    <a:cxn ang="0">
                      <a:pos x="765" y="388"/>
                    </a:cxn>
                    <a:cxn ang="0">
                      <a:pos x="740" y="530"/>
                    </a:cxn>
                    <a:cxn ang="0">
                      <a:pos x="669" y="654"/>
                    </a:cxn>
                    <a:cxn ang="0">
                      <a:pos x="549" y="742"/>
                    </a:cxn>
                    <a:cxn ang="0">
                      <a:pos x="382" y="777"/>
                    </a:cxn>
                    <a:cxn ang="0">
                      <a:pos x="214" y="742"/>
                    </a:cxn>
                    <a:cxn ang="0">
                      <a:pos x="95" y="654"/>
                    </a:cxn>
                    <a:cxn ang="0">
                      <a:pos x="23" y="530"/>
                    </a:cxn>
                    <a:cxn ang="0">
                      <a:pos x="0" y="388"/>
                    </a:cxn>
                    <a:cxn ang="0">
                      <a:pos x="23" y="245"/>
                    </a:cxn>
                    <a:cxn ang="0">
                      <a:pos x="95" y="120"/>
                    </a:cxn>
                    <a:cxn ang="0">
                      <a:pos x="214" y="32"/>
                    </a:cxn>
                    <a:cxn ang="0">
                      <a:pos x="382" y="0"/>
                    </a:cxn>
                  </a:cxnLst>
                  <a:rect l="0" t="0" r="r" b="b"/>
                  <a:pathLst>
                    <a:path w="765" h="777">
                      <a:moveTo>
                        <a:pt x="382" y="0"/>
                      </a:moveTo>
                      <a:lnTo>
                        <a:pt x="549" y="32"/>
                      </a:lnTo>
                      <a:lnTo>
                        <a:pt x="669" y="120"/>
                      </a:lnTo>
                      <a:lnTo>
                        <a:pt x="740" y="245"/>
                      </a:lnTo>
                      <a:lnTo>
                        <a:pt x="765" y="388"/>
                      </a:lnTo>
                      <a:lnTo>
                        <a:pt x="740" y="530"/>
                      </a:lnTo>
                      <a:lnTo>
                        <a:pt x="669" y="654"/>
                      </a:lnTo>
                      <a:lnTo>
                        <a:pt x="549" y="742"/>
                      </a:lnTo>
                      <a:lnTo>
                        <a:pt x="382" y="777"/>
                      </a:lnTo>
                      <a:lnTo>
                        <a:pt x="214" y="742"/>
                      </a:lnTo>
                      <a:lnTo>
                        <a:pt x="95" y="654"/>
                      </a:lnTo>
                      <a:lnTo>
                        <a:pt x="23" y="530"/>
                      </a:lnTo>
                      <a:lnTo>
                        <a:pt x="0" y="388"/>
                      </a:lnTo>
                      <a:lnTo>
                        <a:pt x="23" y="245"/>
                      </a:lnTo>
                      <a:lnTo>
                        <a:pt x="95" y="120"/>
                      </a:lnTo>
                      <a:lnTo>
                        <a:pt x="214" y="32"/>
                      </a:lnTo>
                      <a:lnTo>
                        <a:pt x="382" y="0"/>
                      </a:lnTo>
                      <a:close/>
                    </a:path>
                  </a:pathLst>
                </a:custGeom>
                <a:solidFill>
                  <a:srgbClr val="E8EDF5"/>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5" name="Freeform 111"/>
                <p:cNvSpPr>
                  <a:spLocks/>
                </p:cNvSpPr>
                <p:nvPr/>
              </p:nvSpPr>
              <p:spPr bwMode="auto">
                <a:xfrm>
                  <a:off x="4515" y="1396"/>
                  <a:ext cx="237" cy="241"/>
                </a:xfrm>
                <a:custGeom>
                  <a:avLst/>
                  <a:gdLst/>
                  <a:ahLst/>
                  <a:cxnLst>
                    <a:cxn ang="0">
                      <a:pos x="357" y="0"/>
                    </a:cxn>
                    <a:cxn ang="0">
                      <a:pos x="511" y="31"/>
                    </a:cxn>
                    <a:cxn ang="0">
                      <a:pos x="623" y="113"/>
                    </a:cxn>
                    <a:cxn ang="0">
                      <a:pos x="689" y="228"/>
                    </a:cxn>
                    <a:cxn ang="0">
                      <a:pos x="712" y="362"/>
                    </a:cxn>
                    <a:cxn ang="0">
                      <a:pos x="689" y="494"/>
                    </a:cxn>
                    <a:cxn ang="0">
                      <a:pos x="623" y="610"/>
                    </a:cxn>
                    <a:cxn ang="0">
                      <a:pos x="511" y="692"/>
                    </a:cxn>
                    <a:cxn ang="0">
                      <a:pos x="357" y="724"/>
                    </a:cxn>
                    <a:cxn ang="0">
                      <a:pos x="200" y="692"/>
                    </a:cxn>
                    <a:cxn ang="0">
                      <a:pos x="88" y="610"/>
                    </a:cxn>
                    <a:cxn ang="0">
                      <a:pos x="22" y="494"/>
                    </a:cxn>
                    <a:cxn ang="0">
                      <a:pos x="0" y="362"/>
                    </a:cxn>
                    <a:cxn ang="0">
                      <a:pos x="22" y="228"/>
                    </a:cxn>
                    <a:cxn ang="0">
                      <a:pos x="88" y="113"/>
                    </a:cxn>
                    <a:cxn ang="0">
                      <a:pos x="200" y="31"/>
                    </a:cxn>
                    <a:cxn ang="0">
                      <a:pos x="357" y="0"/>
                    </a:cxn>
                  </a:cxnLst>
                  <a:rect l="0" t="0" r="r" b="b"/>
                  <a:pathLst>
                    <a:path w="712" h="724">
                      <a:moveTo>
                        <a:pt x="357" y="0"/>
                      </a:moveTo>
                      <a:lnTo>
                        <a:pt x="511" y="31"/>
                      </a:lnTo>
                      <a:lnTo>
                        <a:pt x="623" y="113"/>
                      </a:lnTo>
                      <a:lnTo>
                        <a:pt x="689" y="228"/>
                      </a:lnTo>
                      <a:lnTo>
                        <a:pt x="712" y="362"/>
                      </a:lnTo>
                      <a:lnTo>
                        <a:pt x="689" y="494"/>
                      </a:lnTo>
                      <a:lnTo>
                        <a:pt x="623" y="610"/>
                      </a:lnTo>
                      <a:lnTo>
                        <a:pt x="511" y="692"/>
                      </a:lnTo>
                      <a:lnTo>
                        <a:pt x="357" y="724"/>
                      </a:lnTo>
                      <a:lnTo>
                        <a:pt x="200" y="692"/>
                      </a:lnTo>
                      <a:lnTo>
                        <a:pt x="88" y="610"/>
                      </a:lnTo>
                      <a:lnTo>
                        <a:pt x="22" y="494"/>
                      </a:lnTo>
                      <a:lnTo>
                        <a:pt x="0" y="362"/>
                      </a:lnTo>
                      <a:lnTo>
                        <a:pt x="22" y="228"/>
                      </a:lnTo>
                      <a:lnTo>
                        <a:pt x="88" y="113"/>
                      </a:lnTo>
                      <a:lnTo>
                        <a:pt x="200" y="31"/>
                      </a:lnTo>
                      <a:lnTo>
                        <a:pt x="357" y="0"/>
                      </a:lnTo>
                      <a:close/>
                    </a:path>
                  </a:pathLst>
                </a:custGeom>
                <a:solidFill>
                  <a:srgbClr val="E8ED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6" name="Freeform 112"/>
                <p:cNvSpPr>
                  <a:spLocks/>
                </p:cNvSpPr>
                <p:nvPr/>
              </p:nvSpPr>
              <p:spPr bwMode="auto">
                <a:xfrm>
                  <a:off x="4524" y="1406"/>
                  <a:ext cx="220" cy="224"/>
                </a:xfrm>
                <a:custGeom>
                  <a:avLst/>
                  <a:gdLst/>
                  <a:ahLst/>
                  <a:cxnLst>
                    <a:cxn ang="0">
                      <a:pos x="332" y="0"/>
                    </a:cxn>
                    <a:cxn ang="0">
                      <a:pos x="476" y="28"/>
                    </a:cxn>
                    <a:cxn ang="0">
                      <a:pos x="579" y="104"/>
                    </a:cxn>
                    <a:cxn ang="0">
                      <a:pos x="640" y="212"/>
                    </a:cxn>
                    <a:cxn ang="0">
                      <a:pos x="662" y="335"/>
                    </a:cxn>
                    <a:cxn ang="0">
                      <a:pos x="640" y="458"/>
                    </a:cxn>
                    <a:cxn ang="0">
                      <a:pos x="579" y="566"/>
                    </a:cxn>
                    <a:cxn ang="0">
                      <a:pos x="476" y="643"/>
                    </a:cxn>
                    <a:cxn ang="0">
                      <a:pos x="332" y="672"/>
                    </a:cxn>
                    <a:cxn ang="0">
                      <a:pos x="185" y="643"/>
                    </a:cxn>
                    <a:cxn ang="0">
                      <a:pos x="82" y="566"/>
                    </a:cxn>
                    <a:cxn ang="0">
                      <a:pos x="20" y="458"/>
                    </a:cxn>
                    <a:cxn ang="0">
                      <a:pos x="0" y="335"/>
                    </a:cxn>
                    <a:cxn ang="0">
                      <a:pos x="20" y="212"/>
                    </a:cxn>
                    <a:cxn ang="0">
                      <a:pos x="82" y="104"/>
                    </a:cxn>
                    <a:cxn ang="0">
                      <a:pos x="185" y="28"/>
                    </a:cxn>
                    <a:cxn ang="0">
                      <a:pos x="332" y="0"/>
                    </a:cxn>
                  </a:cxnLst>
                  <a:rect l="0" t="0" r="r" b="b"/>
                  <a:pathLst>
                    <a:path w="662" h="672">
                      <a:moveTo>
                        <a:pt x="332" y="0"/>
                      </a:moveTo>
                      <a:lnTo>
                        <a:pt x="476" y="28"/>
                      </a:lnTo>
                      <a:lnTo>
                        <a:pt x="579" y="104"/>
                      </a:lnTo>
                      <a:lnTo>
                        <a:pt x="640" y="212"/>
                      </a:lnTo>
                      <a:lnTo>
                        <a:pt x="662" y="335"/>
                      </a:lnTo>
                      <a:lnTo>
                        <a:pt x="640" y="458"/>
                      </a:lnTo>
                      <a:lnTo>
                        <a:pt x="579" y="566"/>
                      </a:lnTo>
                      <a:lnTo>
                        <a:pt x="476" y="643"/>
                      </a:lnTo>
                      <a:lnTo>
                        <a:pt x="332" y="672"/>
                      </a:lnTo>
                      <a:lnTo>
                        <a:pt x="185" y="643"/>
                      </a:lnTo>
                      <a:lnTo>
                        <a:pt x="82" y="566"/>
                      </a:lnTo>
                      <a:lnTo>
                        <a:pt x="20" y="458"/>
                      </a:lnTo>
                      <a:lnTo>
                        <a:pt x="0" y="335"/>
                      </a:lnTo>
                      <a:lnTo>
                        <a:pt x="20" y="212"/>
                      </a:lnTo>
                      <a:lnTo>
                        <a:pt x="82" y="104"/>
                      </a:lnTo>
                      <a:lnTo>
                        <a:pt x="185" y="28"/>
                      </a:lnTo>
                      <a:lnTo>
                        <a:pt x="332" y="0"/>
                      </a:lnTo>
                      <a:close/>
                    </a:path>
                  </a:pathLst>
                </a:custGeom>
                <a:solidFill>
                  <a:srgbClr val="EBF0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7" name="Freeform 113"/>
                <p:cNvSpPr>
                  <a:spLocks/>
                </p:cNvSpPr>
                <p:nvPr/>
              </p:nvSpPr>
              <p:spPr bwMode="auto">
                <a:xfrm>
                  <a:off x="4533" y="1415"/>
                  <a:ext cx="204" cy="207"/>
                </a:xfrm>
                <a:custGeom>
                  <a:avLst/>
                  <a:gdLst/>
                  <a:ahLst/>
                  <a:cxnLst>
                    <a:cxn ang="0">
                      <a:pos x="305" y="0"/>
                    </a:cxn>
                    <a:cxn ang="0">
                      <a:pos x="438" y="26"/>
                    </a:cxn>
                    <a:cxn ang="0">
                      <a:pos x="533" y="96"/>
                    </a:cxn>
                    <a:cxn ang="0">
                      <a:pos x="591" y="195"/>
                    </a:cxn>
                    <a:cxn ang="0">
                      <a:pos x="611" y="309"/>
                    </a:cxn>
                    <a:cxn ang="0">
                      <a:pos x="591" y="422"/>
                    </a:cxn>
                    <a:cxn ang="0">
                      <a:pos x="533" y="521"/>
                    </a:cxn>
                    <a:cxn ang="0">
                      <a:pos x="438" y="592"/>
                    </a:cxn>
                    <a:cxn ang="0">
                      <a:pos x="305" y="619"/>
                    </a:cxn>
                    <a:cxn ang="0">
                      <a:pos x="171" y="592"/>
                    </a:cxn>
                    <a:cxn ang="0">
                      <a:pos x="76" y="521"/>
                    </a:cxn>
                    <a:cxn ang="0">
                      <a:pos x="19" y="422"/>
                    </a:cxn>
                    <a:cxn ang="0">
                      <a:pos x="0" y="309"/>
                    </a:cxn>
                    <a:cxn ang="0">
                      <a:pos x="19" y="195"/>
                    </a:cxn>
                    <a:cxn ang="0">
                      <a:pos x="76" y="96"/>
                    </a:cxn>
                    <a:cxn ang="0">
                      <a:pos x="171" y="26"/>
                    </a:cxn>
                    <a:cxn ang="0">
                      <a:pos x="305" y="0"/>
                    </a:cxn>
                  </a:cxnLst>
                  <a:rect l="0" t="0" r="r" b="b"/>
                  <a:pathLst>
                    <a:path w="611" h="619">
                      <a:moveTo>
                        <a:pt x="305" y="0"/>
                      </a:moveTo>
                      <a:lnTo>
                        <a:pt x="438" y="26"/>
                      </a:lnTo>
                      <a:lnTo>
                        <a:pt x="533" y="96"/>
                      </a:lnTo>
                      <a:lnTo>
                        <a:pt x="591" y="195"/>
                      </a:lnTo>
                      <a:lnTo>
                        <a:pt x="611" y="309"/>
                      </a:lnTo>
                      <a:lnTo>
                        <a:pt x="591" y="422"/>
                      </a:lnTo>
                      <a:lnTo>
                        <a:pt x="533" y="521"/>
                      </a:lnTo>
                      <a:lnTo>
                        <a:pt x="438" y="592"/>
                      </a:lnTo>
                      <a:lnTo>
                        <a:pt x="305" y="619"/>
                      </a:lnTo>
                      <a:lnTo>
                        <a:pt x="171" y="592"/>
                      </a:lnTo>
                      <a:lnTo>
                        <a:pt x="76" y="521"/>
                      </a:lnTo>
                      <a:lnTo>
                        <a:pt x="19" y="422"/>
                      </a:lnTo>
                      <a:lnTo>
                        <a:pt x="0" y="309"/>
                      </a:lnTo>
                      <a:lnTo>
                        <a:pt x="19" y="195"/>
                      </a:lnTo>
                      <a:lnTo>
                        <a:pt x="76" y="96"/>
                      </a:lnTo>
                      <a:lnTo>
                        <a:pt x="171" y="26"/>
                      </a:lnTo>
                      <a:lnTo>
                        <a:pt x="305" y="0"/>
                      </a:lnTo>
                      <a:close/>
                    </a:path>
                  </a:pathLst>
                </a:custGeom>
                <a:solidFill>
                  <a:srgbClr val="EDF2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8" name="Freeform 114"/>
                <p:cNvSpPr>
                  <a:spLocks/>
                </p:cNvSpPr>
                <p:nvPr/>
              </p:nvSpPr>
              <p:spPr bwMode="auto">
                <a:xfrm>
                  <a:off x="4542" y="1425"/>
                  <a:ext cx="187" cy="189"/>
                </a:xfrm>
                <a:custGeom>
                  <a:avLst/>
                  <a:gdLst/>
                  <a:ahLst/>
                  <a:cxnLst>
                    <a:cxn ang="0">
                      <a:pos x="281" y="0"/>
                    </a:cxn>
                    <a:cxn ang="0">
                      <a:pos x="402" y="24"/>
                    </a:cxn>
                    <a:cxn ang="0">
                      <a:pos x="491" y="89"/>
                    </a:cxn>
                    <a:cxn ang="0">
                      <a:pos x="542" y="178"/>
                    </a:cxn>
                    <a:cxn ang="0">
                      <a:pos x="561" y="283"/>
                    </a:cxn>
                    <a:cxn ang="0">
                      <a:pos x="542" y="387"/>
                    </a:cxn>
                    <a:cxn ang="0">
                      <a:pos x="491" y="478"/>
                    </a:cxn>
                    <a:cxn ang="0">
                      <a:pos x="402" y="543"/>
                    </a:cxn>
                    <a:cxn ang="0">
                      <a:pos x="281" y="568"/>
                    </a:cxn>
                    <a:cxn ang="0">
                      <a:pos x="157" y="543"/>
                    </a:cxn>
                    <a:cxn ang="0">
                      <a:pos x="70" y="478"/>
                    </a:cxn>
                    <a:cxn ang="0">
                      <a:pos x="18" y="387"/>
                    </a:cxn>
                    <a:cxn ang="0">
                      <a:pos x="0" y="283"/>
                    </a:cxn>
                    <a:cxn ang="0">
                      <a:pos x="18" y="178"/>
                    </a:cxn>
                    <a:cxn ang="0">
                      <a:pos x="70" y="89"/>
                    </a:cxn>
                    <a:cxn ang="0">
                      <a:pos x="157" y="24"/>
                    </a:cxn>
                    <a:cxn ang="0">
                      <a:pos x="281" y="0"/>
                    </a:cxn>
                  </a:cxnLst>
                  <a:rect l="0" t="0" r="r" b="b"/>
                  <a:pathLst>
                    <a:path w="561" h="568">
                      <a:moveTo>
                        <a:pt x="281" y="0"/>
                      </a:moveTo>
                      <a:lnTo>
                        <a:pt x="402" y="24"/>
                      </a:lnTo>
                      <a:lnTo>
                        <a:pt x="491" y="89"/>
                      </a:lnTo>
                      <a:lnTo>
                        <a:pt x="542" y="178"/>
                      </a:lnTo>
                      <a:lnTo>
                        <a:pt x="561" y="283"/>
                      </a:lnTo>
                      <a:lnTo>
                        <a:pt x="542" y="387"/>
                      </a:lnTo>
                      <a:lnTo>
                        <a:pt x="491" y="478"/>
                      </a:lnTo>
                      <a:lnTo>
                        <a:pt x="402" y="543"/>
                      </a:lnTo>
                      <a:lnTo>
                        <a:pt x="281" y="568"/>
                      </a:lnTo>
                      <a:lnTo>
                        <a:pt x="157" y="543"/>
                      </a:lnTo>
                      <a:lnTo>
                        <a:pt x="70" y="478"/>
                      </a:lnTo>
                      <a:lnTo>
                        <a:pt x="18" y="387"/>
                      </a:lnTo>
                      <a:lnTo>
                        <a:pt x="0" y="283"/>
                      </a:lnTo>
                      <a:lnTo>
                        <a:pt x="18" y="178"/>
                      </a:lnTo>
                      <a:lnTo>
                        <a:pt x="70" y="89"/>
                      </a:lnTo>
                      <a:lnTo>
                        <a:pt x="157" y="24"/>
                      </a:lnTo>
                      <a:lnTo>
                        <a:pt x="281" y="0"/>
                      </a:lnTo>
                      <a:close/>
                    </a:path>
                  </a:pathLst>
                </a:custGeom>
                <a:solidFill>
                  <a:srgbClr val="F0F7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89" name="Freeform 115"/>
                <p:cNvSpPr>
                  <a:spLocks/>
                </p:cNvSpPr>
                <p:nvPr/>
              </p:nvSpPr>
              <p:spPr bwMode="auto">
                <a:xfrm>
                  <a:off x="4552" y="1435"/>
                  <a:ext cx="169" cy="171"/>
                </a:xfrm>
                <a:custGeom>
                  <a:avLst/>
                  <a:gdLst/>
                  <a:ahLst/>
                  <a:cxnLst>
                    <a:cxn ang="0">
                      <a:pos x="253" y="0"/>
                    </a:cxn>
                    <a:cxn ang="0">
                      <a:pos x="364" y="21"/>
                    </a:cxn>
                    <a:cxn ang="0">
                      <a:pos x="445" y="79"/>
                    </a:cxn>
                    <a:cxn ang="0">
                      <a:pos x="491" y="161"/>
                    </a:cxn>
                    <a:cxn ang="0">
                      <a:pos x="508" y="257"/>
                    </a:cxn>
                    <a:cxn ang="0">
                      <a:pos x="491" y="350"/>
                    </a:cxn>
                    <a:cxn ang="0">
                      <a:pos x="445" y="433"/>
                    </a:cxn>
                    <a:cxn ang="0">
                      <a:pos x="364" y="491"/>
                    </a:cxn>
                    <a:cxn ang="0">
                      <a:pos x="253" y="514"/>
                    </a:cxn>
                    <a:cxn ang="0">
                      <a:pos x="142" y="491"/>
                    </a:cxn>
                    <a:cxn ang="0">
                      <a:pos x="62" y="433"/>
                    </a:cxn>
                    <a:cxn ang="0">
                      <a:pos x="14" y="350"/>
                    </a:cxn>
                    <a:cxn ang="0">
                      <a:pos x="0" y="257"/>
                    </a:cxn>
                    <a:cxn ang="0">
                      <a:pos x="14" y="161"/>
                    </a:cxn>
                    <a:cxn ang="0">
                      <a:pos x="62" y="79"/>
                    </a:cxn>
                    <a:cxn ang="0">
                      <a:pos x="142" y="21"/>
                    </a:cxn>
                    <a:cxn ang="0">
                      <a:pos x="253" y="0"/>
                    </a:cxn>
                  </a:cxnLst>
                  <a:rect l="0" t="0" r="r" b="b"/>
                  <a:pathLst>
                    <a:path w="508" h="514">
                      <a:moveTo>
                        <a:pt x="253" y="0"/>
                      </a:moveTo>
                      <a:lnTo>
                        <a:pt x="364" y="21"/>
                      </a:lnTo>
                      <a:lnTo>
                        <a:pt x="445" y="79"/>
                      </a:lnTo>
                      <a:lnTo>
                        <a:pt x="491" y="161"/>
                      </a:lnTo>
                      <a:lnTo>
                        <a:pt x="508" y="257"/>
                      </a:lnTo>
                      <a:lnTo>
                        <a:pt x="491" y="350"/>
                      </a:lnTo>
                      <a:lnTo>
                        <a:pt x="445" y="433"/>
                      </a:lnTo>
                      <a:lnTo>
                        <a:pt x="364" y="491"/>
                      </a:lnTo>
                      <a:lnTo>
                        <a:pt x="253" y="514"/>
                      </a:lnTo>
                      <a:lnTo>
                        <a:pt x="142" y="491"/>
                      </a:lnTo>
                      <a:lnTo>
                        <a:pt x="62" y="433"/>
                      </a:lnTo>
                      <a:lnTo>
                        <a:pt x="14" y="350"/>
                      </a:lnTo>
                      <a:lnTo>
                        <a:pt x="0" y="257"/>
                      </a:lnTo>
                      <a:lnTo>
                        <a:pt x="14" y="161"/>
                      </a:lnTo>
                      <a:lnTo>
                        <a:pt x="62" y="79"/>
                      </a:lnTo>
                      <a:lnTo>
                        <a:pt x="142" y="21"/>
                      </a:lnTo>
                      <a:lnTo>
                        <a:pt x="253" y="0"/>
                      </a:lnTo>
                      <a:close/>
                    </a:path>
                  </a:pathLst>
                </a:custGeom>
                <a:solidFill>
                  <a:srgbClr val="F2FA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0" name="Freeform 116"/>
                <p:cNvSpPr>
                  <a:spLocks/>
                </p:cNvSpPr>
                <p:nvPr/>
              </p:nvSpPr>
              <p:spPr bwMode="auto">
                <a:xfrm>
                  <a:off x="4561" y="1444"/>
                  <a:ext cx="153" cy="154"/>
                </a:xfrm>
                <a:custGeom>
                  <a:avLst/>
                  <a:gdLst/>
                  <a:ahLst/>
                  <a:cxnLst>
                    <a:cxn ang="0">
                      <a:pos x="229" y="0"/>
                    </a:cxn>
                    <a:cxn ang="0">
                      <a:pos x="328" y="18"/>
                    </a:cxn>
                    <a:cxn ang="0">
                      <a:pos x="399" y="71"/>
                    </a:cxn>
                    <a:cxn ang="0">
                      <a:pos x="442" y="146"/>
                    </a:cxn>
                    <a:cxn ang="0">
                      <a:pos x="457" y="231"/>
                    </a:cxn>
                    <a:cxn ang="0">
                      <a:pos x="442" y="316"/>
                    </a:cxn>
                    <a:cxn ang="0">
                      <a:pos x="399" y="389"/>
                    </a:cxn>
                    <a:cxn ang="0">
                      <a:pos x="328" y="442"/>
                    </a:cxn>
                    <a:cxn ang="0">
                      <a:pos x="229" y="463"/>
                    </a:cxn>
                    <a:cxn ang="0">
                      <a:pos x="127" y="442"/>
                    </a:cxn>
                    <a:cxn ang="0">
                      <a:pos x="56" y="389"/>
                    </a:cxn>
                    <a:cxn ang="0">
                      <a:pos x="13" y="316"/>
                    </a:cxn>
                    <a:cxn ang="0">
                      <a:pos x="0" y="231"/>
                    </a:cxn>
                    <a:cxn ang="0">
                      <a:pos x="13" y="146"/>
                    </a:cxn>
                    <a:cxn ang="0">
                      <a:pos x="56" y="71"/>
                    </a:cxn>
                    <a:cxn ang="0">
                      <a:pos x="127" y="18"/>
                    </a:cxn>
                    <a:cxn ang="0">
                      <a:pos x="229" y="0"/>
                    </a:cxn>
                  </a:cxnLst>
                  <a:rect l="0" t="0" r="r" b="b"/>
                  <a:pathLst>
                    <a:path w="457" h="463">
                      <a:moveTo>
                        <a:pt x="229" y="0"/>
                      </a:moveTo>
                      <a:lnTo>
                        <a:pt x="328" y="18"/>
                      </a:lnTo>
                      <a:lnTo>
                        <a:pt x="399" y="71"/>
                      </a:lnTo>
                      <a:lnTo>
                        <a:pt x="442" y="146"/>
                      </a:lnTo>
                      <a:lnTo>
                        <a:pt x="457" y="231"/>
                      </a:lnTo>
                      <a:lnTo>
                        <a:pt x="442" y="316"/>
                      </a:lnTo>
                      <a:lnTo>
                        <a:pt x="399" y="389"/>
                      </a:lnTo>
                      <a:lnTo>
                        <a:pt x="328" y="442"/>
                      </a:lnTo>
                      <a:lnTo>
                        <a:pt x="229" y="463"/>
                      </a:lnTo>
                      <a:lnTo>
                        <a:pt x="127" y="442"/>
                      </a:lnTo>
                      <a:lnTo>
                        <a:pt x="56" y="389"/>
                      </a:lnTo>
                      <a:lnTo>
                        <a:pt x="13" y="316"/>
                      </a:lnTo>
                      <a:lnTo>
                        <a:pt x="0" y="231"/>
                      </a:lnTo>
                      <a:lnTo>
                        <a:pt x="13" y="146"/>
                      </a:lnTo>
                      <a:lnTo>
                        <a:pt x="56" y="71"/>
                      </a:lnTo>
                      <a:lnTo>
                        <a:pt x="127" y="18"/>
                      </a:lnTo>
                      <a:lnTo>
                        <a:pt x="229" y="0"/>
                      </a:lnTo>
                      <a:close/>
                    </a:path>
                  </a:pathLst>
                </a:custGeom>
                <a:solidFill>
                  <a:srgbClr val="F2FC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1" name="Freeform 117"/>
                <p:cNvSpPr>
                  <a:spLocks/>
                </p:cNvSpPr>
                <p:nvPr/>
              </p:nvSpPr>
              <p:spPr bwMode="auto">
                <a:xfrm>
                  <a:off x="4571" y="1453"/>
                  <a:ext cx="135" cy="138"/>
                </a:xfrm>
                <a:custGeom>
                  <a:avLst/>
                  <a:gdLst/>
                  <a:ahLst/>
                  <a:cxnLst>
                    <a:cxn ang="0">
                      <a:pos x="202" y="0"/>
                    </a:cxn>
                    <a:cxn ang="0">
                      <a:pos x="291" y="17"/>
                    </a:cxn>
                    <a:cxn ang="0">
                      <a:pos x="353" y="64"/>
                    </a:cxn>
                    <a:cxn ang="0">
                      <a:pos x="391" y="130"/>
                    </a:cxn>
                    <a:cxn ang="0">
                      <a:pos x="405" y="206"/>
                    </a:cxn>
                    <a:cxn ang="0">
                      <a:pos x="391" y="281"/>
                    </a:cxn>
                    <a:cxn ang="0">
                      <a:pos x="353" y="348"/>
                    </a:cxn>
                    <a:cxn ang="0">
                      <a:pos x="291" y="395"/>
                    </a:cxn>
                    <a:cxn ang="0">
                      <a:pos x="202" y="413"/>
                    </a:cxn>
                    <a:cxn ang="0">
                      <a:pos x="113" y="395"/>
                    </a:cxn>
                    <a:cxn ang="0">
                      <a:pos x="50" y="348"/>
                    </a:cxn>
                    <a:cxn ang="0">
                      <a:pos x="12" y="281"/>
                    </a:cxn>
                    <a:cxn ang="0">
                      <a:pos x="0" y="206"/>
                    </a:cxn>
                    <a:cxn ang="0">
                      <a:pos x="12" y="130"/>
                    </a:cxn>
                    <a:cxn ang="0">
                      <a:pos x="50" y="64"/>
                    </a:cxn>
                    <a:cxn ang="0">
                      <a:pos x="113" y="17"/>
                    </a:cxn>
                    <a:cxn ang="0">
                      <a:pos x="202" y="0"/>
                    </a:cxn>
                  </a:cxnLst>
                  <a:rect l="0" t="0" r="r" b="b"/>
                  <a:pathLst>
                    <a:path w="405" h="413">
                      <a:moveTo>
                        <a:pt x="202" y="0"/>
                      </a:moveTo>
                      <a:lnTo>
                        <a:pt x="291" y="17"/>
                      </a:lnTo>
                      <a:lnTo>
                        <a:pt x="353" y="64"/>
                      </a:lnTo>
                      <a:lnTo>
                        <a:pt x="391" y="130"/>
                      </a:lnTo>
                      <a:lnTo>
                        <a:pt x="405" y="206"/>
                      </a:lnTo>
                      <a:lnTo>
                        <a:pt x="391" y="281"/>
                      </a:lnTo>
                      <a:lnTo>
                        <a:pt x="353" y="348"/>
                      </a:lnTo>
                      <a:lnTo>
                        <a:pt x="291" y="395"/>
                      </a:lnTo>
                      <a:lnTo>
                        <a:pt x="202" y="413"/>
                      </a:lnTo>
                      <a:lnTo>
                        <a:pt x="113" y="395"/>
                      </a:lnTo>
                      <a:lnTo>
                        <a:pt x="50" y="348"/>
                      </a:lnTo>
                      <a:lnTo>
                        <a:pt x="12" y="281"/>
                      </a:lnTo>
                      <a:lnTo>
                        <a:pt x="0" y="206"/>
                      </a:lnTo>
                      <a:lnTo>
                        <a:pt x="12" y="130"/>
                      </a:lnTo>
                      <a:lnTo>
                        <a:pt x="50" y="64"/>
                      </a:lnTo>
                      <a:lnTo>
                        <a:pt x="113" y="17"/>
                      </a:lnTo>
                      <a:lnTo>
                        <a:pt x="202" y="0"/>
                      </a:lnTo>
                      <a:close/>
                    </a:path>
                  </a:pathLst>
                </a:custGeom>
                <a:solidFill>
                  <a:srgbClr val="F5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2" name="Freeform 118"/>
                <p:cNvSpPr>
                  <a:spLocks/>
                </p:cNvSpPr>
                <p:nvPr/>
              </p:nvSpPr>
              <p:spPr bwMode="auto">
                <a:xfrm>
                  <a:off x="4525" y="1410"/>
                  <a:ext cx="70" cy="92"/>
                </a:xfrm>
                <a:custGeom>
                  <a:avLst/>
                  <a:gdLst/>
                  <a:ahLst/>
                  <a:cxnLst>
                    <a:cxn ang="0">
                      <a:pos x="148" y="0"/>
                    </a:cxn>
                    <a:cxn ang="0">
                      <a:pos x="156" y="2"/>
                    </a:cxn>
                    <a:cxn ang="0">
                      <a:pos x="163" y="6"/>
                    </a:cxn>
                    <a:cxn ang="0">
                      <a:pos x="170" y="9"/>
                    </a:cxn>
                    <a:cxn ang="0">
                      <a:pos x="179" y="12"/>
                    </a:cxn>
                    <a:cxn ang="0">
                      <a:pos x="186" y="15"/>
                    </a:cxn>
                    <a:cxn ang="0">
                      <a:pos x="194" y="18"/>
                    </a:cxn>
                    <a:cxn ang="0">
                      <a:pos x="201" y="22"/>
                    </a:cxn>
                    <a:cxn ang="0">
                      <a:pos x="210" y="26"/>
                    </a:cxn>
                    <a:cxn ang="0">
                      <a:pos x="184" y="53"/>
                    </a:cxn>
                    <a:cxn ang="0">
                      <a:pos x="159" y="82"/>
                    </a:cxn>
                    <a:cxn ang="0">
                      <a:pos x="136" y="110"/>
                    </a:cxn>
                    <a:cxn ang="0">
                      <a:pos x="115" y="142"/>
                    </a:cxn>
                    <a:cxn ang="0">
                      <a:pos x="96" y="171"/>
                    </a:cxn>
                    <a:cxn ang="0">
                      <a:pos x="80" y="205"/>
                    </a:cxn>
                    <a:cxn ang="0">
                      <a:pos x="66" y="239"/>
                    </a:cxn>
                    <a:cxn ang="0">
                      <a:pos x="59" y="276"/>
                    </a:cxn>
                    <a:cxn ang="0">
                      <a:pos x="51" y="272"/>
                    </a:cxn>
                    <a:cxn ang="0">
                      <a:pos x="44" y="268"/>
                    </a:cxn>
                    <a:cxn ang="0">
                      <a:pos x="37" y="265"/>
                    </a:cxn>
                    <a:cxn ang="0">
                      <a:pos x="29" y="262"/>
                    </a:cxn>
                    <a:cxn ang="0">
                      <a:pos x="22" y="258"/>
                    </a:cxn>
                    <a:cxn ang="0">
                      <a:pos x="15" y="255"/>
                    </a:cxn>
                    <a:cxn ang="0">
                      <a:pos x="7" y="252"/>
                    </a:cxn>
                    <a:cxn ang="0">
                      <a:pos x="0" y="250"/>
                    </a:cxn>
                    <a:cxn ang="0">
                      <a:pos x="10" y="214"/>
                    </a:cxn>
                    <a:cxn ang="0">
                      <a:pos x="23" y="181"/>
                    </a:cxn>
                    <a:cxn ang="0">
                      <a:pos x="40" y="148"/>
                    </a:cxn>
                    <a:cxn ang="0">
                      <a:pos x="60" y="119"/>
                    </a:cxn>
                    <a:cxn ang="0">
                      <a:pos x="81" y="88"/>
                    </a:cxn>
                    <a:cxn ang="0">
                      <a:pos x="103" y="59"/>
                    </a:cxn>
                    <a:cxn ang="0">
                      <a:pos x="125" y="29"/>
                    </a:cxn>
                    <a:cxn ang="0">
                      <a:pos x="148" y="0"/>
                    </a:cxn>
                  </a:cxnLst>
                  <a:rect l="0" t="0" r="r" b="b"/>
                  <a:pathLst>
                    <a:path w="210" h="276">
                      <a:moveTo>
                        <a:pt x="148" y="0"/>
                      </a:moveTo>
                      <a:lnTo>
                        <a:pt x="156" y="2"/>
                      </a:lnTo>
                      <a:lnTo>
                        <a:pt x="163" y="6"/>
                      </a:lnTo>
                      <a:lnTo>
                        <a:pt x="170" y="9"/>
                      </a:lnTo>
                      <a:lnTo>
                        <a:pt x="179" y="12"/>
                      </a:lnTo>
                      <a:lnTo>
                        <a:pt x="186" y="15"/>
                      </a:lnTo>
                      <a:lnTo>
                        <a:pt x="194" y="18"/>
                      </a:lnTo>
                      <a:lnTo>
                        <a:pt x="201" y="22"/>
                      </a:lnTo>
                      <a:lnTo>
                        <a:pt x="210" y="26"/>
                      </a:lnTo>
                      <a:lnTo>
                        <a:pt x="184" y="53"/>
                      </a:lnTo>
                      <a:lnTo>
                        <a:pt x="159" y="82"/>
                      </a:lnTo>
                      <a:lnTo>
                        <a:pt x="136" y="110"/>
                      </a:lnTo>
                      <a:lnTo>
                        <a:pt x="115" y="142"/>
                      </a:lnTo>
                      <a:lnTo>
                        <a:pt x="96" y="171"/>
                      </a:lnTo>
                      <a:lnTo>
                        <a:pt x="80" y="205"/>
                      </a:lnTo>
                      <a:lnTo>
                        <a:pt x="66" y="239"/>
                      </a:lnTo>
                      <a:lnTo>
                        <a:pt x="59" y="276"/>
                      </a:lnTo>
                      <a:lnTo>
                        <a:pt x="51" y="272"/>
                      </a:lnTo>
                      <a:lnTo>
                        <a:pt x="44" y="268"/>
                      </a:lnTo>
                      <a:lnTo>
                        <a:pt x="37" y="265"/>
                      </a:lnTo>
                      <a:lnTo>
                        <a:pt x="29" y="262"/>
                      </a:lnTo>
                      <a:lnTo>
                        <a:pt x="22" y="258"/>
                      </a:lnTo>
                      <a:lnTo>
                        <a:pt x="15" y="255"/>
                      </a:lnTo>
                      <a:lnTo>
                        <a:pt x="7" y="252"/>
                      </a:lnTo>
                      <a:lnTo>
                        <a:pt x="0" y="250"/>
                      </a:lnTo>
                      <a:lnTo>
                        <a:pt x="10" y="214"/>
                      </a:lnTo>
                      <a:lnTo>
                        <a:pt x="23" y="181"/>
                      </a:lnTo>
                      <a:lnTo>
                        <a:pt x="40" y="148"/>
                      </a:lnTo>
                      <a:lnTo>
                        <a:pt x="60" y="119"/>
                      </a:lnTo>
                      <a:lnTo>
                        <a:pt x="81" y="88"/>
                      </a:lnTo>
                      <a:lnTo>
                        <a:pt x="103" y="59"/>
                      </a:lnTo>
                      <a:lnTo>
                        <a:pt x="125" y="29"/>
                      </a:lnTo>
                      <a:lnTo>
                        <a:pt x="148" y="0"/>
                      </a:lnTo>
                      <a:close/>
                    </a:path>
                  </a:pathLst>
                </a:custGeom>
                <a:solidFill>
                  <a:srgbClr val="F5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3" name="Freeform 119"/>
                <p:cNvSpPr>
                  <a:spLocks/>
                </p:cNvSpPr>
                <p:nvPr/>
              </p:nvSpPr>
              <p:spPr bwMode="auto">
                <a:xfrm>
                  <a:off x="4551" y="1423"/>
                  <a:ext cx="51" cy="63"/>
                </a:xfrm>
                <a:custGeom>
                  <a:avLst/>
                  <a:gdLst/>
                  <a:ahLst/>
                  <a:cxnLst>
                    <a:cxn ang="0">
                      <a:pos x="112" y="0"/>
                    </a:cxn>
                    <a:cxn ang="0">
                      <a:pos x="121" y="4"/>
                    </a:cxn>
                    <a:cxn ang="0">
                      <a:pos x="132" y="9"/>
                    </a:cxn>
                    <a:cxn ang="0">
                      <a:pos x="142" y="14"/>
                    </a:cxn>
                    <a:cxn ang="0">
                      <a:pos x="153" y="19"/>
                    </a:cxn>
                    <a:cxn ang="0">
                      <a:pos x="134" y="37"/>
                    </a:cxn>
                    <a:cxn ang="0">
                      <a:pos x="115" y="57"/>
                    </a:cxn>
                    <a:cxn ang="0">
                      <a:pos x="98" y="76"/>
                    </a:cxn>
                    <a:cxn ang="0">
                      <a:pos x="83" y="98"/>
                    </a:cxn>
                    <a:cxn ang="0">
                      <a:pos x="69" y="118"/>
                    </a:cxn>
                    <a:cxn ang="0">
                      <a:pos x="56" y="141"/>
                    </a:cxn>
                    <a:cxn ang="0">
                      <a:pos x="47" y="163"/>
                    </a:cxn>
                    <a:cxn ang="0">
                      <a:pos x="40" y="189"/>
                    </a:cxn>
                    <a:cxn ang="0">
                      <a:pos x="29" y="184"/>
                    </a:cxn>
                    <a:cxn ang="0">
                      <a:pos x="18" y="179"/>
                    </a:cxn>
                    <a:cxn ang="0">
                      <a:pos x="9" y="174"/>
                    </a:cxn>
                    <a:cxn ang="0">
                      <a:pos x="0" y="170"/>
                    </a:cxn>
                    <a:cxn ang="0">
                      <a:pos x="7" y="146"/>
                    </a:cxn>
                    <a:cxn ang="0">
                      <a:pos x="20" y="124"/>
                    </a:cxn>
                    <a:cxn ang="0">
                      <a:pos x="32" y="102"/>
                    </a:cxn>
                    <a:cxn ang="0">
                      <a:pos x="47" y="81"/>
                    </a:cxn>
                    <a:cxn ang="0">
                      <a:pos x="61" y="60"/>
                    </a:cxn>
                    <a:cxn ang="0">
                      <a:pos x="77" y="41"/>
                    </a:cxn>
                    <a:cxn ang="0">
                      <a:pos x="94" y="20"/>
                    </a:cxn>
                    <a:cxn ang="0">
                      <a:pos x="112" y="0"/>
                    </a:cxn>
                  </a:cxnLst>
                  <a:rect l="0" t="0" r="r" b="b"/>
                  <a:pathLst>
                    <a:path w="153" h="189">
                      <a:moveTo>
                        <a:pt x="112" y="0"/>
                      </a:moveTo>
                      <a:lnTo>
                        <a:pt x="121" y="4"/>
                      </a:lnTo>
                      <a:lnTo>
                        <a:pt x="132" y="9"/>
                      </a:lnTo>
                      <a:lnTo>
                        <a:pt x="142" y="14"/>
                      </a:lnTo>
                      <a:lnTo>
                        <a:pt x="153" y="19"/>
                      </a:lnTo>
                      <a:lnTo>
                        <a:pt x="134" y="37"/>
                      </a:lnTo>
                      <a:lnTo>
                        <a:pt x="115" y="57"/>
                      </a:lnTo>
                      <a:lnTo>
                        <a:pt x="98" y="76"/>
                      </a:lnTo>
                      <a:lnTo>
                        <a:pt x="83" y="98"/>
                      </a:lnTo>
                      <a:lnTo>
                        <a:pt x="69" y="118"/>
                      </a:lnTo>
                      <a:lnTo>
                        <a:pt x="56" y="141"/>
                      </a:lnTo>
                      <a:lnTo>
                        <a:pt x="47" y="163"/>
                      </a:lnTo>
                      <a:lnTo>
                        <a:pt x="40" y="189"/>
                      </a:lnTo>
                      <a:lnTo>
                        <a:pt x="29" y="184"/>
                      </a:lnTo>
                      <a:lnTo>
                        <a:pt x="18" y="179"/>
                      </a:lnTo>
                      <a:lnTo>
                        <a:pt x="9" y="174"/>
                      </a:lnTo>
                      <a:lnTo>
                        <a:pt x="0" y="170"/>
                      </a:lnTo>
                      <a:lnTo>
                        <a:pt x="7" y="146"/>
                      </a:lnTo>
                      <a:lnTo>
                        <a:pt x="20" y="124"/>
                      </a:lnTo>
                      <a:lnTo>
                        <a:pt x="32" y="102"/>
                      </a:lnTo>
                      <a:lnTo>
                        <a:pt x="47" y="81"/>
                      </a:lnTo>
                      <a:lnTo>
                        <a:pt x="61" y="60"/>
                      </a:lnTo>
                      <a:lnTo>
                        <a:pt x="77" y="41"/>
                      </a:lnTo>
                      <a:lnTo>
                        <a:pt x="94" y="20"/>
                      </a:lnTo>
                      <a:lnTo>
                        <a:pt x="112" y="0"/>
                      </a:lnTo>
                      <a:close/>
                    </a:path>
                  </a:pathLst>
                </a:custGeom>
                <a:solidFill>
                  <a:srgbClr val="F5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4" name="Freeform 120"/>
                <p:cNvSpPr>
                  <a:spLocks/>
                </p:cNvSpPr>
                <p:nvPr/>
              </p:nvSpPr>
              <p:spPr bwMode="auto">
                <a:xfrm>
                  <a:off x="4656" y="1412"/>
                  <a:ext cx="101" cy="226"/>
                </a:xfrm>
                <a:custGeom>
                  <a:avLst/>
                  <a:gdLst/>
                  <a:ahLst/>
                  <a:cxnLst>
                    <a:cxn ang="0">
                      <a:pos x="291" y="398"/>
                    </a:cxn>
                    <a:cxn ang="0">
                      <a:pos x="302" y="332"/>
                    </a:cxn>
                    <a:cxn ang="0">
                      <a:pos x="298" y="266"/>
                    </a:cxn>
                    <a:cxn ang="0">
                      <a:pos x="280" y="199"/>
                    </a:cxn>
                    <a:cxn ang="0">
                      <a:pos x="253" y="138"/>
                    </a:cxn>
                    <a:cxn ang="0">
                      <a:pos x="219" y="82"/>
                    </a:cxn>
                    <a:cxn ang="0">
                      <a:pos x="184" y="40"/>
                    </a:cxn>
                    <a:cxn ang="0">
                      <a:pos x="150" y="10"/>
                    </a:cxn>
                    <a:cxn ang="0">
                      <a:pos x="123" y="0"/>
                    </a:cxn>
                    <a:cxn ang="0">
                      <a:pos x="32" y="14"/>
                    </a:cxn>
                    <a:cxn ang="0">
                      <a:pos x="0" y="54"/>
                    </a:cxn>
                    <a:cxn ang="0">
                      <a:pos x="7" y="113"/>
                    </a:cxn>
                    <a:cxn ang="0">
                      <a:pos x="40" y="188"/>
                    </a:cxn>
                    <a:cxn ang="0">
                      <a:pos x="79" y="267"/>
                    </a:cxn>
                    <a:cxn ang="0">
                      <a:pos x="112" y="348"/>
                    </a:cxn>
                    <a:cxn ang="0">
                      <a:pos x="119" y="422"/>
                    </a:cxn>
                    <a:cxn ang="0">
                      <a:pos x="89" y="485"/>
                    </a:cxn>
                    <a:cxn ang="0">
                      <a:pos x="24" y="561"/>
                    </a:cxn>
                    <a:cxn ang="0">
                      <a:pos x="0" y="623"/>
                    </a:cxn>
                    <a:cxn ang="0">
                      <a:pos x="11" y="663"/>
                    </a:cxn>
                    <a:cxn ang="0">
                      <a:pos x="48" y="679"/>
                    </a:cxn>
                    <a:cxn ang="0">
                      <a:pos x="101" y="663"/>
                    </a:cxn>
                    <a:cxn ang="0">
                      <a:pos x="165" y="615"/>
                    </a:cxn>
                    <a:cxn ang="0">
                      <a:pos x="230" y="528"/>
                    </a:cxn>
                    <a:cxn ang="0">
                      <a:pos x="291" y="398"/>
                    </a:cxn>
                  </a:cxnLst>
                  <a:rect l="0" t="0" r="r" b="b"/>
                  <a:pathLst>
                    <a:path w="302" h="679">
                      <a:moveTo>
                        <a:pt x="291" y="398"/>
                      </a:moveTo>
                      <a:lnTo>
                        <a:pt x="302" y="332"/>
                      </a:lnTo>
                      <a:lnTo>
                        <a:pt x="298" y="266"/>
                      </a:lnTo>
                      <a:lnTo>
                        <a:pt x="280" y="199"/>
                      </a:lnTo>
                      <a:lnTo>
                        <a:pt x="253" y="138"/>
                      </a:lnTo>
                      <a:lnTo>
                        <a:pt x="219" y="82"/>
                      </a:lnTo>
                      <a:lnTo>
                        <a:pt x="184" y="40"/>
                      </a:lnTo>
                      <a:lnTo>
                        <a:pt x="150" y="10"/>
                      </a:lnTo>
                      <a:lnTo>
                        <a:pt x="123" y="0"/>
                      </a:lnTo>
                      <a:lnTo>
                        <a:pt x="32" y="14"/>
                      </a:lnTo>
                      <a:lnTo>
                        <a:pt x="0" y="54"/>
                      </a:lnTo>
                      <a:lnTo>
                        <a:pt x="7" y="113"/>
                      </a:lnTo>
                      <a:lnTo>
                        <a:pt x="40" y="188"/>
                      </a:lnTo>
                      <a:lnTo>
                        <a:pt x="79" y="267"/>
                      </a:lnTo>
                      <a:lnTo>
                        <a:pt x="112" y="348"/>
                      </a:lnTo>
                      <a:lnTo>
                        <a:pt x="119" y="422"/>
                      </a:lnTo>
                      <a:lnTo>
                        <a:pt x="89" y="485"/>
                      </a:lnTo>
                      <a:lnTo>
                        <a:pt x="24" y="561"/>
                      </a:lnTo>
                      <a:lnTo>
                        <a:pt x="0" y="623"/>
                      </a:lnTo>
                      <a:lnTo>
                        <a:pt x="11" y="663"/>
                      </a:lnTo>
                      <a:lnTo>
                        <a:pt x="48" y="679"/>
                      </a:lnTo>
                      <a:lnTo>
                        <a:pt x="101" y="663"/>
                      </a:lnTo>
                      <a:lnTo>
                        <a:pt x="165" y="615"/>
                      </a:lnTo>
                      <a:lnTo>
                        <a:pt x="230" y="528"/>
                      </a:lnTo>
                      <a:lnTo>
                        <a:pt x="291" y="39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5" name="Freeform 121"/>
                <p:cNvSpPr>
                  <a:spLocks/>
                </p:cNvSpPr>
                <p:nvPr/>
              </p:nvSpPr>
              <p:spPr bwMode="auto">
                <a:xfrm>
                  <a:off x="4653" y="1411"/>
                  <a:ext cx="104" cy="228"/>
                </a:xfrm>
                <a:custGeom>
                  <a:avLst/>
                  <a:gdLst/>
                  <a:ahLst/>
                  <a:cxnLst>
                    <a:cxn ang="0">
                      <a:pos x="302" y="402"/>
                    </a:cxn>
                    <a:cxn ang="0">
                      <a:pos x="312" y="336"/>
                    </a:cxn>
                    <a:cxn ang="0">
                      <a:pos x="307" y="268"/>
                    </a:cxn>
                    <a:cxn ang="0">
                      <a:pos x="289" y="201"/>
                    </a:cxn>
                    <a:cxn ang="0">
                      <a:pos x="262" y="138"/>
                    </a:cxn>
                    <a:cxn ang="0">
                      <a:pos x="228" y="82"/>
                    </a:cxn>
                    <a:cxn ang="0">
                      <a:pos x="192" y="39"/>
                    </a:cxn>
                    <a:cxn ang="0">
                      <a:pos x="158" y="10"/>
                    </a:cxn>
                    <a:cxn ang="0">
                      <a:pos x="131" y="0"/>
                    </a:cxn>
                    <a:cxn ang="0">
                      <a:pos x="39" y="12"/>
                    </a:cxn>
                    <a:cxn ang="0">
                      <a:pos x="5" y="53"/>
                    </a:cxn>
                    <a:cxn ang="0">
                      <a:pos x="9" y="111"/>
                    </a:cxn>
                    <a:cxn ang="0">
                      <a:pos x="40" y="185"/>
                    </a:cxn>
                    <a:cxn ang="0">
                      <a:pos x="78" y="264"/>
                    </a:cxn>
                    <a:cxn ang="0">
                      <a:pos x="109" y="345"/>
                    </a:cxn>
                    <a:cxn ang="0">
                      <a:pos x="116" y="420"/>
                    </a:cxn>
                    <a:cxn ang="0">
                      <a:pos x="85" y="485"/>
                    </a:cxn>
                    <a:cxn ang="0">
                      <a:pos x="20" y="562"/>
                    </a:cxn>
                    <a:cxn ang="0">
                      <a:pos x="0" y="626"/>
                    </a:cxn>
                    <a:cxn ang="0">
                      <a:pos x="13" y="666"/>
                    </a:cxn>
                    <a:cxn ang="0">
                      <a:pos x="52" y="683"/>
                    </a:cxn>
                    <a:cxn ang="0">
                      <a:pos x="107" y="669"/>
                    </a:cxn>
                    <a:cxn ang="0">
                      <a:pos x="174" y="620"/>
                    </a:cxn>
                    <a:cxn ang="0">
                      <a:pos x="241" y="533"/>
                    </a:cxn>
                    <a:cxn ang="0">
                      <a:pos x="302" y="402"/>
                    </a:cxn>
                  </a:cxnLst>
                  <a:rect l="0" t="0" r="r" b="b"/>
                  <a:pathLst>
                    <a:path w="312" h="683">
                      <a:moveTo>
                        <a:pt x="302" y="402"/>
                      </a:moveTo>
                      <a:lnTo>
                        <a:pt x="312" y="336"/>
                      </a:lnTo>
                      <a:lnTo>
                        <a:pt x="307" y="268"/>
                      </a:lnTo>
                      <a:lnTo>
                        <a:pt x="289" y="201"/>
                      </a:lnTo>
                      <a:lnTo>
                        <a:pt x="262" y="138"/>
                      </a:lnTo>
                      <a:lnTo>
                        <a:pt x="228" y="82"/>
                      </a:lnTo>
                      <a:lnTo>
                        <a:pt x="192" y="39"/>
                      </a:lnTo>
                      <a:lnTo>
                        <a:pt x="158" y="10"/>
                      </a:lnTo>
                      <a:lnTo>
                        <a:pt x="131" y="0"/>
                      </a:lnTo>
                      <a:lnTo>
                        <a:pt x="39" y="12"/>
                      </a:lnTo>
                      <a:lnTo>
                        <a:pt x="5" y="53"/>
                      </a:lnTo>
                      <a:lnTo>
                        <a:pt x="9" y="111"/>
                      </a:lnTo>
                      <a:lnTo>
                        <a:pt x="40" y="185"/>
                      </a:lnTo>
                      <a:lnTo>
                        <a:pt x="78" y="264"/>
                      </a:lnTo>
                      <a:lnTo>
                        <a:pt x="109" y="345"/>
                      </a:lnTo>
                      <a:lnTo>
                        <a:pt x="116" y="420"/>
                      </a:lnTo>
                      <a:lnTo>
                        <a:pt x="85" y="485"/>
                      </a:lnTo>
                      <a:lnTo>
                        <a:pt x="20" y="562"/>
                      </a:lnTo>
                      <a:lnTo>
                        <a:pt x="0" y="626"/>
                      </a:lnTo>
                      <a:lnTo>
                        <a:pt x="13" y="666"/>
                      </a:lnTo>
                      <a:lnTo>
                        <a:pt x="52" y="683"/>
                      </a:lnTo>
                      <a:lnTo>
                        <a:pt x="107" y="669"/>
                      </a:lnTo>
                      <a:lnTo>
                        <a:pt x="174" y="620"/>
                      </a:lnTo>
                      <a:lnTo>
                        <a:pt x="241" y="533"/>
                      </a:lnTo>
                      <a:lnTo>
                        <a:pt x="302" y="40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6" name="Freeform 122"/>
                <p:cNvSpPr>
                  <a:spLocks/>
                </p:cNvSpPr>
                <p:nvPr/>
              </p:nvSpPr>
              <p:spPr bwMode="auto">
                <a:xfrm>
                  <a:off x="4650" y="1410"/>
                  <a:ext cx="108" cy="230"/>
                </a:xfrm>
                <a:custGeom>
                  <a:avLst/>
                  <a:gdLst/>
                  <a:ahLst/>
                  <a:cxnLst>
                    <a:cxn ang="0">
                      <a:pos x="314" y="406"/>
                    </a:cxn>
                    <a:cxn ang="0">
                      <a:pos x="323" y="340"/>
                    </a:cxn>
                    <a:cxn ang="0">
                      <a:pos x="318" y="271"/>
                    </a:cxn>
                    <a:cxn ang="0">
                      <a:pos x="299" y="204"/>
                    </a:cxn>
                    <a:cxn ang="0">
                      <a:pos x="272" y="140"/>
                    </a:cxn>
                    <a:cxn ang="0">
                      <a:pos x="236" y="84"/>
                    </a:cxn>
                    <a:cxn ang="0">
                      <a:pos x="201" y="39"/>
                    </a:cxn>
                    <a:cxn ang="0">
                      <a:pos x="167" y="10"/>
                    </a:cxn>
                    <a:cxn ang="0">
                      <a:pos x="138" y="0"/>
                    </a:cxn>
                    <a:cxn ang="0">
                      <a:pos x="45" y="14"/>
                    </a:cxn>
                    <a:cxn ang="0">
                      <a:pos x="10" y="53"/>
                    </a:cxn>
                    <a:cxn ang="0">
                      <a:pos x="12" y="110"/>
                    </a:cxn>
                    <a:cxn ang="0">
                      <a:pos x="40" y="184"/>
                    </a:cxn>
                    <a:cxn ang="0">
                      <a:pos x="76" y="262"/>
                    </a:cxn>
                    <a:cxn ang="0">
                      <a:pos x="105" y="342"/>
                    </a:cxn>
                    <a:cxn ang="0">
                      <a:pos x="111" y="418"/>
                    </a:cxn>
                    <a:cxn ang="0">
                      <a:pos x="82" y="483"/>
                    </a:cxn>
                    <a:cxn ang="0">
                      <a:pos x="18" y="564"/>
                    </a:cxn>
                    <a:cxn ang="0">
                      <a:pos x="0" y="629"/>
                    </a:cxn>
                    <a:cxn ang="0">
                      <a:pos x="16" y="672"/>
                    </a:cxn>
                    <a:cxn ang="0">
                      <a:pos x="57" y="690"/>
                    </a:cxn>
                    <a:cxn ang="0">
                      <a:pos x="116" y="675"/>
                    </a:cxn>
                    <a:cxn ang="0">
                      <a:pos x="185" y="627"/>
                    </a:cxn>
                    <a:cxn ang="0">
                      <a:pos x="252" y="538"/>
                    </a:cxn>
                    <a:cxn ang="0">
                      <a:pos x="314" y="406"/>
                    </a:cxn>
                  </a:cxnLst>
                  <a:rect l="0" t="0" r="r" b="b"/>
                  <a:pathLst>
                    <a:path w="323" h="690">
                      <a:moveTo>
                        <a:pt x="314" y="406"/>
                      </a:moveTo>
                      <a:lnTo>
                        <a:pt x="323" y="340"/>
                      </a:lnTo>
                      <a:lnTo>
                        <a:pt x="318" y="271"/>
                      </a:lnTo>
                      <a:lnTo>
                        <a:pt x="299" y="204"/>
                      </a:lnTo>
                      <a:lnTo>
                        <a:pt x="272" y="140"/>
                      </a:lnTo>
                      <a:lnTo>
                        <a:pt x="236" y="84"/>
                      </a:lnTo>
                      <a:lnTo>
                        <a:pt x="201" y="39"/>
                      </a:lnTo>
                      <a:lnTo>
                        <a:pt x="167" y="10"/>
                      </a:lnTo>
                      <a:lnTo>
                        <a:pt x="138" y="0"/>
                      </a:lnTo>
                      <a:lnTo>
                        <a:pt x="45" y="14"/>
                      </a:lnTo>
                      <a:lnTo>
                        <a:pt x="10" y="53"/>
                      </a:lnTo>
                      <a:lnTo>
                        <a:pt x="12" y="110"/>
                      </a:lnTo>
                      <a:lnTo>
                        <a:pt x="40" y="184"/>
                      </a:lnTo>
                      <a:lnTo>
                        <a:pt x="76" y="262"/>
                      </a:lnTo>
                      <a:lnTo>
                        <a:pt x="105" y="342"/>
                      </a:lnTo>
                      <a:lnTo>
                        <a:pt x="111" y="418"/>
                      </a:lnTo>
                      <a:lnTo>
                        <a:pt x="82" y="483"/>
                      </a:lnTo>
                      <a:lnTo>
                        <a:pt x="18" y="564"/>
                      </a:lnTo>
                      <a:lnTo>
                        <a:pt x="0" y="629"/>
                      </a:lnTo>
                      <a:lnTo>
                        <a:pt x="16" y="672"/>
                      </a:lnTo>
                      <a:lnTo>
                        <a:pt x="57" y="690"/>
                      </a:lnTo>
                      <a:lnTo>
                        <a:pt x="116" y="675"/>
                      </a:lnTo>
                      <a:lnTo>
                        <a:pt x="185" y="627"/>
                      </a:lnTo>
                      <a:lnTo>
                        <a:pt x="252" y="538"/>
                      </a:lnTo>
                      <a:lnTo>
                        <a:pt x="314" y="40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7" name="Freeform 123"/>
                <p:cNvSpPr>
                  <a:spLocks/>
                </p:cNvSpPr>
                <p:nvPr/>
              </p:nvSpPr>
              <p:spPr bwMode="auto">
                <a:xfrm>
                  <a:off x="4647" y="1409"/>
                  <a:ext cx="111" cy="232"/>
                </a:xfrm>
                <a:custGeom>
                  <a:avLst/>
                  <a:gdLst/>
                  <a:ahLst/>
                  <a:cxnLst>
                    <a:cxn ang="0">
                      <a:pos x="325" y="410"/>
                    </a:cxn>
                    <a:cxn ang="0">
                      <a:pos x="335" y="343"/>
                    </a:cxn>
                    <a:cxn ang="0">
                      <a:pos x="328" y="274"/>
                    </a:cxn>
                    <a:cxn ang="0">
                      <a:pos x="309" y="204"/>
                    </a:cxn>
                    <a:cxn ang="0">
                      <a:pos x="282" y="141"/>
                    </a:cxn>
                    <a:cxn ang="0">
                      <a:pos x="246" y="84"/>
                    </a:cxn>
                    <a:cxn ang="0">
                      <a:pos x="211" y="39"/>
                    </a:cxn>
                    <a:cxn ang="0">
                      <a:pos x="175" y="10"/>
                    </a:cxn>
                    <a:cxn ang="0">
                      <a:pos x="147" y="0"/>
                    </a:cxn>
                    <a:cxn ang="0">
                      <a:pos x="53" y="12"/>
                    </a:cxn>
                    <a:cxn ang="0">
                      <a:pos x="15" y="51"/>
                    </a:cxn>
                    <a:cxn ang="0">
                      <a:pos x="15" y="109"/>
                    </a:cxn>
                    <a:cxn ang="0">
                      <a:pos x="40" y="181"/>
                    </a:cxn>
                    <a:cxn ang="0">
                      <a:pos x="74" y="258"/>
                    </a:cxn>
                    <a:cxn ang="0">
                      <a:pos x="102" y="339"/>
                    </a:cxn>
                    <a:cxn ang="0">
                      <a:pos x="108" y="414"/>
                    </a:cxn>
                    <a:cxn ang="0">
                      <a:pos x="78" y="480"/>
                    </a:cxn>
                    <a:cxn ang="0">
                      <a:pos x="17" y="563"/>
                    </a:cxn>
                    <a:cxn ang="0">
                      <a:pos x="0" y="631"/>
                    </a:cxn>
                    <a:cxn ang="0">
                      <a:pos x="18" y="675"/>
                    </a:cxn>
                    <a:cxn ang="0">
                      <a:pos x="64" y="694"/>
                    </a:cxn>
                    <a:cxn ang="0">
                      <a:pos x="124" y="681"/>
                    </a:cxn>
                    <a:cxn ang="0">
                      <a:pos x="195" y="633"/>
                    </a:cxn>
                    <a:cxn ang="0">
                      <a:pos x="264" y="544"/>
                    </a:cxn>
                    <a:cxn ang="0">
                      <a:pos x="325" y="410"/>
                    </a:cxn>
                  </a:cxnLst>
                  <a:rect l="0" t="0" r="r" b="b"/>
                  <a:pathLst>
                    <a:path w="335" h="694">
                      <a:moveTo>
                        <a:pt x="325" y="410"/>
                      </a:moveTo>
                      <a:lnTo>
                        <a:pt x="335" y="343"/>
                      </a:lnTo>
                      <a:lnTo>
                        <a:pt x="328" y="274"/>
                      </a:lnTo>
                      <a:lnTo>
                        <a:pt x="309" y="204"/>
                      </a:lnTo>
                      <a:lnTo>
                        <a:pt x="282" y="141"/>
                      </a:lnTo>
                      <a:lnTo>
                        <a:pt x="246" y="84"/>
                      </a:lnTo>
                      <a:lnTo>
                        <a:pt x="211" y="39"/>
                      </a:lnTo>
                      <a:lnTo>
                        <a:pt x="175" y="10"/>
                      </a:lnTo>
                      <a:lnTo>
                        <a:pt x="147" y="0"/>
                      </a:lnTo>
                      <a:lnTo>
                        <a:pt x="53" y="12"/>
                      </a:lnTo>
                      <a:lnTo>
                        <a:pt x="15" y="51"/>
                      </a:lnTo>
                      <a:lnTo>
                        <a:pt x="15" y="109"/>
                      </a:lnTo>
                      <a:lnTo>
                        <a:pt x="40" y="181"/>
                      </a:lnTo>
                      <a:lnTo>
                        <a:pt x="74" y="258"/>
                      </a:lnTo>
                      <a:lnTo>
                        <a:pt x="102" y="339"/>
                      </a:lnTo>
                      <a:lnTo>
                        <a:pt x="108" y="414"/>
                      </a:lnTo>
                      <a:lnTo>
                        <a:pt x="78" y="480"/>
                      </a:lnTo>
                      <a:lnTo>
                        <a:pt x="17" y="563"/>
                      </a:lnTo>
                      <a:lnTo>
                        <a:pt x="0" y="631"/>
                      </a:lnTo>
                      <a:lnTo>
                        <a:pt x="18" y="675"/>
                      </a:lnTo>
                      <a:lnTo>
                        <a:pt x="64" y="694"/>
                      </a:lnTo>
                      <a:lnTo>
                        <a:pt x="124" y="681"/>
                      </a:lnTo>
                      <a:lnTo>
                        <a:pt x="195" y="633"/>
                      </a:lnTo>
                      <a:lnTo>
                        <a:pt x="264" y="544"/>
                      </a:lnTo>
                      <a:lnTo>
                        <a:pt x="325" y="41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8" name="Freeform 124"/>
                <p:cNvSpPr>
                  <a:spLocks/>
                </p:cNvSpPr>
                <p:nvPr/>
              </p:nvSpPr>
              <p:spPr bwMode="auto">
                <a:xfrm>
                  <a:off x="4643" y="1408"/>
                  <a:ext cx="115" cy="234"/>
                </a:xfrm>
                <a:custGeom>
                  <a:avLst/>
                  <a:gdLst/>
                  <a:ahLst/>
                  <a:cxnLst>
                    <a:cxn ang="0">
                      <a:pos x="337" y="414"/>
                    </a:cxn>
                    <a:cxn ang="0">
                      <a:pos x="346" y="347"/>
                    </a:cxn>
                    <a:cxn ang="0">
                      <a:pos x="339" y="277"/>
                    </a:cxn>
                    <a:cxn ang="0">
                      <a:pos x="320" y="207"/>
                    </a:cxn>
                    <a:cxn ang="0">
                      <a:pos x="292" y="143"/>
                    </a:cxn>
                    <a:cxn ang="0">
                      <a:pos x="256" y="86"/>
                    </a:cxn>
                    <a:cxn ang="0">
                      <a:pos x="221" y="41"/>
                    </a:cxn>
                    <a:cxn ang="0">
                      <a:pos x="185" y="10"/>
                    </a:cxn>
                    <a:cxn ang="0">
                      <a:pos x="157" y="0"/>
                    </a:cxn>
                    <a:cxn ang="0">
                      <a:pos x="61" y="12"/>
                    </a:cxn>
                    <a:cxn ang="0">
                      <a:pos x="21" y="50"/>
                    </a:cxn>
                    <a:cxn ang="0">
                      <a:pos x="20" y="108"/>
                    </a:cxn>
                    <a:cxn ang="0">
                      <a:pos x="43" y="179"/>
                    </a:cxn>
                    <a:cxn ang="0">
                      <a:pos x="74" y="257"/>
                    </a:cxn>
                    <a:cxn ang="0">
                      <a:pos x="99" y="338"/>
                    </a:cxn>
                    <a:cxn ang="0">
                      <a:pos x="104" y="414"/>
                    </a:cxn>
                    <a:cxn ang="0">
                      <a:pos x="74" y="482"/>
                    </a:cxn>
                    <a:cxn ang="0">
                      <a:pos x="13" y="566"/>
                    </a:cxn>
                    <a:cxn ang="0">
                      <a:pos x="0" y="635"/>
                    </a:cxn>
                    <a:cxn ang="0">
                      <a:pos x="21" y="680"/>
                    </a:cxn>
                    <a:cxn ang="0">
                      <a:pos x="69" y="701"/>
                    </a:cxn>
                    <a:cxn ang="0">
                      <a:pos x="132" y="687"/>
                    </a:cxn>
                    <a:cxn ang="0">
                      <a:pos x="206" y="640"/>
                    </a:cxn>
                    <a:cxn ang="0">
                      <a:pos x="277" y="549"/>
                    </a:cxn>
                    <a:cxn ang="0">
                      <a:pos x="337" y="414"/>
                    </a:cxn>
                  </a:cxnLst>
                  <a:rect l="0" t="0" r="r" b="b"/>
                  <a:pathLst>
                    <a:path w="346" h="701">
                      <a:moveTo>
                        <a:pt x="337" y="414"/>
                      </a:moveTo>
                      <a:lnTo>
                        <a:pt x="346" y="347"/>
                      </a:lnTo>
                      <a:lnTo>
                        <a:pt x="339" y="277"/>
                      </a:lnTo>
                      <a:lnTo>
                        <a:pt x="320" y="207"/>
                      </a:lnTo>
                      <a:lnTo>
                        <a:pt x="292" y="143"/>
                      </a:lnTo>
                      <a:lnTo>
                        <a:pt x="256" y="86"/>
                      </a:lnTo>
                      <a:lnTo>
                        <a:pt x="221" y="41"/>
                      </a:lnTo>
                      <a:lnTo>
                        <a:pt x="185" y="10"/>
                      </a:lnTo>
                      <a:lnTo>
                        <a:pt x="157" y="0"/>
                      </a:lnTo>
                      <a:lnTo>
                        <a:pt x="61" y="12"/>
                      </a:lnTo>
                      <a:lnTo>
                        <a:pt x="21" y="50"/>
                      </a:lnTo>
                      <a:lnTo>
                        <a:pt x="20" y="108"/>
                      </a:lnTo>
                      <a:lnTo>
                        <a:pt x="43" y="179"/>
                      </a:lnTo>
                      <a:lnTo>
                        <a:pt x="74" y="257"/>
                      </a:lnTo>
                      <a:lnTo>
                        <a:pt x="99" y="338"/>
                      </a:lnTo>
                      <a:lnTo>
                        <a:pt x="104" y="414"/>
                      </a:lnTo>
                      <a:lnTo>
                        <a:pt x="74" y="482"/>
                      </a:lnTo>
                      <a:lnTo>
                        <a:pt x="13" y="566"/>
                      </a:lnTo>
                      <a:lnTo>
                        <a:pt x="0" y="635"/>
                      </a:lnTo>
                      <a:lnTo>
                        <a:pt x="21" y="680"/>
                      </a:lnTo>
                      <a:lnTo>
                        <a:pt x="69" y="701"/>
                      </a:lnTo>
                      <a:lnTo>
                        <a:pt x="132" y="687"/>
                      </a:lnTo>
                      <a:lnTo>
                        <a:pt x="206" y="640"/>
                      </a:lnTo>
                      <a:lnTo>
                        <a:pt x="277" y="549"/>
                      </a:lnTo>
                      <a:lnTo>
                        <a:pt x="337" y="41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99" name="Freeform 125"/>
                <p:cNvSpPr>
                  <a:spLocks/>
                </p:cNvSpPr>
                <p:nvPr/>
              </p:nvSpPr>
              <p:spPr bwMode="auto">
                <a:xfrm>
                  <a:off x="4640" y="1406"/>
                  <a:ext cx="118" cy="236"/>
                </a:xfrm>
                <a:custGeom>
                  <a:avLst/>
                  <a:gdLst/>
                  <a:ahLst/>
                  <a:cxnLst>
                    <a:cxn ang="0">
                      <a:pos x="346" y="419"/>
                    </a:cxn>
                    <a:cxn ang="0">
                      <a:pos x="355" y="352"/>
                    </a:cxn>
                    <a:cxn ang="0">
                      <a:pos x="348" y="282"/>
                    </a:cxn>
                    <a:cxn ang="0">
                      <a:pos x="329" y="212"/>
                    </a:cxn>
                    <a:cxn ang="0">
                      <a:pos x="301" y="147"/>
                    </a:cxn>
                    <a:cxn ang="0">
                      <a:pos x="265" y="88"/>
                    </a:cxn>
                    <a:cxn ang="0">
                      <a:pos x="228" y="42"/>
                    </a:cxn>
                    <a:cxn ang="0">
                      <a:pos x="193" y="11"/>
                    </a:cxn>
                    <a:cxn ang="0">
                      <a:pos x="165" y="0"/>
                    </a:cxn>
                    <a:cxn ang="0">
                      <a:pos x="68" y="12"/>
                    </a:cxn>
                    <a:cxn ang="0">
                      <a:pos x="25" y="50"/>
                    </a:cxn>
                    <a:cxn ang="0">
                      <a:pos x="21" y="108"/>
                    </a:cxn>
                    <a:cxn ang="0">
                      <a:pos x="42" y="179"/>
                    </a:cxn>
                    <a:cxn ang="0">
                      <a:pos x="71" y="256"/>
                    </a:cxn>
                    <a:cxn ang="0">
                      <a:pos x="96" y="337"/>
                    </a:cxn>
                    <a:cxn ang="0">
                      <a:pos x="100" y="413"/>
                    </a:cxn>
                    <a:cxn ang="0">
                      <a:pos x="70" y="482"/>
                    </a:cxn>
                    <a:cxn ang="0">
                      <a:pos x="11" y="569"/>
                    </a:cxn>
                    <a:cxn ang="0">
                      <a:pos x="0" y="638"/>
                    </a:cxn>
                    <a:cxn ang="0">
                      <a:pos x="24" y="686"/>
                    </a:cxn>
                    <a:cxn ang="0">
                      <a:pos x="74" y="708"/>
                    </a:cxn>
                    <a:cxn ang="0">
                      <a:pos x="140" y="696"/>
                    </a:cxn>
                    <a:cxn ang="0">
                      <a:pos x="215" y="647"/>
                    </a:cxn>
                    <a:cxn ang="0">
                      <a:pos x="286" y="556"/>
                    </a:cxn>
                    <a:cxn ang="0">
                      <a:pos x="346" y="419"/>
                    </a:cxn>
                  </a:cxnLst>
                  <a:rect l="0" t="0" r="r" b="b"/>
                  <a:pathLst>
                    <a:path w="355" h="708">
                      <a:moveTo>
                        <a:pt x="346" y="419"/>
                      </a:moveTo>
                      <a:lnTo>
                        <a:pt x="355" y="352"/>
                      </a:lnTo>
                      <a:lnTo>
                        <a:pt x="348" y="282"/>
                      </a:lnTo>
                      <a:lnTo>
                        <a:pt x="329" y="212"/>
                      </a:lnTo>
                      <a:lnTo>
                        <a:pt x="301" y="147"/>
                      </a:lnTo>
                      <a:lnTo>
                        <a:pt x="265" y="88"/>
                      </a:lnTo>
                      <a:lnTo>
                        <a:pt x="228" y="42"/>
                      </a:lnTo>
                      <a:lnTo>
                        <a:pt x="193" y="11"/>
                      </a:lnTo>
                      <a:lnTo>
                        <a:pt x="165" y="0"/>
                      </a:lnTo>
                      <a:lnTo>
                        <a:pt x="68" y="12"/>
                      </a:lnTo>
                      <a:lnTo>
                        <a:pt x="25" y="50"/>
                      </a:lnTo>
                      <a:lnTo>
                        <a:pt x="21" y="108"/>
                      </a:lnTo>
                      <a:lnTo>
                        <a:pt x="42" y="179"/>
                      </a:lnTo>
                      <a:lnTo>
                        <a:pt x="71" y="256"/>
                      </a:lnTo>
                      <a:lnTo>
                        <a:pt x="96" y="337"/>
                      </a:lnTo>
                      <a:lnTo>
                        <a:pt x="100" y="413"/>
                      </a:lnTo>
                      <a:lnTo>
                        <a:pt x="70" y="482"/>
                      </a:lnTo>
                      <a:lnTo>
                        <a:pt x="11" y="569"/>
                      </a:lnTo>
                      <a:lnTo>
                        <a:pt x="0" y="638"/>
                      </a:lnTo>
                      <a:lnTo>
                        <a:pt x="24" y="686"/>
                      </a:lnTo>
                      <a:lnTo>
                        <a:pt x="74" y="708"/>
                      </a:lnTo>
                      <a:lnTo>
                        <a:pt x="140" y="696"/>
                      </a:lnTo>
                      <a:lnTo>
                        <a:pt x="215" y="647"/>
                      </a:lnTo>
                      <a:lnTo>
                        <a:pt x="286" y="556"/>
                      </a:lnTo>
                      <a:lnTo>
                        <a:pt x="346" y="41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0" name="Freeform 126"/>
                <p:cNvSpPr>
                  <a:spLocks/>
                </p:cNvSpPr>
                <p:nvPr/>
              </p:nvSpPr>
              <p:spPr bwMode="auto">
                <a:xfrm>
                  <a:off x="4636" y="1406"/>
                  <a:ext cx="123" cy="237"/>
                </a:xfrm>
                <a:custGeom>
                  <a:avLst/>
                  <a:gdLst/>
                  <a:ahLst/>
                  <a:cxnLst>
                    <a:cxn ang="0">
                      <a:pos x="359" y="421"/>
                    </a:cxn>
                    <a:cxn ang="0">
                      <a:pos x="368" y="354"/>
                    </a:cxn>
                    <a:cxn ang="0">
                      <a:pos x="361" y="284"/>
                    </a:cxn>
                    <a:cxn ang="0">
                      <a:pos x="340" y="213"/>
                    </a:cxn>
                    <a:cxn ang="0">
                      <a:pos x="312" y="147"/>
                    </a:cxn>
                    <a:cxn ang="0">
                      <a:pos x="276" y="88"/>
                    </a:cxn>
                    <a:cxn ang="0">
                      <a:pos x="239" y="41"/>
                    </a:cxn>
                    <a:cxn ang="0">
                      <a:pos x="204" y="11"/>
                    </a:cxn>
                    <a:cxn ang="0">
                      <a:pos x="176" y="0"/>
                    </a:cxn>
                    <a:cxn ang="0">
                      <a:pos x="78" y="11"/>
                    </a:cxn>
                    <a:cxn ang="0">
                      <a:pos x="32" y="49"/>
                    </a:cxn>
                    <a:cxn ang="0">
                      <a:pos x="26" y="105"/>
                    </a:cxn>
                    <a:cxn ang="0">
                      <a:pos x="44" y="176"/>
                    </a:cxn>
                    <a:cxn ang="0">
                      <a:pos x="70" y="252"/>
                    </a:cxn>
                    <a:cxn ang="0">
                      <a:pos x="94" y="333"/>
                    </a:cxn>
                    <a:cxn ang="0">
                      <a:pos x="97" y="410"/>
                    </a:cxn>
                    <a:cxn ang="0">
                      <a:pos x="68" y="479"/>
                    </a:cxn>
                    <a:cxn ang="0">
                      <a:pos x="10" y="568"/>
                    </a:cxn>
                    <a:cxn ang="0">
                      <a:pos x="0" y="640"/>
                    </a:cxn>
                    <a:cxn ang="0">
                      <a:pos x="26" y="689"/>
                    </a:cxn>
                    <a:cxn ang="0">
                      <a:pos x="80" y="713"/>
                    </a:cxn>
                    <a:cxn ang="0">
                      <a:pos x="149" y="700"/>
                    </a:cxn>
                    <a:cxn ang="0">
                      <a:pos x="226" y="653"/>
                    </a:cxn>
                    <a:cxn ang="0">
                      <a:pos x="299" y="561"/>
                    </a:cxn>
                    <a:cxn ang="0">
                      <a:pos x="359" y="421"/>
                    </a:cxn>
                  </a:cxnLst>
                  <a:rect l="0" t="0" r="r" b="b"/>
                  <a:pathLst>
                    <a:path w="368" h="713">
                      <a:moveTo>
                        <a:pt x="359" y="421"/>
                      </a:moveTo>
                      <a:lnTo>
                        <a:pt x="368" y="354"/>
                      </a:lnTo>
                      <a:lnTo>
                        <a:pt x="361" y="284"/>
                      </a:lnTo>
                      <a:lnTo>
                        <a:pt x="340" y="213"/>
                      </a:lnTo>
                      <a:lnTo>
                        <a:pt x="312" y="147"/>
                      </a:lnTo>
                      <a:lnTo>
                        <a:pt x="276" y="88"/>
                      </a:lnTo>
                      <a:lnTo>
                        <a:pt x="239" y="41"/>
                      </a:lnTo>
                      <a:lnTo>
                        <a:pt x="204" y="11"/>
                      </a:lnTo>
                      <a:lnTo>
                        <a:pt x="176" y="0"/>
                      </a:lnTo>
                      <a:lnTo>
                        <a:pt x="78" y="11"/>
                      </a:lnTo>
                      <a:lnTo>
                        <a:pt x="32" y="49"/>
                      </a:lnTo>
                      <a:lnTo>
                        <a:pt x="26" y="105"/>
                      </a:lnTo>
                      <a:lnTo>
                        <a:pt x="44" y="176"/>
                      </a:lnTo>
                      <a:lnTo>
                        <a:pt x="70" y="252"/>
                      </a:lnTo>
                      <a:lnTo>
                        <a:pt x="94" y="333"/>
                      </a:lnTo>
                      <a:lnTo>
                        <a:pt x="97" y="410"/>
                      </a:lnTo>
                      <a:lnTo>
                        <a:pt x="68" y="479"/>
                      </a:lnTo>
                      <a:lnTo>
                        <a:pt x="10" y="568"/>
                      </a:lnTo>
                      <a:lnTo>
                        <a:pt x="0" y="640"/>
                      </a:lnTo>
                      <a:lnTo>
                        <a:pt x="26" y="689"/>
                      </a:lnTo>
                      <a:lnTo>
                        <a:pt x="80" y="713"/>
                      </a:lnTo>
                      <a:lnTo>
                        <a:pt x="149" y="700"/>
                      </a:lnTo>
                      <a:lnTo>
                        <a:pt x="226" y="653"/>
                      </a:lnTo>
                      <a:lnTo>
                        <a:pt x="299" y="561"/>
                      </a:lnTo>
                      <a:lnTo>
                        <a:pt x="359" y="4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1" name="Freeform 127"/>
                <p:cNvSpPr>
                  <a:spLocks/>
                </p:cNvSpPr>
                <p:nvPr/>
              </p:nvSpPr>
              <p:spPr bwMode="auto">
                <a:xfrm>
                  <a:off x="4661" y="1418"/>
                  <a:ext cx="95" cy="217"/>
                </a:xfrm>
                <a:custGeom>
                  <a:avLst/>
                  <a:gdLst/>
                  <a:ahLst/>
                  <a:cxnLst>
                    <a:cxn ang="0">
                      <a:pos x="273" y="383"/>
                    </a:cxn>
                    <a:cxn ang="0">
                      <a:pos x="284" y="319"/>
                    </a:cxn>
                    <a:cxn ang="0">
                      <a:pos x="281" y="256"/>
                    </a:cxn>
                    <a:cxn ang="0">
                      <a:pos x="264" y="191"/>
                    </a:cxn>
                    <a:cxn ang="0">
                      <a:pos x="238" y="131"/>
                    </a:cxn>
                    <a:cxn ang="0">
                      <a:pos x="206" y="77"/>
                    </a:cxn>
                    <a:cxn ang="0">
                      <a:pos x="172" y="35"/>
                    </a:cxn>
                    <a:cxn ang="0">
                      <a:pos x="140" y="8"/>
                    </a:cxn>
                    <a:cxn ang="0">
                      <a:pos x="114" y="0"/>
                    </a:cxn>
                    <a:cxn ang="0">
                      <a:pos x="31" y="13"/>
                    </a:cxn>
                    <a:cxn ang="0">
                      <a:pos x="3" y="52"/>
                    </a:cxn>
                    <a:cxn ang="0">
                      <a:pos x="10" y="109"/>
                    </a:cxn>
                    <a:cxn ang="0">
                      <a:pos x="41" y="179"/>
                    </a:cxn>
                    <a:cxn ang="0">
                      <a:pos x="77" y="255"/>
                    </a:cxn>
                    <a:cxn ang="0">
                      <a:pos x="108" y="332"/>
                    </a:cxn>
                    <a:cxn ang="0">
                      <a:pos x="115" y="402"/>
                    </a:cxn>
                    <a:cxn ang="0">
                      <a:pos x="86" y="463"/>
                    </a:cxn>
                    <a:cxn ang="0">
                      <a:pos x="23" y="535"/>
                    </a:cxn>
                    <a:cxn ang="0">
                      <a:pos x="0" y="594"/>
                    </a:cxn>
                    <a:cxn ang="0">
                      <a:pos x="9" y="633"/>
                    </a:cxn>
                    <a:cxn ang="0">
                      <a:pos x="43" y="649"/>
                    </a:cxn>
                    <a:cxn ang="0">
                      <a:pos x="92" y="634"/>
                    </a:cxn>
                    <a:cxn ang="0">
                      <a:pos x="152" y="589"/>
                    </a:cxn>
                    <a:cxn ang="0">
                      <a:pos x="215" y="506"/>
                    </a:cxn>
                    <a:cxn ang="0">
                      <a:pos x="273" y="383"/>
                    </a:cxn>
                  </a:cxnLst>
                  <a:rect l="0" t="0" r="r" b="b"/>
                  <a:pathLst>
                    <a:path w="284" h="649">
                      <a:moveTo>
                        <a:pt x="273" y="383"/>
                      </a:moveTo>
                      <a:lnTo>
                        <a:pt x="284" y="319"/>
                      </a:lnTo>
                      <a:lnTo>
                        <a:pt x="281" y="256"/>
                      </a:lnTo>
                      <a:lnTo>
                        <a:pt x="264" y="191"/>
                      </a:lnTo>
                      <a:lnTo>
                        <a:pt x="238" y="131"/>
                      </a:lnTo>
                      <a:lnTo>
                        <a:pt x="206" y="77"/>
                      </a:lnTo>
                      <a:lnTo>
                        <a:pt x="172" y="35"/>
                      </a:lnTo>
                      <a:lnTo>
                        <a:pt x="140" y="8"/>
                      </a:lnTo>
                      <a:lnTo>
                        <a:pt x="114" y="0"/>
                      </a:lnTo>
                      <a:lnTo>
                        <a:pt x="31" y="13"/>
                      </a:lnTo>
                      <a:lnTo>
                        <a:pt x="3" y="52"/>
                      </a:lnTo>
                      <a:lnTo>
                        <a:pt x="10" y="109"/>
                      </a:lnTo>
                      <a:lnTo>
                        <a:pt x="41" y="179"/>
                      </a:lnTo>
                      <a:lnTo>
                        <a:pt x="77" y="255"/>
                      </a:lnTo>
                      <a:lnTo>
                        <a:pt x="108" y="332"/>
                      </a:lnTo>
                      <a:lnTo>
                        <a:pt x="115" y="402"/>
                      </a:lnTo>
                      <a:lnTo>
                        <a:pt x="86" y="463"/>
                      </a:lnTo>
                      <a:lnTo>
                        <a:pt x="23" y="535"/>
                      </a:lnTo>
                      <a:lnTo>
                        <a:pt x="0" y="594"/>
                      </a:lnTo>
                      <a:lnTo>
                        <a:pt x="9" y="633"/>
                      </a:lnTo>
                      <a:lnTo>
                        <a:pt x="43" y="649"/>
                      </a:lnTo>
                      <a:lnTo>
                        <a:pt x="92" y="634"/>
                      </a:lnTo>
                      <a:lnTo>
                        <a:pt x="152" y="589"/>
                      </a:lnTo>
                      <a:lnTo>
                        <a:pt x="215" y="506"/>
                      </a:lnTo>
                      <a:lnTo>
                        <a:pt x="273" y="38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2" name="Freeform 128"/>
                <p:cNvSpPr>
                  <a:spLocks/>
                </p:cNvSpPr>
                <p:nvPr/>
              </p:nvSpPr>
              <p:spPr bwMode="auto">
                <a:xfrm>
                  <a:off x="4666" y="1424"/>
                  <a:ext cx="89" cy="206"/>
                </a:xfrm>
                <a:custGeom>
                  <a:avLst/>
                  <a:gdLst/>
                  <a:ahLst/>
                  <a:cxnLst>
                    <a:cxn ang="0">
                      <a:pos x="255" y="366"/>
                    </a:cxn>
                    <a:cxn ang="0">
                      <a:pos x="266" y="308"/>
                    </a:cxn>
                    <a:cxn ang="0">
                      <a:pos x="262" y="246"/>
                    </a:cxn>
                    <a:cxn ang="0">
                      <a:pos x="245" y="184"/>
                    </a:cxn>
                    <a:cxn ang="0">
                      <a:pos x="221" y="126"/>
                    </a:cxn>
                    <a:cxn ang="0">
                      <a:pos x="191" y="75"/>
                    </a:cxn>
                    <a:cxn ang="0">
                      <a:pos x="160" y="34"/>
                    </a:cxn>
                    <a:cxn ang="0">
                      <a:pos x="130" y="7"/>
                    </a:cxn>
                    <a:cxn ang="0">
                      <a:pos x="106" y="0"/>
                    </a:cxn>
                    <a:cxn ang="0">
                      <a:pos x="30" y="14"/>
                    </a:cxn>
                    <a:cxn ang="0">
                      <a:pos x="5" y="50"/>
                    </a:cxn>
                    <a:cxn ang="0">
                      <a:pos x="13" y="105"/>
                    </a:cxn>
                    <a:cxn ang="0">
                      <a:pos x="43" y="172"/>
                    </a:cxn>
                    <a:cxn ang="0">
                      <a:pos x="78" y="243"/>
                    </a:cxn>
                    <a:cxn ang="0">
                      <a:pos x="106" y="315"/>
                    </a:cxn>
                    <a:cxn ang="0">
                      <a:pos x="111" y="382"/>
                    </a:cxn>
                    <a:cxn ang="0">
                      <a:pos x="83" y="440"/>
                    </a:cxn>
                    <a:cxn ang="0">
                      <a:pos x="23" y="510"/>
                    </a:cxn>
                    <a:cxn ang="0">
                      <a:pos x="0" y="565"/>
                    </a:cxn>
                    <a:cxn ang="0">
                      <a:pos x="7" y="602"/>
                    </a:cxn>
                    <a:cxn ang="0">
                      <a:pos x="38" y="618"/>
                    </a:cxn>
                    <a:cxn ang="0">
                      <a:pos x="83" y="604"/>
                    </a:cxn>
                    <a:cxn ang="0">
                      <a:pos x="141" y="561"/>
                    </a:cxn>
                    <a:cxn ang="0">
                      <a:pos x="199" y="483"/>
                    </a:cxn>
                    <a:cxn ang="0">
                      <a:pos x="255" y="366"/>
                    </a:cxn>
                  </a:cxnLst>
                  <a:rect l="0" t="0" r="r" b="b"/>
                  <a:pathLst>
                    <a:path w="266" h="618">
                      <a:moveTo>
                        <a:pt x="255" y="366"/>
                      </a:moveTo>
                      <a:lnTo>
                        <a:pt x="266" y="308"/>
                      </a:lnTo>
                      <a:lnTo>
                        <a:pt x="262" y="246"/>
                      </a:lnTo>
                      <a:lnTo>
                        <a:pt x="245" y="184"/>
                      </a:lnTo>
                      <a:lnTo>
                        <a:pt x="221" y="126"/>
                      </a:lnTo>
                      <a:lnTo>
                        <a:pt x="191" y="75"/>
                      </a:lnTo>
                      <a:lnTo>
                        <a:pt x="160" y="34"/>
                      </a:lnTo>
                      <a:lnTo>
                        <a:pt x="130" y="7"/>
                      </a:lnTo>
                      <a:lnTo>
                        <a:pt x="106" y="0"/>
                      </a:lnTo>
                      <a:lnTo>
                        <a:pt x="30" y="14"/>
                      </a:lnTo>
                      <a:lnTo>
                        <a:pt x="5" y="50"/>
                      </a:lnTo>
                      <a:lnTo>
                        <a:pt x="13" y="105"/>
                      </a:lnTo>
                      <a:lnTo>
                        <a:pt x="43" y="172"/>
                      </a:lnTo>
                      <a:lnTo>
                        <a:pt x="78" y="243"/>
                      </a:lnTo>
                      <a:lnTo>
                        <a:pt x="106" y="315"/>
                      </a:lnTo>
                      <a:lnTo>
                        <a:pt x="111" y="382"/>
                      </a:lnTo>
                      <a:lnTo>
                        <a:pt x="83" y="440"/>
                      </a:lnTo>
                      <a:lnTo>
                        <a:pt x="23" y="510"/>
                      </a:lnTo>
                      <a:lnTo>
                        <a:pt x="0" y="565"/>
                      </a:lnTo>
                      <a:lnTo>
                        <a:pt x="7" y="602"/>
                      </a:lnTo>
                      <a:lnTo>
                        <a:pt x="38" y="618"/>
                      </a:lnTo>
                      <a:lnTo>
                        <a:pt x="83" y="604"/>
                      </a:lnTo>
                      <a:lnTo>
                        <a:pt x="141" y="561"/>
                      </a:lnTo>
                      <a:lnTo>
                        <a:pt x="199" y="483"/>
                      </a:lnTo>
                      <a:lnTo>
                        <a:pt x="255" y="36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3" name="Freeform 129"/>
                <p:cNvSpPr>
                  <a:spLocks/>
                </p:cNvSpPr>
                <p:nvPr/>
              </p:nvSpPr>
              <p:spPr bwMode="auto">
                <a:xfrm>
                  <a:off x="4671" y="1430"/>
                  <a:ext cx="82" cy="196"/>
                </a:xfrm>
                <a:custGeom>
                  <a:avLst/>
                  <a:gdLst/>
                  <a:ahLst/>
                  <a:cxnLst>
                    <a:cxn ang="0">
                      <a:pos x="238" y="350"/>
                    </a:cxn>
                    <a:cxn ang="0">
                      <a:pos x="248" y="294"/>
                    </a:cxn>
                    <a:cxn ang="0">
                      <a:pos x="244" y="236"/>
                    </a:cxn>
                    <a:cxn ang="0">
                      <a:pos x="228" y="176"/>
                    </a:cxn>
                    <a:cxn ang="0">
                      <a:pos x="206" y="121"/>
                    </a:cxn>
                    <a:cxn ang="0">
                      <a:pos x="178" y="70"/>
                    </a:cxn>
                    <a:cxn ang="0">
                      <a:pos x="149" y="32"/>
                    </a:cxn>
                    <a:cxn ang="0">
                      <a:pos x="122" y="7"/>
                    </a:cxn>
                    <a:cxn ang="0">
                      <a:pos x="98" y="0"/>
                    </a:cxn>
                    <a:cxn ang="0">
                      <a:pos x="31" y="14"/>
                    </a:cxn>
                    <a:cxn ang="0">
                      <a:pos x="9" y="49"/>
                    </a:cxn>
                    <a:cxn ang="0">
                      <a:pos x="17" y="101"/>
                    </a:cxn>
                    <a:cxn ang="0">
                      <a:pos x="46" y="163"/>
                    </a:cxn>
                    <a:cxn ang="0">
                      <a:pos x="78" y="231"/>
                    </a:cxn>
                    <a:cxn ang="0">
                      <a:pos x="103" y="299"/>
                    </a:cxn>
                    <a:cxn ang="0">
                      <a:pos x="108" y="362"/>
                    </a:cxn>
                    <a:cxn ang="0">
                      <a:pos x="81" y="417"/>
                    </a:cxn>
                    <a:cxn ang="0">
                      <a:pos x="24" y="483"/>
                    </a:cxn>
                    <a:cxn ang="0">
                      <a:pos x="0" y="537"/>
                    </a:cxn>
                    <a:cxn ang="0">
                      <a:pos x="5" y="574"/>
                    </a:cxn>
                    <a:cxn ang="0">
                      <a:pos x="33" y="588"/>
                    </a:cxn>
                    <a:cxn ang="0">
                      <a:pos x="75" y="576"/>
                    </a:cxn>
                    <a:cxn ang="0">
                      <a:pos x="128" y="536"/>
                    </a:cxn>
                    <a:cxn ang="0">
                      <a:pos x="184" y="461"/>
                    </a:cxn>
                    <a:cxn ang="0">
                      <a:pos x="238" y="350"/>
                    </a:cxn>
                  </a:cxnLst>
                  <a:rect l="0" t="0" r="r" b="b"/>
                  <a:pathLst>
                    <a:path w="248" h="588">
                      <a:moveTo>
                        <a:pt x="238" y="350"/>
                      </a:moveTo>
                      <a:lnTo>
                        <a:pt x="248" y="294"/>
                      </a:lnTo>
                      <a:lnTo>
                        <a:pt x="244" y="236"/>
                      </a:lnTo>
                      <a:lnTo>
                        <a:pt x="228" y="176"/>
                      </a:lnTo>
                      <a:lnTo>
                        <a:pt x="206" y="121"/>
                      </a:lnTo>
                      <a:lnTo>
                        <a:pt x="178" y="70"/>
                      </a:lnTo>
                      <a:lnTo>
                        <a:pt x="149" y="32"/>
                      </a:lnTo>
                      <a:lnTo>
                        <a:pt x="122" y="7"/>
                      </a:lnTo>
                      <a:lnTo>
                        <a:pt x="98" y="0"/>
                      </a:lnTo>
                      <a:lnTo>
                        <a:pt x="31" y="14"/>
                      </a:lnTo>
                      <a:lnTo>
                        <a:pt x="9" y="49"/>
                      </a:lnTo>
                      <a:lnTo>
                        <a:pt x="17" y="101"/>
                      </a:lnTo>
                      <a:lnTo>
                        <a:pt x="46" y="163"/>
                      </a:lnTo>
                      <a:lnTo>
                        <a:pt x="78" y="231"/>
                      </a:lnTo>
                      <a:lnTo>
                        <a:pt x="103" y="299"/>
                      </a:lnTo>
                      <a:lnTo>
                        <a:pt x="108" y="362"/>
                      </a:lnTo>
                      <a:lnTo>
                        <a:pt x="81" y="417"/>
                      </a:lnTo>
                      <a:lnTo>
                        <a:pt x="24" y="483"/>
                      </a:lnTo>
                      <a:lnTo>
                        <a:pt x="0" y="537"/>
                      </a:lnTo>
                      <a:lnTo>
                        <a:pt x="5" y="574"/>
                      </a:lnTo>
                      <a:lnTo>
                        <a:pt x="33" y="588"/>
                      </a:lnTo>
                      <a:lnTo>
                        <a:pt x="75" y="576"/>
                      </a:lnTo>
                      <a:lnTo>
                        <a:pt x="128" y="536"/>
                      </a:lnTo>
                      <a:lnTo>
                        <a:pt x="184" y="461"/>
                      </a:lnTo>
                      <a:lnTo>
                        <a:pt x="238" y="35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4" name="Freeform 130"/>
                <p:cNvSpPr>
                  <a:spLocks/>
                </p:cNvSpPr>
                <p:nvPr/>
              </p:nvSpPr>
              <p:spPr bwMode="auto">
                <a:xfrm>
                  <a:off x="4675" y="1437"/>
                  <a:ext cx="76" cy="185"/>
                </a:xfrm>
                <a:custGeom>
                  <a:avLst/>
                  <a:gdLst/>
                  <a:ahLst/>
                  <a:cxnLst>
                    <a:cxn ang="0">
                      <a:pos x="219" y="332"/>
                    </a:cxn>
                    <a:cxn ang="0">
                      <a:pos x="228" y="280"/>
                    </a:cxn>
                    <a:cxn ang="0">
                      <a:pos x="225" y="225"/>
                    </a:cxn>
                    <a:cxn ang="0">
                      <a:pos x="212" y="168"/>
                    </a:cxn>
                    <a:cxn ang="0">
                      <a:pos x="191" y="115"/>
                    </a:cxn>
                    <a:cxn ang="0">
                      <a:pos x="164" y="67"/>
                    </a:cxn>
                    <a:cxn ang="0">
                      <a:pos x="137" y="30"/>
                    </a:cxn>
                    <a:cxn ang="0">
                      <a:pos x="111" y="6"/>
                    </a:cxn>
                    <a:cxn ang="0">
                      <a:pos x="91" y="0"/>
                    </a:cxn>
                    <a:cxn ang="0">
                      <a:pos x="30" y="15"/>
                    </a:cxn>
                    <a:cxn ang="0">
                      <a:pos x="12" y="48"/>
                    </a:cxn>
                    <a:cxn ang="0">
                      <a:pos x="22" y="95"/>
                    </a:cxn>
                    <a:cxn ang="0">
                      <a:pos x="49" y="155"/>
                    </a:cxn>
                    <a:cxn ang="0">
                      <a:pos x="78" y="218"/>
                    </a:cxn>
                    <a:cxn ang="0">
                      <a:pos x="102" y="282"/>
                    </a:cxn>
                    <a:cxn ang="0">
                      <a:pos x="105" y="340"/>
                    </a:cxn>
                    <a:cxn ang="0">
                      <a:pos x="78" y="393"/>
                    </a:cxn>
                    <a:cxn ang="0">
                      <a:pos x="22" y="456"/>
                    </a:cxn>
                    <a:cxn ang="0">
                      <a:pos x="0" y="508"/>
                    </a:cxn>
                    <a:cxn ang="0">
                      <a:pos x="3" y="541"/>
                    </a:cxn>
                    <a:cxn ang="0">
                      <a:pos x="28" y="557"/>
                    </a:cxn>
                    <a:cxn ang="0">
                      <a:pos x="67" y="546"/>
                    </a:cxn>
                    <a:cxn ang="0">
                      <a:pos x="116" y="508"/>
                    </a:cxn>
                    <a:cxn ang="0">
                      <a:pos x="168" y="437"/>
                    </a:cxn>
                    <a:cxn ang="0">
                      <a:pos x="219" y="332"/>
                    </a:cxn>
                  </a:cxnLst>
                  <a:rect l="0" t="0" r="r" b="b"/>
                  <a:pathLst>
                    <a:path w="228" h="557">
                      <a:moveTo>
                        <a:pt x="219" y="332"/>
                      </a:moveTo>
                      <a:lnTo>
                        <a:pt x="228" y="280"/>
                      </a:lnTo>
                      <a:lnTo>
                        <a:pt x="225" y="225"/>
                      </a:lnTo>
                      <a:lnTo>
                        <a:pt x="212" y="168"/>
                      </a:lnTo>
                      <a:lnTo>
                        <a:pt x="191" y="115"/>
                      </a:lnTo>
                      <a:lnTo>
                        <a:pt x="164" y="67"/>
                      </a:lnTo>
                      <a:lnTo>
                        <a:pt x="137" y="30"/>
                      </a:lnTo>
                      <a:lnTo>
                        <a:pt x="111" y="6"/>
                      </a:lnTo>
                      <a:lnTo>
                        <a:pt x="91" y="0"/>
                      </a:lnTo>
                      <a:lnTo>
                        <a:pt x="30" y="15"/>
                      </a:lnTo>
                      <a:lnTo>
                        <a:pt x="12" y="48"/>
                      </a:lnTo>
                      <a:lnTo>
                        <a:pt x="22" y="95"/>
                      </a:lnTo>
                      <a:lnTo>
                        <a:pt x="49" y="155"/>
                      </a:lnTo>
                      <a:lnTo>
                        <a:pt x="78" y="218"/>
                      </a:lnTo>
                      <a:lnTo>
                        <a:pt x="102" y="282"/>
                      </a:lnTo>
                      <a:lnTo>
                        <a:pt x="105" y="340"/>
                      </a:lnTo>
                      <a:lnTo>
                        <a:pt x="78" y="393"/>
                      </a:lnTo>
                      <a:lnTo>
                        <a:pt x="22" y="456"/>
                      </a:lnTo>
                      <a:lnTo>
                        <a:pt x="0" y="508"/>
                      </a:lnTo>
                      <a:lnTo>
                        <a:pt x="3" y="541"/>
                      </a:lnTo>
                      <a:lnTo>
                        <a:pt x="28" y="557"/>
                      </a:lnTo>
                      <a:lnTo>
                        <a:pt x="67" y="546"/>
                      </a:lnTo>
                      <a:lnTo>
                        <a:pt x="116" y="508"/>
                      </a:lnTo>
                      <a:lnTo>
                        <a:pt x="168" y="437"/>
                      </a:lnTo>
                      <a:lnTo>
                        <a:pt x="219" y="33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5" name="Freeform 131"/>
                <p:cNvSpPr>
                  <a:spLocks/>
                </p:cNvSpPr>
                <p:nvPr/>
              </p:nvSpPr>
              <p:spPr bwMode="auto">
                <a:xfrm>
                  <a:off x="4680" y="1443"/>
                  <a:ext cx="70" cy="176"/>
                </a:xfrm>
                <a:custGeom>
                  <a:avLst/>
                  <a:gdLst/>
                  <a:ahLst/>
                  <a:cxnLst>
                    <a:cxn ang="0">
                      <a:pos x="201" y="316"/>
                    </a:cxn>
                    <a:cxn ang="0">
                      <a:pos x="209" y="267"/>
                    </a:cxn>
                    <a:cxn ang="0">
                      <a:pos x="207" y="215"/>
                    </a:cxn>
                    <a:cxn ang="0">
                      <a:pos x="194" y="161"/>
                    </a:cxn>
                    <a:cxn ang="0">
                      <a:pos x="176" y="110"/>
                    </a:cxn>
                    <a:cxn ang="0">
                      <a:pos x="152" y="64"/>
                    </a:cxn>
                    <a:cxn ang="0">
                      <a:pos x="126" y="27"/>
                    </a:cxn>
                    <a:cxn ang="0">
                      <a:pos x="101" y="4"/>
                    </a:cxn>
                    <a:cxn ang="0">
                      <a:pos x="82" y="0"/>
                    </a:cxn>
                    <a:cxn ang="0">
                      <a:pos x="29" y="14"/>
                    </a:cxn>
                    <a:cxn ang="0">
                      <a:pos x="14" y="47"/>
                    </a:cxn>
                    <a:cxn ang="0">
                      <a:pos x="24" y="91"/>
                    </a:cxn>
                    <a:cxn ang="0">
                      <a:pos x="49" y="147"/>
                    </a:cxn>
                    <a:cxn ang="0">
                      <a:pos x="77" y="206"/>
                    </a:cxn>
                    <a:cxn ang="0">
                      <a:pos x="98" y="266"/>
                    </a:cxn>
                    <a:cxn ang="0">
                      <a:pos x="101" y="322"/>
                    </a:cxn>
                    <a:cxn ang="0">
                      <a:pos x="76" y="371"/>
                    </a:cxn>
                    <a:cxn ang="0">
                      <a:pos x="23" y="431"/>
                    </a:cxn>
                    <a:cxn ang="0">
                      <a:pos x="0" y="480"/>
                    </a:cxn>
                    <a:cxn ang="0">
                      <a:pos x="2" y="514"/>
                    </a:cxn>
                    <a:cxn ang="0">
                      <a:pos x="24" y="528"/>
                    </a:cxn>
                    <a:cxn ang="0">
                      <a:pos x="58" y="518"/>
                    </a:cxn>
                    <a:cxn ang="0">
                      <a:pos x="104" y="483"/>
                    </a:cxn>
                    <a:cxn ang="0">
                      <a:pos x="152" y="417"/>
                    </a:cxn>
                    <a:cxn ang="0">
                      <a:pos x="201" y="316"/>
                    </a:cxn>
                  </a:cxnLst>
                  <a:rect l="0" t="0" r="r" b="b"/>
                  <a:pathLst>
                    <a:path w="209" h="528">
                      <a:moveTo>
                        <a:pt x="201" y="316"/>
                      </a:moveTo>
                      <a:lnTo>
                        <a:pt x="209" y="267"/>
                      </a:lnTo>
                      <a:lnTo>
                        <a:pt x="207" y="215"/>
                      </a:lnTo>
                      <a:lnTo>
                        <a:pt x="194" y="161"/>
                      </a:lnTo>
                      <a:lnTo>
                        <a:pt x="176" y="110"/>
                      </a:lnTo>
                      <a:lnTo>
                        <a:pt x="152" y="64"/>
                      </a:lnTo>
                      <a:lnTo>
                        <a:pt x="126" y="27"/>
                      </a:lnTo>
                      <a:lnTo>
                        <a:pt x="101" y="4"/>
                      </a:lnTo>
                      <a:lnTo>
                        <a:pt x="82" y="0"/>
                      </a:lnTo>
                      <a:lnTo>
                        <a:pt x="29" y="14"/>
                      </a:lnTo>
                      <a:lnTo>
                        <a:pt x="14" y="47"/>
                      </a:lnTo>
                      <a:lnTo>
                        <a:pt x="24" y="91"/>
                      </a:lnTo>
                      <a:lnTo>
                        <a:pt x="49" y="147"/>
                      </a:lnTo>
                      <a:lnTo>
                        <a:pt x="77" y="206"/>
                      </a:lnTo>
                      <a:lnTo>
                        <a:pt x="98" y="266"/>
                      </a:lnTo>
                      <a:lnTo>
                        <a:pt x="101" y="322"/>
                      </a:lnTo>
                      <a:lnTo>
                        <a:pt x="76" y="371"/>
                      </a:lnTo>
                      <a:lnTo>
                        <a:pt x="23" y="431"/>
                      </a:lnTo>
                      <a:lnTo>
                        <a:pt x="0" y="480"/>
                      </a:lnTo>
                      <a:lnTo>
                        <a:pt x="2" y="514"/>
                      </a:lnTo>
                      <a:lnTo>
                        <a:pt x="24" y="528"/>
                      </a:lnTo>
                      <a:lnTo>
                        <a:pt x="58" y="518"/>
                      </a:lnTo>
                      <a:lnTo>
                        <a:pt x="104" y="483"/>
                      </a:lnTo>
                      <a:lnTo>
                        <a:pt x="152" y="417"/>
                      </a:lnTo>
                      <a:lnTo>
                        <a:pt x="201" y="31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6" name="Freeform 132"/>
                <p:cNvSpPr>
                  <a:spLocks/>
                </p:cNvSpPr>
                <p:nvPr/>
              </p:nvSpPr>
              <p:spPr bwMode="auto">
                <a:xfrm>
                  <a:off x="4685" y="1448"/>
                  <a:ext cx="63" cy="167"/>
                </a:xfrm>
                <a:custGeom>
                  <a:avLst/>
                  <a:gdLst/>
                  <a:ahLst/>
                  <a:cxnLst>
                    <a:cxn ang="0">
                      <a:pos x="184" y="302"/>
                    </a:cxn>
                    <a:cxn ang="0">
                      <a:pos x="191" y="255"/>
                    </a:cxn>
                    <a:cxn ang="0">
                      <a:pos x="189" y="206"/>
                    </a:cxn>
                    <a:cxn ang="0">
                      <a:pos x="178" y="153"/>
                    </a:cxn>
                    <a:cxn ang="0">
                      <a:pos x="161" y="106"/>
                    </a:cxn>
                    <a:cxn ang="0">
                      <a:pos x="139" y="60"/>
                    </a:cxn>
                    <a:cxn ang="0">
                      <a:pos x="115" y="26"/>
                    </a:cxn>
                    <a:cxn ang="0">
                      <a:pos x="93" y="4"/>
                    </a:cxn>
                    <a:cxn ang="0">
                      <a:pos x="75" y="0"/>
                    </a:cxn>
                    <a:cxn ang="0">
                      <a:pos x="29" y="15"/>
                    </a:cxn>
                    <a:cxn ang="0">
                      <a:pos x="17" y="46"/>
                    </a:cxn>
                    <a:cxn ang="0">
                      <a:pos x="28" y="89"/>
                    </a:cxn>
                    <a:cxn ang="0">
                      <a:pos x="51" y="140"/>
                    </a:cxn>
                    <a:cxn ang="0">
                      <a:pos x="77" y="195"/>
                    </a:cxn>
                    <a:cxn ang="0">
                      <a:pos x="97" y="251"/>
                    </a:cxn>
                    <a:cxn ang="0">
                      <a:pos x="98" y="304"/>
                    </a:cxn>
                    <a:cxn ang="0">
                      <a:pos x="74" y="350"/>
                    </a:cxn>
                    <a:cxn ang="0">
                      <a:pos x="22" y="406"/>
                    </a:cxn>
                    <a:cxn ang="0">
                      <a:pos x="0" y="452"/>
                    </a:cxn>
                    <a:cxn ang="0">
                      <a:pos x="0" y="484"/>
                    </a:cxn>
                    <a:cxn ang="0">
                      <a:pos x="20" y="499"/>
                    </a:cxn>
                    <a:cxn ang="0">
                      <a:pos x="51" y="490"/>
                    </a:cxn>
                    <a:cxn ang="0">
                      <a:pos x="93" y="457"/>
                    </a:cxn>
                    <a:cxn ang="0">
                      <a:pos x="139" y="396"/>
                    </a:cxn>
                    <a:cxn ang="0">
                      <a:pos x="184" y="302"/>
                    </a:cxn>
                  </a:cxnLst>
                  <a:rect l="0" t="0" r="r" b="b"/>
                  <a:pathLst>
                    <a:path w="191" h="499">
                      <a:moveTo>
                        <a:pt x="184" y="302"/>
                      </a:moveTo>
                      <a:lnTo>
                        <a:pt x="191" y="255"/>
                      </a:lnTo>
                      <a:lnTo>
                        <a:pt x="189" y="206"/>
                      </a:lnTo>
                      <a:lnTo>
                        <a:pt x="178" y="153"/>
                      </a:lnTo>
                      <a:lnTo>
                        <a:pt x="161" y="106"/>
                      </a:lnTo>
                      <a:lnTo>
                        <a:pt x="139" y="60"/>
                      </a:lnTo>
                      <a:lnTo>
                        <a:pt x="115" y="26"/>
                      </a:lnTo>
                      <a:lnTo>
                        <a:pt x="93" y="4"/>
                      </a:lnTo>
                      <a:lnTo>
                        <a:pt x="75" y="0"/>
                      </a:lnTo>
                      <a:lnTo>
                        <a:pt x="29" y="15"/>
                      </a:lnTo>
                      <a:lnTo>
                        <a:pt x="17" y="46"/>
                      </a:lnTo>
                      <a:lnTo>
                        <a:pt x="28" y="89"/>
                      </a:lnTo>
                      <a:lnTo>
                        <a:pt x="51" y="140"/>
                      </a:lnTo>
                      <a:lnTo>
                        <a:pt x="77" y="195"/>
                      </a:lnTo>
                      <a:lnTo>
                        <a:pt x="97" y="251"/>
                      </a:lnTo>
                      <a:lnTo>
                        <a:pt x="98" y="304"/>
                      </a:lnTo>
                      <a:lnTo>
                        <a:pt x="74" y="350"/>
                      </a:lnTo>
                      <a:lnTo>
                        <a:pt x="22" y="406"/>
                      </a:lnTo>
                      <a:lnTo>
                        <a:pt x="0" y="452"/>
                      </a:lnTo>
                      <a:lnTo>
                        <a:pt x="0" y="484"/>
                      </a:lnTo>
                      <a:lnTo>
                        <a:pt x="20" y="499"/>
                      </a:lnTo>
                      <a:lnTo>
                        <a:pt x="51" y="490"/>
                      </a:lnTo>
                      <a:lnTo>
                        <a:pt x="93" y="457"/>
                      </a:lnTo>
                      <a:lnTo>
                        <a:pt x="139" y="396"/>
                      </a:lnTo>
                      <a:lnTo>
                        <a:pt x="184" y="30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7" name="Freeform 133"/>
                <p:cNvSpPr>
                  <a:spLocks/>
                </p:cNvSpPr>
                <p:nvPr/>
              </p:nvSpPr>
              <p:spPr bwMode="auto">
                <a:xfrm>
                  <a:off x="4689" y="1455"/>
                  <a:ext cx="58" cy="156"/>
                </a:xfrm>
                <a:custGeom>
                  <a:avLst/>
                  <a:gdLst/>
                  <a:ahLst/>
                  <a:cxnLst>
                    <a:cxn ang="0">
                      <a:pos x="168" y="284"/>
                    </a:cxn>
                    <a:cxn ang="0">
                      <a:pos x="176" y="242"/>
                    </a:cxn>
                    <a:cxn ang="0">
                      <a:pos x="173" y="196"/>
                    </a:cxn>
                    <a:cxn ang="0">
                      <a:pos x="163" y="146"/>
                    </a:cxn>
                    <a:cxn ang="0">
                      <a:pos x="147" y="99"/>
                    </a:cxn>
                    <a:cxn ang="0">
                      <a:pos x="127" y="56"/>
                    </a:cxn>
                    <a:cxn ang="0">
                      <a:pos x="106" y="23"/>
                    </a:cxn>
                    <a:cxn ang="0">
                      <a:pos x="85" y="3"/>
                    </a:cxn>
                    <a:cxn ang="0">
                      <a:pos x="69" y="0"/>
                    </a:cxn>
                    <a:cxn ang="0">
                      <a:pos x="32" y="14"/>
                    </a:cxn>
                    <a:cxn ang="0">
                      <a:pos x="24" y="44"/>
                    </a:cxn>
                    <a:cxn ang="0">
                      <a:pos x="35" y="84"/>
                    </a:cxn>
                    <a:cxn ang="0">
                      <a:pos x="57" y="132"/>
                    </a:cxn>
                    <a:cxn ang="0">
                      <a:pos x="80" y="182"/>
                    </a:cxn>
                    <a:cxn ang="0">
                      <a:pos x="97" y="234"/>
                    </a:cxn>
                    <a:cxn ang="0">
                      <a:pos x="97" y="283"/>
                    </a:cxn>
                    <a:cxn ang="0">
                      <a:pos x="74" y="326"/>
                    </a:cxn>
                    <a:cxn ang="0">
                      <a:pos x="25" y="378"/>
                    </a:cxn>
                    <a:cxn ang="0">
                      <a:pos x="3" y="422"/>
                    </a:cxn>
                    <a:cxn ang="0">
                      <a:pos x="0" y="453"/>
                    </a:cxn>
                    <a:cxn ang="0">
                      <a:pos x="17" y="468"/>
                    </a:cxn>
                    <a:cxn ang="0">
                      <a:pos x="46" y="460"/>
                    </a:cxn>
                    <a:cxn ang="0">
                      <a:pos x="84" y="430"/>
                    </a:cxn>
                    <a:cxn ang="0">
                      <a:pos x="125" y="371"/>
                    </a:cxn>
                    <a:cxn ang="0">
                      <a:pos x="168" y="284"/>
                    </a:cxn>
                  </a:cxnLst>
                  <a:rect l="0" t="0" r="r" b="b"/>
                  <a:pathLst>
                    <a:path w="176" h="468">
                      <a:moveTo>
                        <a:pt x="168" y="284"/>
                      </a:moveTo>
                      <a:lnTo>
                        <a:pt x="176" y="242"/>
                      </a:lnTo>
                      <a:lnTo>
                        <a:pt x="173" y="196"/>
                      </a:lnTo>
                      <a:lnTo>
                        <a:pt x="163" y="146"/>
                      </a:lnTo>
                      <a:lnTo>
                        <a:pt x="147" y="99"/>
                      </a:lnTo>
                      <a:lnTo>
                        <a:pt x="127" y="56"/>
                      </a:lnTo>
                      <a:lnTo>
                        <a:pt x="106" y="23"/>
                      </a:lnTo>
                      <a:lnTo>
                        <a:pt x="85" y="3"/>
                      </a:lnTo>
                      <a:lnTo>
                        <a:pt x="69" y="0"/>
                      </a:lnTo>
                      <a:lnTo>
                        <a:pt x="32" y="14"/>
                      </a:lnTo>
                      <a:lnTo>
                        <a:pt x="24" y="44"/>
                      </a:lnTo>
                      <a:lnTo>
                        <a:pt x="35" y="84"/>
                      </a:lnTo>
                      <a:lnTo>
                        <a:pt x="57" y="132"/>
                      </a:lnTo>
                      <a:lnTo>
                        <a:pt x="80" y="182"/>
                      </a:lnTo>
                      <a:lnTo>
                        <a:pt x="97" y="234"/>
                      </a:lnTo>
                      <a:lnTo>
                        <a:pt x="97" y="283"/>
                      </a:lnTo>
                      <a:lnTo>
                        <a:pt x="74" y="326"/>
                      </a:lnTo>
                      <a:lnTo>
                        <a:pt x="25" y="378"/>
                      </a:lnTo>
                      <a:lnTo>
                        <a:pt x="3" y="422"/>
                      </a:lnTo>
                      <a:lnTo>
                        <a:pt x="0" y="453"/>
                      </a:lnTo>
                      <a:lnTo>
                        <a:pt x="17" y="468"/>
                      </a:lnTo>
                      <a:lnTo>
                        <a:pt x="46" y="460"/>
                      </a:lnTo>
                      <a:lnTo>
                        <a:pt x="84" y="430"/>
                      </a:lnTo>
                      <a:lnTo>
                        <a:pt x="125" y="371"/>
                      </a:lnTo>
                      <a:lnTo>
                        <a:pt x="168" y="28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8" name="Freeform 134"/>
                <p:cNvSpPr>
                  <a:spLocks/>
                </p:cNvSpPr>
                <p:nvPr/>
              </p:nvSpPr>
              <p:spPr bwMode="auto">
                <a:xfrm>
                  <a:off x="4693" y="1461"/>
                  <a:ext cx="53" cy="146"/>
                </a:xfrm>
                <a:custGeom>
                  <a:avLst/>
                  <a:gdLst/>
                  <a:ahLst/>
                  <a:cxnLst>
                    <a:cxn ang="0">
                      <a:pos x="153" y="268"/>
                    </a:cxn>
                    <a:cxn ang="0">
                      <a:pos x="159" y="229"/>
                    </a:cxn>
                    <a:cxn ang="0">
                      <a:pos x="156" y="185"/>
                    </a:cxn>
                    <a:cxn ang="0">
                      <a:pos x="147" y="139"/>
                    </a:cxn>
                    <a:cxn ang="0">
                      <a:pos x="133" y="94"/>
                    </a:cxn>
                    <a:cxn ang="0">
                      <a:pos x="115" y="53"/>
                    </a:cxn>
                    <a:cxn ang="0">
                      <a:pos x="95" y="22"/>
                    </a:cxn>
                    <a:cxn ang="0">
                      <a:pos x="77" y="3"/>
                    </a:cxn>
                    <a:cxn ang="0">
                      <a:pos x="62" y="0"/>
                    </a:cxn>
                    <a:cxn ang="0">
                      <a:pos x="31" y="14"/>
                    </a:cxn>
                    <a:cxn ang="0">
                      <a:pos x="28" y="42"/>
                    </a:cxn>
                    <a:cxn ang="0">
                      <a:pos x="39" y="79"/>
                    </a:cxn>
                    <a:cxn ang="0">
                      <a:pos x="60" y="123"/>
                    </a:cxn>
                    <a:cxn ang="0">
                      <a:pos x="80" y="169"/>
                    </a:cxn>
                    <a:cxn ang="0">
                      <a:pos x="94" y="217"/>
                    </a:cxn>
                    <a:cxn ang="0">
                      <a:pos x="93" y="261"/>
                    </a:cxn>
                    <a:cxn ang="0">
                      <a:pos x="71" y="301"/>
                    </a:cxn>
                    <a:cxn ang="0">
                      <a:pos x="24" y="352"/>
                    </a:cxn>
                    <a:cxn ang="0">
                      <a:pos x="3" y="395"/>
                    </a:cxn>
                    <a:cxn ang="0">
                      <a:pos x="0" y="424"/>
                    </a:cxn>
                    <a:cxn ang="0">
                      <a:pos x="13" y="439"/>
                    </a:cxn>
                    <a:cxn ang="0">
                      <a:pos x="38" y="433"/>
                    </a:cxn>
                    <a:cxn ang="0">
                      <a:pos x="72" y="404"/>
                    </a:cxn>
                    <a:cxn ang="0">
                      <a:pos x="111" y="350"/>
                    </a:cxn>
                    <a:cxn ang="0">
                      <a:pos x="153" y="268"/>
                    </a:cxn>
                  </a:cxnLst>
                  <a:rect l="0" t="0" r="r" b="b"/>
                  <a:pathLst>
                    <a:path w="159" h="439">
                      <a:moveTo>
                        <a:pt x="153" y="268"/>
                      </a:moveTo>
                      <a:lnTo>
                        <a:pt x="159" y="229"/>
                      </a:lnTo>
                      <a:lnTo>
                        <a:pt x="156" y="185"/>
                      </a:lnTo>
                      <a:lnTo>
                        <a:pt x="147" y="139"/>
                      </a:lnTo>
                      <a:lnTo>
                        <a:pt x="133" y="94"/>
                      </a:lnTo>
                      <a:lnTo>
                        <a:pt x="115" y="53"/>
                      </a:lnTo>
                      <a:lnTo>
                        <a:pt x="95" y="22"/>
                      </a:lnTo>
                      <a:lnTo>
                        <a:pt x="77" y="3"/>
                      </a:lnTo>
                      <a:lnTo>
                        <a:pt x="62" y="0"/>
                      </a:lnTo>
                      <a:lnTo>
                        <a:pt x="31" y="14"/>
                      </a:lnTo>
                      <a:lnTo>
                        <a:pt x="28" y="42"/>
                      </a:lnTo>
                      <a:lnTo>
                        <a:pt x="39" y="79"/>
                      </a:lnTo>
                      <a:lnTo>
                        <a:pt x="60" y="123"/>
                      </a:lnTo>
                      <a:lnTo>
                        <a:pt x="80" y="169"/>
                      </a:lnTo>
                      <a:lnTo>
                        <a:pt x="94" y="217"/>
                      </a:lnTo>
                      <a:lnTo>
                        <a:pt x="93" y="261"/>
                      </a:lnTo>
                      <a:lnTo>
                        <a:pt x="71" y="301"/>
                      </a:lnTo>
                      <a:lnTo>
                        <a:pt x="24" y="352"/>
                      </a:lnTo>
                      <a:lnTo>
                        <a:pt x="3" y="395"/>
                      </a:lnTo>
                      <a:lnTo>
                        <a:pt x="0" y="424"/>
                      </a:lnTo>
                      <a:lnTo>
                        <a:pt x="13" y="439"/>
                      </a:lnTo>
                      <a:lnTo>
                        <a:pt x="38" y="433"/>
                      </a:lnTo>
                      <a:lnTo>
                        <a:pt x="72" y="404"/>
                      </a:lnTo>
                      <a:lnTo>
                        <a:pt x="111" y="350"/>
                      </a:lnTo>
                      <a:lnTo>
                        <a:pt x="153" y="26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09" name="Freeform 135"/>
                <p:cNvSpPr>
                  <a:spLocks/>
                </p:cNvSpPr>
                <p:nvPr/>
              </p:nvSpPr>
              <p:spPr bwMode="auto">
                <a:xfrm>
                  <a:off x="4697" y="1467"/>
                  <a:ext cx="47" cy="136"/>
                </a:xfrm>
                <a:custGeom>
                  <a:avLst/>
                  <a:gdLst/>
                  <a:ahLst/>
                  <a:cxnLst>
                    <a:cxn ang="0">
                      <a:pos x="135" y="253"/>
                    </a:cxn>
                    <a:cxn ang="0">
                      <a:pos x="141" y="217"/>
                    </a:cxn>
                    <a:cxn ang="0">
                      <a:pos x="140" y="177"/>
                    </a:cxn>
                    <a:cxn ang="0">
                      <a:pos x="131" y="132"/>
                    </a:cxn>
                    <a:cxn ang="0">
                      <a:pos x="119" y="90"/>
                    </a:cxn>
                    <a:cxn ang="0">
                      <a:pos x="102" y="49"/>
                    </a:cxn>
                    <a:cxn ang="0">
                      <a:pos x="85" y="20"/>
                    </a:cxn>
                    <a:cxn ang="0">
                      <a:pos x="67" y="2"/>
                    </a:cxn>
                    <a:cxn ang="0">
                      <a:pos x="55" y="0"/>
                    </a:cxn>
                    <a:cxn ang="0">
                      <a:pos x="32" y="15"/>
                    </a:cxn>
                    <a:cxn ang="0">
                      <a:pos x="32" y="41"/>
                    </a:cxn>
                    <a:cxn ang="0">
                      <a:pos x="44" y="75"/>
                    </a:cxn>
                    <a:cxn ang="0">
                      <a:pos x="64" y="116"/>
                    </a:cxn>
                    <a:cxn ang="0">
                      <a:pos x="82" y="159"/>
                    </a:cxn>
                    <a:cxn ang="0">
                      <a:pos x="94" y="201"/>
                    </a:cxn>
                    <a:cxn ang="0">
                      <a:pos x="92" y="242"/>
                    </a:cxn>
                    <a:cxn ang="0">
                      <a:pos x="70" y="279"/>
                    </a:cxn>
                    <a:cxn ang="0">
                      <a:pos x="27" y="326"/>
                    </a:cxn>
                    <a:cxn ang="0">
                      <a:pos x="5" y="366"/>
                    </a:cxn>
                    <a:cxn ang="0">
                      <a:pos x="0" y="394"/>
                    </a:cxn>
                    <a:cxn ang="0">
                      <a:pos x="10" y="408"/>
                    </a:cxn>
                    <a:cxn ang="0">
                      <a:pos x="31" y="402"/>
                    </a:cxn>
                    <a:cxn ang="0">
                      <a:pos x="61" y="378"/>
                    </a:cxn>
                    <a:cxn ang="0">
                      <a:pos x="96" y="328"/>
                    </a:cxn>
                    <a:cxn ang="0">
                      <a:pos x="135" y="253"/>
                    </a:cxn>
                  </a:cxnLst>
                  <a:rect l="0" t="0" r="r" b="b"/>
                  <a:pathLst>
                    <a:path w="141" h="408">
                      <a:moveTo>
                        <a:pt x="135" y="253"/>
                      </a:moveTo>
                      <a:lnTo>
                        <a:pt x="141" y="217"/>
                      </a:lnTo>
                      <a:lnTo>
                        <a:pt x="140" y="177"/>
                      </a:lnTo>
                      <a:lnTo>
                        <a:pt x="131" y="132"/>
                      </a:lnTo>
                      <a:lnTo>
                        <a:pt x="119" y="90"/>
                      </a:lnTo>
                      <a:lnTo>
                        <a:pt x="102" y="49"/>
                      </a:lnTo>
                      <a:lnTo>
                        <a:pt x="85" y="20"/>
                      </a:lnTo>
                      <a:lnTo>
                        <a:pt x="67" y="2"/>
                      </a:lnTo>
                      <a:lnTo>
                        <a:pt x="55" y="0"/>
                      </a:lnTo>
                      <a:lnTo>
                        <a:pt x="32" y="15"/>
                      </a:lnTo>
                      <a:lnTo>
                        <a:pt x="32" y="41"/>
                      </a:lnTo>
                      <a:lnTo>
                        <a:pt x="44" y="75"/>
                      </a:lnTo>
                      <a:lnTo>
                        <a:pt x="64" y="116"/>
                      </a:lnTo>
                      <a:lnTo>
                        <a:pt x="82" y="159"/>
                      </a:lnTo>
                      <a:lnTo>
                        <a:pt x="94" y="201"/>
                      </a:lnTo>
                      <a:lnTo>
                        <a:pt x="92" y="242"/>
                      </a:lnTo>
                      <a:lnTo>
                        <a:pt x="70" y="279"/>
                      </a:lnTo>
                      <a:lnTo>
                        <a:pt x="27" y="326"/>
                      </a:lnTo>
                      <a:lnTo>
                        <a:pt x="5" y="366"/>
                      </a:lnTo>
                      <a:lnTo>
                        <a:pt x="0" y="394"/>
                      </a:lnTo>
                      <a:lnTo>
                        <a:pt x="10" y="408"/>
                      </a:lnTo>
                      <a:lnTo>
                        <a:pt x="31" y="402"/>
                      </a:lnTo>
                      <a:lnTo>
                        <a:pt x="61" y="378"/>
                      </a:lnTo>
                      <a:lnTo>
                        <a:pt x="96" y="328"/>
                      </a:lnTo>
                      <a:lnTo>
                        <a:pt x="135" y="25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0" name="Freeform 136"/>
                <p:cNvSpPr>
                  <a:spLocks/>
                </p:cNvSpPr>
                <p:nvPr/>
              </p:nvSpPr>
              <p:spPr bwMode="auto">
                <a:xfrm>
                  <a:off x="4702" y="1473"/>
                  <a:ext cx="41" cy="126"/>
                </a:xfrm>
                <a:custGeom>
                  <a:avLst/>
                  <a:gdLst/>
                  <a:ahLst/>
                  <a:cxnLst>
                    <a:cxn ang="0">
                      <a:pos x="117" y="235"/>
                    </a:cxn>
                    <a:cxn ang="0">
                      <a:pos x="123" y="204"/>
                    </a:cxn>
                    <a:cxn ang="0">
                      <a:pos x="122" y="166"/>
                    </a:cxn>
                    <a:cxn ang="0">
                      <a:pos x="114" y="125"/>
                    </a:cxn>
                    <a:cxn ang="0">
                      <a:pos x="105" y="84"/>
                    </a:cxn>
                    <a:cxn ang="0">
                      <a:pos x="90" y="46"/>
                    </a:cxn>
                    <a:cxn ang="0">
                      <a:pos x="75" y="18"/>
                    </a:cxn>
                    <a:cxn ang="0">
                      <a:pos x="61" y="1"/>
                    </a:cxn>
                    <a:cxn ang="0">
                      <a:pos x="48" y="0"/>
                    </a:cxn>
                    <a:cxn ang="0">
                      <a:pos x="32" y="15"/>
                    </a:cxn>
                    <a:cxn ang="0">
                      <a:pos x="35" y="39"/>
                    </a:cxn>
                    <a:cxn ang="0">
                      <a:pos x="47" y="70"/>
                    </a:cxn>
                    <a:cxn ang="0">
                      <a:pos x="65" y="106"/>
                    </a:cxn>
                    <a:cxn ang="0">
                      <a:pos x="81" y="144"/>
                    </a:cxn>
                    <a:cxn ang="0">
                      <a:pos x="92" y="184"/>
                    </a:cxn>
                    <a:cxn ang="0">
                      <a:pos x="89" y="222"/>
                    </a:cxn>
                    <a:cxn ang="0">
                      <a:pos x="69" y="256"/>
                    </a:cxn>
                    <a:cxn ang="0">
                      <a:pos x="29" y="299"/>
                    </a:cxn>
                    <a:cxn ang="0">
                      <a:pos x="7" y="337"/>
                    </a:cxn>
                    <a:cxn ang="0">
                      <a:pos x="0" y="364"/>
                    </a:cxn>
                    <a:cxn ang="0">
                      <a:pos x="8" y="377"/>
                    </a:cxn>
                    <a:cxn ang="0">
                      <a:pos x="24" y="374"/>
                    </a:cxn>
                    <a:cxn ang="0">
                      <a:pos x="50" y="350"/>
                    </a:cxn>
                    <a:cxn ang="0">
                      <a:pos x="81" y="305"/>
                    </a:cxn>
                    <a:cxn ang="0">
                      <a:pos x="117" y="235"/>
                    </a:cxn>
                  </a:cxnLst>
                  <a:rect l="0" t="0" r="r" b="b"/>
                  <a:pathLst>
                    <a:path w="123" h="377">
                      <a:moveTo>
                        <a:pt x="117" y="235"/>
                      </a:moveTo>
                      <a:lnTo>
                        <a:pt x="123" y="204"/>
                      </a:lnTo>
                      <a:lnTo>
                        <a:pt x="122" y="166"/>
                      </a:lnTo>
                      <a:lnTo>
                        <a:pt x="114" y="125"/>
                      </a:lnTo>
                      <a:lnTo>
                        <a:pt x="105" y="84"/>
                      </a:lnTo>
                      <a:lnTo>
                        <a:pt x="90" y="46"/>
                      </a:lnTo>
                      <a:lnTo>
                        <a:pt x="75" y="18"/>
                      </a:lnTo>
                      <a:lnTo>
                        <a:pt x="61" y="1"/>
                      </a:lnTo>
                      <a:lnTo>
                        <a:pt x="48" y="0"/>
                      </a:lnTo>
                      <a:lnTo>
                        <a:pt x="32" y="15"/>
                      </a:lnTo>
                      <a:lnTo>
                        <a:pt x="35" y="39"/>
                      </a:lnTo>
                      <a:lnTo>
                        <a:pt x="47" y="70"/>
                      </a:lnTo>
                      <a:lnTo>
                        <a:pt x="65" y="106"/>
                      </a:lnTo>
                      <a:lnTo>
                        <a:pt x="81" y="144"/>
                      </a:lnTo>
                      <a:lnTo>
                        <a:pt x="92" y="184"/>
                      </a:lnTo>
                      <a:lnTo>
                        <a:pt x="89" y="222"/>
                      </a:lnTo>
                      <a:lnTo>
                        <a:pt x="69" y="256"/>
                      </a:lnTo>
                      <a:lnTo>
                        <a:pt x="29" y="299"/>
                      </a:lnTo>
                      <a:lnTo>
                        <a:pt x="7" y="337"/>
                      </a:lnTo>
                      <a:lnTo>
                        <a:pt x="0" y="364"/>
                      </a:lnTo>
                      <a:lnTo>
                        <a:pt x="8" y="377"/>
                      </a:lnTo>
                      <a:lnTo>
                        <a:pt x="24" y="374"/>
                      </a:lnTo>
                      <a:lnTo>
                        <a:pt x="50" y="350"/>
                      </a:lnTo>
                      <a:lnTo>
                        <a:pt x="81" y="305"/>
                      </a:lnTo>
                      <a:lnTo>
                        <a:pt x="117" y="23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1" name="Freeform 137"/>
                <p:cNvSpPr>
                  <a:spLocks/>
                </p:cNvSpPr>
                <p:nvPr/>
              </p:nvSpPr>
              <p:spPr bwMode="auto">
                <a:xfrm>
                  <a:off x="4706" y="1479"/>
                  <a:ext cx="35" cy="116"/>
                </a:xfrm>
                <a:custGeom>
                  <a:avLst/>
                  <a:gdLst/>
                  <a:ahLst/>
                  <a:cxnLst>
                    <a:cxn ang="0">
                      <a:pos x="102" y="221"/>
                    </a:cxn>
                    <a:cxn ang="0">
                      <a:pos x="107" y="192"/>
                    </a:cxn>
                    <a:cxn ang="0">
                      <a:pos x="106" y="157"/>
                    </a:cxn>
                    <a:cxn ang="0">
                      <a:pos x="100" y="118"/>
                    </a:cxn>
                    <a:cxn ang="0">
                      <a:pos x="91" y="80"/>
                    </a:cxn>
                    <a:cxn ang="0">
                      <a:pos x="78" y="44"/>
                    </a:cxn>
                    <a:cxn ang="0">
                      <a:pos x="66" y="16"/>
                    </a:cxn>
                    <a:cxn ang="0">
                      <a:pos x="52" y="0"/>
                    </a:cxn>
                    <a:cxn ang="0">
                      <a:pos x="42" y="1"/>
                    </a:cxn>
                    <a:cxn ang="0">
                      <a:pos x="35" y="16"/>
                    </a:cxn>
                    <a:cxn ang="0">
                      <a:pos x="41" y="39"/>
                    </a:cxn>
                    <a:cxn ang="0">
                      <a:pos x="53" y="67"/>
                    </a:cxn>
                    <a:cxn ang="0">
                      <a:pos x="71" y="100"/>
                    </a:cxn>
                    <a:cxn ang="0">
                      <a:pos x="84" y="135"/>
                    </a:cxn>
                    <a:cxn ang="0">
                      <a:pos x="91" y="169"/>
                    </a:cxn>
                    <a:cxn ang="0">
                      <a:pos x="87" y="202"/>
                    </a:cxn>
                    <a:cxn ang="0">
                      <a:pos x="68" y="234"/>
                    </a:cxn>
                    <a:cxn ang="0">
                      <a:pos x="30" y="274"/>
                    </a:cxn>
                    <a:cxn ang="0">
                      <a:pos x="8" y="310"/>
                    </a:cxn>
                    <a:cxn ang="0">
                      <a:pos x="0" y="334"/>
                    </a:cxn>
                    <a:cxn ang="0">
                      <a:pos x="4" y="349"/>
                    </a:cxn>
                    <a:cxn ang="0">
                      <a:pos x="18" y="347"/>
                    </a:cxn>
                    <a:cxn ang="0">
                      <a:pos x="41" y="326"/>
                    </a:cxn>
                    <a:cxn ang="0">
                      <a:pos x="69" y="284"/>
                    </a:cxn>
                    <a:cxn ang="0">
                      <a:pos x="102" y="221"/>
                    </a:cxn>
                  </a:cxnLst>
                  <a:rect l="0" t="0" r="r" b="b"/>
                  <a:pathLst>
                    <a:path w="107" h="349">
                      <a:moveTo>
                        <a:pt x="102" y="221"/>
                      </a:moveTo>
                      <a:lnTo>
                        <a:pt x="107" y="192"/>
                      </a:lnTo>
                      <a:lnTo>
                        <a:pt x="106" y="157"/>
                      </a:lnTo>
                      <a:lnTo>
                        <a:pt x="100" y="118"/>
                      </a:lnTo>
                      <a:lnTo>
                        <a:pt x="91" y="80"/>
                      </a:lnTo>
                      <a:lnTo>
                        <a:pt x="78" y="44"/>
                      </a:lnTo>
                      <a:lnTo>
                        <a:pt x="66" y="16"/>
                      </a:lnTo>
                      <a:lnTo>
                        <a:pt x="52" y="0"/>
                      </a:lnTo>
                      <a:lnTo>
                        <a:pt x="42" y="1"/>
                      </a:lnTo>
                      <a:lnTo>
                        <a:pt x="35" y="16"/>
                      </a:lnTo>
                      <a:lnTo>
                        <a:pt x="41" y="39"/>
                      </a:lnTo>
                      <a:lnTo>
                        <a:pt x="53" y="67"/>
                      </a:lnTo>
                      <a:lnTo>
                        <a:pt x="71" y="100"/>
                      </a:lnTo>
                      <a:lnTo>
                        <a:pt x="84" y="135"/>
                      </a:lnTo>
                      <a:lnTo>
                        <a:pt x="91" y="169"/>
                      </a:lnTo>
                      <a:lnTo>
                        <a:pt x="87" y="202"/>
                      </a:lnTo>
                      <a:lnTo>
                        <a:pt x="68" y="234"/>
                      </a:lnTo>
                      <a:lnTo>
                        <a:pt x="30" y="274"/>
                      </a:lnTo>
                      <a:lnTo>
                        <a:pt x="8" y="310"/>
                      </a:lnTo>
                      <a:lnTo>
                        <a:pt x="0" y="334"/>
                      </a:lnTo>
                      <a:lnTo>
                        <a:pt x="4" y="349"/>
                      </a:lnTo>
                      <a:lnTo>
                        <a:pt x="18" y="347"/>
                      </a:lnTo>
                      <a:lnTo>
                        <a:pt x="41" y="326"/>
                      </a:lnTo>
                      <a:lnTo>
                        <a:pt x="69" y="284"/>
                      </a:lnTo>
                      <a:lnTo>
                        <a:pt x="102" y="2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2" name="Freeform 138"/>
                <p:cNvSpPr>
                  <a:spLocks/>
                </p:cNvSpPr>
                <p:nvPr/>
              </p:nvSpPr>
              <p:spPr bwMode="auto">
                <a:xfrm>
                  <a:off x="4251" y="1564"/>
                  <a:ext cx="243" cy="246"/>
                </a:xfrm>
                <a:custGeom>
                  <a:avLst/>
                  <a:gdLst/>
                  <a:ahLst/>
                  <a:cxnLst>
                    <a:cxn ang="0">
                      <a:pos x="364" y="0"/>
                    </a:cxn>
                    <a:cxn ang="0">
                      <a:pos x="522" y="30"/>
                    </a:cxn>
                    <a:cxn ang="0">
                      <a:pos x="636" y="114"/>
                    </a:cxn>
                    <a:cxn ang="0">
                      <a:pos x="704" y="231"/>
                    </a:cxn>
                    <a:cxn ang="0">
                      <a:pos x="728" y="369"/>
                    </a:cxn>
                    <a:cxn ang="0">
                      <a:pos x="704" y="503"/>
                    </a:cxn>
                    <a:cxn ang="0">
                      <a:pos x="636" y="622"/>
                    </a:cxn>
                    <a:cxn ang="0">
                      <a:pos x="522" y="705"/>
                    </a:cxn>
                    <a:cxn ang="0">
                      <a:pos x="364" y="739"/>
                    </a:cxn>
                    <a:cxn ang="0">
                      <a:pos x="203" y="705"/>
                    </a:cxn>
                    <a:cxn ang="0">
                      <a:pos x="90" y="622"/>
                    </a:cxn>
                    <a:cxn ang="0">
                      <a:pos x="22" y="503"/>
                    </a:cxn>
                    <a:cxn ang="0">
                      <a:pos x="0" y="369"/>
                    </a:cxn>
                    <a:cxn ang="0">
                      <a:pos x="22" y="231"/>
                    </a:cxn>
                    <a:cxn ang="0">
                      <a:pos x="90" y="114"/>
                    </a:cxn>
                    <a:cxn ang="0">
                      <a:pos x="203" y="30"/>
                    </a:cxn>
                    <a:cxn ang="0">
                      <a:pos x="364" y="0"/>
                    </a:cxn>
                  </a:cxnLst>
                  <a:rect l="0" t="0" r="r" b="b"/>
                  <a:pathLst>
                    <a:path w="728" h="739">
                      <a:moveTo>
                        <a:pt x="364" y="0"/>
                      </a:moveTo>
                      <a:lnTo>
                        <a:pt x="522" y="30"/>
                      </a:lnTo>
                      <a:lnTo>
                        <a:pt x="636" y="114"/>
                      </a:lnTo>
                      <a:lnTo>
                        <a:pt x="704" y="231"/>
                      </a:lnTo>
                      <a:lnTo>
                        <a:pt x="728" y="369"/>
                      </a:lnTo>
                      <a:lnTo>
                        <a:pt x="704" y="503"/>
                      </a:lnTo>
                      <a:lnTo>
                        <a:pt x="636" y="622"/>
                      </a:lnTo>
                      <a:lnTo>
                        <a:pt x="522" y="705"/>
                      </a:lnTo>
                      <a:lnTo>
                        <a:pt x="364" y="739"/>
                      </a:lnTo>
                      <a:lnTo>
                        <a:pt x="203" y="705"/>
                      </a:lnTo>
                      <a:lnTo>
                        <a:pt x="90" y="622"/>
                      </a:lnTo>
                      <a:lnTo>
                        <a:pt x="22" y="503"/>
                      </a:lnTo>
                      <a:lnTo>
                        <a:pt x="0" y="369"/>
                      </a:lnTo>
                      <a:lnTo>
                        <a:pt x="22" y="231"/>
                      </a:lnTo>
                      <a:lnTo>
                        <a:pt x="90" y="114"/>
                      </a:lnTo>
                      <a:lnTo>
                        <a:pt x="203" y="30"/>
                      </a:lnTo>
                      <a:lnTo>
                        <a:pt x="364" y="0"/>
                      </a:lnTo>
                      <a:close/>
                    </a:path>
                  </a:pathLst>
                </a:custGeom>
                <a:solidFill>
                  <a:srgbClr val="F7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3" name="Freeform 139"/>
                <p:cNvSpPr>
                  <a:spLocks/>
                </p:cNvSpPr>
                <p:nvPr/>
              </p:nvSpPr>
              <p:spPr bwMode="auto">
                <a:xfrm>
                  <a:off x="4256" y="1570"/>
                  <a:ext cx="232" cy="234"/>
                </a:xfrm>
                <a:custGeom>
                  <a:avLst/>
                  <a:gdLst/>
                  <a:ahLst/>
                  <a:cxnLst>
                    <a:cxn ang="0">
                      <a:pos x="349" y="0"/>
                    </a:cxn>
                    <a:cxn ang="0">
                      <a:pos x="499" y="30"/>
                    </a:cxn>
                    <a:cxn ang="0">
                      <a:pos x="607" y="109"/>
                    </a:cxn>
                    <a:cxn ang="0">
                      <a:pos x="672" y="222"/>
                    </a:cxn>
                    <a:cxn ang="0">
                      <a:pos x="694" y="352"/>
                    </a:cxn>
                    <a:cxn ang="0">
                      <a:pos x="672" y="479"/>
                    </a:cxn>
                    <a:cxn ang="0">
                      <a:pos x="607" y="593"/>
                    </a:cxn>
                    <a:cxn ang="0">
                      <a:pos x="499" y="673"/>
                    </a:cxn>
                    <a:cxn ang="0">
                      <a:pos x="349" y="703"/>
                    </a:cxn>
                    <a:cxn ang="0">
                      <a:pos x="195" y="673"/>
                    </a:cxn>
                    <a:cxn ang="0">
                      <a:pos x="87" y="593"/>
                    </a:cxn>
                    <a:cxn ang="0">
                      <a:pos x="21" y="479"/>
                    </a:cxn>
                    <a:cxn ang="0">
                      <a:pos x="0" y="352"/>
                    </a:cxn>
                    <a:cxn ang="0">
                      <a:pos x="21" y="222"/>
                    </a:cxn>
                    <a:cxn ang="0">
                      <a:pos x="87" y="109"/>
                    </a:cxn>
                    <a:cxn ang="0">
                      <a:pos x="195" y="30"/>
                    </a:cxn>
                    <a:cxn ang="0">
                      <a:pos x="349" y="0"/>
                    </a:cxn>
                  </a:cxnLst>
                  <a:rect l="0" t="0" r="r" b="b"/>
                  <a:pathLst>
                    <a:path w="694" h="703">
                      <a:moveTo>
                        <a:pt x="349" y="0"/>
                      </a:moveTo>
                      <a:lnTo>
                        <a:pt x="499" y="30"/>
                      </a:lnTo>
                      <a:lnTo>
                        <a:pt x="607" y="109"/>
                      </a:lnTo>
                      <a:lnTo>
                        <a:pt x="672" y="222"/>
                      </a:lnTo>
                      <a:lnTo>
                        <a:pt x="694" y="352"/>
                      </a:lnTo>
                      <a:lnTo>
                        <a:pt x="672" y="479"/>
                      </a:lnTo>
                      <a:lnTo>
                        <a:pt x="607" y="593"/>
                      </a:lnTo>
                      <a:lnTo>
                        <a:pt x="499" y="673"/>
                      </a:lnTo>
                      <a:lnTo>
                        <a:pt x="349" y="703"/>
                      </a:lnTo>
                      <a:lnTo>
                        <a:pt x="195" y="673"/>
                      </a:lnTo>
                      <a:lnTo>
                        <a:pt x="87" y="593"/>
                      </a:lnTo>
                      <a:lnTo>
                        <a:pt x="21" y="479"/>
                      </a:lnTo>
                      <a:lnTo>
                        <a:pt x="0" y="352"/>
                      </a:lnTo>
                      <a:lnTo>
                        <a:pt x="21" y="222"/>
                      </a:lnTo>
                      <a:lnTo>
                        <a:pt x="87" y="109"/>
                      </a:lnTo>
                      <a:lnTo>
                        <a:pt x="195" y="30"/>
                      </a:lnTo>
                      <a:lnTo>
                        <a:pt x="349" y="0"/>
                      </a:lnTo>
                      <a:close/>
                    </a:path>
                  </a:pathLst>
                </a:custGeom>
                <a:solidFill>
                  <a:srgbClr val="E6F0F5"/>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4" name="Freeform 140"/>
                <p:cNvSpPr>
                  <a:spLocks/>
                </p:cNvSpPr>
                <p:nvPr/>
              </p:nvSpPr>
              <p:spPr bwMode="auto">
                <a:xfrm>
                  <a:off x="4265" y="1579"/>
                  <a:ext cx="215" cy="218"/>
                </a:xfrm>
                <a:custGeom>
                  <a:avLst/>
                  <a:gdLst/>
                  <a:ahLst/>
                  <a:cxnLst>
                    <a:cxn ang="0">
                      <a:pos x="324" y="0"/>
                    </a:cxn>
                    <a:cxn ang="0">
                      <a:pos x="464" y="27"/>
                    </a:cxn>
                    <a:cxn ang="0">
                      <a:pos x="565" y="102"/>
                    </a:cxn>
                    <a:cxn ang="0">
                      <a:pos x="625" y="206"/>
                    </a:cxn>
                    <a:cxn ang="0">
                      <a:pos x="646" y="327"/>
                    </a:cxn>
                    <a:cxn ang="0">
                      <a:pos x="625" y="447"/>
                    </a:cxn>
                    <a:cxn ang="0">
                      <a:pos x="565" y="553"/>
                    </a:cxn>
                    <a:cxn ang="0">
                      <a:pos x="464" y="626"/>
                    </a:cxn>
                    <a:cxn ang="0">
                      <a:pos x="324" y="656"/>
                    </a:cxn>
                    <a:cxn ang="0">
                      <a:pos x="182" y="626"/>
                    </a:cxn>
                    <a:cxn ang="0">
                      <a:pos x="81" y="553"/>
                    </a:cxn>
                    <a:cxn ang="0">
                      <a:pos x="20" y="447"/>
                    </a:cxn>
                    <a:cxn ang="0">
                      <a:pos x="0" y="327"/>
                    </a:cxn>
                    <a:cxn ang="0">
                      <a:pos x="20" y="206"/>
                    </a:cxn>
                    <a:cxn ang="0">
                      <a:pos x="81" y="102"/>
                    </a:cxn>
                    <a:cxn ang="0">
                      <a:pos x="182" y="27"/>
                    </a:cxn>
                    <a:cxn ang="0">
                      <a:pos x="324" y="0"/>
                    </a:cxn>
                  </a:cxnLst>
                  <a:rect l="0" t="0" r="r" b="b"/>
                  <a:pathLst>
                    <a:path w="646" h="656">
                      <a:moveTo>
                        <a:pt x="324" y="0"/>
                      </a:moveTo>
                      <a:lnTo>
                        <a:pt x="464" y="27"/>
                      </a:lnTo>
                      <a:lnTo>
                        <a:pt x="565" y="102"/>
                      </a:lnTo>
                      <a:lnTo>
                        <a:pt x="625" y="206"/>
                      </a:lnTo>
                      <a:lnTo>
                        <a:pt x="646" y="327"/>
                      </a:lnTo>
                      <a:lnTo>
                        <a:pt x="625" y="447"/>
                      </a:lnTo>
                      <a:lnTo>
                        <a:pt x="565" y="553"/>
                      </a:lnTo>
                      <a:lnTo>
                        <a:pt x="464" y="626"/>
                      </a:lnTo>
                      <a:lnTo>
                        <a:pt x="324" y="656"/>
                      </a:lnTo>
                      <a:lnTo>
                        <a:pt x="182" y="626"/>
                      </a:lnTo>
                      <a:lnTo>
                        <a:pt x="81" y="553"/>
                      </a:lnTo>
                      <a:lnTo>
                        <a:pt x="20" y="447"/>
                      </a:lnTo>
                      <a:lnTo>
                        <a:pt x="0" y="327"/>
                      </a:lnTo>
                      <a:lnTo>
                        <a:pt x="20" y="206"/>
                      </a:lnTo>
                      <a:lnTo>
                        <a:pt x="81" y="102"/>
                      </a:lnTo>
                      <a:lnTo>
                        <a:pt x="182" y="27"/>
                      </a:lnTo>
                      <a:lnTo>
                        <a:pt x="324" y="0"/>
                      </a:lnTo>
                      <a:close/>
                    </a:path>
                  </a:pathLst>
                </a:custGeom>
                <a:solidFill>
                  <a:srgbClr val="E6F0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5" name="Freeform 141"/>
                <p:cNvSpPr>
                  <a:spLocks/>
                </p:cNvSpPr>
                <p:nvPr/>
              </p:nvSpPr>
              <p:spPr bwMode="auto">
                <a:xfrm>
                  <a:off x="4274" y="1587"/>
                  <a:ext cx="199" cy="203"/>
                </a:xfrm>
                <a:custGeom>
                  <a:avLst/>
                  <a:gdLst/>
                  <a:ahLst/>
                  <a:cxnLst>
                    <a:cxn ang="0">
                      <a:pos x="299" y="0"/>
                    </a:cxn>
                    <a:cxn ang="0">
                      <a:pos x="429" y="26"/>
                    </a:cxn>
                    <a:cxn ang="0">
                      <a:pos x="523" y="94"/>
                    </a:cxn>
                    <a:cxn ang="0">
                      <a:pos x="580" y="191"/>
                    </a:cxn>
                    <a:cxn ang="0">
                      <a:pos x="599" y="304"/>
                    </a:cxn>
                    <a:cxn ang="0">
                      <a:pos x="580" y="415"/>
                    </a:cxn>
                    <a:cxn ang="0">
                      <a:pos x="523" y="512"/>
                    </a:cxn>
                    <a:cxn ang="0">
                      <a:pos x="429" y="581"/>
                    </a:cxn>
                    <a:cxn ang="0">
                      <a:pos x="299" y="607"/>
                    </a:cxn>
                    <a:cxn ang="0">
                      <a:pos x="167" y="581"/>
                    </a:cxn>
                    <a:cxn ang="0">
                      <a:pos x="73" y="512"/>
                    </a:cxn>
                    <a:cxn ang="0">
                      <a:pos x="18" y="415"/>
                    </a:cxn>
                    <a:cxn ang="0">
                      <a:pos x="0" y="304"/>
                    </a:cxn>
                    <a:cxn ang="0">
                      <a:pos x="18" y="191"/>
                    </a:cxn>
                    <a:cxn ang="0">
                      <a:pos x="73" y="94"/>
                    </a:cxn>
                    <a:cxn ang="0">
                      <a:pos x="167" y="26"/>
                    </a:cxn>
                    <a:cxn ang="0">
                      <a:pos x="299" y="0"/>
                    </a:cxn>
                  </a:cxnLst>
                  <a:rect l="0" t="0" r="r" b="b"/>
                  <a:pathLst>
                    <a:path w="599" h="607">
                      <a:moveTo>
                        <a:pt x="299" y="0"/>
                      </a:moveTo>
                      <a:lnTo>
                        <a:pt x="429" y="26"/>
                      </a:lnTo>
                      <a:lnTo>
                        <a:pt x="523" y="94"/>
                      </a:lnTo>
                      <a:lnTo>
                        <a:pt x="580" y="191"/>
                      </a:lnTo>
                      <a:lnTo>
                        <a:pt x="599" y="304"/>
                      </a:lnTo>
                      <a:lnTo>
                        <a:pt x="580" y="415"/>
                      </a:lnTo>
                      <a:lnTo>
                        <a:pt x="523" y="512"/>
                      </a:lnTo>
                      <a:lnTo>
                        <a:pt x="429" y="581"/>
                      </a:lnTo>
                      <a:lnTo>
                        <a:pt x="299" y="607"/>
                      </a:lnTo>
                      <a:lnTo>
                        <a:pt x="167" y="581"/>
                      </a:lnTo>
                      <a:lnTo>
                        <a:pt x="73" y="512"/>
                      </a:lnTo>
                      <a:lnTo>
                        <a:pt x="18" y="415"/>
                      </a:lnTo>
                      <a:lnTo>
                        <a:pt x="0" y="304"/>
                      </a:lnTo>
                      <a:lnTo>
                        <a:pt x="18" y="191"/>
                      </a:lnTo>
                      <a:lnTo>
                        <a:pt x="73" y="94"/>
                      </a:lnTo>
                      <a:lnTo>
                        <a:pt x="167" y="26"/>
                      </a:lnTo>
                      <a:lnTo>
                        <a:pt x="299" y="0"/>
                      </a:lnTo>
                      <a:close/>
                    </a:path>
                  </a:pathLst>
                </a:custGeom>
                <a:solidFill>
                  <a:srgbClr val="E8F2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6" name="Freeform 142"/>
                <p:cNvSpPr>
                  <a:spLocks/>
                </p:cNvSpPr>
                <p:nvPr/>
              </p:nvSpPr>
              <p:spPr bwMode="auto">
                <a:xfrm>
                  <a:off x="4282" y="1596"/>
                  <a:ext cx="184" cy="187"/>
                </a:xfrm>
                <a:custGeom>
                  <a:avLst/>
                  <a:gdLst/>
                  <a:ahLst/>
                  <a:cxnLst>
                    <a:cxn ang="0">
                      <a:pos x="277" y="0"/>
                    </a:cxn>
                    <a:cxn ang="0">
                      <a:pos x="397" y="23"/>
                    </a:cxn>
                    <a:cxn ang="0">
                      <a:pos x="483" y="87"/>
                    </a:cxn>
                    <a:cxn ang="0">
                      <a:pos x="534" y="176"/>
                    </a:cxn>
                    <a:cxn ang="0">
                      <a:pos x="552" y="280"/>
                    </a:cxn>
                    <a:cxn ang="0">
                      <a:pos x="534" y="383"/>
                    </a:cxn>
                    <a:cxn ang="0">
                      <a:pos x="483" y="474"/>
                    </a:cxn>
                    <a:cxn ang="0">
                      <a:pos x="397" y="537"/>
                    </a:cxn>
                    <a:cxn ang="0">
                      <a:pos x="277" y="562"/>
                    </a:cxn>
                    <a:cxn ang="0">
                      <a:pos x="154" y="537"/>
                    </a:cxn>
                    <a:cxn ang="0">
                      <a:pos x="68" y="474"/>
                    </a:cxn>
                    <a:cxn ang="0">
                      <a:pos x="16" y="383"/>
                    </a:cxn>
                    <a:cxn ang="0">
                      <a:pos x="0" y="280"/>
                    </a:cxn>
                    <a:cxn ang="0">
                      <a:pos x="16" y="176"/>
                    </a:cxn>
                    <a:cxn ang="0">
                      <a:pos x="68" y="87"/>
                    </a:cxn>
                    <a:cxn ang="0">
                      <a:pos x="154" y="23"/>
                    </a:cxn>
                    <a:cxn ang="0">
                      <a:pos x="277" y="0"/>
                    </a:cxn>
                  </a:cxnLst>
                  <a:rect l="0" t="0" r="r" b="b"/>
                  <a:pathLst>
                    <a:path w="552" h="562">
                      <a:moveTo>
                        <a:pt x="277" y="0"/>
                      </a:moveTo>
                      <a:lnTo>
                        <a:pt x="397" y="23"/>
                      </a:lnTo>
                      <a:lnTo>
                        <a:pt x="483" y="87"/>
                      </a:lnTo>
                      <a:lnTo>
                        <a:pt x="534" y="176"/>
                      </a:lnTo>
                      <a:lnTo>
                        <a:pt x="552" y="280"/>
                      </a:lnTo>
                      <a:lnTo>
                        <a:pt x="534" y="383"/>
                      </a:lnTo>
                      <a:lnTo>
                        <a:pt x="483" y="474"/>
                      </a:lnTo>
                      <a:lnTo>
                        <a:pt x="397" y="537"/>
                      </a:lnTo>
                      <a:lnTo>
                        <a:pt x="277" y="562"/>
                      </a:lnTo>
                      <a:lnTo>
                        <a:pt x="154" y="537"/>
                      </a:lnTo>
                      <a:lnTo>
                        <a:pt x="68" y="474"/>
                      </a:lnTo>
                      <a:lnTo>
                        <a:pt x="16" y="383"/>
                      </a:lnTo>
                      <a:lnTo>
                        <a:pt x="0" y="280"/>
                      </a:lnTo>
                      <a:lnTo>
                        <a:pt x="16" y="176"/>
                      </a:lnTo>
                      <a:lnTo>
                        <a:pt x="68" y="87"/>
                      </a:lnTo>
                      <a:lnTo>
                        <a:pt x="154" y="23"/>
                      </a:lnTo>
                      <a:lnTo>
                        <a:pt x="277" y="0"/>
                      </a:lnTo>
                      <a:close/>
                    </a:path>
                  </a:pathLst>
                </a:custGeom>
                <a:solidFill>
                  <a:srgbClr val="EBF2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7" name="Freeform 143"/>
                <p:cNvSpPr>
                  <a:spLocks/>
                </p:cNvSpPr>
                <p:nvPr/>
              </p:nvSpPr>
              <p:spPr bwMode="auto">
                <a:xfrm>
                  <a:off x="4290" y="1604"/>
                  <a:ext cx="170" cy="172"/>
                </a:xfrm>
                <a:custGeom>
                  <a:avLst/>
                  <a:gdLst/>
                  <a:ahLst/>
                  <a:cxnLst>
                    <a:cxn ang="0">
                      <a:pos x="254" y="0"/>
                    </a:cxn>
                    <a:cxn ang="0">
                      <a:pos x="364" y="21"/>
                    </a:cxn>
                    <a:cxn ang="0">
                      <a:pos x="444" y="80"/>
                    </a:cxn>
                    <a:cxn ang="0">
                      <a:pos x="490" y="162"/>
                    </a:cxn>
                    <a:cxn ang="0">
                      <a:pos x="508" y="258"/>
                    </a:cxn>
                    <a:cxn ang="0">
                      <a:pos x="490" y="351"/>
                    </a:cxn>
                    <a:cxn ang="0">
                      <a:pos x="444" y="434"/>
                    </a:cxn>
                    <a:cxn ang="0">
                      <a:pos x="364" y="492"/>
                    </a:cxn>
                    <a:cxn ang="0">
                      <a:pos x="254" y="515"/>
                    </a:cxn>
                    <a:cxn ang="0">
                      <a:pos x="142" y="492"/>
                    </a:cxn>
                    <a:cxn ang="0">
                      <a:pos x="63" y="434"/>
                    </a:cxn>
                    <a:cxn ang="0">
                      <a:pos x="15" y="351"/>
                    </a:cxn>
                    <a:cxn ang="0">
                      <a:pos x="0" y="258"/>
                    </a:cxn>
                    <a:cxn ang="0">
                      <a:pos x="15" y="162"/>
                    </a:cxn>
                    <a:cxn ang="0">
                      <a:pos x="63" y="80"/>
                    </a:cxn>
                    <a:cxn ang="0">
                      <a:pos x="142" y="21"/>
                    </a:cxn>
                    <a:cxn ang="0">
                      <a:pos x="254" y="0"/>
                    </a:cxn>
                  </a:cxnLst>
                  <a:rect l="0" t="0" r="r" b="b"/>
                  <a:pathLst>
                    <a:path w="508" h="515">
                      <a:moveTo>
                        <a:pt x="254" y="0"/>
                      </a:moveTo>
                      <a:lnTo>
                        <a:pt x="364" y="21"/>
                      </a:lnTo>
                      <a:lnTo>
                        <a:pt x="444" y="80"/>
                      </a:lnTo>
                      <a:lnTo>
                        <a:pt x="490" y="162"/>
                      </a:lnTo>
                      <a:lnTo>
                        <a:pt x="508" y="258"/>
                      </a:lnTo>
                      <a:lnTo>
                        <a:pt x="490" y="351"/>
                      </a:lnTo>
                      <a:lnTo>
                        <a:pt x="444" y="434"/>
                      </a:lnTo>
                      <a:lnTo>
                        <a:pt x="364" y="492"/>
                      </a:lnTo>
                      <a:lnTo>
                        <a:pt x="254" y="515"/>
                      </a:lnTo>
                      <a:lnTo>
                        <a:pt x="142" y="492"/>
                      </a:lnTo>
                      <a:lnTo>
                        <a:pt x="63" y="434"/>
                      </a:lnTo>
                      <a:lnTo>
                        <a:pt x="15" y="351"/>
                      </a:lnTo>
                      <a:lnTo>
                        <a:pt x="0" y="258"/>
                      </a:lnTo>
                      <a:lnTo>
                        <a:pt x="15" y="162"/>
                      </a:lnTo>
                      <a:lnTo>
                        <a:pt x="63" y="80"/>
                      </a:lnTo>
                      <a:lnTo>
                        <a:pt x="142" y="21"/>
                      </a:lnTo>
                      <a:lnTo>
                        <a:pt x="254" y="0"/>
                      </a:lnTo>
                      <a:close/>
                    </a:path>
                  </a:pathLst>
                </a:custGeom>
                <a:solidFill>
                  <a:srgbClr val="EDF7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8" name="Freeform 144"/>
                <p:cNvSpPr>
                  <a:spLocks/>
                </p:cNvSpPr>
                <p:nvPr/>
              </p:nvSpPr>
              <p:spPr bwMode="auto">
                <a:xfrm>
                  <a:off x="4299" y="1613"/>
                  <a:ext cx="154" cy="156"/>
                </a:xfrm>
                <a:custGeom>
                  <a:avLst/>
                  <a:gdLst/>
                  <a:ahLst/>
                  <a:cxnLst>
                    <a:cxn ang="0">
                      <a:pos x="232" y="0"/>
                    </a:cxn>
                    <a:cxn ang="0">
                      <a:pos x="331" y="20"/>
                    </a:cxn>
                    <a:cxn ang="0">
                      <a:pos x="403" y="73"/>
                    </a:cxn>
                    <a:cxn ang="0">
                      <a:pos x="446" y="147"/>
                    </a:cxn>
                    <a:cxn ang="0">
                      <a:pos x="461" y="233"/>
                    </a:cxn>
                    <a:cxn ang="0">
                      <a:pos x="446" y="318"/>
                    </a:cxn>
                    <a:cxn ang="0">
                      <a:pos x="403" y="394"/>
                    </a:cxn>
                    <a:cxn ang="0">
                      <a:pos x="331" y="446"/>
                    </a:cxn>
                    <a:cxn ang="0">
                      <a:pos x="232" y="467"/>
                    </a:cxn>
                    <a:cxn ang="0">
                      <a:pos x="130" y="446"/>
                    </a:cxn>
                    <a:cxn ang="0">
                      <a:pos x="58" y="394"/>
                    </a:cxn>
                    <a:cxn ang="0">
                      <a:pos x="13" y="318"/>
                    </a:cxn>
                    <a:cxn ang="0">
                      <a:pos x="0" y="233"/>
                    </a:cxn>
                    <a:cxn ang="0">
                      <a:pos x="13" y="147"/>
                    </a:cxn>
                    <a:cxn ang="0">
                      <a:pos x="58" y="73"/>
                    </a:cxn>
                    <a:cxn ang="0">
                      <a:pos x="130" y="20"/>
                    </a:cxn>
                    <a:cxn ang="0">
                      <a:pos x="232" y="0"/>
                    </a:cxn>
                  </a:cxnLst>
                  <a:rect l="0" t="0" r="r" b="b"/>
                  <a:pathLst>
                    <a:path w="461" h="467">
                      <a:moveTo>
                        <a:pt x="232" y="0"/>
                      </a:moveTo>
                      <a:lnTo>
                        <a:pt x="331" y="20"/>
                      </a:lnTo>
                      <a:lnTo>
                        <a:pt x="403" y="73"/>
                      </a:lnTo>
                      <a:lnTo>
                        <a:pt x="446" y="147"/>
                      </a:lnTo>
                      <a:lnTo>
                        <a:pt x="461" y="233"/>
                      </a:lnTo>
                      <a:lnTo>
                        <a:pt x="446" y="318"/>
                      </a:lnTo>
                      <a:lnTo>
                        <a:pt x="403" y="394"/>
                      </a:lnTo>
                      <a:lnTo>
                        <a:pt x="331" y="446"/>
                      </a:lnTo>
                      <a:lnTo>
                        <a:pt x="232" y="467"/>
                      </a:lnTo>
                      <a:lnTo>
                        <a:pt x="130" y="446"/>
                      </a:lnTo>
                      <a:lnTo>
                        <a:pt x="58" y="394"/>
                      </a:lnTo>
                      <a:lnTo>
                        <a:pt x="13" y="318"/>
                      </a:lnTo>
                      <a:lnTo>
                        <a:pt x="0" y="233"/>
                      </a:lnTo>
                      <a:lnTo>
                        <a:pt x="13" y="147"/>
                      </a:lnTo>
                      <a:lnTo>
                        <a:pt x="58" y="73"/>
                      </a:lnTo>
                      <a:lnTo>
                        <a:pt x="130" y="20"/>
                      </a:lnTo>
                      <a:lnTo>
                        <a:pt x="232" y="0"/>
                      </a:lnTo>
                      <a:close/>
                    </a:path>
                  </a:pathLst>
                </a:custGeom>
                <a:solidFill>
                  <a:srgbClr val="F0F7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19" name="Freeform 145"/>
                <p:cNvSpPr>
                  <a:spLocks/>
                </p:cNvSpPr>
                <p:nvPr/>
              </p:nvSpPr>
              <p:spPr bwMode="auto">
                <a:xfrm>
                  <a:off x="4308" y="1622"/>
                  <a:ext cx="138" cy="140"/>
                </a:xfrm>
                <a:custGeom>
                  <a:avLst/>
                  <a:gdLst/>
                  <a:ahLst/>
                  <a:cxnLst>
                    <a:cxn ang="0">
                      <a:pos x="207" y="0"/>
                    </a:cxn>
                    <a:cxn ang="0">
                      <a:pos x="296" y="17"/>
                    </a:cxn>
                    <a:cxn ang="0">
                      <a:pos x="361" y="65"/>
                    </a:cxn>
                    <a:cxn ang="0">
                      <a:pos x="400" y="132"/>
                    </a:cxn>
                    <a:cxn ang="0">
                      <a:pos x="414" y="211"/>
                    </a:cxn>
                    <a:cxn ang="0">
                      <a:pos x="400" y="288"/>
                    </a:cxn>
                    <a:cxn ang="0">
                      <a:pos x="361" y="355"/>
                    </a:cxn>
                    <a:cxn ang="0">
                      <a:pos x="296" y="403"/>
                    </a:cxn>
                    <a:cxn ang="0">
                      <a:pos x="207" y="421"/>
                    </a:cxn>
                    <a:cxn ang="0">
                      <a:pos x="115" y="403"/>
                    </a:cxn>
                    <a:cxn ang="0">
                      <a:pos x="51" y="355"/>
                    </a:cxn>
                    <a:cxn ang="0">
                      <a:pos x="12" y="288"/>
                    </a:cxn>
                    <a:cxn ang="0">
                      <a:pos x="0" y="211"/>
                    </a:cxn>
                    <a:cxn ang="0">
                      <a:pos x="12" y="132"/>
                    </a:cxn>
                    <a:cxn ang="0">
                      <a:pos x="51" y="65"/>
                    </a:cxn>
                    <a:cxn ang="0">
                      <a:pos x="115" y="17"/>
                    </a:cxn>
                    <a:cxn ang="0">
                      <a:pos x="207" y="0"/>
                    </a:cxn>
                  </a:cxnLst>
                  <a:rect l="0" t="0" r="r" b="b"/>
                  <a:pathLst>
                    <a:path w="414" h="421">
                      <a:moveTo>
                        <a:pt x="207" y="0"/>
                      </a:moveTo>
                      <a:lnTo>
                        <a:pt x="296" y="17"/>
                      </a:lnTo>
                      <a:lnTo>
                        <a:pt x="361" y="65"/>
                      </a:lnTo>
                      <a:lnTo>
                        <a:pt x="400" y="132"/>
                      </a:lnTo>
                      <a:lnTo>
                        <a:pt x="414" y="211"/>
                      </a:lnTo>
                      <a:lnTo>
                        <a:pt x="400" y="288"/>
                      </a:lnTo>
                      <a:lnTo>
                        <a:pt x="361" y="355"/>
                      </a:lnTo>
                      <a:lnTo>
                        <a:pt x="296" y="403"/>
                      </a:lnTo>
                      <a:lnTo>
                        <a:pt x="207" y="421"/>
                      </a:lnTo>
                      <a:lnTo>
                        <a:pt x="115" y="403"/>
                      </a:lnTo>
                      <a:lnTo>
                        <a:pt x="51" y="355"/>
                      </a:lnTo>
                      <a:lnTo>
                        <a:pt x="12" y="288"/>
                      </a:lnTo>
                      <a:lnTo>
                        <a:pt x="0" y="211"/>
                      </a:lnTo>
                      <a:lnTo>
                        <a:pt x="12" y="132"/>
                      </a:lnTo>
                      <a:lnTo>
                        <a:pt x="51" y="65"/>
                      </a:lnTo>
                      <a:lnTo>
                        <a:pt x="115" y="17"/>
                      </a:lnTo>
                      <a:lnTo>
                        <a:pt x="207" y="0"/>
                      </a:lnTo>
                      <a:close/>
                    </a:path>
                  </a:pathLst>
                </a:custGeom>
                <a:solidFill>
                  <a:srgbClr val="F2FA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0" name="Freeform 146"/>
                <p:cNvSpPr>
                  <a:spLocks/>
                </p:cNvSpPr>
                <p:nvPr/>
              </p:nvSpPr>
              <p:spPr bwMode="auto">
                <a:xfrm>
                  <a:off x="4316" y="1631"/>
                  <a:ext cx="123" cy="124"/>
                </a:xfrm>
                <a:custGeom>
                  <a:avLst/>
                  <a:gdLst/>
                  <a:ahLst/>
                  <a:cxnLst>
                    <a:cxn ang="0">
                      <a:pos x="184" y="0"/>
                    </a:cxn>
                    <a:cxn ang="0">
                      <a:pos x="264" y="16"/>
                    </a:cxn>
                    <a:cxn ang="0">
                      <a:pos x="322" y="57"/>
                    </a:cxn>
                    <a:cxn ang="0">
                      <a:pos x="356" y="117"/>
                    </a:cxn>
                    <a:cxn ang="0">
                      <a:pos x="368" y="186"/>
                    </a:cxn>
                    <a:cxn ang="0">
                      <a:pos x="356" y="253"/>
                    </a:cxn>
                    <a:cxn ang="0">
                      <a:pos x="322" y="315"/>
                    </a:cxn>
                    <a:cxn ang="0">
                      <a:pos x="264" y="356"/>
                    </a:cxn>
                    <a:cxn ang="0">
                      <a:pos x="184" y="373"/>
                    </a:cxn>
                    <a:cxn ang="0">
                      <a:pos x="103" y="356"/>
                    </a:cxn>
                    <a:cxn ang="0">
                      <a:pos x="46" y="315"/>
                    </a:cxn>
                    <a:cxn ang="0">
                      <a:pos x="11" y="253"/>
                    </a:cxn>
                    <a:cxn ang="0">
                      <a:pos x="0" y="186"/>
                    </a:cxn>
                    <a:cxn ang="0">
                      <a:pos x="11" y="117"/>
                    </a:cxn>
                    <a:cxn ang="0">
                      <a:pos x="46" y="57"/>
                    </a:cxn>
                    <a:cxn ang="0">
                      <a:pos x="103" y="16"/>
                    </a:cxn>
                    <a:cxn ang="0">
                      <a:pos x="184" y="0"/>
                    </a:cxn>
                  </a:cxnLst>
                  <a:rect l="0" t="0" r="r" b="b"/>
                  <a:pathLst>
                    <a:path w="368" h="373">
                      <a:moveTo>
                        <a:pt x="184" y="0"/>
                      </a:moveTo>
                      <a:lnTo>
                        <a:pt x="264" y="16"/>
                      </a:lnTo>
                      <a:lnTo>
                        <a:pt x="322" y="57"/>
                      </a:lnTo>
                      <a:lnTo>
                        <a:pt x="356" y="117"/>
                      </a:lnTo>
                      <a:lnTo>
                        <a:pt x="368" y="186"/>
                      </a:lnTo>
                      <a:lnTo>
                        <a:pt x="356" y="253"/>
                      </a:lnTo>
                      <a:lnTo>
                        <a:pt x="322" y="315"/>
                      </a:lnTo>
                      <a:lnTo>
                        <a:pt x="264" y="356"/>
                      </a:lnTo>
                      <a:lnTo>
                        <a:pt x="184" y="373"/>
                      </a:lnTo>
                      <a:lnTo>
                        <a:pt x="103" y="356"/>
                      </a:lnTo>
                      <a:lnTo>
                        <a:pt x="46" y="315"/>
                      </a:lnTo>
                      <a:lnTo>
                        <a:pt x="11" y="253"/>
                      </a:lnTo>
                      <a:lnTo>
                        <a:pt x="0" y="186"/>
                      </a:lnTo>
                      <a:lnTo>
                        <a:pt x="11" y="117"/>
                      </a:lnTo>
                      <a:lnTo>
                        <a:pt x="46" y="57"/>
                      </a:lnTo>
                      <a:lnTo>
                        <a:pt x="103" y="16"/>
                      </a:lnTo>
                      <a:lnTo>
                        <a:pt x="184" y="0"/>
                      </a:lnTo>
                      <a:close/>
                    </a:path>
                  </a:pathLst>
                </a:custGeom>
                <a:solidFill>
                  <a:srgbClr val="F7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1" name="Freeform 147"/>
                <p:cNvSpPr>
                  <a:spLocks/>
                </p:cNvSpPr>
                <p:nvPr/>
              </p:nvSpPr>
              <p:spPr bwMode="auto">
                <a:xfrm>
                  <a:off x="4275" y="1591"/>
                  <a:ext cx="63" cy="82"/>
                </a:xfrm>
                <a:custGeom>
                  <a:avLst/>
                  <a:gdLst/>
                  <a:ahLst/>
                  <a:cxnLst>
                    <a:cxn ang="0">
                      <a:pos x="134" y="0"/>
                    </a:cxn>
                    <a:cxn ang="0">
                      <a:pos x="147" y="5"/>
                    </a:cxn>
                    <a:cxn ang="0">
                      <a:pos x="160" y="11"/>
                    </a:cxn>
                    <a:cxn ang="0">
                      <a:pos x="166" y="14"/>
                    </a:cxn>
                    <a:cxn ang="0">
                      <a:pos x="174" y="16"/>
                    </a:cxn>
                    <a:cxn ang="0">
                      <a:pos x="181" y="20"/>
                    </a:cxn>
                    <a:cxn ang="0">
                      <a:pos x="188" y="23"/>
                    </a:cxn>
                    <a:cxn ang="0">
                      <a:pos x="165" y="48"/>
                    </a:cxn>
                    <a:cxn ang="0">
                      <a:pos x="143" y="74"/>
                    </a:cxn>
                    <a:cxn ang="0">
                      <a:pos x="122" y="99"/>
                    </a:cxn>
                    <a:cxn ang="0">
                      <a:pos x="104" y="126"/>
                    </a:cxn>
                    <a:cxn ang="0">
                      <a:pos x="87" y="153"/>
                    </a:cxn>
                    <a:cxn ang="0">
                      <a:pos x="73" y="183"/>
                    </a:cxn>
                    <a:cxn ang="0">
                      <a:pos x="61" y="212"/>
                    </a:cxn>
                    <a:cxn ang="0">
                      <a:pos x="54" y="245"/>
                    </a:cxn>
                    <a:cxn ang="0">
                      <a:pos x="46" y="241"/>
                    </a:cxn>
                    <a:cxn ang="0">
                      <a:pos x="40" y="239"/>
                    </a:cxn>
                    <a:cxn ang="0">
                      <a:pos x="33" y="235"/>
                    </a:cxn>
                    <a:cxn ang="0">
                      <a:pos x="27" y="233"/>
                    </a:cxn>
                    <a:cxn ang="0">
                      <a:pos x="19" y="229"/>
                    </a:cxn>
                    <a:cxn ang="0">
                      <a:pos x="13" y="227"/>
                    </a:cxn>
                    <a:cxn ang="0">
                      <a:pos x="6" y="224"/>
                    </a:cxn>
                    <a:cxn ang="0">
                      <a:pos x="0" y="222"/>
                    </a:cxn>
                    <a:cxn ang="0">
                      <a:pos x="8" y="190"/>
                    </a:cxn>
                    <a:cxn ang="0">
                      <a:pos x="20" y="161"/>
                    </a:cxn>
                    <a:cxn ang="0">
                      <a:pos x="35" y="131"/>
                    </a:cxn>
                    <a:cxn ang="0">
                      <a:pos x="54" y="105"/>
                    </a:cxn>
                    <a:cxn ang="0">
                      <a:pos x="72" y="77"/>
                    </a:cxn>
                    <a:cxn ang="0">
                      <a:pos x="93" y="52"/>
                    </a:cxn>
                    <a:cxn ang="0">
                      <a:pos x="114" y="26"/>
                    </a:cxn>
                    <a:cxn ang="0">
                      <a:pos x="134" y="0"/>
                    </a:cxn>
                  </a:cxnLst>
                  <a:rect l="0" t="0" r="r" b="b"/>
                  <a:pathLst>
                    <a:path w="188" h="245">
                      <a:moveTo>
                        <a:pt x="134" y="0"/>
                      </a:moveTo>
                      <a:lnTo>
                        <a:pt x="147" y="5"/>
                      </a:lnTo>
                      <a:lnTo>
                        <a:pt x="160" y="11"/>
                      </a:lnTo>
                      <a:lnTo>
                        <a:pt x="166" y="14"/>
                      </a:lnTo>
                      <a:lnTo>
                        <a:pt x="174" y="16"/>
                      </a:lnTo>
                      <a:lnTo>
                        <a:pt x="181" y="20"/>
                      </a:lnTo>
                      <a:lnTo>
                        <a:pt x="188" y="23"/>
                      </a:lnTo>
                      <a:lnTo>
                        <a:pt x="165" y="48"/>
                      </a:lnTo>
                      <a:lnTo>
                        <a:pt x="143" y="74"/>
                      </a:lnTo>
                      <a:lnTo>
                        <a:pt x="122" y="99"/>
                      </a:lnTo>
                      <a:lnTo>
                        <a:pt x="104" y="126"/>
                      </a:lnTo>
                      <a:lnTo>
                        <a:pt x="87" y="153"/>
                      </a:lnTo>
                      <a:lnTo>
                        <a:pt x="73" y="183"/>
                      </a:lnTo>
                      <a:lnTo>
                        <a:pt x="61" y="212"/>
                      </a:lnTo>
                      <a:lnTo>
                        <a:pt x="54" y="245"/>
                      </a:lnTo>
                      <a:lnTo>
                        <a:pt x="46" y="241"/>
                      </a:lnTo>
                      <a:lnTo>
                        <a:pt x="40" y="239"/>
                      </a:lnTo>
                      <a:lnTo>
                        <a:pt x="33" y="235"/>
                      </a:lnTo>
                      <a:lnTo>
                        <a:pt x="27" y="233"/>
                      </a:lnTo>
                      <a:lnTo>
                        <a:pt x="19" y="229"/>
                      </a:lnTo>
                      <a:lnTo>
                        <a:pt x="13" y="227"/>
                      </a:lnTo>
                      <a:lnTo>
                        <a:pt x="6" y="224"/>
                      </a:lnTo>
                      <a:lnTo>
                        <a:pt x="0" y="222"/>
                      </a:lnTo>
                      <a:lnTo>
                        <a:pt x="8" y="190"/>
                      </a:lnTo>
                      <a:lnTo>
                        <a:pt x="20" y="161"/>
                      </a:lnTo>
                      <a:lnTo>
                        <a:pt x="35" y="131"/>
                      </a:lnTo>
                      <a:lnTo>
                        <a:pt x="54" y="105"/>
                      </a:lnTo>
                      <a:lnTo>
                        <a:pt x="72" y="77"/>
                      </a:lnTo>
                      <a:lnTo>
                        <a:pt x="93" y="52"/>
                      </a:lnTo>
                      <a:lnTo>
                        <a:pt x="114" y="26"/>
                      </a:lnTo>
                      <a:lnTo>
                        <a:pt x="134"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2" name="Freeform 148"/>
                <p:cNvSpPr>
                  <a:spLocks/>
                </p:cNvSpPr>
                <p:nvPr/>
              </p:nvSpPr>
              <p:spPr bwMode="auto">
                <a:xfrm>
                  <a:off x="4298" y="1603"/>
                  <a:ext cx="46" cy="57"/>
                </a:xfrm>
                <a:custGeom>
                  <a:avLst/>
                  <a:gdLst/>
                  <a:ahLst/>
                  <a:cxnLst>
                    <a:cxn ang="0">
                      <a:pos x="103" y="0"/>
                    </a:cxn>
                    <a:cxn ang="0">
                      <a:pos x="112" y="3"/>
                    </a:cxn>
                    <a:cxn ang="0">
                      <a:pos x="122" y="7"/>
                    </a:cxn>
                    <a:cxn ang="0">
                      <a:pos x="130" y="11"/>
                    </a:cxn>
                    <a:cxn ang="0">
                      <a:pos x="140" y="16"/>
                    </a:cxn>
                    <a:cxn ang="0">
                      <a:pos x="122" y="33"/>
                    </a:cxn>
                    <a:cxn ang="0">
                      <a:pos x="106" y="50"/>
                    </a:cxn>
                    <a:cxn ang="0">
                      <a:pos x="91" y="68"/>
                    </a:cxn>
                    <a:cxn ang="0">
                      <a:pos x="77" y="87"/>
                    </a:cxn>
                    <a:cxn ang="0">
                      <a:pos x="63" y="105"/>
                    </a:cxn>
                    <a:cxn ang="0">
                      <a:pos x="53" y="126"/>
                    </a:cxn>
                    <a:cxn ang="0">
                      <a:pos x="43" y="147"/>
                    </a:cxn>
                    <a:cxn ang="0">
                      <a:pos x="37" y="169"/>
                    </a:cxn>
                    <a:cxn ang="0">
                      <a:pos x="27" y="165"/>
                    </a:cxn>
                    <a:cxn ang="0">
                      <a:pos x="19" y="161"/>
                    </a:cxn>
                    <a:cxn ang="0">
                      <a:pos x="9" y="158"/>
                    </a:cxn>
                    <a:cxn ang="0">
                      <a:pos x="0" y="154"/>
                    </a:cxn>
                    <a:cxn ang="0">
                      <a:pos x="6" y="131"/>
                    </a:cxn>
                    <a:cxn ang="0">
                      <a:pos x="17" y="111"/>
                    </a:cxn>
                    <a:cxn ang="0">
                      <a:pos x="28" y="90"/>
                    </a:cxn>
                    <a:cxn ang="0">
                      <a:pos x="43" y="72"/>
                    </a:cxn>
                    <a:cxn ang="0">
                      <a:pos x="57" y="54"/>
                    </a:cxn>
                    <a:cxn ang="0">
                      <a:pos x="73" y="35"/>
                    </a:cxn>
                    <a:cxn ang="0">
                      <a:pos x="87" y="17"/>
                    </a:cxn>
                    <a:cxn ang="0">
                      <a:pos x="103" y="0"/>
                    </a:cxn>
                  </a:cxnLst>
                  <a:rect l="0" t="0" r="r" b="b"/>
                  <a:pathLst>
                    <a:path w="140" h="169">
                      <a:moveTo>
                        <a:pt x="103" y="0"/>
                      </a:moveTo>
                      <a:lnTo>
                        <a:pt x="112" y="3"/>
                      </a:lnTo>
                      <a:lnTo>
                        <a:pt x="122" y="7"/>
                      </a:lnTo>
                      <a:lnTo>
                        <a:pt x="130" y="11"/>
                      </a:lnTo>
                      <a:lnTo>
                        <a:pt x="140" y="16"/>
                      </a:lnTo>
                      <a:lnTo>
                        <a:pt x="122" y="33"/>
                      </a:lnTo>
                      <a:lnTo>
                        <a:pt x="106" y="50"/>
                      </a:lnTo>
                      <a:lnTo>
                        <a:pt x="91" y="68"/>
                      </a:lnTo>
                      <a:lnTo>
                        <a:pt x="77" y="87"/>
                      </a:lnTo>
                      <a:lnTo>
                        <a:pt x="63" y="105"/>
                      </a:lnTo>
                      <a:lnTo>
                        <a:pt x="53" y="126"/>
                      </a:lnTo>
                      <a:lnTo>
                        <a:pt x="43" y="147"/>
                      </a:lnTo>
                      <a:lnTo>
                        <a:pt x="37" y="169"/>
                      </a:lnTo>
                      <a:lnTo>
                        <a:pt x="27" y="165"/>
                      </a:lnTo>
                      <a:lnTo>
                        <a:pt x="19" y="161"/>
                      </a:lnTo>
                      <a:lnTo>
                        <a:pt x="9" y="158"/>
                      </a:lnTo>
                      <a:lnTo>
                        <a:pt x="0" y="154"/>
                      </a:lnTo>
                      <a:lnTo>
                        <a:pt x="6" y="131"/>
                      </a:lnTo>
                      <a:lnTo>
                        <a:pt x="17" y="111"/>
                      </a:lnTo>
                      <a:lnTo>
                        <a:pt x="28" y="90"/>
                      </a:lnTo>
                      <a:lnTo>
                        <a:pt x="43" y="72"/>
                      </a:lnTo>
                      <a:lnTo>
                        <a:pt x="57" y="54"/>
                      </a:lnTo>
                      <a:lnTo>
                        <a:pt x="73" y="35"/>
                      </a:lnTo>
                      <a:lnTo>
                        <a:pt x="87" y="17"/>
                      </a:lnTo>
                      <a:lnTo>
                        <a:pt x="103"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3" name="Freeform 149"/>
                <p:cNvSpPr>
                  <a:spLocks/>
                </p:cNvSpPr>
                <p:nvPr/>
              </p:nvSpPr>
              <p:spPr bwMode="auto">
                <a:xfrm>
                  <a:off x="4370" y="1582"/>
                  <a:ext cx="114" cy="200"/>
                </a:xfrm>
                <a:custGeom>
                  <a:avLst/>
                  <a:gdLst/>
                  <a:ahLst/>
                  <a:cxnLst>
                    <a:cxn ang="0">
                      <a:pos x="334" y="397"/>
                    </a:cxn>
                    <a:cxn ang="0">
                      <a:pos x="342" y="335"/>
                    </a:cxn>
                    <a:cxn ang="0">
                      <a:pos x="334" y="270"/>
                    </a:cxn>
                    <a:cxn ang="0">
                      <a:pos x="311" y="203"/>
                    </a:cxn>
                    <a:cxn ang="0">
                      <a:pos x="277" y="141"/>
                    </a:cxn>
                    <a:cxn ang="0">
                      <a:pos x="238" y="84"/>
                    </a:cxn>
                    <a:cxn ang="0">
                      <a:pos x="199" y="40"/>
                    </a:cxn>
                    <a:cxn ang="0">
                      <a:pos x="163" y="10"/>
                    </a:cxn>
                    <a:cxn ang="0">
                      <a:pos x="136" y="0"/>
                    </a:cxn>
                    <a:cxn ang="0">
                      <a:pos x="53" y="8"/>
                    </a:cxn>
                    <a:cxn ang="0">
                      <a:pos x="19" y="38"/>
                    </a:cxn>
                    <a:cxn ang="0">
                      <a:pos x="20" y="81"/>
                    </a:cxn>
                    <a:cxn ang="0">
                      <a:pos x="42" y="134"/>
                    </a:cxn>
                    <a:cxn ang="0">
                      <a:pos x="70" y="193"/>
                    </a:cxn>
                    <a:cxn ang="0">
                      <a:pos x="94" y="255"/>
                    </a:cxn>
                    <a:cxn ang="0">
                      <a:pos x="97" y="313"/>
                    </a:cxn>
                    <a:cxn ang="0">
                      <a:pos x="68" y="368"/>
                    </a:cxn>
                    <a:cxn ang="0">
                      <a:pos x="11" y="442"/>
                    </a:cxn>
                    <a:cxn ang="0">
                      <a:pos x="0" y="509"/>
                    </a:cxn>
                    <a:cxn ang="0">
                      <a:pos x="22" y="562"/>
                    </a:cxn>
                    <a:cxn ang="0">
                      <a:pos x="72" y="596"/>
                    </a:cxn>
                    <a:cxn ang="0">
                      <a:pos x="135" y="602"/>
                    </a:cxn>
                    <a:cxn ang="0">
                      <a:pos x="206" y="575"/>
                    </a:cxn>
                    <a:cxn ang="0">
                      <a:pos x="275" y="508"/>
                    </a:cxn>
                    <a:cxn ang="0">
                      <a:pos x="334" y="397"/>
                    </a:cxn>
                  </a:cxnLst>
                  <a:rect l="0" t="0" r="r" b="b"/>
                  <a:pathLst>
                    <a:path w="342" h="602">
                      <a:moveTo>
                        <a:pt x="334" y="397"/>
                      </a:moveTo>
                      <a:lnTo>
                        <a:pt x="342" y="335"/>
                      </a:lnTo>
                      <a:lnTo>
                        <a:pt x="334" y="270"/>
                      </a:lnTo>
                      <a:lnTo>
                        <a:pt x="311" y="203"/>
                      </a:lnTo>
                      <a:lnTo>
                        <a:pt x="277" y="141"/>
                      </a:lnTo>
                      <a:lnTo>
                        <a:pt x="238" y="84"/>
                      </a:lnTo>
                      <a:lnTo>
                        <a:pt x="199" y="40"/>
                      </a:lnTo>
                      <a:lnTo>
                        <a:pt x="163" y="10"/>
                      </a:lnTo>
                      <a:lnTo>
                        <a:pt x="136" y="0"/>
                      </a:lnTo>
                      <a:lnTo>
                        <a:pt x="53" y="8"/>
                      </a:lnTo>
                      <a:lnTo>
                        <a:pt x="19" y="38"/>
                      </a:lnTo>
                      <a:lnTo>
                        <a:pt x="20" y="81"/>
                      </a:lnTo>
                      <a:lnTo>
                        <a:pt x="42" y="134"/>
                      </a:lnTo>
                      <a:lnTo>
                        <a:pt x="70" y="193"/>
                      </a:lnTo>
                      <a:lnTo>
                        <a:pt x="94" y="255"/>
                      </a:lnTo>
                      <a:lnTo>
                        <a:pt x="97" y="313"/>
                      </a:lnTo>
                      <a:lnTo>
                        <a:pt x="68" y="368"/>
                      </a:lnTo>
                      <a:lnTo>
                        <a:pt x="11" y="442"/>
                      </a:lnTo>
                      <a:lnTo>
                        <a:pt x="0" y="509"/>
                      </a:lnTo>
                      <a:lnTo>
                        <a:pt x="22" y="562"/>
                      </a:lnTo>
                      <a:lnTo>
                        <a:pt x="72" y="596"/>
                      </a:lnTo>
                      <a:lnTo>
                        <a:pt x="135" y="602"/>
                      </a:lnTo>
                      <a:lnTo>
                        <a:pt x="206" y="575"/>
                      </a:lnTo>
                      <a:lnTo>
                        <a:pt x="275" y="508"/>
                      </a:lnTo>
                      <a:lnTo>
                        <a:pt x="334" y="39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4" name="Freeform 150"/>
                <p:cNvSpPr>
                  <a:spLocks/>
                </p:cNvSpPr>
                <p:nvPr/>
              </p:nvSpPr>
              <p:spPr bwMode="auto">
                <a:xfrm>
                  <a:off x="4368" y="1581"/>
                  <a:ext cx="118" cy="204"/>
                </a:xfrm>
                <a:custGeom>
                  <a:avLst/>
                  <a:gdLst/>
                  <a:ahLst/>
                  <a:cxnLst>
                    <a:cxn ang="0">
                      <a:pos x="344" y="402"/>
                    </a:cxn>
                    <a:cxn ang="0">
                      <a:pos x="352" y="337"/>
                    </a:cxn>
                    <a:cxn ang="0">
                      <a:pos x="342" y="270"/>
                    </a:cxn>
                    <a:cxn ang="0">
                      <a:pos x="318" y="202"/>
                    </a:cxn>
                    <a:cxn ang="0">
                      <a:pos x="283" y="139"/>
                    </a:cxn>
                    <a:cxn ang="0">
                      <a:pos x="241" y="82"/>
                    </a:cxn>
                    <a:cxn ang="0">
                      <a:pos x="199" y="38"/>
                    </a:cxn>
                    <a:cxn ang="0">
                      <a:pos x="160" y="9"/>
                    </a:cxn>
                    <a:cxn ang="0">
                      <a:pos x="130" y="0"/>
                    </a:cxn>
                    <a:cxn ang="0">
                      <a:pos x="46" y="13"/>
                    </a:cxn>
                    <a:cxn ang="0">
                      <a:pos x="11" y="43"/>
                    </a:cxn>
                    <a:cxn ang="0">
                      <a:pos x="11" y="87"/>
                    </a:cxn>
                    <a:cxn ang="0">
                      <a:pos x="33" y="141"/>
                    </a:cxn>
                    <a:cxn ang="0">
                      <a:pos x="63" y="200"/>
                    </a:cxn>
                    <a:cxn ang="0">
                      <a:pos x="87" y="261"/>
                    </a:cxn>
                    <a:cxn ang="0">
                      <a:pos x="92" y="321"/>
                    </a:cxn>
                    <a:cxn ang="0">
                      <a:pos x="64" y="376"/>
                    </a:cxn>
                    <a:cxn ang="0">
                      <a:pos x="10" y="451"/>
                    </a:cxn>
                    <a:cxn ang="0">
                      <a:pos x="0" y="520"/>
                    </a:cxn>
                    <a:cxn ang="0">
                      <a:pos x="24" y="574"/>
                    </a:cxn>
                    <a:cxn ang="0">
                      <a:pos x="74" y="607"/>
                    </a:cxn>
                    <a:cxn ang="0">
                      <a:pos x="139" y="612"/>
                    </a:cxn>
                    <a:cxn ang="0">
                      <a:pos x="211" y="583"/>
                    </a:cxn>
                    <a:cxn ang="0">
                      <a:pos x="282" y="515"/>
                    </a:cxn>
                    <a:cxn ang="0">
                      <a:pos x="344" y="402"/>
                    </a:cxn>
                  </a:cxnLst>
                  <a:rect l="0" t="0" r="r" b="b"/>
                  <a:pathLst>
                    <a:path w="352" h="612">
                      <a:moveTo>
                        <a:pt x="344" y="402"/>
                      </a:moveTo>
                      <a:lnTo>
                        <a:pt x="352" y="337"/>
                      </a:lnTo>
                      <a:lnTo>
                        <a:pt x="342" y="270"/>
                      </a:lnTo>
                      <a:lnTo>
                        <a:pt x="318" y="202"/>
                      </a:lnTo>
                      <a:lnTo>
                        <a:pt x="283" y="139"/>
                      </a:lnTo>
                      <a:lnTo>
                        <a:pt x="241" y="82"/>
                      </a:lnTo>
                      <a:lnTo>
                        <a:pt x="199" y="38"/>
                      </a:lnTo>
                      <a:lnTo>
                        <a:pt x="160" y="9"/>
                      </a:lnTo>
                      <a:lnTo>
                        <a:pt x="130" y="0"/>
                      </a:lnTo>
                      <a:lnTo>
                        <a:pt x="46" y="13"/>
                      </a:lnTo>
                      <a:lnTo>
                        <a:pt x="11" y="43"/>
                      </a:lnTo>
                      <a:lnTo>
                        <a:pt x="11" y="87"/>
                      </a:lnTo>
                      <a:lnTo>
                        <a:pt x="33" y="141"/>
                      </a:lnTo>
                      <a:lnTo>
                        <a:pt x="63" y="200"/>
                      </a:lnTo>
                      <a:lnTo>
                        <a:pt x="87" y="261"/>
                      </a:lnTo>
                      <a:lnTo>
                        <a:pt x="92" y="321"/>
                      </a:lnTo>
                      <a:lnTo>
                        <a:pt x="64" y="376"/>
                      </a:lnTo>
                      <a:lnTo>
                        <a:pt x="10" y="451"/>
                      </a:lnTo>
                      <a:lnTo>
                        <a:pt x="0" y="520"/>
                      </a:lnTo>
                      <a:lnTo>
                        <a:pt x="24" y="574"/>
                      </a:lnTo>
                      <a:lnTo>
                        <a:pt x="74" y="607"/>
                      </a:lnTo>
                      <a:lnTo>
                        <a:pt x="139" y="612"/>
                      </a:lnTo>
                      <a:lnTo>
                        <a:pt x="211" y="583"/>
                      </a:lnTo>
                      <a:lnTo>
                        <a:pt x="282" y="515"/>
                      </a:lnTo>
                      <a:lnTo>
                        <a:pt x="344" y="40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5" name="Freeform 151"/>
                <p:cNvSpPr>
                  <a:spLocks/>
                </p:cNvSpPr>
                <p:nvPr/>
              </p:nvSpPr>
              <p:spPr bwMode="auto">
                <a:xfrm>
                  <a:off x="4366" y="1579"/>
                  <a:ext cx="121" cy="208"/>
                </a:xfrm>
                <a:custGeom>
                  <a:avLst/>
                  <a:gdLst/>
                  <a:ahLst/>
                  <a:cxnLst>
                    <a:cxn ang="0">
                      <a:pos x="351" y="411"/>
                    </a:cxn>
                    <a:cxn ang="0">
                      <a:pos x="362" y="343"/>
                    </a:cxn>
                    <a:cxn ang="0">
                      <a:pos x="353" y="272"/>
                    </a:cxn>
                    <a:cxn ang="0">
                      <a:pos x="327" y="201"/>
                    </a:cxn>
                    <a:cxn ang="0">
                      <a:pos x="292" y="138"/>
                    </a:cxn>
                    <a:cxn ang="0">
                      <a:pos x="246" y="80"/>
                    </a:cxn>
                    <a:cxn ang="0">
                      <a:pos x="202" y="36"/>
                    </a:cxn>
                    <a:cxn ang="0">
                      <a:pos x="159" y="8"/>
                    </a:cxn>
                    <a:cxn ang="0">
                      <a:pos x="126" y="0"/>
                    </a:cxn>
                    <a:cxn ang="0">
                      <a:pos x="40" y="18"/>
                    </a:cxn>
                    <a:cxn ang="0">
                      <a:pos x="5" y="51"/>
                    </a:cxn>
                    <a:cxn ang="0">
                      <a:pos x="5" y="96"/>
                    </a:cxn>
                    <a:cxn ang="0">
                      <a:pos x="27" y="150"/>
                    </a:cxn>
                    <a:cxn ang="0">
                      <a:pos x="56" y="209"/>
                    </a:cxn>
                    <a:cxn ang="0">
                      <a:pos x="82" y="270"/>
                    </a:cxn>
                    <a:cxn ang="0">
                      <a:pos x="87" y="330"/>
                    </a:cxn>
                    <a:cxn ang="0">
                      <a:pos x="61" y="386"/>
                    </a:cxn>
                    <a:cxn ang="0">
                      <a:pos x="9" y="463"/>
                    </a:cxn>
                    <a:cxn ang="0">
                      <a:pos x="0" y="533"/>
                    </a:cxn>
                    <a:cxn ang="0">
                      <a:pos x="24" y="586"/>
                    </a:cxn>
                    <a:cxn ang="0">
                      <a:pos x="76" y="619"/>
                    </a:cxn>
                    <a:cxn ang="0">
                      <a:pos x="142" y="623"/>
                    </a:cxn>
                    <a:cxn ang="0">
                      <a:pos x="216" y="593"/>
                    </a:cxn>
                    <a:cxn ang="0">
                      <a:pos x="288" y="525"/>
                    </a:cxn>
                    <a:cxn ang="0">
                      <a:pos x="351" y="411"/>
                    </a:cxn>
                  </a:cxnLst>
                  <a:rect l="0" t="0" r="r" b="b"/>
                  <a:pathLst>
                    <a:path w="362" h="623">
                      <a:moveTo>
                        <a:pt x="351" y="411"/>
                      </a:moveTo>
                      <a:lnTo>
                        <a:pt x="362" y="343"/>
                      </a:lnTo>
                      <a:lnTo>
                        <a:pt x="353" y="272"/>
                      </a:lnTo>
                      <a:lnTo>
                        <a:pt x="327" y="201"/>
                      </a:lnTo>
                      <a:lnTo>
                        <a:pt x="292" y="138"/>
                      </a:lnTo>
                      <a:lnTo>
                        <a:pt x="246" y="80"/>
                      </a:lnTo>
                      <a:lnTo>
                        <a:pt x="202" y="36"/>
                      </a:lnTo>
                      <a:lnTo>
                        <a:pt x="159" y="8"/>
                      </a:lnTo>
                      <a:lnTo>
                        <a:pt x="126" y="0"/>
                      </a:lnTo>
                      <a:lnTo>
                        <a:pt x="40" y="18"/>
                      </a:lnTo>
                      <a:lnTo>
                        <a:pt x="5" y="51"/>
                      </a:lnTo>
                      <a:lnTo>
                        <a:pt x="5" y="96"/>
                      </a:lnTo>
                      <a:lnTo>
                        <a:pt x="27" y="150"/>
                      </a:lnTo>
                      <a:lnTo>
                        <a:pt x="56" y="209"/>
                      </a:lnTo>
                      <a:lnTo>
                        <a:pt x="82" y="270"/>
                      </a:lnTo>
                      <a:lnTo>
                        <a:pt x="87" y="330"/>
                      </a:lnTo>
                      <a:lnTo>
                        <a:pt x="61" y="386"/>
                      </a:lnTo>
                      <a:lnTo>
                        <a:pt x="9" y="463"/>
                      </a:lnTo>
                      <a:lnTo>
                        <a:pt x="0" y="533"/>
                      </a:lnTo>
                      <a:lnTo>
                        <a:pt x="24" y="586"/>
                      </a:lnTo>
                      <a:lnTo>
                        <a:pt x="76" y="619"/>
                      </a:lnTo>
                      <a:lnTo>
                        <a:pt x="142" y="623"/>
                      </a:lnTo>
                      <a:lnTo>
                        <a:pt x="216" y="593"/>
                      </a:lnTo>
                      <a:lnTo>
                        <a:pt x="288" y="525"/>
                      </a:lnTo>
                      <a:lnTo>
                        <a:pt x="351" y="41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6" name="Freeform 152"/>
                <p:cNvSpPr>
                  <a:spLocks/>
                </p:cNvSpPr>
                <p:nvPr/>
              </p:nvSpPr>
              <p:spPr bwMode="auto">
                <a:xfrm>
                  <a:off x="4363" y="1577"/>
                  <a:ext cx="125" cy="212"/>
                </a:xfrm>
                <a:custGeom>
                  <a:avLst/>
                  <a:gdLst/>
                  <a:ahLst/>
                  <a:cxnLst>
                    <a:cxn ang="0">
                      <a:pos x="362" y="418"/>
                    </a:cxn>
                    <a:cxn ang="0">
                      <a:pos x="375" y="347"/>
                    </a:cxn>
                    <a:cxn ang="0">
                      <a:pos x="367" y="275"/>
                    </a:cxn>
                    <a:cxn ang="0">
                      <a:pos x="340" y="204"/>
                    </a:cxn>
                    <a:cxn ang="0">
                      <a:pos x="302" y="138"/>
                    </a:cxn>
                    <a:cxn ang="0">
                      <a:pos x="255" y="79"/>
                    </a:cxn>
                    <a:cxn ang="0">
                      <a:pos x="207" y="34"/>
                    </a:cxn>
                    <a:cxn ang="0">
                      <a:pos x="163" y="5"/>
                    </a:cxn>
                    <a:cxn ang="0">
                      <a:pos x="126" y="0"/>
                    </a:cxn>
                    <a:cxn ang="0">
                      <a:pos x="38" y="23"/>
                    </a:cxn>
                    <a:cxn ang="0">
                      <a:pos x="1" y="59"/>
                    </a:cxn>
                    <a:cxn ang="0">
                      <a:pos x="0" y="105"/>
                    </a:cxn>
                    <a:cxn ang="0">
                      <a:pos x="23" y="160"/>
                    </a:cxn>
                    <a:cxn ang="0">
                      <a:pos x="53" y="217"/>
                    </a:cxn>
                    <a:cxn ang="0">
                      <a:pos x="79" y="279"/>
                    </a:cxn>
                    <a:cxn ang="0">
                      <a:pos x="86" y="339"/>
                    </a:cxn>
                    <a:cxn ang="0">
                      <a:pos x="61" y="396"/>
                    </a:cxn>
                    <a:cxn ang="0">
                      <a:pos x="10" y="476"/>
                    </a:cxn>
                    <a:cxn ang="0">
                      <a:pos x="3" y="547"/>
                    </a:cxn>
                    <a:cxn ang="0">
                      <a:pos x="28" y="601"/>
                    </a:cxn>
                    <a:cxn ang="0">
                      <a:pos x="81" y="633"/>
                    </a:cxn>
                    <a:cxn ang="0">
                      <a:pos x="148" y="635"/>
                    </a:cxn>
                    <a:cxn ang="0">
                      <a:pos x="223" y="604"/>
                    </a:cxn>
                    <a:cxn ang="0">
                      <a:pos x="297" y="533"/>
                    </a:cxn>
                    <a:cxn ang="0">
                      <a:pos x="362" y="418"/>
                    </a:cxn>
                  </a:cxnLst>
                  <a:rect l="0" t="0" r="r" b="b"/>
                  <a:pathLst>
                    <a:path w="375" h="635">
                      <a:moveTo>
                        <a:pt x="362" y="418"/>
                      </a:moveTo>
                      <a:lnTo>
                        <a:pt x="375" y="347"/>
                      </a:lnTo>
                      <a:lnTo>
                        <a:pt x="367" y="275"/>
                      </a:lnTo>
                      <a:lnTo>
                        <a:pt x="340" y="204"/>
                      </a:lnTo>
                      <a:lnTo>
                        <a:pt x="302" y="138"/>
                      </a:lnTo>
                      <a:lnTo>
                        <a:pt x="255" y="79"/>
                      </a:lnTo>
                      <a:lnTo>
                        <a:pt x="207" y="34"/>
                      </a:lnTo>
                      <a:lnTo>
                        <a:pt x="163" y="5"/>
                      </a:lnTo>
                      <a:lnTo>
                        <a:pt x="126" y="0"/>
                      </a:lnTo>
                      <a:lnTo>
                        <a:pt x="38" y="23"/>
                      </a:lnTo>
                      <a:lnTo>
                        <a:pt x="1" y="59"/>
                      </a:lnTo>
                      <a:lnTo>
                        <a:pt x="0" y="105"/>
                      </a:lnTo>
                      <a:lnTo>
                        <a:pt x="23" y="160"/>
                      </a:lnTo>
                      <a:lnTo>
                        <a:pt x="53" y="217"/>
                      </a:lnTo>
                      <a:lnTo>
                        <a:pt x="79" y="279"/>
                      </a:lnTo>
                      <a:lnTo>
                        <a:pt x="86" y="339"/>
                      </a:lnTo>
                      <a:lnTo>
                        <a:pt x="61" y="396"/>
                      </a:lnTo>
                      <a:lnTo>
                        <a:pt x="10" y="476"/>
                      </a:lnTo>
                      <a:lnTo>
                        <a:pt x="3" y="547"/>
                      </a:lnTo>
                      <a:lnTo>
                        <a:pt x="28" y="601"/>
                      </a:lnTo>
                      <a:lnTo>
                        <a:pt x="81" y="633"/>
                      </a:lnTo>
                      <a:lnTo>
                        <a:pt x="148" y="635"/>
                      </a:lnTo>
                      <a:lnTo>
                        <a:pt x="223" y="604"/>
                      </a:lnTo>
                      <a:lnTo>
                        <a:pt x="297" y="533"/>
                      </a:lnTo>
                      <a:lnTo>
                        <a:pt x="362" y="41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7" name="Freeform 153"/>
                <p:cNvSpPr>
                  <a:spLocks/>
                </p:cNvSpPr>
                <p:nvPr/>
              </p:nvSpPr>
              <p:spPr bwMode="auto">
                <a:xfrm>
                  <a:off x="4358" y="1576"/>
                  <a:ext cx="131" cy="215"/>
                </a:xfrm>
                <a:custGeom>
                  <a:avLst/>
                  <a:gdLst/>
                  <a:ahLst/>
                  <a:cxnLst>
                    <a:cxn ang="0">
                      <a:pos x="376" y="426"/>
                    </a:cxn>
                    <a:cxn ang="0">
                      <a:pos x="391" y="351"/>
                    </a:cxn>
                    <a:cxn ang="0">
                      <a:pos x="382" y="276"/>
                    </a:cxn>
                    <a:cxn ang="0">
                      <a:pos x="355" y="202"/>
                    </a:cxn>
                    <a:cxn ang="0">
                      <a:pos x="316" y="136"/>
                    </a:cxn>
                    <a:cxn ang="0">
                      <a:pos x="267" y="76"/>
                    </a:cxn>
                    <a:cxn ang="0">
                      <a:pos x="217" y="31"/>
                    </a:cxn>
                    <a:cxn ang="0">
                      <a:pos x="168" y="4"/>
                    </a:cxn>
                    <a:cxn ang="0">
                      <a:pos x="128" y="0"/>
                    </a:cxn>
                    <a:cxn ang="0">
                      <a:pos x="39" y="25"/>
                    </a:cxn>
                    <a:cxn ang="0">
                      <a:pos x="1" y="65"/>
                    </a:cxn>
                    <a:cxn ang="0">
                      <a:pos x="0" y="111"/>
                    </a:cxn>
                    <a:cxn ang="0">
                      <a:pos x="22" y="166"/>
                    </a:cxn>
                    <a:cxn ang="0">
                      <a:pos x="52" y="224"/>
                    </a:cxn>
                    <a:cxn ang="0">
                      <a:pos x="79" y="285"/>
                    </a:cxn>
                    <a:cxn ang="0">
                      <a:pos x="87" y="345"/>
                    </a:cxn>
                    <a:cxn ang="0">
                      <a:pos x="63" y="403"/>
                    </a:cxn>
                    <a:cxn ang="0">
                      <a:pos x="14" y="485"/>
                    </a:cxn>
                    <a:cxn ang="0">
                      <a:pos x="9" y="557"/>
                    </a:cxn>
                    <a:cxn ang="0">
                      <a:pos x="36" y="611"/>
                    </a:cxn>
                    <a:cxn ang="0">
                      <a:pos x="89" y="644"/>
                    </a:cxn>
                    <a:cxn ang="0">
                      <a:pos x="158" y="646"/>
                    </a:cxn>
                    <a:cxn ang="0">
                      <a:pos x="234" y="615"/>
                    </a:cxn>
                    <a:cxn ang="0">
                      <a:pos x="310" y="542"/>
                    </a:cxn>
                    <a:cxn ang="0">
                      <a:pos x="376" y="426"/>
                    </a:cxn>
                  </a:cxnLst>
                  <a:rect l="0" t="0" r="r" b="b"/>
                  <a:pathLst>
                    <a:path w="391" h="646">
                      <a:moveTo>
                        <a:pt x="376" y="426"/>
                      </a:moveTo>
                      <a:lnTo>
                        <a:pt x="391" y="351"/>
                      </a:lnTo>
                      <a:lnTo>
                        <a:pt x="382" y="276"/>
                      </a:lnTo>
                      <a:lnTo>
                        <a:pt x="355" y="202"/>
                      </a:lnTo>
                      <a:lnTo>
                        <a:pt x="316" y="136"/>
                      </a:lnTo>
                      <a:lnTo>
                        <a:pt x="267" y="76"/>
                      </a:lnTo>
                      <a:lnTo>
                        <a:pt x="217" y="31"/>
                      </a:lnTo>
                      <a:lnTo>
                        <a:pt x="168" y="4"/>
                      </a:lnTo>
                      <a:lnTo>
                        <a:pt x="128" y="0"/>
                      </a:lnTo>
                      <a:lnTo>
                        <a:pt x="39" y="25"/>
                      </a:lnTo>
                      <a:lnTo>
                        <a:pt x="1" y="65"/>
                      </a:lnTo>
                      <a:lnTo>
                        <a:pt x="0" y="111"/>
                      </a:lnTo>
                      <a:lnTo>
                        <a:pt x="22" y="166"/>
                      </a:lnTo>
                      <a:lnTo>
                        <a:pt x="52" y="224"/>
                      </a:lnTo>
                      <a:lnTo>
                        <a:pt x="79" y="285"/>
                      </a:lnTo>
                      <a:lnTo>
                        <a:pt x="87" y="345"/>
                      </a:lnTo>
                      <a:lnTo>
                        <a:pt x="63" y="403"/>
                      </a:lnTo>
                      <a:lnTo>
                        <a:pt x="14" y="485"/>
                      </a:lnTo>
                      <a:lnTo>
                        <a:pt x="9" y="557"/>
                      </a:lnTo>
                      <a:lnTo>
                        <a:pt x="36" y="611"/>
                      </a:lnTo>
                      <a:lnTo>
                        <a:pt x="89" y="644"/>
                      </a:lnTo>
                      <a:lnTo>
                        <a:pt x="158" y="646"/>
                      </a:lnTo>
                      <a:lnTo>
                        <a:pt x="234" y="615"/>
                      </a:lnTo>
                      <a:lnTo>
                        <a:pt x="310" y="542"/>
                      </a:lnTo>
                      <a:lnTo>
                        <a:pt x="376" y="42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8" name="Freeform 154"/>
                <p:cNvSpPr>
                  <a:spLocks/>
                </p:cNvSpPr>
                <p:nvPr/>
              </p:nvSpPr>
              <p:spPr bwMode="auto">
                <a:xfrm>
                  <a:off x="4354" y="1575"/>
                  <a:ext cx="135" cy="219"/>
                </a:xfrm>
                <a:custGeom>
                  <a:avLst/>
                  <a:gdLst/>
                  <a:ahLst/>
                  <a:cxnLst>
                    <a:cxn ang="0">
                      <a:pos x="392" y="435"/>
                    </a:cxn>
                    <a:cxn ang="0">
                      <a:pos x="407" y="356"/>
                    </a:cxn>
                    <a:cxn ang="0">
                      <a:pos x="400" y="279"/>
                    </a:cxn>
                    <a:cxn ang="0">
                      <a:pos x="370" y="202"/>
                    </a:cxn>
                    <a:cxn ang="0">
                      <a:pos x="330" y="133"/>
                    </a:cxn>
                    <a:cxn ang="0">
                      <a:pos x="278" y="73"/>
                    </a:cxn>
                    <a:cxn ang="0">
                      <a:pos x="224" y="29"/>
                    </a:cxn>
                    <a:cxn ang="0">
                      <a:pos x="173" y="2"/>
                    </a:cxn>
                    <a:cxn ang="0">
                      <a:pos x="131" y="0"/>
                    </a:cxn>
                    <a:cxn ang="0">
                      <a:pos x="41" y="31"/>
                    </a:cxn>
                    <a:cxn ang="0">
                      <a:pos x="1" y="71"/>
                    </a:cxn>
                    <a:cxn ang="0">
                      <a:pos x="0" y="120"/>
                    </a:cxn>
                    <a:cxn ang="0">
                      <a:pos x="22" y="175"/>
                    </a:cxn>
                    <a:cxn ang="0">
                      <a:pos x="53" y="231"/>
                    </a:cxn>
                    <a:cxn ang="0">
                      <a:pos x="81" y="293"/>
                    </a:cxn>
                    <a:cxn ang="0">
                      <a:pos x="91" y="353"/>
                    </a:cxn>
                    <a:cxn ang="0">
                      <a:pos x="69" y="412"/>
                    </a:cxn>
                    <a:cxn ang="0">
                      <a:pos x="21" y="496"/>
                    </a:cxn>
                    <a:cxn ang="0">
                      <a:pos x="17" y="570"/>
                    </a:cxn>
                    <a:cxn ang="0">
                      <a:pos x="46" y="625"/>
                    </a:cxn>
                    <a:cxn ang="0">
                      <a:pos x="99" y="657"/>
                    </a:cxn>
                    <a:cxn ang="0">
                      <a:pos x="169" y="658"/>
                    </a:cxn>
                    <a:cxn ang="0">
                      <a:pos x="248" y="625"/>
                    </a:cxn>
                    <a:cxn ang="0">
                      <a:pos x="324" y="551"/>
                    </a:cxn>
                    <a:cxn ang="0">
                      <a:pos x="392" y="435"/>
                    </a:cxn>
                  </a:cxnLst>
                  <a:rect l="0" t="0" r="r" b="b"/>
                  <a:pathLst>
                    <a:path w="407" h="658">
                      <a:moveTo>
                        <a:pt x="392" y="435"/>
                      </a:moveTo>
                      <a:lnTo>
                        <a:pt x="407" y="356"/>
                      </a:lnTo>
                      <a:lnTo>
                        <a:pt x="400" y="279"/>
                      </a:lnTo>
                      <a:lnTo>
                        <a:pt x="370" y="202"/>
                      </a:lnTo>
                      <a:lnTo>
                        <a:pt x="330" y="133"/>
                      </a:lnTo>
                      <a:lnTo>
                        <a:pt x="278" y="73"/>
                      </a:lnTo>
                      <a:lnTo>
                        <a:pt x="224" y="29"/>
                      </a:lnTo>
                      <a:lnTo>
                        <a:pt x="173" y="2"/>
                      </a:lnTo>
                      <a:lnTo>
                        <a:pt x="131" y="0"/>
                      </a:lnTo>
                      <a:lnTo>
                        <a:pt x="41" y="31"/>
                      </a:lnTo>
                      <a:lnTo>
                        <a:pt x="1" y="71"/>
                      </a:lnTo>
                      <a:lnTo>
                        <a:pt x="0" y="120"/>
                      </a:lnTo>
                      <a:lnTo>
                        <a:pt x="22" y="175"/>
                      </a:lnTo>
                      <a:lnTo>
                        <a:pt x="53" y="231"/>
                      </a:lnTo>
                      <a:lnTo>
                        <a:pt x="81" y="293"/>
                      </a:lnTo>
                      <a:lnTo>
                        <a:pt x="91" y="353"/>
                      </a:lnTo>
                      <a:lnTo>
                        <a:pt x="69" y="412"/>
                      </a:lnTo>
                      <a:lnTo>
                        <a:pt x="21" y="496"/>
                      </a:lnTo>
                      <a:lnTo>
                        <a:pt x="17" y="570"/>
                      </a:lnTo>
                      <a:lnTo>
                        <a:pt x="46" y="625"/>
                      </a:lnTo>
                      <a:lnTo>
                        <a:pt x="99" y="657"/>
                      </a:lnTo>
                      <a:lnTo>
                        <a:pt x="169" y="658"/>
                      </a:lnTo>
                      <a:lnTo>
                        <a:pt x="248" y="625"/>
                      </a:lnTo>
                      <a:lnTo>
                        <a:pt x="324" y="551"/>
                      </a:lnTo>
                      <a:lnTo>
                        <a:pt x="392" y="43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29" name="Freeform 155"/>
                <p:cNvSpPr>
                  <a:spLocks/>
                </p:cNvSpPr>
                <p:nvPr/>
              </p:nvSpPr>
              <p:spPr bwMode="auto">
                <a:xfrm>
                  <a:off x="4349" y="1573"/>
                  <a:ext cx="142" cy="223"/>
                </a:xfrm>
                <a:custGeom>
                  <a:avLst/>
                  <a:gdLst/>
                  <a:ahLst/>
                  <a:cxnLst>
                    <a:cxn ang="0">
                      <a:pos x="409" y="442"/>
                    </a:cxn>
                    <a:cxn ang="0">
                      <a:pos x="426" y="361"/>
                    </a:cxn>
                    <a:cxn ang="0">
                      <a:pos x="417" y="281"/>
                    </a:cxn>
                    <a:cxn ang="0">
                      <a:pos x="388" y="202"/>
                    </a:cxn>
                    <a:cxn ang="0">
                      <a:pos x="345" y="132"/>
                    </a:cxn>
                    <a:cxn ang="0">
                      <a:pos x="291" y="72"/>
                    </a:cxn>
                    <a:cxn ang="0">
                      <a:pos x="235" y="27"/>
                    </a:cxn>
                    <a:cxn ang="0">
                      <a:pos x="181" y="1"/>
                    </a:cxn>
                    <a:cxn ang="0">
                      <a:pos x="135" y="0"/>
                    </a:cxn>
                    <a:cxn ang="0">
                      <a:pos x="42" y="36"/>
                    </a:cxn>
                    <a:cxn ang="0">
                      <a:pos x="3" y="80"/>
                    </a:cxn>
                    <a:cxn ang="0">
                      <a:pos x="0" y="130"/>
                    </a:cxn>
                    <a:cxn ang="0">
                      <a:pos x="23" y="185"/>
                    </a:cxn>
                    <a:cxn ang="0">
                      <a:pos x="54" y="243"/>
                    </a:cxn>
                    <a:cxn ang="0">
                      <a:pos x="83" y="303"/>
                    </a:cxn>
                    <a:cxn ang="0">
                      <a:pos x="92" y="361"/>
                    </a:cxn>
                    <a:cxn ang="0">
                      <a:pos x="73" y="421"/>
                    </a:cxn>
                    <a:cxn ang="0">
                      <a:pos x="27" y="508"/>
                    </a:cxn>
                    <a:cxn ang="0">
                      <a:pos x="25" y="583"/>
                    </a:cxn>
                    <a:cxn ang="0">
                      <a:pos x="54" y="637"/>
                    </a:cxn>
                    <a:cxn ang="0">
                      <a:pos x="111" y="669"/>
                    </a:cxn>
                    <a:cxn ang="0">
                      <a:pos x="181" y="669"/>
                    </a:cxn>
                    <a:cxn ang="0">
                      <a:pos x="260" y="636"/>
                    </a:cxn>
                    <a:cxn ang="0">
                      <a:pos x="338" y="561"/>
                    </a:cxn>
                    <a:cxn ang="0">
                      <a:pos x="409" y="442"/>
                    </a:cxn>
                  </a:cxnLst>
                  <a:rect l="0" t="0" r="r" b="b"/>
                  <a:pathLst>
                    <a:path w="426" h="669">
                      <a:moveTo>
                        <a:pt x="409" y="442"/>
                      </a:moveTo>
                      <a:lnTo>
                        <a:pt x="426" y="361"/>
                      </a:lnTo>
                      <a:lnTo>
                        <a:pt x="417" y="281"/>
                      </a:lnTo>
                      <a:lnTo>
                        <a:pt x="388" y="202"/>
                      </a:lnTo>
                      <a:lnTo>
                        <a:pt x="345" y="132"/>
                      </a:lnTo>
                      <a:lnTo>
                        <a:pt x="291" y="72"/>
                      </a:lnTo>
                      <a:lnTo>
                        <a:pt x="235" y="27"/>
                      </a:lnTo>
                      <a:lnTo>
                        <a:pt x="181" y="1"/>
                      </a:lnTo>
                      <a:lnTo>
                        <a:pt x="135" y="0"/>
                      </a:lnTo>
                      <a:lnTo>
                        <a:pt x="42" y="36"/>
                      </a:lnTo>
                      <a:lnTo>
                        <a:pt x="3" y="80"/>
                      </a:lnTo>
                      <a:lnTo>
                        <a:pt x="0" y="130"/>
                      </a:lnTo>
                      <a:lnTo>
                        <a:pt x="23" y="185"/>
                      </a:lnTo>
                      <a:lnTo>
                        <a:pt x="54" y="243"/>
                      </a:lnTo>
                      <a:lnTo>
                        <a:pt x="83" y="303"/>
                      </a:lnTo>
                      <a:lnTo>
                        <a:pt x="92" y="361"/>
                      </a:lnTo>
                      <a:lnTo>
                        <a:pt x="73" y="421"/>
                      </a:lnTo>
                      <a:lnTo>
                        <a:pt x="27" y="508"/>
                      </a:lnTo>
                      <a:lnTo>
                        <a:pt x="25" y="583"/>
                      </a:lnTo>
                      <a:lnTo>
                        <a:pt x="54" y="637"/>
                      </a:lnTo>
                      <a:lnTo>
                        <a:pt x="111" y="669"/>
                      </a:lnTo>
                      <a:lnTo>
                        <a:pt x="181" y="669"/>
                      </a:lnTo>
                      <a:lnTo>
                        <a:pt x="260" y="636"/>
                      </a:lnTo>
                      <a:lnTo>
                        <a:pt x="338" y="561"/>
                      </a:lnTo>
                      <a:lnTo>
                        <a:pt x="409" y="44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0" name="Freeform 156"/>
                <p:cNvSpPr>
                  <a:spLocks/>
                </p:cNvSpPr>
                <p:nvPr/>
              </p:nvSpPr>
              <p:spPr bwMode="auto">
                <a:xfrm>
                  <a:off x="4375" y="1586"/>
                  <a:ext cx="107" cy="194"/>
                </a:xfrm>
                <a:custGeom>
                  <a:avLst/>
                  <a:gdLst/>
                  <a:ahLst/>
                  <a:cxnLst>
                    <a:cxn ang="0">
                      <a:pos x="313" y="387"/>
                    </a:cxn>
                    <a:cxn ang="0">
                      <a:pos x="321" y="327"/>
                    </a:cxn>
                    <a:cxn ang="0">
                      <a:pos x="314" y="262"/>
                    </a:cxn>
                    <a:cxn ang="0">
                      <a:pos x="291" y="196"/>
                    </a:cxn>
                    <a:cxn ang="0">
                      <a:pos x="260" y="135"/>
                    </a:cxn>
                    <a:cxn ang="0">
                      <a:pos x="222" y="80"/>
                    </a:cxn>
                    <a:cxn ang="0">
                      <a:pos x="184" y="36"/>
                    </a:cxn>
                    <a:cxn ang="0">
                      <a:pos x="150" y="7"/>
                    </a:cxn>
                    <a:cxn ang="0">
                      <a:pos x="123" y="0"/>
                    </a:cxn>
                    <a:cxn ang="0">
                      <a:pos x="47" y="10"/>
                    </a:cxn>
                    <a:cxn ang="0">
                      <a:pos x="17" y="38"/>
                    </a:cxn>
                    <a:cxn ang="0">
                      <a:pos x="20" y="78"/>
                    </a:cxn>
                    <a:cxn ang="0">
                      <a:pos x="42" y="131"/>
                    </a:cxn>
                    <a:cxn ang="0">
                      <a:pos x="70" y="187"/>
                    </a:cxn>
                    <a:cxn ang="0">
                      <a:pos x="92" y="247"/>
                    </a:cxn>
                    <a:cxn ang="0">
                      <a:pos x="95" y="304"/>
                    </a:cxn>
                    <a:cxn ang="0">
                      <a:pos x="66" y="356"/>
                    </a:cxn>
                    <a:cxn ang="0">
                      <a:pos x="12" y="426"/>
                    </a:cxn>
                    <a:cxn ang="0">
                      <a:pos x="0" y="491"/>
                    </a:cxn>
                    <a:cxn ang="0">
                      <a:pos x="20" y="543"/>
                    </a:cxn>
                    <a:cxn ang="0">
                      <a:pos x="64" y="576"/>
                    </a:cxn>
                    <a:cxn ang="0">
                      <a:pos x="123" y="582"/>
                    </a:cxn>
                    <a:cxn ang="0">
                      <a:pos x="190" y="557"/>
                    </a:cxn>
                    <a:cxn ang="0">
                      <a:pos x="255" y="494"/>
                    </a:cxn>
                    <a:cxn ang="0">
                      <a:pos x="313" y="387"/>
                    </a:cxn>
                  </a:cxnLst>
                  <a:rect l="0" t="0" r="r" b="b"/>
                  <a:pathLst>
                    <a:path w="321" h="582">
                      <a:moveTo>
                        <a:pt x="313" y="387"/>
                      </a:moveTo>
                      <a:lnTo>
                        <a:pt x="321" y="327"/>
                      </a:lnTo>
                      <a:lnTo>
                        <a:pt x="314" y="262"/>
                      </a:lnTo>
                      <a:lnTo>
                        <a:pt x="291" y="196"/>
                      </a:lnTo>
                      <a:lnTo>
                        <a:pt x="260" y="135"/>
                      </a:lnTo>
                      <a:lnTo>
                        <a:pt x="222" y="80"/>
                      </a:lnTo>
                      <a:lnTo>
                        <a:pt x="184" y="36"/>
                      </a:lnTo>
                      <a:lnTo>
                        <a:pt x="150" y="7"/>
                      </a:lnTo>
                      <a:lnTo>
                        <a:pt x="123" y="0"/>
                      </a:lnTo>
                      <a:lnTo>
                        <a:pt x="47" y="10"/>
                      </a:lnTo>
                      <a:lnTo>
                        <a:pt x="17" y="38"/>
                      </a:lnTo>
                      <a:lnTo>
                        <a:pt x="20" y="78"/>
                      </a:lnTo>
                      <a:lnTo>
                        <a:pt x="42" y="131"/>
                      </a:lnTo>
                      <a:lnTo>
                        <a:pt x="70" y="187"/>
                      </a:lnTo>
                      <a:lnTo>
                        <a:pt x="92" y="247"/>
                      </a:lnTo>
                      <a:lnTo>
                        <a:pt x="95" y="304"/>
                      </a:lnTo>
                      <a:lnTo>
                        <a:pt x="66" y="356"/>
                      </a:lnTo>
                      <a:lnTo>
                        <a:pt x="12" y="426"/>
                      </a:lnTo>
                      <a:lnTo>
                        <a:pt x="0" y="491"/>
                      </a:lnTo>
                      <a:lnTo>
                        <a:pt x="20" y="543"/>
                      </a:lnTo>
                      <a:lnTo>
                        <a:pt x="64" y="576"/>
                      </a:lnTo>
                      <a:lnTo>
                        <a:pt x="123" y="582"/>
                      </a:lnTo>
                      <a:lnTo>
                        <a:pt x="190" y="557"/>
                      </a:lnTo>
                      <a:lnTo>
                        <a:pt x="255" y="494"/>
                      </a:lnTo>
                      <a:lnTo>
                        <a:pt x="313" y="38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1" name="Freeform 157"/>
                <p:cNvSpPr>
                  <a:spLocks/>
                </p:cNvSpPr>
                <p:nvPr/>
              </p:nvSpPr>
              <p:spPr bwMode="auto">
                <a:xfrm>
                  <a:off x="4380" y="1590"/>
                  <a:ext cx="101" cy="187"/>
                </a:xfrm>
                <a:custGeom>
                  <a:avLst/>
                  <a:gdLst/>
                  <a:ahLst/>
                  <a:cxnLst>
                    <a:cxn ang="0">
                      <a:pos x="292" y="379"/>
                    </a:cxn>
                    <a:cxn ang="0">
                      <a:pos x="301" y="320"/>
                    </a:cxn>
                    <a:cxn ang="0">
                      <a:pos x="294" y="256"/>
                    </a:cxn>
                    <a:cxn ang="0">
                      <a:pos x="272" y="190"/>
                    </a:cxn>
                    <a:cxn ang="0">
                      <a:pos x="243" y="129"/>
                    </a:cxn>
                    <a:cxn ang="0">
                      <a:pos x="207" y="74"/>
                    </a:cxn>
                    <a:cxn ang="0">
                      <a:pos x="170" y="31"/>
                    </a:cxn>
                    <a:cxn ang="0">
                      <a:pos x="137" y="4"/>
                    </a:cxn>
                    <a:cxn ang="0">
                      <a:pos x="111" y="0"/>
                    </a:cxn>
                    <a:cxn ang="0">
                      <a:pos x="43" y="11"/>
                    </a:cxn>
                    <a:cxn ang="0">
                      <a:pos x="17" y="39"/>
                    </a:cxn>
                    <a:cxn ang="0">
                      <a:pos x="21" y="80"/>
                    </a:cxn>
                    <a:cxn ang="0">
                      <a:pos x="43" y="130"/>
                    </a:cxn>
                    <a:cxn ang="0">
                      <a:pos x="68" y="185"/>
                    </a:cxn>
                    <a:cxn ang="0">
                      <a:pos x="89" y="242"/>
                    </a:cxn>
                    <a:cxn ang="0">
                      <a:pos x="92" y="297"/>
                    </a:cxn>
                    <a:cxn ang="0">
                      <a:pos x="65" y="347"/>
                    </a:cxn>
                    <a:cxn ang="0">
                      <a:pos x="12" y="414"/>
                    </a:cxn>
                    <a:cxn ang="0">
                      <a:pos x="0" y="476"/>
                    </a:cxn>
                    <a:cxn ang="0">
                      <a:pos x="17" y="525"/>
                    </a:cxn>
                    <a:cxn ang="0">
                      <a:pos x="57" y="556"/>
                    </a:cxn>
                    <a:cxn ang="0">
                      <a:pos x="111" y="563"/>
                    </a:cxn>
                    <a:cxn ang="0">
                      <a:pos x="174" y="539"/>
                    </a:cxn>
                    <a:cxn ang="0">
                      <a:pos x="236" y="479"/>
                    </a:cxn>
                    <a:cxn ang="0">
                      <a:pos x="292" y="379"/>
                    </a:cxn>
                  </a:cxnLst>
                  <a:rect l="0" t="0" r="r" b="b"/>
                  <a:pathLst>
                    <a:path w="301" h="563">
                      <a:moveTo>
                        <a:pt x="292" y="379"/>
                      </a:moveTo>
                      <a:lnTo>
                        <a:pt x="301" y="320"/>
                      </a:lnTo>
                      <a:lnTo>
                        <a:pt x="294" y="256"/>
                      </a:lnTo>
                      <a:lnTo>
                        <a:pt x="272" y="190"/>
                      </a:lnTo>
                      <a:lnTo>
                        <a:pt x="243" y="129"/>
                      </a:lnTo>
                      <a:lnTo>
                        <a:pt x="207" y="74"/>
                      </a:lnTo>
                      <a:lnTo>
                        <a:pt x="170" y="31"/>
                      </a:lnTo>
                      <a:lnTo>
                        <a:pt x="137" y="4"/>
                      </a:lnTo>
                      <a:lnTo>
                        <a:pt x="111" y="0"/>
                      </a:lnTo>
                      <a:lnTo>
                        <a:pt x="43" y="11"/>
                      </a:lnTo>
                      <a:lnTo>
                        <a:pt x="17" y="39"/>
                      </a:lnTo>
                      <a:lnTo>
                        <a:pt x="21" y="80"/>
                      </a:lnTo>
                      <a:lnTo>
                        <a:pt x="43" y="130"/>
                      </a:lnTo>
                      <a:lnTo>
                        <a:pt x="68" y="185"/>
                      </a:lnTo>
                      <a:lnTo>
                        <a:pt x="89" y="242"/>
                      </a:lnTo>
                      <a:lnTo>
                        <a:pt x="92" y="297"/>
                      </a:lnTo>
                      <a:lnTo>
                        <a:pt x="65" y="347"/>
                      </a:lnTo>
                      <a:lnTo>
                        <a:pt x="12" y="414"/>
                      </a:lnTo>
                      <a:lnTo>
                        <a:pt x="0" y="476"/>
                      </a:lnTo>
                      <a:lnTo>
                        <a:pt x="17" y="525"/>
                      </a:lnTo>
                      <a:lnTo>
                        <a:pt x="57" y="556"/>
                      </a:lnTo>
                      <a:lnTo>
                        <a:pt x="111" y="563"/>
                      </a:lnTo>
                      <a:lnTo>
                        <a:pt x="174" y="539"/>
                      </a:lnTo>
                      <a:lnTo>
                        <a:pt x="236" y="479"/>
                      </a:lnTo>
                      <a:lnTo>
                        <a:pt x="292" y="37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2" name="Freeform 158"/>
                <p:cNvSpPr>
                  <a:spLocks/>
                </p:cNvSpPr>
                <p:nvPr/>
              </p:nvSpPr>
              <p:spPr bwMode="auto">
                <a:xfrm>
                  <a:off x="4385" y="1593"/>
                  <a:ext cx="94" cy="182"/>
                </a:xfrm>
                <a:custGeom>
                  <a:avLst/>
                  <a:gdLst/>
                  <a:ahLst/>
                  <a:cxnLst>
                    <a:cxn ang="0">
                      <a:pos x="270" y="370"/>
                    </a:cxn>
                    <a:cxn ang="0">
                      <a:pos x="280" y="314"/>
                    </a:cxn>
                    <a:cxn ang="0">
                      <a:pos x="274" y="250"/>
                    </a:cxn>
                    <a:cxn ang="0">
                      <a:pos x="255" y="185"/>
                    </a:cxn>
                    <a:cxn ang="0">
                      <a:pos x="226" y="124"/>
                    </a:cxn>
                    <a:cxn ang="0">
                      <a:pos x="191" y="69"/>
                    </a:cxn>
                    <a:cxn ang="0">
                      <a:pos x="156" y="27"/>
                    </a:cxn>
                    <a:cxn ang="0">
                      <a:pos x="123" y="3"/>
                    </a:cxn>
                    <a:cxn ang="0">
                      <a:pos x="99" y="0"/>
                    </a:cxn>
                    <a:cxn ang="0">
                      <a:pos x="38" y="11"/>
                    </a:cxn>
                    <a:cxn ang="0">
                      <a:pos x="15" y="39"/>
                    </a:cxn>
                    <a:cxn ang="0">
                      <a:pos x="20" y="79"/>
                    </a:cxn>
                    <a:cxn ang="0">
                      <a:pos x="42" y="128"/>
                    </a:cxn>
                    <a:cxn ang="0">
                      <a:pos x="68" y="180"/>
                    </a:cxn>
                    <a:cxn ang="0">
                      <a:pos x="88" y="235"/>
                    </a:cxn>
                    <a:cxn ang="0">
                      <a:pos x="90" y="288"/>
                    </a:cxn>
                    <a:cxn ang="0">
                      <a:pos x="65" y="336"/>
                    </a:cxn>
                    <a:cxn ang="0">
                      <a:pos x="14" y="400"/>
                    </a:cxn>
                    <a:cxn ang="0">
                      <a:pos x="0" y="458"/>
                    </a:cxn>
                    <a:cxn ang="0">
                      <a:pos x="14" y="506"/>
                    </a:cxn>
                    <a:cxn ang="0">
                      <a:pos x="51" y="537"/>
                    </a:cxn>
                    <a:cxn ang="0">
                      <a:pos x="101" y="544"/>
                    </a:cxn>
                    <a:cxn ang="0">
                      <a:pos x="159" y="522"/>
                    </a:cxn>
                    <a:cxn ang="0">
                      <a:pos x="217" y="466"/>
                    </a:cxn>
                    <a:cxn ang="0">
                      <a:pos x="270" y="370"/>
                    </a:cxn>
                  </a:cxnLst>
                  <a:rect l="0" t="0" r="r" b="b"/>
                  <a:pathLst>
                    <a:path w="280" h="544">
                      <a:moveTo>
                        <a:pt x="270" y="370"/>
                      </a:moveTo>
                      <a:lnTo>
                        <a:pt x="280" y="314"/>
                      </a:lnTo>
                      <a:lnTo>
                        <a:pt x="274" y="250"/>
                      </a:lnTo>
                      <a:lnTo>
                        <a:pt x="255" y="185"/>
                      </a:lnTo>
                      <a:lnTo>
                        <a:pt x="226" y="124"/>
                      </a:lnTo>
                      <a:lnTo>
                        <a:pt x="191" y="69"/>
                      </a:lnTo>
                      <a:lnTo>
                        <a:pt x="156" y="27"/>
                      </a:lnTo>
                      <a:lnTo>
                        <a:pt x="123" y="3"/>
                      </a:lnTo>
                      <a:lnTo>
                        <a:pt x="99" y="0"/>
                      </a:lnTo>
                      <a:lnTo>
                        <a:pt x="38" y="11"/>
                      </a:lnTo>
                      <a:lnTo>
                        <a:pt x="15" y="39"/>
                      </a:lnTo>
                      <a:lnTo>
                        <a:pt x="20" y="79"/>
                      </a:lnTo>
                      <a:lnTo>
                        <a:pt x="42" y="128"/>
                      </a:lnTo>
                      <a:lnTo>
                        <a:pt x="68" y="180"/>
                      </a:lnTo>
                      <a:lnTo>
                        <a:pt x="88" y="235"/>
                      </a:lnTo>
                      <a:lnTo>
                        <a:pt x="90" y="288"/>
                      </a:lnTo>
                      <a:lnTo>
                        <a:pt x="65" y="336"/>
                      </a:lnTo>
                      <a:lnTo>
                        <a:pt x="14" y="400"/>
                      </a:lnTo>
                      <a:lnTo>
                        <a:pt x="0" y="458"/>
                      </a:lnTo>
                      <a:lnTo>
                        <a:pt x="14" y="506"/>
                      </a:lnTo>
                      <a:lnTo>
                        <a:pt x="51" y="537"/>
                      </a:lnTo>
                      <a:lnTo>
                        <a:pt x="101" y="544"/>
                      </a:lnTo>
                      <a:lnTo>
                        <a:pt x="159" y="522"/>
                      </a:lnTo>
                      <a:lnTo>
                        <a:pt x="217" y="466"/>
                      </a:lnTo>
                      <a:lnTo>
                        <a:pt x="270" y="37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3" name="Freeform 159"/>
                <p:cNvSpPr>
                  <a:spLocks/>
                </p:cNvSpPr>
                <p:nvPr/>
              </p:nvSpPr>
              <p:spPr bwMode="auto">
                <a:xfrm>
                  <a:off x="4390" y="1598"/>
                  <a:ext cx="87" cy="174"/>
                </a:xfrm>
                <a:custGeom>
                  <a:avLst/>
                  <a:gdLst/>
                  <a:ahLst/>
                  <a:cxnLst>
                    <a:cxn ang="0">
                      <a:pos x="250" y="362"/>
                    </a:cxn>
                    <a:cxn ang="0">
                      <a:pos x="260" y="306"/>
                    </a:cxn>
                    <a:cxn ang="0">
                      <a:pos x="256" y="243"/>
                    </a:cxn>
                    <a:cxn ang="0">
                      <a:pos x="237" y="178"/>
                    </a:cxn>
                    <a:cxn ang="0">
                      <a:pos x="211" y="117"/>
                    </a:cxn>
                    <a:cxn ang="0">
                      <a:pos x="178" y="62"/>
                    </a:cxn>
                    <a:cxn ang="0">
                      <a:pos x="144" y="22"/>
                    </a:cxn>
                    <a:cxn ang="0">
                      <a:pos x="112" y="0"/>
                    </a:cxn>
                    <a:cxn ang="0">
                      <a:pos x="87" y="0"/>
                    </a:cxn>
                    <a:cxn ang="0">
                      <a:pos x="33" y="12"/>
                    </a:cxn>
                    <a:cxn ang="0">
                      <a:pos x="16" y="40"/>
                    </a:cxn>
                    <a:cxn ang="0">
                      <a:pos x="22" y="78"/>
                    </a:cxn>
                    <a:cxn ang="0">
                      <a:pos x="44" y="124"/>
                    </a:cxn>
                    <a:cxn ang="0">
                      <a:pos x="68" y="175"/>
                    </a:cxn>
                    <a:cxn ang="0">
                      <a:pos x="87" y="227"/>
                    </a:cxn>
                    <a:cxn ang="0">
                      <a:pos x="89" y="278"/>
                    </a:cxn>
                    <a:cxn ang="0">
                      <a:pos x="64" y="324"/>
                    </a:cxn>
                    <a:cxn ang="0">
                      <a:pos x="15" y="385"/>
                    </a:cxn>
                    <a:cxn ang="0">
                      <a:pos x="0" y="442"/>
                    </a:cxn>
                    <a:cxn ang="0">
                      <a:pos x="11" y="487"/>
                    </a:cxn>
                    <a:cxn ang="0">
                      <a:pos x="44" y="518"/>
                    </a:cxn>
                    <a:cxn ang="0">
                      <a:pos x="90" y="524"/>
                    </a:cxn>
                    <a:cxn ang="0">
                      <a:pos x="144" y="505"/>
                    </a:cxn>
                    <a:cxn ang="0">
                      <a:pos x="199" y="453"/>
                    </a:cxn>
                    <a:cxn ang="0">
                      <a:pos x="250" y="362"/>
                    </a:cxn>
                  </a:cxnLst>
                  <a:rect l="0" t="0" r="r" b="b"/>
                  <a:pathLst>
                    <a:path w="260" h="524">
                      <a:moveTo>
                        <a:pt x="250" y="362"/>
                      </a:moveTo>
                      <a:lnTo>
                        <a:pt x="260" y="306"/>
                      </a:lnTo>
                      <a:lnTo>
                        <a:pt x="256" y="243"/>
                      </a:lnTo>
                      <a:lnTo>
                        <a:pt x="237" y="178"/>
                      </a:lnTo>
                      <a:lnTo>
                        <a:pt x="211" y="117"/>
                      </a:lnTo>
                      <a:lnTo>
                        <a:pt x="178" y="62"/>
                      </a:lnTo>
                      <a:lnTo>
                        <a:pt x="144" y="22"/>
                      </a:lnTo>
                      <a:lnTo>
                        <a:pt x="112" y="0"/>
                      </a:lnTo>
                      <a:lnTo>
                        <a:pt x="87" y="0"/>
                      </a:lnTo>
                      <a:lnTo>
                        <a:pt x="33" y="12"/>
                      </a:lnTo>
                      <a:lnTo>
                        <a:pt x="16" y="40"/>
                      </a:lnTo>
                      <a:lnTo>
                        <a:pt x="22" y="78"/>
                      </a:lnTo>
                      <a:lnTo>
                        <a:pt x="44" y="124"/>
                      </a:lnTo>
                      <a:lnTo>
                        <a:pt x="68" y="175"/>
                      </a:lnTo>
                      <a:lnTo>
                        <a:pt x="87" y="227"/>
                      </a:lnTo>
                      <a:lnTo>
                        <a:pt x="89" y="278"/>
                      </a:lnTo>
                      <a:lnTo>
                        <a:pt x="64" y="324"/>
                      </a:lnTo>
                      <a:lnTo>
                        <a:pt x="15" y="385"/>
                      </a:lnTo>
                      <a:lnTo>
                        <a:pt x="0" y="442"/>
                      </a:lnTo>
                      <a:lnTo>
                        <a:pt x="11" y="487"/>
                      </a:lnTo>
                      <a:lnTo>
                        <a:pt x="44" y="518"/>
                      </a:lnTo>
                      <a:lnTo>
                        <a:pt x="90" y="524"/>
                      </a:lnTo>
                      <a:lnTo>
                        <a:pt x="144" y="505"/>
                      </a:lnTo>
                      <a:lnTo>
                        <a:pt x="199" y="453"/>
                      </a:lnTo>
                      <a:lnTo>
                        <a:pt x="250" y="36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4" name="Freeform 160"/>
                <p:cNvSpPr>
                  <a:spLocks/>
                </p:cNvSpPr>
                <p:nvPr/>
              </p:nvSpPr>
              <p:spPr bwMode="auto">
                <a:xfrm>
                  <a:off x="4395" y="1600"/>
                  <a:ext cx="80" cy="170"/>
                </a:xfrm>
                <a:custGeom>
                  <a:avLst/>
                  <a:gdLst/>
                  <a:ahLst/>
                  <a:cxnLst>
                    <a:cxn ang="0">
                      <a:pos x="228" y="359"/>
                    </a:cxn>
                    <a:cxn ang="0">
                      <a:pos x="240" y="304"/>
                    </a:cxn>
                    <a:cxn ang="0">
                      <a:pos x="237" y="242"/>
                    </a:cxn>
                    <a:cxn ang="0">
                      <a:pos x="219" y="177"/>
                    </a:cxn>
                    <a:cxn ang="0">
                      <a:pos x="194" y="116"/>
                    </a:cxn>
                    <a:cxn ang="0">
                      <a:pos x="162" y="62"/>
                    </a:cxn>
                    <a:cxn ang="0">
                      <a:pos x="129" y="23"/>
                    </a:cxn>
                    <a:cxn ang="0">
                      <a:pos x="98" y="0"/>
                    </a:cxn>
                    <a:cxn ang="0">
                      <a:pos x="75" y="4"/>
                    </a:cxn>
                    <a:cxn ang="0">
                      <a:pos x="28" y="16"/>
                    </a:cxn>
                    <a:cxn ang="0">
                      <a:pos x="15" y="44"/>
                    </a:cxn>
                    <a:cxn ang="0">
                      <a:pos x="22" y="82"/>
                    </a:cxn>
                    <a:cxn ang="0">
                      <a:pos x="44" y="127"/>
                    </a:cxn>
                    <a:cxn ang="0">
                      <a:pos x="67" y="176"/>
                    </a:cxn>
                    <a:cxn ang="0">
                      <a:pos x="85" y="226"/>
                    </a:cxn>
                    <a:cxn ang="0">
                      <a:pos x="86" y="274"/>
                    </a:cxn>
                    <a:cxn ang="0">
                      <a:pos x="62" y="317"/>
                    </a:cxn>
                    <a:cxn ang="0">
                      <a:pos x="16" y="375"/>
                    </a:cxn>
                    <a:cxn ang="0">
                      <a:pos x="0" y="430"/>
                    </a:cxn>
                    <a:cxn ang="0">
                      <a:pos x="9" y="474"/>
                    </a:cxn>
                    <a:cxn ang="0">
                      <a:pos x="38" y="503"/>
                    </a:cxn>
                    <a:cxn ang="0">
                      <a:pos x="78" y="511"/>
                    </a:cxn>
                    <a:cxn ang="0">
                      <a:pos x="129" y="494"/>
                    </a:cxn>
                    <a:cxn ang="0">
                      <a:pos x="180" y="443"/>
                    </a:cxn>
                    <a:cxn ang="0">
                      <a:pos x="228" y="359"/>
                    </a:cxn>
                  </a:cxnLst>
                  <a:rect l="0" t="0" r="r" b="b"/>
                  <a:pathLst>
                    <a:path w="240" h="511">
                      <a:moveTo>
                        <a:pt x="228" y="359"/>
                      </a:moveTo>
                      <a:lnTo>
                        <a:pt x="240" y="304"/>
                      </a:lnTo>
                      <a:lnTo>
                        <a:pt x="237" y="242"/>
                      </a:lnTo>
                      <a:lnTo>
                        <a:pt x="219" y="177"/>
                      </a:lnTo>
                      <a:lnTo>
                        <a:pt x="194" y="116"/>
                      </a:lnTo>
                      <a:lnTo>
                        <a:pt x="162" y="62"/>
                      </a:lnTo>
                      <a:lnTo>
                        <a:pt x="129" y="23"/>
                      </a:lnTo>
                      <a:lnTo>
                        <a:pt x="98" y="0"/>
                      </a:lnTo>
                      <a:lnTo>
                        <a:pt x="75" y="4"/>
                      </a:lnTo>
                      <a:lnTo>
                        <a:pt x="28" y="16"/>
                      </a:lnTo>
                      <a:lnTo>
                        <a:pt x="15" y="44"/>
                      </a:lnTo>
                      <a:lnTo>
                        <a:pt x="22" y="82"/>
                      </a:lnTo>
                      <a:lnTo>
                        <a:pt x="44" y="127"/>
                      </a:lnTo>
                      <a:lnTo>
                        <a:pt x="67" y="176"/>
                      </a:lnTo>
                      <a:lnTo>
                        <a:pt x="85" y="226"/>
                      </a:lnTo>
                      <a:lnTo>
                        <a:pt x="86" y="274"/>
                      </a:lnTo>
                      <a:lnTo>
                        <a:pt x="62" y="317"/>
                      </a:lnTo>
                      <a:lnTo>
                        <a:pt x="16" y="375"/>
                      </a:lnTo>
                      <a:lnTo>
                        <a:pt x="0" y="430"/>
                      </a:lnTo>
                      <a:lnTo>
                        <a:pt x="9" y="474"/>
                      </a:lnTo>
                      <a:lnTo>
                        <a:pt x="38" y="503"/>
                      </a:lnTo>
                      <a:lnTo>
                        <a:pt x="78" y="511"/>
                      </a:lnTo>
                      <a:lnTo>
                        <a:pt x="129" y="494"/>
                      </a:lnTo>
                      <a:lnTo>
                        <a:pt x="180" y="443"/>
                      </a:lnTo>
                      <a:lnTo>
                        <a:pt x="228" y="35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5" name="Freeform 161"/>
                <p:cNvSpPr>
                  <a:spLocks/>
                </p:cNvSpPr>
                <p:nvPr/>
              </p:nvSpPr>
              <p:spPr bwMode="auto">
                <a:xfrm>
                  <a:off x="4400" y="1603"/>
                  <a:ext cx="73" cy="164"/>
                </a:xfrm>
                <a:custGeom>
                  <a:avLst/>
                  <a:gdLst/>
                  <a:ahLst/>
                  <a:cxnLst>
                    <a:cxn ang="0">
                      <a:pos x="206" y="351"/>
                    </a:cxn>
                    <a:cxn ang="0">
                      <a:pos x="218" y="297"/>
                    </a:cxn>
                    <a:cxn ang="0">
                      <a:pos x="214" y="237"/>
                    </a:cxn>
                    <a:cxn ang="0">
                      <a:pos x="198" y="172"/>
                    </a:cxn>
                    <a:cxn ang="0">
                      <a:pos x="175" y="112"/>
                    </a:cxn>
                    <a:cxn ang="0">
                      <a:pos x="145" y="58"/>
                    </a:cxn>
                    <a:cxn ang="0">
                      <a:pos x="114" y="20"/>
                    </a:cxn>
                    <a:cxn ang="0">
                      <a:pos x="84" y="0"/>
                    </a:cxn>
                    <a:cxn ang="0">
                      <a:pos x="62" y="6"/>
                    </a:cxn>
                    <a:cxn ang="0">
                      <a:pos x="23" y="19"/>
                    </a:cxn>
                    <a:cxn ang="0">
                      <a:pos x="13" y="46"/>
                    </a:cxn>
                    <a:cxn ang="0">
                      <a:pos x="23" y="83"/>
                    </a:cxn>
                    <a:cxn ang="0">
                      <a:pos x="44" y="127"/>
                    </a:cxn>
                    <a:cxn ang="0">
                      <a:pos x="66" y="174"/>
                    </a:cxn>
                    <a:cxn ang="0">
                      <a:pos x="82" y="221"/>
                    </a:cxn>
                    <a:cxn ang="0">
                      <a:pos x="82" y="265"/>
                    </a:cxn>
                    <a:cxn ang="0">
                      <a:pos x="60" y="307"/>
                    </a:cxn>
                    <a:cxn ang="0">
                      <a:pos x="16" y="362"/>
                    </a:cxn>
                    <a:cxn ang="0">
                      <a:pos x="0" y="414"/>
                    </a:cxn>
                    <a:cxn ang="0">
                      <a:pos x="5" y="455"/>
                    </a:cxn>
                    <a:cxn ang="0">
                      <a:pos x="29" y="484"/>
                    </a:cxn>
                    <a:cxn ang="0">
                      <a:pos x="66" y="491"/>
                    </a:cxn>
                    <a:cxn ang="0">
                      <a:pos x="110" y="476"/>
                    </a:cxn>
                    <a:cxn ang="0">
                      <a:pos x="158" y="431"/>
                    </a:cxn>
                    <a:cxn ang="0">
                      <a:pos x="206" y="351"/>
                    </a:cxn>
                  </a:cxnLst>
                  <a:rect l="0" t="0" r="r" b="b"/>
                  <a:pathLst>
                    <a:path w="218" h="491">
                      <a:moveTo>
                        <a:pt x="206" y="351"/>
                      </a:moveTo>
                      <a:lnTo>
                        <a:pt x="218" y="297"/>
                      </a:lnTo>
                      <a:lnTo>
                        <a:pt x="214" y="237"/>
                      </a:lnTo>
                      <a:lnTo>
                        <a:pt x="198" y="172"/>
                      </a:lnTo>
                      <a:lnTo>
                        <a:pt x="175" y="112"/>
                      </a:lnTo>
                      <a:lnTo>
                        <a:pt x="145" y="58"/>
                      </a:lnTo>
                      <a:lnTo>
                        <a:pt x="114" y="20"/>
                      </a:lnTo>
                      <a:lnTo>
                        <a:pt x="84" y="0"/>
                      </a:lnTo>
                      <a:lnTo>
                        <a:pt x="62" y="6"/>
                      </a:lnTo>
                      <a:lnTo>
                        <a:pt x="23" y="19"/>
                      </a:lnTo>
                      <a:lnTo>
                        <a:pt x="13" y="46"/>
                      </a:lnTo>
                      <a:lnTo>
                        <a:pt x="23" y="83"/>
                      </a:lnTo>
                      <a:lnTo>
                        <a:pt x="44" y="127"/>
                      </a:lnTo>
                      <a:lnTo>
                        <a:pt x="66" y="174"/>
                      </a:lnTo>
                      <a:lnTo>
                        <a:pt x="82" y="221"/>
                      </a:lnTo>
                      <a:lnTo>
                        <a:pt x="82" y="265"/>
                      </a:lnTo>
                      <a:lnTo>
                        <a:pt x="60" y="307"/>
                      </a:lnTo>
                      <a:lnTo>
                        <a:pt x="16" y="362"/>
                      </a:lnTo>
                      <a:lnTo>
                        <a:pt x="0" y="414"/>
                      </a:lnTo>
                      <a:lnTo>
                        <a:pt x="5" y="455"/>
                      </a:lnTo>
                      <a:lnTo>
                        <a:pt x="29" y="484"/>
                      </a:lnTo>
                      <a:lnTo>
                        <a:pt x="66" y="491"/>
                      </a:lnTo>
                      <a:lnTo>
                        <a:pt x="110" y="476"/>
                      </a:lnTo>
                      <a:lnTo>
                        <a:pt x="158" y="431"/>
                      </a:lnTo>
                      <a:lnTo>
                        <a:pt x="206" y="35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6" name="Freeform 162"/>
                <p:cNvSpPr>
                  <a:spLocks/>
                </p:cNvSpPr>
                <p:nvPr/>
              </p:nvSpPr>
              <p:spPr bwMode="auto">
                <a:xfrm>
                  <a:off x="4405" y="1606"/>
                  <a:ext cx="66" cy="159"/>
                </a:xfrm>
                <a:custGeom>
                  <a:avLst/>
                  <a:gdLst/>
                  <a:ahLst/>
                  <a:cxnLst>
                    <a:cxn ang="0">
                      <a:pos x="185" y="348"/>
                    </a:cxn>
                    <a:cxn ang="0">
                      <a:pos x="197" y="295"/>
                    </a:cxn>
                    <a:cxn ang="0">
                      <a:pos x="196" y="234"/>
                    </a:cxn>
                    <a:cxn ang="0">
                      <a:pos x="181" y="171"/>
                    </a:cxn>
                    <a:cxn ang="0">
                      <a:pos x="159" y="110"/>
                    </a:cxn>
                    <a:cxn ang="0">
                      <a:pos x="131" y="57"/>
                    </a:cxn>
                    <a:cxn ang="0">
                      <a:pos x="101" y="19"/>
                    </a:cxn>
                    <a:cxn ang="0">
                      <a:pos x="73" y="0"/>
                    </a:cxn>
                    <a:cxn ang="0">
                      <a:pos x="50" y="8"/>
                    </a:cxn>
                    <a:cxn ang="0">
                      <a:pos x="18" y="22"/>
                    </a:cxn>
                    <a:cxn ang="0">
                      <a:pos x="12" y="50"/>
                    </a:cxn>
                    <a:cxn ang="0">
                      <a:pos x="23" y="85"/>
                    </a:cxn>
                    <a:cxn ang="0">
                      <a:pos x="44" y="128"/>
                    </a:cxn>
                    <a:cxn ang="0">
                      <a:pos x="65" y="172"/>
                    </a:cxn>
                    <a:cxn ang="0">
                      <a:pos x="79" y="218"/>
                    </a:cxn>
                    <a:cxn ang="0">
                      <a:pos x="81" y="261"/>
                    </a:cxn>
                    <a:cxn ang="0">
                      <a:pos x="60" y="300"/>
                    </a:cxn>
                    <a:cxn ang="0">
                      <a:pos x="17" y="352"/>
                    </a:cxn>
                    <a:cxn ang="0">
                      <a:pos x="0" y="401"/>
                    </a:cxn>
                    <a:cxn ang="0">
                      <a:pos x="2" y="441"/>
                    </a:cxn>
                    <a:cxn ang="0">
                      <a:pos x="23" y="469"/>
                    </a:cxn>
                    <a:cxn ang="0">
                      <a:pos x="54" y="477"/>
                    </a:cxn>
                    <a:cxn ang="0">
                      <a:pos x="95" y="463"/>
                    </a:cxn>
                    <a:cxn ang="0">
                      <a:pos x="139" y="422"/>
                    </a:cxn>
                    <a:cxn ang="0">
                      <a:pos x="185" y="348"/>
                    </a:cxn>
                  </a:cxnLst>
                  <a:rect l="0" t="0" r="r" b="b"/>
                  <a:pathLst>
                    <a:path w="197" h="477">
                      <a:moveTo>
                        <a:pt x="185" y="348"/>
                      </a:moveTo>
                      <a:lnTo>
                        <a:pt x="197" y="295"/>
                      </a:lnTo>
                      <a:lnTo>
                        <a:pt x="196" y="234"/>
                      </a:lnTo>
                      <a:lnTo>
                        <a:pt x="181" y="171"/>
                      </a:lnTo>
                      <a:lnTo>
                        <a:pt x="159" y="110"/>
                      </a:lnTo>
                      <a:lnTo>
                        <a:pt x="131" y="57"/>
                      </a:lnTo>
                      <a:lnTo>
                        <a:pt x="101" y="19"/>
                      </a:lnTo>
                      <a:lnTo>
                        <a:pt x="73" y="0"/>
                      </a:lnTo>
                      <a:lnTo>
                        <a:pt x="50" y="8"/>
                      </a:lnTo>
                      <a:lnTo>
                        <a:pt x="18" y="22"/>
                      </a:lnTo>
                      <a:lnTo>
                        <a:pt x="12" y="50"/>
                      </a:lnTo>
                      <a:lnTo>
                        <a:pt x="23" y="85"/>
                      </a:lnTo>
                      <a:lnTo>
                        <a:pt x="44" y="128"/>
                      </a:lnTo>
                      <a:lnTo>
                        <a:pt x="65" y="172"/>
                      </a:lnTo>
                      <a:lnTo>
                        <a:pt x="79" y="218"/>
                      </a:lnTo>
                      <a:lnTo>
                        <a:pt x="81" y="261"/>
                      </a:lnTo>
                      <a:lnTo>
                        <a:pt x="60" y="300"/>
                      </a:lnTo>
                      <a:lnTo>
                        <a:pt x="17" y="352"/>
                      </a:lnTo>
                      <a:lnTo>
                        <a:pt x="0" y="401"/>
                      </a:lnTo>
                      <a:lnTo>
                        <a:pt x="2" y="441"/>
                      </a:lnTo>
                      <a:lnTo>
                        <a:pt x="23" y="469"/>
                      </a:lnTo>
                      <a:lnTo>
                        <a:pt x="54" y="477"/>
                      </a:lnTo>
                      <a:lnTo>
                        <a:pt x="95" y="463"/>
                      </a:lnTo>
                      <a:lnTo>
                        <a:pt x="139" y="422"/>
                      </a:lnTo>
                      <a:lnTo>
                        <a:pt x="185" y="34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7" name="Freeform 163"/>
                <p:cNvSpPr>
                  <a:spLocks/>
                </p:cNvSpPr>
                <p:nvPr/>
              </p:nvSpPr>
              <p:spPr bwMode="auto">
                <a:xfrm>
                  <a:off x="4410" y="1609"/>
                  <a:ext cx="59" cy="153"/>
                </a:xfrm>
                <a:custGeom>
                  <a:avLst/>
                  <a:gdLst/>
                  <a:ahLst/>
                  <a:cxnLst>
                    <a:cxn ang="0">
                      <a:pos x="165" y="342"/>
                    </a:cxn>
                    <a:cxn ang="0">
                      <a:pos x="178" y="290"/>
                    </a:cxn>
                    <a:cxn ang="0">
                      <a:pos x="177" y="230"/>
                    </a:cxn>
                    <a:cxn ang="0">
                      <a:pos x="163" y="166"/>
                    </a:cxn>
                    <a:cxn ang="0">
                      <a:pos x="143" y="106"/>
                    </a:cxn>
                    <a:cxn ang="0">
                      <a:pos x="116" y="54"/>
                    </a:cxn>
                    <a:cxn ang="0">
                      <a:pos x="87" y="17"/>
                    </a:cxn>
                    <a:cxn ang="0">
                      <a:pos x="60" y="0"/>
                    </a:cxn>
                    <a:cxn ang="0">
                      <a:pos x="37" y="11"/>
                    </a:cxn>
                    <a:cxn ang="0">
                      <a:pos x="14" y="27"/>
                    </a:cxn>
                    <a:cxn ang="0">
                      <a:pos x="13" y="54"/>
                    </a:cxn>
                    <a:cxn ang="0">
                      <a:pos x="25" y="88"/>
                    </a:cxn>
                    <a:cxn ang="0">
                      <a:pos x="46" y="128"/>
                    </a:cxn>
                    <a:cxn ang="0">
                      <a:pos x="67" y="171"/>
                    </a:cxn>
                    <a:cxn ang="0">
                      <a:pos x="80" y="214"/>
                    </a:cxn>
                    <a:cxn ang="0">
                      <a:pos x="79" y="255"/>
                    </a:cxn>
                    <a:cxn ang="0">
                      <a:pos x="59" y="291"/>
                    </a:cxn>
                    <a:cxn ang="0">
                      <a:pos x="17" y="340"/>
                    </a:cxn>
                    <a:cxn ang="0">
                      <a:pos x="0" y="387"/>
                    </a:cxn>
                    <a:cxn ang="0">
                      <a:pos x="0" y="425"/>
                    </a:cxn>
                    <a:cxn ang="0">
                      <a:pos x="17" y="452"/>
                    </a:cxn>
                    <a:cxn ang="0">
                      <a:pos x="44" y="460"/>
                    </a:cxn>
                    <a:cxn ang="0">
                      <a:pos x="80" y="449"/>
                    </a:cxn>
                    <a:cxn ang="0">
                      <a:pos x="122" y="410"/>
                    </a:cxn>
                    <a:cxn ang="0">
                      <a:pos x="165" y="342"/>
                    </a:cxn>
                  </a:cxnLst>
                  <a:rect l="0" t="0" r="r" b="b"/>
                  <a:pathLst>
                    <a:path w="178" h="460">
                      <a:moveTo>
                        <a:pt x="165" y="342"/>
                      </a:moveTo>
                      <a:lnTo>
                        <a:pt x="178" y="290"/>
                      </a:lnTo>
                      <a:lnTo>
                        <a:pt x="177" y="230"/>
                      </a:lnTo>
                      <a:lnTo>
                        <a:pt x="163" y="166"/>
                      </a:lnTo>
                      <a:lnTo>
                        <a:pt x="143" y="106"/>
                      </a:lnTo>
                      <a:lnTo>
                        <a:pt x="116" y="54"/>
                      </a:lnTo>
                      <a:lnTo>
                        <a:pt x="87" y="17"/>
                      </a:lnTo>
                      <a:lnTo>
                        <a:pt x="60" y="0"/>
                      </a:lnTo>
                      <a:lnTo>
                        <a:pt x="37" y="11"/>
                      </a:lnTo>
                      <a:lnTo>
                        <a:pt x="14" y="27"/>
                      </a:lnTo>
                      <a:lnTo>
                        <a:pt x="13" y="54"/>
                      </a:lnTo>
                      <a:lnTo>
                        <a:pt x="25" y="88"/>
                      </a:lnTo>
                      <a:lnTo>
                        <a:pt x="46" y="128"/>
                      </a:lnTo>
                      <a:lnTo>
                        <a:pt x="67" y="171"/>
                      </a:lnTo>
                      <a:lnTo>
                        <a:pt x="80" y="214"/>
                      </a:lnTo>
                      <a:lnTo>
                        <a:pt x="79" y="255"/>
                      </a:lnTo>
                      <a:lnTo>
                        <a:pt x="59" y="291"/>
                      </a:lnTo>
                      <a:lnTo>
                        <a:pt x="17" y="340"/>
                      </a:lnTo>
                      <a:lnTo>
                        <a:pt x="0" y="387"/>
                      </a:lnTo>
                      <a:lnTo>
                        <a:pt x="0" y="425"/>
                      </a:lnTo>
                      <a:lnTo>
                        <a:pt x="17" y="452"/>
                      </a:lnTo>
                      <a:lnTo>
                        <a:pt x="44" y="460"/>
                      </a:lnTo>
                      <a:lnTo>
                        <a:pt x="80" y="449"/>
                      </a:lnTo>
                      <a:lnTo>
                        <a:pt x="122" y="410"/>
                      </a:lnTo>
                      <a:lnTo>
                        <a:pt x="165" y="34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8" name="Freeform 164"/>
                <p:cNvSpPr>
                  <a:spLocks/>
                </p:cNvSpPr>
                <p:nvPr/>
              </p:nvSpPr>
              <p:spPr bwMode="auto">
                <a:xfrm>
                  <a:off x="4414" y="1612"/>
                  <a:ext cx="53" cy="148"/>
                </a:xfrm>
                <a:custGeom>
                  <a:avLst/>
                  <a:gdLst/>
                  <a:ahLst/>
                  <a:cxnLst>
                    <a:cxn ang="0">
                      <a:pos x="145" y="337"/>
                    </a:cxn>
                    <a:cxn ang="0">
                      <a:pos x="159" y="287"/>
                    </a:cxn>
                    <a:cxn ang="0">
                      <a:pos x="158" y="228"/>
                    </a:cxn>
                    <a:cxn ang="0">
                      <a:pos x="145" y="166"/>
                    </a:cxn>
                    <a:cxn ang="0">
                      <a:pos x="127" y="106"/>
                    </a:cxn>
                    <a:cxn ang="0">
                      <a:pos x="103" y="53"/>
                    </a:cxn>
                    <a:cxn ang="0">
                      <a:pos x="76" y="16"/>
                    </a:cxn>
                    <a:cxn ang="0">
                      <a:pos x="49" y="0"/>
                    </a:cxn>
                    <a:cxn ang="0">
                      <a:pos x="28" y="14"/>
                    </a:cxn>
                    <a:cxn ang="0">
                      <a:pos x="12" y="30"/>
                    </a:cxn>
                    <a:cxn ang="0">
                      <a:pos x="14" y="57"/>
                    </a:cxn>
                    <a:cxn ang="0">
                      <a:pos x="28" y="91"/>
                    </a:cxn>
                    <a:cxn ang="0">
                      <a:pos x="49" y="130"/>
                    </a:cxn>
                    <a:cxn ang="0">
                      <a:pos x="67" y="171"/>
                    </a:cxn>
                    <a:cxn ang="0">
                      <a:pos x="79" y="212"/>
                    </a:cxn>
                    <a:cxn ang="0">
                      <a:pos x="78" y="250"/>
                    </a:cxn>
                    <a:cxn ang="0">
                      <a:pos x="60" y="285"/>
                    </a:cxn>
                    <a:cxn ang="0">
                      <a:pos x="20" y="330"/>
                    </a:cxn>
                    <a:cxn ang="0">
                      <a:pos x="2" y="373"/>
                    </a:cxn>
                    <a:cxn ang="0">
                      <a:pos x="0" y="410"/>
                    </a:cxn>
                    <a:cxn ang="0">
                      <a:pos x="12" y="435"/>
                    </a:cxn>
                    <a:cxn ang="0">
                      <a:pos x="35" y="444"/>
                    </a:cxn>
                    <a:cxn ang="0">
                      <a:pos x="67" y="434"/>
                    </a:cxn>
                    <a:cxn ang="0">
                      <a:pos x="104" y="400"/>
                    </a:cxn>
                    <a:cxn ang="0">
                      <a:pos x="145" y="337"/>
                    </a:cxn>
                  </a:cxnLst>
                  <a:rect l="0" t="0" r="r" b="b"/>
                  <a:pathLst>
                    <a:path w="159" h="444">
                      <a:moveTo>
                        <a:pt x="145" y="337"/>
                      </a:moveTo>
                      <a:lnTo>
                        <a:pt x="159" y="287"/>
                      </a:lnTo>
                      <a:lnTo>
                        <a:pt x="158" y="228"/>
                      </a:lnTo>
                      <a:lnTo>
                        <a:pt x="145" y="166"/>
                      </a:lnTo>
                      <a:lnTo>
                        <a:pt x="127" y="106"/>
                      </a:lnTo>
                      <a:lnTo>
                        <a:pt x="103" y="53"/>
                      </a:lnTo>
                      <a:lnTo>
                        <a:pt x="76" y="16"/>
                      </a:lnTo>
                      <a:lnTo>
                        <a:pt x="49" y="0"/>
                      </a:lnTo>
                      <a:lnTo>
                        <a:pt x="28" y="14"/>
                      </a:lnTo>
                      <a:lnTo>
                        <a:pt x="12" y="30"/>
                      </a:lnTo>
                      <a:lnTo>
                        <a:pt x="14" y="57"/>
                      </a:lnTo>
                      <a:lnTo>
                        <a:pt x="28" y="91"/>
                      </a:lnTo>
                      <a:lnTo>
                        <a:pt x="49" y="130"/>
                      </a:lnTo>
                      <a:lnTo>
                        <a:pt x="67" y="171"/>
                      </a:lnTo>
                      <a:lnTo>
                        <a:pt x="79" y="212"/>
                      </a:lnTo>
                      <a:lnTo>
                        <a:pt x="78" y="250"/>
                      </a:lnTo>
                      <a:lnTo>
                        <a:pt x="60" y="285"/>
                      </a:lnTo>
                      <a:lnTo>
                        <a:pt x="20" y="330"/>
                      </a:lnTo>
                      <a:lnTo>
                        <a:pt x="2" y="373"/>
                      </a:lnTo>
                      <a:lnTo>
                        <a:pt x="0" y="410"/>
                      </a:lnTo>
                      <a:lnTo>
                        <a:pt x="12" y="435"/>
                      </a:lnTo>
                      <a:lnTo>
                        <a:pt x="35" y="444"/>
                      </a:lnTo>
                      <a:lnTo>
                        <a:pt x="67" y="434"/>
                      </a:lnTo>
                      <a:lnTo>
                        <a:pt x="104" y="400"/>
                      </a:lnTo>
                      <a:lnTo>
                        <a:pt x="145" y="33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9" name="Freeform 165"/>
                <p:cNvSpPr>
                  <a:spLocks/>
                </p:cNvSpPr>
                <p:nvPr/>
              </p:nvSpPr>
              <p:spPr bwMode="auto">
                <a:xfrm>
                  <a:off x="4418" y="1615"/>
                  <a:ext cx="48" cy="142"/>
                </a:xfrm>
                <a:custGeom>
                  <a:avLst/>
                  <a:gdLst/>
                  <a:ahLst/>
                  <a:cxnLst>
                    <a:cxn ang="0">
                      <a:pos x="127" y="330"/>
                    </a:cxn>
                    <a:cxn ang="0">
                      <a:pos x="141" y="282"/>
                    </a:cxn>
                    <a:cxn ang="0">
                      <a:pos x="142" y="223"/>
                    </a:cxn>
                    <a:cxn ang="0">
                      <a:pos x="131" y="161"/>
                    </a:cxn>
                    <a:cxn ang="0">
                      <a:pos x="114" y="101"/>
                    </a:cxn>
                    <a:cxn ang="0">
                      <a:pos x="89" y="49"/>
                    </a:cxn>
                    <a:cxn ang="0">
                      <a:pos x="65" y="14"/>
                    </a:cxn>
                    <a:cxn ang="0">
                      <a:pos x="39" y="0"/>
                    </a:cxn>
                    <a:cxn ang="0">
                      <a:pos x="18" y="16"/>
                    </a:cxn>
                    <a:cxn ang="0">
                      <a:pos x="10" y="33"/>
                    </a:cxn>
                    <a:cxn ang="0">
                      <a:pos x="16" y="60"/>
                    </a:cxn>
                    <a:cxn ang="0">
                      <a:pos x="32" y="92"/>
                    </a:cxn>
                    <a:cxn ang="0">
                      <a:pos x="51" y="130"/>
                    </a:cxn>
                    <a:cxn ang="0">
                      <a:pos x="70" y="168"/>
                    </a:cxn>
                    <a:cxn ang="0">
                      <a:pos x="81" y="207"/>
                    </a:cxn>
                    <a:cxn ang="0">
                      <a:pos x="80" y="243"/>
                    </a:cxn>
                    <a:cxn ang="0">
                      <a:pos x="61" y="275"/>
                    </a:cxn>
                    <a:cxn ang="0">
                      <a:pos x="24" y="317"/>
                    </a:cxn>
                    <a:cxn ang="0">
                      <a:pos x="5" y="359"/>
                    </a:cxn>
                    <a:cxn ang="0">
                      <a:pos x="0" y="393"/>
                    </a:cxn>
                    <a:cxn ang="0">
                      <a:pos x="8" y="418"/>
                    </a:cxn>
                    <a:cxn ang="0">
                      <a:pos x="26" y="426"/>
                    </a:cxn>
                    <a:cxn ang="0">
                      <a:pos x="54" y="418"/>
                    </a:cxn>
                    <a:cxn ang="0">
                      <a:pos x="88" y="386"/>
                    </a:cxn>
                    <a:cxn ang="0">
                      <a:pos x="127" y="330"/>
                    </a:cxn>
                  </a:cxnLst>
                  <a:rect l="0" t="0" r="r" b="b"/>
                  <a:pathLst>
                    <a:path w="142" h="426">
                      <a:moveTo>
                        <a:pt x="127" y="330"/>
                      </a:moveTo>
                      <a:lnTo>
                        <a:pt x="141" y="282"/>
                      </a:lnTo>
                      <a:lnTo>
                        <a:pt x="142" y="223"/>
                      </a:lnTo>
                      <a:lnTo>
                        <a:pt x="131" y="161"/>
                      </a:lnTo>
                      <a:lnTo>
                        <a:pt x="114" y="101"/>
                      </a:lnTo>
                      <a:lnTo>
                        <a:pt x="89" y="49"/>
                      </a:lnTo>
                      <a:lnTo>
                        <a:pt x="65" y="14"/>
                      </a:lnTo>
                      <a:lnTo>
                        <a:pt x="39" y="0"/>
                      </a:lnTo>
                      <a:lnTo>
                        <a:pt x="18" y="16"/>
                      </a:lnTo>
                      <a:lnTo>
                        <a:pt x="10" y="33"/>
                      </a:lnTo>
                      <a:lnTo>
                        <a:pt x="16" y="60"/>
                      </a:lnTo>
                      <a:lnTo>
                        <a:pt x="32" y="92"/>
                      </a:lnTo>
                      <a:lnTo>
                        <a:pt x="51" y="130"/>
                      </a:lnTo>
                      <a:lnTo>
                        <a:pt x="70" y="168"/>
                      </a:lnTo>
                      <a:lnTo>
                        <a:pt x="81" y="207"/>
                      </a:lnTo>
                      <a:lnTo>
                        <a:pt x="80" y="243"/>
                      </a:lnTo>
                      <a:lnTo>
                        <a:pt x="61" y="275"/>
                      </a:lnTo>
                      <a:lnTo>
                        <a:pt x="24" y="317"/>
                      </a:lnTo>
                      <a:lnTo>
                        <a:pt x="5" y="359"/>
                      </a:lnTo>
                      <a:lnTo>
                        <a:pt x="0" y="393"/>
                      </a:lnTo>
                      <a:lnTo>
                        <a:pt x="8" y="418"/>
                      </a:lnTo>
                      <a:lnTo>
                        <a:pt x="26" y="426"/>
                      </a:lnTo>
                      <a:lnTo>
                        <a:pt x="54" y="418"/>
                      </a:lnTo>
                      <a:lnTo>
                        <a:pt x="88" y="386"/>
                      </a:lnTo>
                      <a:lnTo>
                        <a:pt x="127" y="33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0" name="Freeform 166"/>
                <p:cNvSpPr>
                  <a:spLocks/>
                </p:cNvSpPr>
                <p:nvPr/>
              </p:nvSpPr>
              <p:spPr bwMode="auto">
                <a:xfrm>
                  <a:off x="4422" y="1618"/>
                  <a:ext cx="42" cy="137"/>
                </a:xfrm>
                <a:custGeom>
                  <a:avLst/>
                  <a:gdLst/>
                  <a:ahLst/>
                  <a:cxnLst>
                    <a:cxn ang="0">
                      <a:pos x="109" y="326"/>
                    </a:cxn>
                    <a:cxn ang="0">
                      <a:pos x="124" y="278"/>
                    </a:cxn>
                    <a:cxn ang="0">
                      <a:pos x="126" y="220"/>
                    </a:cxn>
                    <a:cxn ang="0">
                      <a:pos x="116" y="158"/>
                    </a:cxn>
                    <a:cxn ang="0">
                      <a:pos x="100" y="98"/>
                    </a:cxn>
                    <a:cxn ang="0">
                      <a:pos x="78" y="46"/>
                    </a:cxn>
                    <a:cxn ang="0">
                      <a:pos x="55" y="12"/>
                    </a:cxn>
                    <a:cxn ang="0">
                      <a:pos x="31" y="0"/>
                    </a:cxn>
                    <a:cxn ang="0">
                      <a:pos x="11" y="18"/>
                    </a:cxn>
                    <a:cxn ang="0">
                      <a:pos x="8" y="37"/>
                    </a:cxn>
                    <a:cxn ang="0">
                      <a:pos x="19" y="63"/>
                    </a:cxn>
                    <a:cxn ang="0">
                      <a:pos x="35" y="95"/>
                    </a:cxn>
                    <a:cxn ang="0">
                      <a:pos x="56" y="131"/>
                    </a:cxn>
                    <a:cxn ang="0">
                      <a:pos x="72" y="166"/>
                    </a:cxn>
                    <a:cxn ang="0">
                      <a:pos x="82" y="203"/>
                    </a:cxn>
                    <a:cxn ang="0">
                      <a:pos x="81" y="236"/>
                    </a:cxn>
                    <a:cxn ang="0">
                      <a:pos x="65" y="266"/>
                    </a:cxn>
                    <a:cxn ang="0">
                      <a:pos x="29" y="306"/>
                    </a:cxn>
                    <a:cxn ang="0">
                      <a:pos x="8" y="344"/>
                    </a:cxn>
                    <a:cxn ang="0">
                      <a:pos x="0" y="377"/>
                    </a:cxn>
                    <a:cxn ang="0">
                      <a:pos x="5" y="402"/>
                    </a:cxn>
                    <a:cxn ang="0">
                      <a:pos x="18" y="411"/>
                    </a:cxn>
                    <a:cxn ang="0">
                      <a:pos x="42" y="405"/>
                    </a:cxn>
                    <a:cxn ang="0">
                      <a:pos x="71" y="377"/>
                    </a:cxn>
                    <a:cxn ang="0">
                      <a:pos x="109" y="326"/>
                    </a:cxn>
                  </a:cxnLst>
                  <a:rect l="0" t="0" r="r" b="b"/>
                  <a:pathLst>
                    <a:path w="126" h="411">
                      <a:moveTo>
                        <a:pt x="109" y="326"/>
                      </a:moveTo>
                      <a:lnTo>
                        <a:pt x="124" y="278"/>
                      </a:lnTo>
                      <a:lnTo>
                        <a:pt x="126" y="220"/>
                      </a:lnTo>
                      <a:lnTo>
                        <a:pt x="116" y="158"/>
                      </a:lnTo>
                      <a:lnTo>
                        <a:pt x="100" y="98"/>
                      </a:lnTo>
                      <a:lnTo>
                        <a:pt x="78" y="46"/>
                      </a:lnTo>
                      <a:lnTo>
                        <a:pt x="55" y="12"/>
                      </a:lnTo>
                      <a:lnTo>
                        <a:pt x="31" y="0"/>
                      </a:lnTo>
                      <a:lnTo>
                        <a:pt x="11" y="18"/>
                      </a:lnTo>
                      <a:lnTo>
                        <a:pt x="8" y="37"/>
                      </a:lnTo>
                      <a:lnTo>
                        <a:pt x="19" y="63"/>
                      </a:lnTo>
                      <a:lnTo>
                        <a:pt x="35" y="95"/>
                      </a:lnTo>
                      <a:lnTo>
                        <a:pt x="56" y="131"/>
                      </a:lnTo>
                      <a:lnTo>
                        <a:pt x="72" y="166"/>
                      </a:lnTo>
                      <a:lnTo>
                        <a:pt x="82" y="203"/>
                      </a:lnTo>
                      <a:lnTo>
                        <a:pt x="81" y="236"/>
                      </a:lnTo>
                      <a:lnTo>
                        <a:pt x="65" y="266"/>
                      </a:lnTo>
                      <a:lnTo>
                        <a:pt x="29" y="306"/>
                      </a:lnTo>
                      <a:lnTo>
                        <a:pt x="8" y="344"/>
                      </a:lnTo>
                      <a:lnTo>
                        <a:pt x="0" y="377"/>
                      </a:lnTo>
                      <a:lnTo>
                        <a:pt x="5" y="402"/>
                      </a:lnTo>
                      <a:lnTo>
                        <a:pt x="18" y="411"/>
                      </a:lnTo>
                      <a:lnTo>
                        <a:pt x="42" y="405"/>
                      </a:lnTo>
                      <a:lnTo>
                        <a:pt x="71" y="377"/>
                      </a:lnTo>
                      <a:lnTo>
                        <a:pt x="109" y="32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1" name="Freeform 167"/>
                <p:cNvSpPr>
                  <a:spLocks/>
                </p:cNvSpPr>
                <p:nvPr/>
              </p:nvSpPr>
              <p:spPr bwMode="auto">
                <a:xfrm>
                  <a:off x="4256" y="2016"/>
                  <a:ext cx="310" cy="313"/>
                </a:xfrm>
                <a:custGeom>
                  <a:avLst/>
                  <a:gdLst/>
                  <a:ahLst/>
                  <a:cxnLst>
                    <a:cxn ang="0">
                      <a:pos x="465" y="0"/>
                    </a:cxn>
                    <a:cxn ang="0">
                      <a:pos x="667" y="40"/>
                    </a:cxn>
                    <a:cxn ang="0">
                      <a:pos x="813" y="147"/>
                    </a:cxn>
                    <a:cxn ang="0">
                      <a:pos x="900" y="298"/>
                    </a:cxn>
                    <a:cxn ang="0">
                      <a:pos x="929" y="470"/>
                    </a:cxn>
                    <a:cxn ang="0">
                      <a:pos x="900" y="643"/>
                    </a:cxn>
                    <a:cxn ang="0">
                      <a:pos x="813" y="794"/>
                    </a:cxn>
                    <a:cxn ang="0">
                      <a:pos x="667" y="900"/>
                    </a:cxn>
                    <a:cxn ang="0">
                      <a:pos x="465" y="941"/>
                    </a:cxn>
                    <a:cxn ang="0">
                      <a:pos x="260" y="900"/>
                    </a:cxn>
                    <a:cxn ang="0">
                      <a:pos x="115" y="794"/>
                    </a:cxn>
                    <a:cxn ang="0">
                      <a:pos x="28" y="643"/>
                    </a:cxn>
                    <a:cxn ang="0">
                      <a:pos x="0" y="470"/>
                    </a:cxn>
                    <a:cxn ang="0">
                      <a:pos x="28" y="298"/>
                    </a:cxn>
                    <a:cxn ang="0">
                      <a:pos x="115" y="147"/>
                    </a:cxn>
                    <a:cxn ang="0">
                      <a:pos x="260" y="40"/>
                    </a:cxn>
                    <a:cxn ang="0">
                      <a:pos x="465" y="0"/>
                    </a:cxn>
                  </a:cxnLst>
                  <a:rect l="0" t="0" r="r" b="b"/>
                  <a:pathLst>
                    <a:path w="929" h="941">
                      <a:moveTo>
                        <a:pt x="465" y="0"/>
                      </a:moveTo>
                      <a:lnTo>
                        <a:pt x="667" y="40"/>
                      </a:lnTo>
                      <a:lnTo>
                        <a:pt x="813" y="147"/>
                      </a:lnTo>
                      <a:lnTo>
                        <a:pt x="900" y="298"/>
                      </a:lnTo>
                      <a:lnTo>
                        <a:pt x="929" y="470"/>
                      </a:lnTo>
                      <a:lnTo>
                        <a:pt x="900" y="643"/>
                      </a:lnTo>
                      <a:lnTo>
                        <a:pt x="813" y="794"/>
                      </a:lnTo>
                      <a:lnTo>
                        <a:pt x="667" y="900"/>
                      </a:lnTo>
                      <a:lnTo>
                        <a:pt x="465" y="941"/>
                      </a:lnTo>
                      <a:lnTo>
                        <a:pt x="260" y="900"/>
                      </a:lnTo>
                      <a:lnTo>
                        <a:pt x="115" y="794"/>
                      </a:lnTo>
                      <a:lnTo>
                        <a:pt x="28" y="643"/>
                      </a:lnTo>
                      <a:lnTo>
                        <a:pt x="0" y="470"/>
                      </a:lnTo>
                      <a:lnTo>
                        <a:pt x="28" y="298"/>
                      </a:lnTo>
                      <a:lnTo>
                        <a:pt x="115" y="147"/>
                      </a:lnTo>
                      <a:lnTo>
                        <a:pt x="260" y="40"/>
                      </a:lnTo>
                      <a:lnTo>
                        <a:pt x="465" y="0"/>
                      </a:lnTo>
                      <a:close/>
                    </a:path>
                  </a:pathLst>
                </a:custGeom>
                <a:solidFill>
                  <a:srgbClr val="FF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2" name="Freeform 168"/>
                <p:cNvSpPr>
                  <a:spLocks/>
                </p:cNvSpPr>
                <p:nvPr/>
              </p:nvSpPr>
              <p:spPr bwMode="auto">
                <a:xfrm>
                  <a:off x="5056" y="1867"/>
                  <a:ext cx="158" cy="161"/>
                </a:xfrm>
                <a:custGeom>
                  <a:avLst/>
                  <a:gdLst/>
                  <a:ahLst/>
                  <a:cxnLst>
                    <a:cxn ang="0">
                      <a:pos x="236" y="0"/>
                    </a:cxn>
                    <a:cxn ang="0">
                      <a:pos x="339" y="20"/>
                    </a:cxn>
                    <a:cxn ang="0">
                      <a:pos x="412" y="75"/>
                    </a:cxn>
                    <a:cxn ang="0">
                      <a:pos x="456" y="152"/>
                    </a:cxn>
                    <a:cxn ang="0">
                      <a:pos x="472" y="240"/>
                    </a:cxn>
                    <a:cxn ang="0">
                      <a:pos x="456" y="329"/>
                    </a:cxn>
                    <a:cxn ang="0">
                      <a:pos x="412" y="406"/>
                    </a:cxn>
                    <a:cxn ang="0">
                      <a:pos x="339" y="460"/>
                    </a:cxn>
                    <a:cxn ang="0">
                      <a:pos x="236" y="482"/>
                    </a:cxn>
                    <a:cxn ang="0">
                      <a:pos x="133" y="460"/>
                    </a:cxn>
                    <a:cxn ang="0">
                      <a:pos x="59" y="406"/>
                    </a:cxn>
                    <a:cxn ang="0">
                      <a:pos x="15" y="329"/>
                    </a:cxn>
                    <a:cxn ang="0">
                      <a:pos x="0" y="240"/>
                    </a:cxn>
                    <a:cxn ang="0">
                      <a:pos x="15" y="152"/>
                    </a:cxn>
                    <a:cxn ang="0">
                      <a:pos x="59" y="75"/>
                    </a:cxn>
                    <a:cxn ang="0">
                      <a:pos x="133" y="20"/>
                    </a:cxn>
                    <a:cxn ang="0">
                      <a:pos x="236" y="0"/>
                    </a:cxn>
                  </a:cxnLst>
                  <a:rect l="0" t="0" r="r" b="b"/>
                  <a:pathLst>
                    <a:path w="472" h="482">
                      <a:moveTo>
                        <a:pt x="236" y="0"/>
                      </a:moveTo>
                      <a:lnTo>
                        <a:pt x="339" y="20"/>
                      </a:lnTo>
                      <a:lnTo>
                        <a:pt x="412" y="75"/>
                      </a:lnTo>
                      <a:lnTo>
                        <a:pt x="456" y="152"/>
                      </a:lnTo>
                      <a:lnTo>
                        <a:pt x="472" y="240"/>
                      </a:lnTo>
                      <a:lnTo>
                        <a:pt x="456" y="329"/>
                      </a:lnTo>
                      <a:lnTo>
                        <a:pt x="412" y="406"/>
                      </a:lnTo>
                      <a:lnTo>
                        <a:pt x="339" y="460"/>
                      </a:lnTo>
                      <a:lnTo>
                        <a:pt x="236" y="482"/>
                      </a:lnTo>
                      <a:lnTo>
                        <a:pt x="133" y="460"/>
                      </a:lnTo>
                      <a:lnTo>
                        <a:pt x="59" y="406"/>
                      </a:lnTo>
                      <a:lnTo>
                        <a:pt x="15" y="329"/>
                      </a:lnTo>
                      <a:lnTo>
                        <a:pt x="0" y="240"/>
                      </a:lnTo>
                      <a:lnTo>
                        <a:pt x="15" y="152"/>
                      </a:lnTo>
                      <a:lnTo>
                        <a:pt x="59" y="75"/>
                      </a:lnTo>
                      <a:lnTo>
                        <a:pt x="133" y="20"/>
                      </a:lnTo>
                      <a:lnTo>
                        <a:pt x="236" y="0"/>
                      </a:lnTo>
                      <a:close/>
                    </a:path>
                  </a:pathLst>
                </a:custGeom>
                <a:solidFill>
                  <a:srgbClr val="FA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3" name="Freeform 169"/>
                <p:cNvSpPr>
                  <a:spLocks/>
                </p:cNvSpPr>
                <p:nvPr/>
              </p:nvSpPr>
              <p:spPr bwMode="auto">
                <a:xfrm>
                  <a:off x="5060" y="1871"/>
                  <a:ext cx="150" cy="153"/>
                </a:xfrm>
                <a:custGeom>
                  <a:avLst/>
                  <a:gdLst/>
                  <a:ahLst/>
                  <a:cxnLst>
                    <a:cxn ang="0">
                      <a:pos x="225" y="0"/>
                    </a:cxn>
                    <a:cxn ang="0">
                      <a:pos x="322" y="19"/>
                    </a:cxn>
                    <a:cxn ang="0">
                      <a:pos x="393" y="72"/>
                    </a:cxn>
                    <a:cxn ang="0">
                      <a:pos x="434" y="144"/>
                    </a:cxn>
                    <a:cxn ang="0">
                      <a:pos x="449" y="228"/>
                    </a:cxn>
                    <a:cxn ang="0">
                      <a:pos x="434" y="312"/>
                    </a:cxn>
                    <a:cxn ang="0">
                      <a:pos x="393" y="385"/>
                    </a:cxn>
                    <a:cxn ang="0">
                      <a:pos x="322" y="437"/>
                    </a:cxn>
                    <a:cxn ang="0">
                      <a:pos x="225" y="457"/>
                    </a:cxn>
                    <a:cxn ang="0">
                      <a:pos x="125" y="437"/>
                    </a:cxn>
                    <a:cxn ang="0">
                      <a:pos x="56" y="385"/>
                    </a:cxn>
                    <a:cxn ang="0">
                      <a:pos x="14" y="312"/>
                    </a:cxn>
                    <a:cxn ang="0">
                      <a:pos x="0" y="228"/>
                    </a:cxn>
                    <a:cxn ang="0">
                      <a:pos x="14" y="144"/>
                    </a:cxn>
                    <a:cxn ang="0">
                      <a:pos x="56" y="72"/>
                    </a:cxn>
                    <a:cxn ang="0">
                      <a:pos x="125" y="19"/>
                    </a:cxn>
                    <a:cxn ang="0">
                      <a:pos x="225" y="0"/>
                    </a:cxn>
                  </a:cxnLst>
                  <a:rect l="0" t="0" r="r" b="b"/>
                  <a:pathLst>
                    <a:path w="449" h="457">
                      <a:moveTo>
                        <a:pt x="225" y="0"/>
                      </a:moveTo>
                      <a:lnTo>
                        <a:pt x="322" y="19"/>
                      </a:lnTo>
                      <a:lnTo>
                        <a:pt x="393" y="72"/>
                      </a:lnTo>
                      <a:lnTo>
                        <a:pt x="434" y="144"/>
                      </a:lnTo>
                      <a:lnTo>
                        <a:pt x="449" y="228"/>
                      </a:lnTo>
                      <a:lnTo>
                        <a:pt x="434" y="312"/>
                      </a:lnTo>
                      <a:lnTo>
                        <a:pt x="393" y="385"/>
                      </a:lnTo>
                      <a:lnTo>
                        <a:pt x="322" y="437"/>
                      </a:lnTo>
                      <a:lnTo>
                        <a:pt x="225" y="457"/>
                      </a:lnTo>
                      <a:lnTo>
                        <a:pt x="125" y="437"/>
                      </a:lnTo>
                      <a:lnTo>
                        <a:pt x="56" y="385"/>
                      </a:lnTo>
                      <a:lnTo>
                        <a:pt x="14" y="312"/>
                      </a:lnTo>
                      <a:lnTo>
                        <a:pt x="0" y="228"/>
                      </a:lnTo>
                      <a:lnTo>
                        <a:pt x="14" y="144"/>
                      </a:lnTo>
                      <a:lnTo>
                        <a:pt x="56" y="72"/>
                      </a:lnTo>
                      <a:lnTo>
                        <a:pt x="125" y="19"/>
                      </a:lnTo>
                      <a:lnTo>
                        <a:pt x="225" y="0"/>
                      </a:lnTo>
                      <a:close/>
                    </a:path>
                  </a:pathLst>
                </a:custGeom>
                <a:solidFill>
                  <a:srgbClr val="E8EDF2"/>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4" name="Freeform 170"/>
                <p:cNvSpPr>
                  <a:spLocks/>
                </p:cNvSpPr>
                <p:nvPr/>
              </p:nvSpPr>
              <p:spPr bwMode="auto">
                <a:xfrm>
                  <a:off x="5065" y="1877"/>
                  <a:ext cx="140" cy="142"/>
                </a:xfrm>
                <a:custGeom>
                  <a:avLst/>
                  <a:gdLst/>
                  <a:ahLst/>
                  <a:cxnLst>
                    <a:cxn ang="0">
                      <a:pos x="210" y="0"/>
                    </a:cxn>
                    <a:cxn ang="0">
                      <a:pos x="301" y="17"/>
                    </a:cxn>
                    <a:cxn ang="0">
                      <a:pos x="367" y="65"/>
                    </a:cxn>
                    <a:cxn ang="0">
                      <a:pos x="406" y="132"/>
                    </a:cxn>
                    <a:cxn ang="0">
                      <a:pos x="420" y="212"/>
                    </a:cxn>
                    <a:cxn ang="0">
                      <a:pos x="406" y="289"/>
                    </a:cxn>
                    <a:cxn ang="0">
                      <a:pos x="367" y="357"/>
                    </a:cxn>
                    <a:cxn ang="0">
                      <a:pos x="301" y="405"/>
                    </a:cxn>
                    <a:cxn ang="0">
                      <a:pos x="210" y="425"/>
                    </a:cxn>
                    <a:cxn ang="0">
                      <a:pos x="118" y="405"/>
                    </a:cxn>
                    <a:cxn ang="0">
                      <a:pos x="52" y="357"/>
                    </a:cxn>
                    <a:cxn ang="0">
                      <a:pos x="13" y="289"/>
                    </a:cxn>
                    <a:cxn ang="0">
                      <a:pos x="0" y="212"/>
                    </a:cxn>
                    <a:cxn ang="0">
                      <a:pos x="13" y="132"/>
                    </a:cxn>
                    <a:cxn ang="0">
                      <a:pos x="52" y="65"/>
                    </a:cxn>
                    <a:cxn ang="0">
                      <a:pos x="118" y="17"/>
                    </a:cxn>
                    <a:cxn ang="0">
                      <a:pos x="210" y="0"/>
                    </a:cxn>
                  </a:cxnLst>
                  <a:rect l="0" t="0" r="r" b="b"/>
                  <a:pathLst>
                    <a:path w="420" h="425">
                      <a:moveTo>
                        <a:pt x="210" y="0"/>
                      </a:moveTo>
                      <a:lnTo>
                        <a:pt x="301" y="17"/>
                      </a:lnTo>
                      <a:lnTo>
                        <a:pt x="367" y="65"/>
                      </a:lnTo>
                      <a:lnTo>
                        <a:pt x="406" y="132"/>
                      </a:lnTo>
                      <a:lnTo>
                        <a:pt x="420" y="212"/>
                      </a:lnTo>
                      <a:lnTo>
                        <a:pt x="406" y="289"/>
                      </a:lnTo>
                      <a:lnTo>
                        <a:pt x="367" y="357"/>
                      </a:lnTo>
                      <a:lnTo>
                        <a:pt x="301" y="405"/>
                      </a:lnTo>
                      <a:lnTo>
                        <a:pt x="210" y="425"/>
                      </a:lnTo>
                      <a:lnTo>
                        <a:pt x="118" y="405"/>
                      </a:lnTo>
                      <a:lnTo>
                        <a:pt x="52" y="357"/>
                      </a:lnTo>
                      <a:lnTo>
                        <a:pt x="13" y="289"/>
                      </a:lnTo>
                      <a:lnTo>
                        <a:pt x="0" y="212"/>
                      </a:lnTo>
                      <a:lnTo>
                        <a:pt x="13" y="132"/>
                      </a:lnTo>
                      <a:lnTo>
                        <a:pt x="52" y="65"/>
                      </a:lnTo>
                      <a:lnTo>
                        <a:pt x="118" y="17"/>
                      </a:lnTo>
                      <a:lnTo>
                        <a:pt x="210" y="0"/>
                      </a:lnTo>
                      <a:close/>
                    </a:path>
                  </a:pathLst>
                </a:custGeom>
                <a:solidFill>
                  <a:srgbClr val="E8ED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5" name="Freeform 171"/>
                <p:cNvSpPr>
                  <a:spLocks/>
                </p:cNvSpPr>
                <p:nvPr/>
              </p:nvSpPr>
              <p:spPr bwMode="auto">
                <a:xfrm>
                  <a:off x="5071" y="1883"/>
                  <a:ext cx="130" cy="131"/>
                </a:xfrm>
                <a:custGeom>
                  <a:avLst/>
                  <a:gdLst/>
                  <a:ahLst/>
                  <a:cxnLst>
                    <a:cxn ang="0">
                      <a:pos x="194" y="0"/>
                    </a:cxn>
                    <a:cxn ang="0">
                      <a:pos x="279" y="16"/>
                    </a:cxn>
                    <a:cxn ang="0">
                      <a:pos x="340" y="61"/>
                    </a:cxn>
                    <a:cxn ang="0">
                      <a:pos x="376" y="124"/>
                    </a:cxn>
                    <a:cxn ang="0">
                      <a:pos x="389" y="197"/>
                    </a:cxn>
                    <a:cxn ang="0">
                      <a:pos x="376" y="268"/>
                    </a:cxn>
                    <a:cxn ang="0">
                      <a:pos x="340" y="332"/>
                    </a:cxn>
                    <a:cxn ang="0">
                      <a:pos x="279" y="376"/>
                    </a:cxn>
                    <a:cxn ang="0">
                      <a:pos x="194" y="394"/>
                    </a:cxn>
                    <a:cxn ang="0">
                      <a:pos x="109" y="376"/>
                    </a:cxn>
                    <a:cxn ang="0">
                      <a:pos x="47" y="332"/>
                    </a:cxn>
                    <a:cxn ang="0">
                      <a:pos x="11" y="268"/>
                    </a:cxn>
                    <a:cxn ang="0">
                      <a:pos x="0" y="197"/>
                    </a:cxn>
                    <a:cxn ang="0">
                      <a:pos x="11" y="124"/>
                    </a:cxn>
                    <a:cxn ang="0">
                      <a:pos x="47" y="61"/>
                    </a:cxn>
                    <a:cxn ang="0">
                      <a:pos x="109" y="16"/>
                    </a:cxn>
                    <a:cxn ang="0">
                      <a:pos x="194" y="0"/>
                    </a:cxn>
                  </a:cxnLst>
                  <a:rect l="0" t="0" r="r" b="b"/>
                  <a:pathLst>
                    <a:path w="389" h="394">
                      <a:moveTo>
                        <a:pt x="194" y="0"/>
                      </a:moveTo>
                      <a:lnTo>
                        <a:pt x="279" y="16"/>
                      </a:lnTo>
                      <a:lnTo>
                        <a:pt x="340" y="61"/>
                      </a:lnTo>
                      <a:lnTo>
                        <a:pt x="376" y="124"/>
                      </a:lnTo>
                      <a:lnTo>
                        <a:pt x="389" y="197"/>
                      </a:lnTo>
                      <a:lnTo>
                        <a:pt x="376" y="268"/>
                      </a:lnTo>
                      <a:lnTo>
                        <a:pt x="340" y="332"/>
                      </a:lnTo>
                      <a:lnTo>
                        <a:pt x="279" y="376"/>
                      </a:lnTo>
                      <a:lnTo>
                        <a:pt x="194" y="394"/>
                      </a:lnTo>
                      <a:lnTo>
                        <a:pt x="109" y="376"/>
                      </a:lnTo>
                      <a:lnTo>
                        <a:pt x="47" y="332"/>
                      </a:lnTo>
                      <a:lnTo>
                        <a:pt x="11" y="268"/>
                      </a:lnTo>
                      <a:lnTo>
                        <a:pt x="0" y="197"/>
                      </a:lnTo>
                      <a:lnTo>
                        <a:pt x="11" y="124"/>
                      </a:lnTo>
                      <a:lnTo>
                        <a:pt x="47" y="61"/>
                      </a:lnTo>
                      <a:lnTo>
                        <a:pt x="109" y="16"/>
                      </a:lnTo>
                      <a:lnTo>
                        <a:pt x="194" y="0"/>
                      </a:lnTo>
                      <a:close/>
                    </a:path>
                  </a:pathLst>
                </a:custGeom>
                <a:solidFill>
                  <a:srgbClr val="EBF0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6" name="Freeform 172"/>
                <p:cNvSpPr>
                  <a:spLocks/>
                </p:cNvSpPr>
                <p:nvPr/>
              </p:nvSpPr>
              <p:spPr bwMode="auto">
                <a:xfrm>
                  <a:off x="5076" y="1888"/>
                  <a:ext cx="121" cy="122"/>
                </a:xfrm>
                <a:custGeom>
                  <a:avLst/>
                  <a:gdLst/>
                  <a:ahLst/>
                  <a:cxnLst>
                    <a:cxn ang="0">
                      <a:pos x="181" y="0"/>
                    </a:cxn>
                    <a:cxn ang="0">
                      <a:pos x="259" y="14"/>
                    </a:cxn>
                    <a:cxn ang="0">
                      <a:pos x="315" y="56"/>
                    </a:cxn>
                    <a:cxn ang="0">
                      <a:pos x="349" y="114"/>
                    </a:cxn>
                    <a:cxn ang="0">
                      <a:pos x="361" y="182"/>
                    </a:cxn>
                    <a:cxn ang="0">
                      <a:pos x="349" y="248"/>
                    </a:cxn>
                    <a:cxn ang="0">
                      <a:pos x="315" y="307"/>
                    </a:cxn>
                    <a:cxn ang="0">
                      <a:pos x="259" y="349"/>
                    </a:cxn>
                    <a:cxn ang="0">
                      <a:pos x="181" y="365"/>
                    </a:cxn>
                    <a:cxn ang="0">
                      <a:pos x="101" y="349"/>
                    </a:cxn>
                    <a:cxn ang="0">
                      <a:pos x="45" y="307"/>
                    </a:cxn>
                    <a:cxn ang="0">
                      <a:pos x="11" y="248"/>
                    </a:cxn>
                    <a:cxn ang="0">
                      <a:pos x="0" y="182"/>
                    </a:cxn>
                    <a:cxn ang="0">
                      <a:pos x="11" y="114"/>
                    </a:cxn>
                    <a:cxn ang="0">
                      <a:pos x="45" y="56"/>
                    </a:cxn>
                    <a:cxn ang="0">
                      <a:pos x="101" y="14"/>
                    </a:cxn>
                    <a:cxn ang="0">
                      <a:pos x="181" y="0"/>
                    </a:cxn>
                  </a:cxnLst>
                  <a:rect l="0" t="0" r="r" b="b"/>
                  <a:pathLst>
                    <a:path w="361" h="365">
                      <a:moveTo>
                        <a:pt x="181" y="0"/>
                      </a:moveTo>
                      <a:lnTo>
                        <a:pt x="259" y="14"/>
                      </a:lnTo>
                      <a:lnTo>
                        <a:pt x="315" y="56"/>
                      </a:lnTo>
                      <a:lnTo>
                        <a:pt x="349" y="114"/>
                      </a:lnTo>
                      <a:lnTo>
                        <a:pt x="361" y="182"/>
                      </a:lnTo>
                      <a:lnTo>
                        <a:pt x="349" y="248"/>
                      </a:lnTo>
                      <a:lnTo>
                        <a:pt x="315" y="307"/>
                      </a:lnTo>
                      <a:lnTo>
                        <a:pt x="259" y="349"/>
                      </a:lnTo>
                      <a:lnTo>
                        <a:pt x="181" y="365"/>
                      </a:lnTo>
                      <a:lnTo>
                        <a:pt x="101" y="349"/>
                      </a:lnTo>
                      <a:lnTo>
                        <a:pt x="45" y="307"/>
                      </a:lnTo>
                      <a:lnTo>
                        <a:pt x="11" y="248"/>
                      </a:lnTo>
                      <a:lnTo>
                        <a:pt x="0" y="182"/>
                      </a:lnTo>
                      <a:lnTo>
                        <a:pt x="11" y="114"/>
                      </a:lnTo>
                      <a:lnTo>
                        <a:pt x="45" y="56"/>
                      </a:lnTo>
                      <a:lnTo>
                        <a:pt x="101" y="14"/>
                      </a:lnTo>
                      <a:lnTo>
                        <a:pt x="181" y="0"/>
                      </a:lnTo>
                      <a:close/>
                    </a:path>
                  </a:pathLst>
                </a:custGeom>
                <a:solidFill>
                  <a:srgbClr val="EDF2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7" name="Freeform 173"/>
                <p:cNvSpPr>
                  <a:spLocks/>
                </p:cNvSpPr>
                <p:nvPr/>
              </p:nvSpPr>
              <p:spPr bwMode="auto">
                <a:xfrm>
                  <a:off x="5082" y="1894"/>
                  <a:ext cx="110" cy="111"/>
                </a:xfrm>
                <a:custGeom>
                  <a:avLst/>
                  <a:gdLst/>
                  <a:ahLst/>
                  <a:cxnLst>
                    <a:cxn ang="0">
                      <a:pos x="166" y="0"/>
                    </a:cxn>
                    <a:cxn ang="0">
                      <a:pos x="237" y="13"/>
                    </a:cxn>
                    <a:cxn ang="0">
                      <a:pos x="290" y="51"/>
                    </a:cxn>
                    <a:cxn ang="0">
                      <a:pos x="320" y="105"/>
                    </a:cxn>
                    <a:cxn ang="0">
                      <a:pos x="331" y="166"/>
                    </a:cxn>
                    <a:cxn ang="0">
                      <a:pos x="320" y="228"/>
                    </a:cxn>
                    <a:cxn ang="0">
                      <a:pos x="290" y="282"/>
                    </a:cxn>
                    <a:cxn ang="0">
                      <a:pos x="237" y="318"/>
                    </a:cxn>
                    <a:cxn ang="0">
                      <a:pos x="166" y="334"/>
                    </a:cxn>
                    <a:cxn ang="0">
                      <a:pos x="92" y="318"/>
                    </a:cxn>
                    <a:cxn ang="0">
                      <a:pos x="41" y="282"/>
                    </a:cxn>
                    <a:cxn ang="0">
                      <a:pos x="10" y="228"/>
                    </a:cxn>
                    <a:cxn ang="0">
                      <a:pos x="0" y="166"/>
                    </a:cxn>
                    <a:cxn ang="0">
                      <a:pos x="10" y="105"/>
                    </a:cxn>
                    <a:cxn ang="0">
                      <a:pos x="41" y="51"/>
                    </a:cxn>
                    <a:cxn ang="0">
                      <a:pos x="92" y="13"/>
                    </a:cxn>
                    <a:cxn ang="0">
                      <a:pos x="166" y="0"/>
                    </a:cxn>
                  </a:cxnLst>
                  <a:rect l="0" t="0" r="r" b="b"/>
                  <a:pathLst>
                    <a:path w="331" h="334">
                      <a:moveTo>
                        <a:pt x="166" y="0"/>
                      </a:moveTo>
                      <a:lnTo>
                        <a:pt x="237" y="13"/>
                      </a:lnTo>
                      <a:lnTo>
                        <a:pt x="290" y="51"/>
                      </a:lnTo>
                      <a:lnTo>
                        <a:pt x="320" y="105"/>
                      </a:lnTo>
                      <a:lnTo>
                        <a:pt x="331" y="166"/>
                      </a:lnTo>
                      <a:lnTo>
                        <a:pt x="320" y="228"/>
                      </a:lnTo>
                      <a:lnTo>
                        <a:pt x="290" y="282"/>
                      </a:lnTo>
                      <a:lnTo>
                        <a:pt x="237" y="318"/>
                      </a:lnTo>
                      <a:lnTo>
                        <a:pt x="166" y="334"/>
                      </a:lnTo>
                      <a:lnTo>
                        <a:pt x="92" y="318"/>
                      </a:lnTo>
                      <a:lnTo>
                        <a:pt x="41" y="282"/>
                      </a:lnTo>
                      <a:lnTo>
                        <a:pt x="10" y="228"/>
                      </a:lnTo>
                      <a:lnTo>
                        <a:pt x="0" y="166"/>
                      </a:lnTo>
                      <a:lnTo>
                        <a:pt x="10" y="105"/>
                      </a:lnTo>
                      <a:lnTo>
                        <a:pt x="41" y="51"/>
                      </a:lnTo>
                      <a:lnTo>
                        <a:pt x="92" y="13"/>
                      </a:lnTo>
                      <a:lnTo>
                        <a:pt x="166" y="0"/>
                      </a:lnTo>
                      <a:close/>
                    </a:path>
                  </a:pathLst>
                </a:custGeom>
                <a:solidFill>
                  <a:srgbClr val="F0F5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8" name="Freeform 174"/>
                <p:cNvSpPr>
                  <a:spLocks/>
                </p:cNvSpPr>
                <p:nvPr/>
              </p:nvSpPr>
              <p:spPr bwMode="auto">
                <a:xfrm>
                  <a:off x="5088" y="1900"/>
                  <a:ext cx="99" cy="101"/>
                </a:xfrm>
                <a:custGeom>
                  <a:avLst/>
                  <a:gdLst/>
                  <a:ahLst/>
                  <a:cxnLst>
                    <a:cxn ang="0">
                      <a:pos x="149" y="0"/>
                    </a:cxn>
                    <a:cxn ang="0">
                      <a:pos x="214" y="12"/>
                    </a:cxn>
                    <a:cxn ang="0">
                      <a:pos x="261" y="47"/>
                    </a:cxn>
                    <a:cxn ang="0">
                      <a:pos x="289" y="94"/>
                    </a:cxn>
                    <a:cxn ang="0">
                      <a:pos x="299" y="151"/>
                    </a:cxn>
                    <a:cxn ang="0">
                      <a:pos x="289" y="206"/>
                    </a:cxn>
                    <a:cxn ang="0">
                      <a:pos x="261" y="255"/>
                    </a:cxn>
                    <a:cxn ang="0">
                      <a:pos x="214" y="289"/>
                    </a:cxn>
                    <a:cxn ang="0">
                      <a:pos x="149" y="303"/>
                    </a:cxn>
                    <a:cxn ang="0">
                      <a:pos x="83" y="289"/>
                    </a:cxn>
                    <a:cxn ang="0">
                      <a:pos x="36" y="255"/>
                    </a:cxn>
                    <a:cxn ang="0">
                      <a:pos x="8" y="206"/>
                    </a:cxn>
                    <a:cxn ang="0">
                      <a:pos x="0" y="151"/>
                    </a:cxn>
                    <a:cxn ang="0">
                      <a:pos x="8" y="94"/>
                    </a:cxn>
                    <a:cxn ang="0">
                      <a:pos x="36" y="47"/>
                    </a:cxn>
                    <a:cxn ang="0">
                      <a:pos x="83" y="12"/>
                    </a:cxn>
                    <a:cxn ang="0">
                      <a:pos x="149" y="0"/>
                    </a:cxn>
                  </a:cxnLst>
                  <a:rect l="0" t="0" r="r" b="b"/>
                  <a:pathLst>
                    <a:path w="299" h="303">
                      <a:moveTo>
                        <a:pt x="149" y="0"/>
                      </a:moveTo>
                      <a:lnTo>
                        <a:pt x="214" y="12"/>
                      </a:lnTo>
                      <a:lnTo>
                        <a:pt x="261" y="47"/>
                      </a:lnTo>
                      <a:lnTo>
                        <a:pt x="289" y="94"/>
                      </a:lnTo>
                      <a:lnTo>
                        <a:pt x="299" y="151"/>
                      </a:lnTo>
                      <a:lnTo>
                        <a:pt x="289" y="206"/>
                      </a:lnTo>
                      <a:lnTo>
                        <a:pt x="261" y="255"/>
                      </a:lnTo>
                      <a:lnTo>
                        <a:pt x="214" y="289"/>
                      </a:lnTo>
                      <a:lnTo>
                        <a:pt x="149" y="303"/>
                      </a:lnTo>
                      <a:lnTo>
                        <a:pt x="83" y="289"/>
                      </a:lnTo>
                      <a:lnTo>
                        <a:pt x="36" y="255"/>
                      </a:lnTo>
                      <a:lnTo>
                        <a:pt x="8" y="206"/>
                      </a:lnTo>
                      <a:lnTo>
                        <a:pt x="0" y="151"/>
                      </a:lnTo>
                      <a:lnTo>
                        <a:pt x="8" y="94"/>
                      </a:lnTo>
                      <a:lnTo>
                        <a:pt x="36" y="47"/>
                      </a:lnTo>
                      <a:lnTo>
                        <a:pt x="83" y="12"/>
                      </a:lnTo>
                      <a:lnTo>
                        <a:pt x="149" y="0"/>
                      </a:lnTo>
                      <a:close/>
                    </a:path>
                  </a:pathLst>
                </a:custGeom>
                <a:solidFill>
                  <a:srgbClr val="F2F7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49" name="Freeform 175"/>
                <p:cNvSpPr>
                  <a:spLocks/>
                </p:cNvSpPr>
                <p:nvPr/>
              </p:nvSpPr>
              <p:spPr bwMode="auto">
                <a:xfrm>
                  <a:off x="5093" y="1906"/>
                  <a:ext cx="90" cy="90"/>
                </a:xfrm>
                <a:custGeom>
                  <a:avLst/>
                  <a:gdLst/>
                  <a:ahLst/>
                  <a:cxnLst>
                    <a:cxn ang="0">
                      <a:pos x="137" y="0"/>
                    </a:cxn>
                    <a:cxn ang="0">
                      <a:pos x="194" y="11"/>
                    </a:cxn>
                    <a:cxn ang="0">
                      <a:pos x="236" y="42"/>
                    </a:cxn>
                    <a:cxn ang="0">
                      <a:pos x="262" y="85"/>
                    </a:cxn>
                    <a:cxn ang="0">
                      <a:pos x="270" y="136"/>
                    </a:cxn>
                    <a:cxn ang="0">
                      <a:pos x="262" y="185"/>
                    </a:cxn>
                    <a:cxn ang="0">
                      <a:pos x="236" y="229"/>
                    </a:cxn>
                    <a:cxn ang="0">
                      <a:pos x="194" y="260"/>
                    </a:cxn>
                    <a:cxn ang="0">
                      <a:pos x="137" y="272"/>
                    </a:cxn>
                    <a:cxn ang="0">
                      <a:pos x="76" y="260"/>
                    </a:cxn>
                    <a:cxn ang="0">
                      <a:pos x="34" y="229"/>
                    </a:cxn>
                    <a:cxn ang="0">
                      <a:pos x="8" y="185"/>
                    </a:cxn>
                    <a:cxn ang="0">
                      <a:pos x="0" y="136"/>
                    </a:cxn>
                    <a:cxn ang="0">
                      <a:pos x="8" y="85"/>
                    </a:cxn>
                    <a:cxn ang="0">
                      <a:pos x="34" y="42"/>
                    </a:cxn>
                    <a:cxn ang="0">
                      <a:pos x="76" y="11"/>
                    </a:cxn>
                    <a:cxn ang="0">
                      <a:pos x="137" y="0"/>
                    </a:cxn>
                  </a:cxnLst>
                  <a:rect l="0" t="0" r="r" b="b"/>
                  <a:pathLst>
                    <a:path w="270" h="272">
                      <a:moveTo>
                        <a:pt x="137" y="0"/>
                      </a:moveTo>
                      <a:lnTo>
                        <a:pt x="194" y="11"/>
                      </a:lnTo>
                      <a:lnTo>
                        <a:pt x="236" y="42"/>
                      </a:lnTo>
                      <a:lnTo>
                        <a:pt x="262" y="85"/>
                      </a:lnTo>
                      <a:lnTo>
                        <a:pt x="270" y="136"/>
                      </a:lnTo>
                      <a:lnTo>
                        <a:pt x="262" y="185"/>
                      </a:lnTo>
                      <a:lnTo>
                        <a:pt x="236" y="229"/>
                      </a:lnTo>
                      <a:lnTo>
                        <a:pt x="194" y="260"/>
                      </a:lnTo>
                      <a:lnTo>
                        <a:pt x="137" y="272"/>
                      </a:lnTo>
                      <a:lnTo>
                        <a:pt x="76" y="260"/>
                      </a:lnTo>
                      <a:lnTo>
                        <a:pt x="34" y="229"/>
                      </a:lnTo>
                      <a:lnTo>
                        <a:pt x="8" y="185"/>
                      </a:lnTo>
                      <a:lnTo>
                        <a:pt x="0" y="136"/>
                      </a:lnTo>
                      <a:lnTo>
                        <a:pt x="8" y="85"/>
                      </a:lnTo>
                      <a:lnTo>
                        <a:pt x="34" y="42"/>
                      </a:lnTo>
                      <a:lnTo>
                        <a:pt x="76" y="11"/>
                      </a:lnTo>
                      <a:lnTo>
                        <a:pt x="137" y="0"/>
                      </a:lnTo>
                      <a:close/>
                    </a:path>
                  </a:pathLst>
                </a:custGeom>
                <a:solidFill>
                  <a:srgbClr val="F5FA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0" name="Freeform 176"/>
                <p:cNvSpPr>
                  <a:spLocks/>
                </p:cNvSpPr>
                <p:nvPr/>
              </p:nvSpPr>
              <p:spPr bwMode="auto">
                <a:xfrm>
                  <a:off x="5099" y="1912"/>
                  <a:ext cx="79" cy="80"/>
                </a:xfrm>
                <a:custGeom>
                  <a:avLst/>
                  <a:gdLst/>
                  <a:ahLst/>
                  <a:cxnLst>
                    <a:cxn ang="0">
                      <a:pos x="120" y="0"/>
                    </a:cxn>
                    <a:cxn ang="0">
                      <a:pos x="171" y="9"/>
                    </a:cxn>
                    <a:cxn ang="0">
                      <a:pos x="208" y="36"/>
                    </a:cxn>
                    <a:cxn ang="0">
                      <a:pos x="230" y="74"/>
                    </a:cxn>
                    <a:cxn ang="0">
                      <a:pos x="239" y="120"/>
                    </a:cxn>
                    <a:cxn ang="0">
                      <a:pos x="230" y="162"/>
                    </a:cxn>
                    <a:cxn ang="0">
                      <a:pos x="208" y="202"/>
                    </a:cxn>
                    <a:cxn ang="0">
                      <a:pos x="171" y="230"/>
                    </a:cxn>
                    <a:cxn ang="0">
                      <a:pos x="120" y="241"/>
                    </a:cxn>
                    <a:cxn ang="0">
                      <a:pos x="67" y="230"/>
                    </a:cxn>
                    <a:cxn ang="0">
                      <a:pos x="29" y="202"/>
                    </a:cxn>
                    <a:cxn ang="0">
                      <a:pos x="7" y="162"/>
                    </a:cxn>
                    <a:cxn ang="0">
                      <a:pos x="0" y="120"/>
                    </a:cxn>
                    <a:cxn ang="0">
                      <a:pos x="7" y="74"/>
                    </a:cxn>
                    <a:cxn ang="0">
                      <a:pos x="29" y="36"/>
                    </a:cxn>
                    <a:cxn ang="0">
                      <a:pos x="67" y="9"/>
                    </a:cxn>
                    <a:cxn ang="0">
                      <a:pos x="120" y="0"/>
                    </a:cxn>
                  </a:cxnLst>
                  <a:rect l="0" t="0" r="r" b="b"/>
                  <a:pathLst>
                    <a:path w="239" h="241">
                      <a:moveTo>
                        <a:pt x="120" y="0"/>
                      </a:moveTo>
                      <a:lnTo>
                        <a:pt x="171" y="9"/>
                      </a:lnTo>
                      <a:lnTo>
                        <a:pt x="208" y="36"/>
                      </a:lnTo>
                      <a:lnTo>
                        <a:pt x="230" y="74"/>
                      </a:lnTo>
                      <a:lnTo>
                        <a:pt x="239" y="120"/>
                      </a:lnTo>
                      <a:lnTo>
                        <a:pt x="230" y="162"/>
                      </a:lnTo>
                      <a:lnTo>
                        <a:pt x="208" y="202"/>
                      </a:lnTo>
                      <a:lnTo>
                        <a:pt x="171" y="230"/>
                      </a:lnTo>
                      <a:lnTo>
                        <a:pt x="120" y="241"/>
                      </a:lnTo>
                      <a:lnTo>
                        <a:pt x="67" y="230"/>
                      </a:lnTo>
                      <a:lnTo>
                        <a:pt x="29" y="202"/>
                      </a:lnTo>
                      <a:lnTo>
                        <a:pt x="7" y="162"/>
                      </a:lnTo>
                      <a:lnTo>
                        <a:pt x="0" y="120"/>
                      </a:lnTo>
                      <a:lnTo>
                        <a:pt x="7" y="74"/>
                      </a:lnTo>
                      <a:lnTo>
                        <a:pt x="29" y="36"/>
                      </a:lnTo>
                      <a:lnTo>
                        <a:pt x="67" y="9"/>
                      </a:lnTo>
                      <a:lnTo>
                        <a:pt x="120" y="0"/>
                      </a:lnTo>
                      <a:close/>
                    </a:path>
                  </a:pathLst>
                </a:custGeom>
                <a:solidFill>
                  <a:srgbClr val="FA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1" name="Freeform 177"/>
                <p:cNvSpPr>
                  <a:spLocks/>
                </p:cNvSpPr>
                <p:nvPr/>
              </p:nvSpPr>
              <p:spPr bwMode="auto">
                <a:xfrm>
                  <a:off x="5072" y="1885"/>
                  <a:ext cx="34" cy="46"/>
                </a:xfrm>
                <a:custGeom>
                  <a:avLst/>
                  <a:gdLst/>
                  <a:ahLst/>
                  <a:cxnLst>
                    <a:cxn ang="0">
                      <a:pos x="75" y="0"/>
                    </a:cxn>
                    <a:cxn ang="0">
                      <a:pos x="82" y="3"/>
                    </a:cxn>
                    <a:cxn ang="0">
                      <a:pos x="89" y="6"/>
                    </a:cxn>
                    <a:cxn ang="0">
                      <a:pos x="97" y="9"/>
                    </a:cxn>
                    <a:cxn ang="0">
                      <a:pos x="104" y="12"/>
                    </a:cxn>
                    <a:cxn ang="0">
                      <a:pos x="90" y="26"/>
                    </a:cxn>
                    <a:cxn ang="0">
                      <a:pos x="78" y="41"/>
                    </a:cxn>
                    <a:cxn ang="0">
                      <a:pos x="67" y="55"/>
                    </a:cxn>
                    <a:cxn ang="0">
                      <a:pos x="57" y="70"/>
                    </a:cxn>
                    <a:cxn ang="0">
                      <a:pos x="48" y="85"/>
                    </a:cxn>
                    <a:cxn ang="0">
                      <a:pos x="40" y="101"/>
                    </a:cxn>
                    <a:cxn ang="0">
                      <a:pos x="34" y="118"/>
                    </a:cxn>
                    <a:cxn ang="0">
                      <a:pos x="30" y="136"/>
                    </a:cxn>
                    <a:cxn ang="0">
                      <a:pos x="23" y="132"/>
                    </a:cxn>
                    <a:cxn ang="0">
                      <a:pos x="16" y="129"/>
                    </a:cxn>
                    <a:cxn ang="0">
                      <a:pos x="7" y="125"/>
                    </a:cxn>
                    <a:cxn ang="0">
                      <a:pos x="0" y="123"/>
                    </a:cxn>
                    <a:cxn ang="0">
                      <a:pos x="5" y="104"/>
                    </a:cxn>
                    <a:cxn ang="0">
                      <a:pos x="12" y="88"/>
                    </a:cxn>
                    <a:cxn ang="0">
                      <a:pos x="19" y="72"/>
                    </a:cxn>
                    <a:cxn ang="0">
                      <a:pos x="30" y="58"/>
                    </a:cxn>
                    <a:cxn ang="0">
                      <a:pos x="40" y="43"/>
                    </a:cxn>
                    <a:cxn ang="0">
                      <a:pos x="51" y="28"/>
                    </a:cxn>
                    <a:cxn ang="0">
                      <a:pos x="62" y="14"/>
                    </a:cxn>
                    <a:cxn ang="0">
                      <a:pos x="75" y="0"/>
                    </a:cxn>
                  </a:cxnLst>
                  <a:rect l="0" t="0" r="r" b="b"/>
                  <a:pathLst>
                    <a:path w="104" h="136">
                      <a:moveTo>
                        <a:pt x="75" y="0"/>
                      </a:moveTo>
                      <a:lnTo>
                        <a:pt x="82" y="3"/>
                      </a:lnTo>
                      <a:lnTo>
                        <a:pt x="89" y="6"/>
                      </a:lnTo>
                      <a:lnTo>
                        <a:pt x="97" y="9"/>
                      </a:lnTo>
                      <a:lnTo>
                        <a:pt x="104" y="12"/>
                      </a:lnTo>
                      <a:lnTo>
                        <a:pt x="90" y="26"/>
                      </a:lnTo>
                      <a:lnTo>
                        <a:pt x="78" y="41"/>
                      </a:lnTo>
                      <a:lnTo>
                        <a:pt x="67" y="55"/>
                      </a:lnTo>
                      <a:lnTo>
                        <a:pt x="57" y="70"/>
                      </a:lnTo>
                      <a:lnTo>
                        <a:pt x="48" y="85"/>
                      </a:lnTo>
                      <a:lnTo>
                        <a:pt x="40" y="101"/>
                      </a:lnTo>
                      <a:lnTo>
                        <a:pt x="34" y="118"/>
                      </a:lnTo>
                      <a:lnTo>
                        <a:pt x="30" y="136"/>
                      </a:lnTo>
                      <a:lnTo>
                        <a:pt x="23" y="132"/>
                      </a:lnTo>
                      <a:lnTo>
                        <a:pt x="16" y="129"/>
                      </a:lnTo>
                      <a:lnTo>
                        <a:pt x="7" y="125"/>
                      </a:lnTo>
                      <a:lnTo>
                        <a:pt x="0" y="123"/>
                      </a:lnTo>
                      <a:lnTo>
                        <a:pt x="5" y="104"/>
                      </a:lnTo>
                      <a:lnTo>
                        <a:pt x="12" y="88"/>
                      </a:lnTo>
                      <a:lnTo>
                        <a:pt x="19" y="72"/>
                      </a:lnTo>
                      <a:lnTo>
                        <a:pt x="30" y="58"/>
                      </a:lnTo>
                      <a:lnTo>
                        <a:pt x="40" y="43"/>
                      </a:lnTo>
                      <a:lnTo>
                        <a:pt x="51" y="28"/>
                      </a:lnTo>
                      <a:lnTo>
                        <a:pt x="62" y="14"/>
                      </a:lnTo>
                      <a:lnTo>
                        <a:pt x="75" y="0"/>
                      </a:lnTo>
                      <a:close/>
                    </a:path>
                  </a:pathLst>
                </a:custGeom>
                <a:solidFill>
                  <a:srgbClr val="FA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2" name="Freeform 178"/>
                <p:cNvSpPr>
                  <a:spLocks/>
                </p:cNvSpPr>
                <p:nvPr/>
              </p:nvSpPr>
              <p:spPr bwMode="auto">
                <a:xfrm>
                  <a:off x="5087" y="1893"/>
                  <a:ext cx="30" cy="37"/>
                </a:xfrm>
                <a:custGeom>
                  <a:avLst/>
                  <a:gdLst/>
                  <a:ahLst/>
                  <a:cxnLst>
                    <a:cxn ang="0">
                      <a:pos x="65" y="0"/>
                    </a:cxn>
                    <a:cxn ang="0">
                      <a:pos x="78" y="5"/>
                    </a:cxn>
                    <a:cxn ang="0">
                      <a:pos x="90" y="10"/>
                    </a:cxn>
                    <a:cxn ang="0">
                      <a:pos x="78" y="21"/>
                    </a:cxn>
                    <a:cxn ang="0">
                      <a:pos x="66" y="32"/>
                    </a:cxn>
                    <a:cxn ang="0">
                      <a:pos x="57" y="45"/>
                    </a:cxn>
                    <a:cxn ang="0">
                      <a:pos x="48" y="57"/>
                    </a:cxn>
                    <a:cxn ang="0">
                      <a:pos x="40" y="68"/>
                    </a:cxn>
                    <a:cxn ang="0">
                      <a:pos x="32" y="81"/>
                    </a:cxn>
                    <a:cxn ang="0">
                      <a:pos x="26" y="96"/>
                    </a:cxn>
                    <a:cxn ang="0">
                      <a:pos x="22" y="111"/>
                    </a:cxn>
                    <a:cxn ang="0">
                      <a:pos x="11" y="105"/>
                    </a:cxn>
                    <a:cxn ang="0">
                      <a:pos x="0" y="100"/>
                    </a:cxn>
                    <a:cxn ang="0">
                      <a:pos x="4" y="85"/>
                    </a:cxn>
                    <a:cxn ang="0">
                      <a:pos x="10" y="73"/>
                    </a:cxn>
                    <a:cxn ang="0">
                      <a:pos x="17" y="59"/>
                    </a:cxn>
                    <a:cxn ang="0">
                      <a:pos x="26" y="48"/>
                    </a:cxn>
                    <a:cxn ang="0">
                      <a:pos x="35" y="35"/>
                    </a:cxn>
                    <a:cxn ang="0">
                      <a:pos x="44" y="24"/>
                    </a:cxn>
                    <a:cxn ang="0">
                      <a:pos x="54" y="11"/>
                    </a:cxn>
                    <a:cxn ang="0">
                      <a:pos x="65" y="0"/>
                    </a:cxn>
                  </a:cxnLst>
                  <a:rect l="0" t="0" r="r" b="b"/>
                  <a:pathLst>
                    <a:path w="90" h="111">
                      <a:moveTo>
                        <a:pt x="65" y="0"/>
                      </a:moveTo>
                      <a:lnTo>
                        <a:pt x="78" y="5"/>
                      </a:lnTo>
                      <a:lnTo>
                        <a:pt x="90" y="10"/>
                      </a:lnTo>
                      <a:lnTo>
                        <a:pt x="78" y="21"/>
                      </a:lnTo>
                      <a:lnTo>
                        <a:pt x="66" y="32"/>
                      </a:lnTo>
                      <a:lnTo>
                        <a:pt x="57" y="45"/>
                      </a:lnTo>
                      <a:lnTo>
                        <a:pt x="48" y="57"/>
                      </a:lnTo>
                      <a:lnTo>
                        <a:pt x="40" y="68"/>
                      </a:lnTo>
                      <a:lnTo>
                        <a:pt x="32" y="81"/>
                      </a:lnTo>
                      <a:lnTo>
                        <a:pt x="26" y="96"/>
                      </a:lnTo>
                      <a:lnTo>
                        <a:pt x="22" y="111"/>
                      </a:lnTo>
                      <a:lnTo>
                        <a:pt x="11" y="105"/>
                      </a:lnTo>
                      <a:lnTo>
                        <a:pt x="0" y="100"/>
                      </a:lnTo>
                      <a:lnTo>
                        <a:pt x="4" y="85"/>
                      </a:lnTo>
                      <a:lnTo>
                        <a:pt x="10" y="73"/>
                      </a:lnTo>
                      <a:lnTo>
                        <a:pt x="17" y="59"/>
                      </a:lnTo>
                      <a:lnTo>
                        <a:pt x="26" y="48"/>
                      </a:lnTo>
                      <a:lnTo>
                        <a:pt x="35" y="35"/>
                      </a:lnTo>
                      <a:lnTo>
                        <a:pt x="44" y="24"/>
                      </a:lnTo>
                      <a:lnTo>
                        <a:pt x="54" y="11"/>
                      </a:lnTo>
                      <a:lnTo>
                        <a:pt x="65" y="0"/>
                      </a:lnTo>
                      <a:close/>
                    </a:path>
                  </a:pathLst>
                </a:custGeom>
                <a:solidFill>
                  <a:srgbClr val="FA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3" name="Freeform 179"/>
                <p:cNvSpPr>
                  <a:spLocks/>
                </p:cNvSpPr>
                <p:nvPr/>
              </p:nvSpPr>
              <p:spPr bwMode="auto">
                <a:xfrm>
                  <a:off x="5066" y="1936"/>
                  <a:ext cx="84" cy="84"/>
                </a:xfrm>
                <a:custGeom>
                  <a:avLst/>
                  <a:gdLst/>
                  <a:ahLst/>
                  <a:cxnLst>
                    <a:cxn ang="0">
                      <a:pos x="0" y="98"/>
                    </a:cxn>
                    <a:cxn ang="0">
                      <a:pos x="14" y="140"/>
                    </a:cxn>
                    <a:cxn ang="0">
                      <a:pos x="44" y="176"/>
                    </a:cxn>
                    <a:cxn ang="0">
                      <a:pos x="82" y="208"/>
                    </a:cxn>
                    <a:cxn ang="0">
                      <a:pos x="125" y="233"/>
                    </a:cxn>
                    <a:cxn ang="0">
                      <a:pos x="166" y="248"/>
                    </a:cxn>
                    <a:cxn ang="0">
                      <a:pos x="204" y="252"/>
                    </a:cxn>
                    <a:cxn ang="0">
                      <a:pos x="232" y="246"/>
                    </a:cxn>
                    <a:cxn ang="0">
                      <a:pos x="251" y="228"/>
                    </a:cxn>
                    <a:cxn ang="0">
                      <a:pos x="253" y="196"/>
                    </a:cxn>
                    <a:cxn ang="0">
                      <a:pos x="246" y="173"/>
                    </a:cxn>
                    <a:cxn ang="0">
                      <a:pos x="228" y="153"/>
                    </a:cxn>
                    <a:cxn ang="0">
                      <a:pos x="207" y="138"/>
                    </a:cxn>
                    <a:cxn ang="0">
                      <a:pos x="185" y="124"/>
                    </a:cxn>
                    <a:cxn ang="0">
                      <a:pos x="167" y="110"/>
                    </a:cxn>
                    <a:cxn ang="0">
                      <a:pos x="158" y="94"/>
                    </a:cxn>
                    <a:cxn ang="0">
                      <a:pos x="161" y="75"/>
                    </a:cxn>
                    <a:cxn ang="0">
                      <a:pos x="165" y="43"/>
                    </a:cxn>
                    <a:cxn ang="0">
                      <a:pos x="150" y="20"/>
                    </a:cxn>
                    <a:cxn ang="0">
                      <a:pos x="121" y="4"/>
                    </a:cxn>
                    <a:cxn ang="0">
                      <a:pos x="87" y="0"/>
                    </a:cxn>
                    <a:cxn ang="0">
                      <a:pos x="50" y="5"/>
                    </a:cxn>
                    <a:cxn ang="0">
                      <a:pos x="19" y="22"/>
                    </a:cxn>
                    <a:cxn ang="0">
                      <a:pos x="0" y="53"/>
                    </a:cxn>
                    <a:cxn ang="0">
                      <a:pos x="0" y="98"/>
                    </a:cxn>
                  </a:cxnLst>
                  <a:rect l="0" t="0" r="r" b="b"/>
                  <a:pathLst>
                    <a:path w="253" h="252">
                      <a:moveTo>
                        <a:pt x="0" y="98"/>
                      </a:moveTo>
                      <a:lnTo>
                        <a:pt x="14" y="140"/>
                      </a:lnTo>
                      <a:lnTo>
                        <a:pt x="44" y="176"/>
                      </a:lnTo>
                      <a:lnTo>
                        <a:pt x="82" y="208"/>
                      </a:lnTo>
                      <a:lnTo>
                        <a:pt x="125" y="233"/>
                      </a:lnTo>
                      <a:lnTo>
                        <a:pt x="166" y="248"/>
                      </a:lnTo>
                      <a:lnTo>
                        <a:pt x="204" y="252"/>
                      </a:lnTo>
                      <a:lnTo>
                        <a:pt x="232" y="246"/>
                      </a:lnTo>
                      <a:lnTo>
                        <a:pt x="251" y="228"/>
                      </a:lnTo>
                      <a:lnTo>
                        <a:pt x="253" y="196"/>
                      </a:lnTo>
                      <a:lnTo>
                        <a:pt x="246" y="173"/>
                      </a:lnTo>
                      <a:lnTo>
                        <a:pt x="228" y="153"/>
                      </a:lnTo>
                      <a:lnTo>
                        <a:pt x="207" y="138"/>
                      </a:lnTo>
                      <a:lnTo>
                        <a:pt x="185" y="124"/>
                      </a:lnTo>
                      <a:lnTo>
                        <a:pt x="167" y="110"/>
                      </a:lnTo>
                      <a:lnTo>
                        <a:pt x="158" y="94"/>
                      </a:lnTo>
                      <a:lnTo>
                        <a:pt x="161" y="75"/>
                      </a:lnTo>
                      <a:lnTo>
                        <a:pt x="165" y="43"/>
                      </a:lnTo>
                      <a:lnTo>
                        <a:pt x="150" y="20"/>
                      </a:lnTo>
                      <a:lnTo>
                        <a:pt x="121" y="4"/>
                      </a:lnTo>
                      <a:lnTo>
                        <a:pt x="87" y="0"/>
                      </a:lnTo>
                      <a:lnTo>
                        <a:pt x="50" y="5"/>
                      </a:lnTo>
                      <a:lnTo>
                        <a:pt x="19" y="22"/>
                      </a:lnTo>
                      <a:lnTo>
                        <a:pt x="0" y="53"/>
                      </a:lnTo>
                      <a:lnTo>
                        <a:pt x="0" y="9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4" name="Freeform 180"/>
                <p:cNvSpPr>
                  <a:spLocks/>
                </p:cNvSpPr>
                <p:nvPr/>
              </p:nvSpPr>
              <p:spPr bwMode="auto">
                <a:xfrm>
                  <a:off x="5065" y="1934"/>
                  <a:ext cx="90" cy="87"/>
                </a:xfrm>
                <a:custGeom>
                  <a:avLst/>
                  <a:gdLst/>
                  <a:ahLst/>
                  <a:cxnLst>
                    <a:cxn ang="0">
                      <a:pos x="0" y="104"/>
                    </a:cxn>
                    <a:cxn ang="0">
                      <a:pos x="15" y="147"/>
                    </a:cxn>
                    <a:cxn ang="0">
                      <a:pos x="45" y="185"/>
                    </a:cxn>
                    <a:cxn ang="0">
                      <a:pos x="85" y="217"/>
                    </a:cxn>
                    <a:cxn ang="0">
                      <a:pos x="129" y="241"/>
                    </a:cxn>
                    <a:cxn ang="0">
                      <a:pos x="172" y="255"/>
                    </a:cxn>
                    <a:cxn ang="0">
                      <a:pos x="212" y="260"/>
                    </a:cxn>
                    <a:cxn ang="0">
                      <a:pos x="243" y="251"/>
                    </a:cxn>
                    <a:cxn ang="0">
                      <a:pos x="264" y="230"/>
                    </a:cxn>
                    <a:cxn ang="0">
                      <a:pos x="269" y="198"/>
                    </a:cxn>
                    <a:cxn ang="0">
                      <a:pos x="261" y="174"/>
                    </a:cxn>
                    <a:cxn ang="0">
                      <a:pos x="243" y="154"/>
                    </a:cxn>
                    <a:cxn ang="0">
                      <a:pos x="222" y="140"/>
                    </a:cxn>
                    <a:cxn ang="0">
                      <a:pos x="199" y="125"/>
                    </a:cxn>
                    <a:cxn ang="0">
                      <a:pos x="179" y="111"/>
                    </a:cxn>
                    <a:cxn ang="0">
                      <a:pos x="168" y="95"/>
                    </a:cxn>
                    <a:cxn ang="0">
                      <a:pos x="170" y="76"/>
                    </a:cxn>
                    <a:cxn ang="0">
                      <a:pos x="172" y="43"/>
                    </a:cxn>
                    <a:cxn ang="0">
                      <a:pos x="156" y="18"/>
                    </a:cxn>
                    <a:cxn ang="0">
                      <a:pos x="125" y="4"/>
                    </a:cxn>
                    <a:cxn ang="0">
                      <a:pos x="90" y="0"/>
                    </a:cxn>
                    <a:cxn ang="0">
                      <a:pos x="52" y="6"/>
                    </a:cxn>
                    <a:cxn ang="0">
                      <a:pos x="21" y="24"/>
                    </a:cxn>
                    <a:cxn ang="0">
                      <a:pos x="0" y="56"/>
                    </a:cxn>
                    <a:cxn ang="0">
                      <a:pos x="0" y="104"/>
                    </a:cxn>
                  </a:cxnLst>
                  <a:rect l="0" t="0" r="r" b="b"/>
                  <a:pathLst>
                    <a:path w="269" h="260">
                      <a:moveTo>
                        <a:pt x="0" y="104"/>
                      </a:moveTo>
                      <a:lnTo>
                        <a:pt x="15" y="147"/>
                      </a:lnTo>
                      <a:lnTo>
                        <a:pt x="45" y="185"/>
                      </a:lnTo>
                      <a:lnTo>
                        <a:pt x="85" y="217"/>
                      </a:lnTo>
                      <a:lnTo>
                        <a:pt x="129" y="241"/>
                      </a:lnTo>
                      <a:lnTo>
                        <a:pt x="172" y="255"/>
                      </a:lnTo>
                      <a:lnTo>
                        <a:pt x="212" y="260"/>
                      </a:lnTo>
                      <a:lnTo>
                        <a:pt x="243" y="251"/>
                      </a:lnTo>
                      <a:lnTo>
                        <a:pt x="264" y="230"/>
                      </a:lnTo>
                      <a:lnTo>
                        <a:pt x="269" y="198"/>
                      </a:lnTo>
                      <a:lnTo>
                        <a:pt x="261" y="174"/>
                      </a:lnTo>
                      <a:lnTo>
                        <a:pt x="243" y="154"/>
                      </a:lnTo>
                      <a:lnTo>
                        <a:pt x="222" y="140"/>
                      </a:lnTo>
                      <a:lnTo>
                        <a:pt x="199" y="125"/>
                      </a:lnTo>
                      <a:lnTo>
                        <a:pt x="179" y="111"/>
                      </a:lnTo>
                      <a:lnTo>
                        <a:pt x="168" y="95"/>
                      </a:lnTo>
                      <a:lnTo>
                        <a:pt x="170" y="76"/>
                      </a:lnTo>
                      <a:lnTo>
                        <a:pt x="172" y="43"/>
                      </a:lnTo>
                      <a:lnTo>
                        <a:pt x="156" y="18"/>
                      </a:lnTo>
                      <a:lnTo>
                        <a:pt x="125" y="4"/>
                      </a:lnTo>
                      <a:lnTo>
                        <a:pt x="90" y="0"/>
                      </a:lnTo>
                      <a:lnTo>
                        <a:pt x="52" y="6"/>
                      </a:lnTo>
                      <a:lnTo>
                        <a:pt x="21" y="24"/>
                      </a:lnTo>
                      <a:lnTo>
                        <a:pt x="0" y="56"/>
                      </a:lnTo>
                      <a:lnTo>
                        <a:pt x="0" y="10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5" name="Freeform 181"/>
                <p:cNvSpPr>
                  <a:spLocks/>
                </p:cNvSpPr>
                <p:nvPr/>
              </p:nvSpPr>
              <p:spPr bwMode="auto">
                <a:xfrm>
                  <a:off x="5065" y="1932"/>
                  <a:ext cx="93" cy="89"/>
                </a:xfrm>
                <a:custGeom>
                  <a:avLst/>
                  <a:gdLst/>
                  <a:ahLst/>
                  <a:cxnLst>
                    <a:cxn ang="0">
                      <a:pos x="0" y="107"/>
                    </a:cxn>
                    <a:cxn ang="0">
                      <a:pos x="15" y="153"/>
                    </a:cxn>
                    <a:cxn ang="0">
                      <a:pos x="45" y="192"/>
                    </a:cxn>
                    <a:cxn ang="0">
                      <a:pos x="84" y="224"/>
                    </a:cxn>
                    <a:cxn ang="0">
                      <a:pos x="130" y="249"/>
                    </a:cxn>
                    <a:cxn ang="0">
                      <a:pos x="175" y="262"/>
                    </a:cxn>
                    <a:cxn ang="0">
                      <a:pos x="217" y="265"/>
                    </a:cxn>
                    <a:cxn ang="0">
                      <a:pos x="250" y="256"/>
                    </a:cxn>
                    <a:cxn ang="0">
                      <a:pos x="273" y="234"/>
                    </a:cxn>
                    <a:cxn ang="0">
                      <a:pos x="279" y="201"/>
                    </a:cxn>
                    <a:cxn ang="0">
                      <a:pos x="272" y="176"/>
                    </a:cxn>
                    <a:cxn ang="0">
                      <a:pos x="255" y="157"/>
                    </a:cxn>
                    <a:cxn ang="0">
                      <a:pos x="233" y="142"/>
                    </a:cxn>
                    <a:cxn ang="0">
                      <a:pos x="209" y="127"/>
                    </a:cxn>
                    <a:cxn ang="0">
                      <a:pos x="190" y="113"/>
                    </a:cxn>
                    <a:cxn ang="0">
                      <a:pos x="178" y="96"/>
                    </a:cxn>
                    <a:cxn ang="0">
                      <a:pos x="179" y="76"/>
                    </a:cxn>
                    <a:cxn ang="0">
                      <a:pos x="178" y="42"/>
                    </a:cxn>
                    <a:cxn ang="0">
                      <a:pos x="159" y="17"/>
                    </a:cxn>
                    <a:cxn ang="0">
                      <a:pos x="127" y="2"/>
                    </a:cxn>
                    <a:cxn ang="0">
                      <a:pos x="91" y="0"/>
                    </a:cxn>
                    <a:cxn ang="0">
                      <a:pos x="51" y="7"/>
                    </a:cxn>
                    <a:cxn ang="0">
                      <a:pos x="20" y="27"/>
                    </a:cxn>
                    <a:cxn ang="0">
                      <a:pos x="0" y="59"/>
                    </a:cxn>
                    <a:cxn ang="0">
                      <a:pos x="0" y="107"/>
                    </a:cxn>
                  </a:cxnLst>
                  <a:rect l="0" t="0" r="r" b="b"/>
                  <a:pathLst>
                    <a:path w="279" h="265">
                      <a:moveTo>
                        <a:pt x="0" y="107"/>
                      </a:moveTo>
                      <a:lnTo>
                        <a:pt x="15" y="153"/>
                      </a:lnTo>
                      <a:lnTo>
                        <a:pt x="45" y="192"/>
                      </a:lnTo>
                      <a:lnTo>
                        <a:pt x="84" y="224"/>
                      </a:lnTo>
                      <a:lnTo>
                        <a:pt x="130" y="249"/>
                      </a:lnTo>
                      <a:lnTo>
                        <a:pt x="175" y="262"/>
                      </a:lnTo>
                      <a:lnTo>
                        <a:pt x="217" y="265"/>
                      </a:lnTo>
                      <a:lnTo>
                        <a:pt x="250" y="256"/>
                      </a:lnTo>
                      <a:lnTo>
                        <a:pt x="273" y="234"/>
                      </a:lnTo>
                      <a:lnTo>
                        <a:pt x="279" y="201"/>
                      </a:lnTo>
                      <a:lnTo>
                        <a:pt x="272" y="176"/>
                      </a:lnTo>
                      <a:lnTo>
                        <a:pt x="255" y="157"/>
                      </a:lnTo>
                      <a:lnTo>
                        <a:pt x="233" y="142"/>
                      </a:lnTo>
                      <a:lnTo>
                        <a:pt x="209" y="127"/>
                      </a:lnTo>
                      <a:lnTo>
                        <a:pt x="190" y="113"/>
                      </a:lnTo>
                      <a:lnTo>
                        <a:pt x="178" y="96"/>
                      </a:lnTo>
                      <a:lnTo>
                        <a:pt x="179" y="76"/>
                      </a:lnTo>
                      <a:lnTo>
                        <a:pt x="178" y="42"/>
                      </a:lnTo>
                      <a:lnTo>
                        <a:pt x="159" y="17"/>
                      </a:lnTo>
                      <a:lnTo>
                        <a:pt x="127" y="2"/>
                      </a:lnTo>
                      <a:lnTo>
                        <a:pt x="91" y="0"/>
                      </a:lnTo>
                      <a:lnTo>
                        <a:pt x="51" y="7"/>
                      </a:lnTo>
                      <a:lnTo>
                        <a:pt x="20" y="27"/>
                      </a:lnTo>
                      <a:lnTo>
                        <a:pt x="0" y="59"/>
                      </a:lnTo>
                      <a:lnTo>
                        <a:pt x="0" y="10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6" name="Freeform 182"/>
                <p:cNvSpPr>
                  <a:spLocks/>
                </p:cNvSpPr>
                <p:nvPr/>
              </p:nvSpPr>
              <p:spPr bwMode="auto">
                <a:xfrm>
                  <a:off x="5063" y="1931"/>
                  <a:ext cx="98" cy="90"/>
                </a:xfrm>
                <a:custGeom>
                  <a:avLst/>
                  <a:gdLst/>
                  <a:ahLst/>
                  <a:cxnLst>
                    <a:cxn ang="0">
                      <a:pos x="0" y="110"/>
                    </a:cxn>
                    <a:cxn ang="0">
                      <a:pos x="16" y="158"/>
                    </a:cxn>
                    <a:cxn ang="0">
                      <a:pos x="48" y="200"/>
                    </a:cxn>
                    <a:cxn ang="0">
                      <a:pos x="88" y="232"/>
                    </a:cxn>
                    <a:cxn ang="0">
                      <a:pos x="136" y="256"/>
                    </a:cxn>
                    <a:cxn ang="0">
                      <a:pos x="183" y="268"/>
                    </a:cxn>
                    <a:cxn ang="0">
                      <a:pos x="227" y="271"/>
                    </a:cxn>
                    <a:cxn ang="0">
                      <a:pos x="263" y="260"/>
                    </a:cxn>
                    <a:cxn ang="0">
                      <a:pos x="287" y="237"/>
                    </a:cxn>
                    <a:cxn ang="0">
                      <a:pos x="294" y="203"/>
                    </a:cxn>
                    <a:cxn ang="0">
                      <a:pos x="288" y="179"/>
                    </a:cxn>
                    <a:cxn ang="0">
                      <a:pos x="271" y="159"/>
                    </a:cxn>
                    <a:cxn ang="0">
                      <a:pos x="249" y="143"/>
                    </a:cxn>
                    <a:cxn ang="0">
                      <a:pos x="223" y="129"/>
                    </a:cxn>
                    <a:cxn ang="0">
                      <a:pos x="202" y="114"/>
                    </a:cxn>
                    <a:cxn ang="0">
                      <a:pos x="189" y="97"/>
                    </a:cxn>
                    <a:cxn ang="0">
                      <a:pos x="189" y="77"/>
                    </a:cxn>
                    <a:cxn ang="0">
                      <a:pos x="187" y="42"/>
                    </a:cxn>
                    <a:cxn ang="0">
                      <a:pos x="166" y="17"/>
                    </a:cxn>
                    <a:cxn ang="0">
                      <a:pos x="133" y="3"/>
                    </a:cxn>
                    <a:cxn ang="0">
                      <a:pos x="95" y="0"/>
                    </a:cxn>
                    <a:cxn ang="0">
                      <a:pos x="54" y="7"/>
                    </a:cxn>
                    <a:cxn ang="0">
                      <a:pos x="22" y="28"/>
                    </a:cxn>
                    <a:cxn ang="0">
                      <a:pos x="1" y="61"/>
                    </a:cxn>
                    <a:cxn ang="0">
                      <a:pos x="0" y="110"/>
                    </a:cxn>
                  </a:cxnLst>
                  <a:rect l="0" t="0" r="r" b="b"/>
                  <a:pathLst>
                    <a:path w="294" h="271">
                      <a:moveTo>
                        <a:pt x="0" y="110"/>
                      </a:moveTo>
                      <a:lnTo>
                        <a:pt x="16" y="158"/>
                      </a:lnTo>
                      <a:lnTo>
                        <a:pt x="48" y="200"/>
                      </a:lnTo>
                      <a:lnTo>
                        <a:pt x="88" y="232"/>
                      </a:lnTo>
                      <a:lnTo>
                        <a:pt x="136" y="256"/>
                      </a:lnTo>
                      <a:lnTo>
                        <a:pt x="183" y="268"/>
                      </a:lnTo>
                      <a:lnTo>
                        <a:pt x="227" y="271"/>
                      </a:lnTo>
                      <a:lnTo>
                        <a:pt x="263" y="260"/>
                      </a:lnTo>
                      <a:lnTo>
                        <a:pt x="287" y="237"/>
                      </a:lnTo>
                      <a:lnTo>
                        <a:pt x="294" y="203"/>
                      </a:lnTo>
                      <a:lnTo>
                        <a:pt x="288" y="179"/>
                      </a:lnTo>
                      <a:lnTo>
                        <a:pt x="271" y="159"/>
                      </a:lnTo>
                      <a:lnTo>
                        <a:pt x="249" y="143"/>
                      </a:lnTo>
                      <a:lnTo>
                        <a:pt x="223" y="129"/>
                      </a:lnTo>
                      <a:lnTo>
                        <a:pt x="202" y="114"/>
                      </a:lnTo>
                      <a:lnTo>
                        <a:pt x="189" y="97"/>
                      </a:lnTo>
                      <a:lnTo>
                        <a:pt x="189" y="77"/>
                      </a:lnTo>
                      <a:lnTo>
                        <a:pt x="187" y="42"/>
                      </a:lnTo>
                      <a:lnTo>
                        <a:pt x="166" y="17"/>
                      </a:lnTo>
                      <a:lnTo>
                        <a:pt x="133" y="3"/>
                      </a:lnTo>
                      <a:lnTo>
                        <a:pt x="95" y="0"/>
                      </a:lnTo>
                      <a:lnTo>
                        <a:pt x="54" y="7"/>
                      </a:lnTo>
                      <a:lnTo>
                        <a:pt x="22" y="28"/>
                      </a:lnTo>
                      <a:lnTo>
                        <a:pt x="1" y="61"/>
                      </a:lnTo>
                      <a:lnTo>
                        <a:pt x="0" y="11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7" name="Freeform 183"/>
                <p:cNvSpPr>
                  <a:spLocks/>
                </p:cNvSpPr>
                <p:nvPr/>
              </p:nvSpPr>
              <p:spPr bwMode="auto">
                <a:xfrm>
                  <a:off x="5063" y="1929"/>
                  <a:ext cx="102" cy="92"/>
                </a:xfrm>
                <a:custGeom>
                  <a:avLst/>
                  <a:gdLst/>
                  <a:ahLst/>
                  <a:cxnLst>
                    <a:cxn ang="0">
                      <a:pos x="0" y="116"/>
                    </a:cxn>
                    <a:cxn ang="0">
                      <a:pos x="16" y="165"/>
                    </a:cxn>
                    <a:cxn ang="0">
                      <a:pos x="48" y="208"/>
                    </a:cxn>
                    <a:cxn ang="0">
                      <a:pos x="89" y="241"/>
                    </a:cxn>
                    <a:cxn ang="0">
                      <a:pos x="138" y="266"/>
                    </a:cxn>
                    <a:cxn ang="0">
                      <a:pos x="186" y="277"/>
                    </a:cxn>
                    <a:cxn ang="0">
                      <a:pos x="233" y="277"/>
                    </a:cxn>
                    <a:cxn ang="0">
                      <a:pos x="270" y="265"/>
                    </a:cxn>
                    <a:cxn ang="0">
                      <a:pos x="297" y="239"/>
                    </a:cxn>
                    <a:cxn ang="0">
                      <a:pos x="305" y="206"/>
                    </a:cxn>
                    <a:cxn ang="0">
                      <a:pos x="300" y="181"/>
                    </a:cxn>
                    <a:cxn ang="0">
                      <a:pos x="283" y="162"/>
                    </a:cxn>
                    <a:cxn ang="0">
                      <a:pos x="261" y="146"/>
                    </a:cxn>
                    <a:cxn ang="0">
                      <a:pos x="235" y="130"/>
                    </a:cxn>
                    <a:cxn ang="0">
                      <a:pos x="213" y="115"/>
                    </a:cxn>
                    <a:cxn ang="0">
                      <a:pos x="199" y="98"/>
                    </a:cxn>
                    <a:cxn ang="0">
                      <a:pos x="196" y="78"/>
                    </a:cxn>
                    <a:cxn ang="0">
                      <a:pos x="191" y="42"/>
                    </a:cxn>
                    <a:cxn ang="0">
                      <a:pos x="169" y="17"/>
                    </a:cxn>
                    <a:cxn ang="0">
                      <a:pos x="135" y="2"/>
                    </a:cxn>
                    <a:cxn ang="0">
                      <a:pos x="96" y="0"/>
                    </a:cxn>
                    <a:cxn ang="0">
                      <a:pos x="55" y="7"/>
                    </a:cxn>
                    <a:cxn ang="0">
                      <a:pos x="22" y="31"/>
                    </a:cxn>
                    <a:cxn ang="0">
                      <a:pos x="1" y="66"/>
                    </a:cxn>
                    <a:cxn ang="0">
                      <a:pos x="0" y="116"/>
                    </a:cxn>
                  </a:cxnLst>
                  <a:rect l="0" t="0" r="r" b="b"/>
                  <a:pathLst>
                    <a:path w="305" h="277">
                      <a:moveTo>
                        <a:pt x="0" y="116"/>
                      </a:moveTo>
                      <a:lnTo>
                        <a:pt x="16" y="165"/>
                      </a:lnTo>
                      <a:lnTo>
                        <a:pt x="48" y="208"/>
                      </a:lnTo>
                      <a:lnTo>
                        <a:pt x="89" y="241"/>
                      </a:lnTo>
                      <a:lnTo>
                        <a:pt x="138" y="266"/>
                      </a:lnTo>
                      <a:lnTo>
                        <a:pt x="186" y="277"/>
                      </a:lnTo>
                      <a:lnTo>
                        <a:pt x="233" y="277"/>
                      </a:lnTo>
                      <a:lnTo>
                        <a:pt x="270" y="265"/>
                      </a:lnTo>
                      <a:lnTo>
                        <a:pt x="297" y="239"/>
                      </a:lnTo>
                      <a:lnTo>
                        <a:pt x="305" y="206"/>
                      </a:lnTo>
                      <a:lnTo>
                        <a:pt x="300" y="181"/>
                      </a:lnTo>
                      <a:lnTo>
                        <a:pt x="283" y="162"/>
                      </a:lnTo>
                      <a:lnTo>
                        <a:pt x="261" y="146"/>
                      </a:lnTo>
                      <a:lnTo>
                        <a:pt x="235" y="130"/>
                      </a:lnTo>
                      <a:lnTo>
                        <a:pt x="213" y="115"/>
                      </a:lnTo>
                      <a:lnTo>
                        <a:pt x="199" y="98"/>
                      </a:lnTo>
                      <a:lnTo>
                        <a:pt x="196" y="78"/>
                      </a:lnTo>
                      <a:lnTo>
                        <a:pt x="191" y="42"/>
                      </a:lnTo>
                      <a:lnTo>
                        <a:pt x="169" y="17"/>
                      </a:lnTo>
                      <a:lnTo>
                        <a:pt x="135" y="2"/>
                      </a:lnTo>
                      <a:lnTo>
                        <a:pt x="96" y="0"/>
                      </a:lnTo>
                      <a:lnTo>
                        <a:pt x="55" y="7"/>
                      </a:lnTo>
                      <a:lnTo>
                        <a:pt x="22" y="31"/>
                      </a:lnTo>
                      <a:lnTo>
                        <a:pt x="1" y="66"/>
                      </a:lnTo>
                      <a:lnTo>
                        <a:pt x="0" y="11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8" name="Freeform 184"/>
                <p:cNvSpPr>
                  <a:spLocks/>
                </p:cNvSpPr>
                <p:nvPr/>
              </p:nvSpPr>
              <p:spPr bwMode="auto">
                <a:xfrm>
                  <a:off x="5063" y="1927"/>
                  <a:ext cx="105" cy="94"/>
                </a:xfrm>
                <a:custGeom>
                  <a:avLst/>
                  <a:gdLst/>
                  <a:ahLst/>
                  <a:cxnLst>
                    <a:cxn ang="0">
                      <a:pos x="0" y="120"/>
                    </a:cxn>
                    <a:cxn ang="0">
                      <a:pos x="16" y="172"/>
                    </a:cxn>
                    <a:cxn ang="0">
                      <a:pos x="48" y="216"/>
                    </a:cxn>
                    <a:cxn ang="0">
                      <a:pos x="90" y="249"/>
                    </a:cxn>
                    <a:cxn ang="0">
                      <a:pos x="141" y="273"/>
                    </a:cxn>
                    <a:cxn ang="0">
                      <a:pos x="191" y="283"/>
                    </a:cxn>
                    <a:cxn ang="0">
                      <a:pos x="239" y="283"/>
                    </a:cxn>
                    <a:cxn ang="0">
                      <a:pos x="278" y="270"/>
                    </a:cxn>
                    <a:cxn ang="0">
                      <a:pos x="307" y="243"/>
                    </a:cxn>
                    <a:cxn ang="0">
                      <a:pos x="317" y="208"/>
                    </a:cxn>
                    <a:cxn ang="0">
                      <a:pos x="314" y="183"/>
                    </a:cxn>
                    <a:cxn ang="0">
                      <a:pos x="296" y="162"/>
                    </a:cxn>
                    <a:cxn ang="0">
                      <a:pos x="273" y="146"/>
                    </a:cxn>
                    <a:cxn ang="0">
                      <a:pos x="246" y="131"/>
                    </a:cxn>
                    <a:cxn ang="0">
                      <a:pos x="224" y="116"/>
                    </a:cxn>
                    <a:cxn ang="0">
                      <a:pos x="207" y="99"/>
                    </a:cxn>
                    <a:cxn ang="0">
                      <a:pos x="203" y="79"/>
                    </a:cxn>
                    <a:cxn ang="0">
                      <a:pos x="196" y="42"/>
                    </a:cxn>
                    <a:cxn ang="0">
                      <a:pos x="171" y="16"/>
                    </a:cxn>
                    <a:cxn ang="0">
                      <a:pos x="136" y="1"/>
                    </a:cxn>
                    <a:cxn ang="0">
                      <a:pos x="97" y="0"/>
                    </a:cxn>
                    <a:cxn ang="0">
                      <a:pos x="55" y="9"/>
                    </a:cxn>
                    <a:cxn ang="0">
                      <a:pos x="22" y="32"/>
                    </a:cxn>
                    <a:cxn ang="0">
                      <a:pos x="1" y="69"/>
                    </a:cxn>
                    <a:cxn ang="0">
                      <a:pos x="0" y="120"/>
                    </a:cxn>
                  </a:cxnLst>
                  <a:rect l="0" t="0" r="r" b="b"/>
                  <a:pathLst>
                    <a:path w="317" h="283">
                      <a:moveTo>
                        <a:pt x="0" y="120"/>
                      </a:moveTo>
                      <a:lnTo>
                        <a:pt x="16" y="172"/>
                      </a:lnTo>
                      <a:lnTo>
                        <a:pt x="48" y="216"/>
                      </a:lnTo>
                      <a:lnTo>
                        <a:pt x="90" y="249"/>
                      </a:lnTo>
                      <a:lnTo>
                        <a:pt x="141" y="273"/>
                      </a:lnTo>
                      <a:lnTo>
                        <a:pt x="191" y="283"/>
                      </a:lnTo>
                      <a:lnTo>
                        <a:pt x="239" y="283"/>
                      </a:lnTo>
                      <a:lnTo>
                        <a:pt x="278" y="270"/>
                      </a:lnTo>
                      <a:lnTo>
                        <a:pt x="307" y="243"/>
                      </a:lnTo>
                      <a:lnTo>
                        <a:pt x="317" y="208"/>
                      </a:lnTo>
                      <a:lnTo>
                        <a:pt x="314" y="183"/>
                      </a:lnTo>
                      <a:lnTo>
                        <a:pt x="296" y="162"/>
                      </a:lnTo>
                      <a:lnTo>
                        <a:pt x="273" y="146"/>
                      </a:lnTo>
                      <a:lnTo>
                        <a:pt x="246" y="131"/>
                      </a:lnTo>
                      <a:lnTo>
                        <a:pt x="224" y="116"/>
                      </a:lnTo>
                      <a:lnTo>
                        <a:pt x="207" y="99"/>
                      </a:lnTo>
                      <a:lnTo>
                        <a:pt x="203" y="79"/>
                      </a:lnTo>
                      <a:lnTo>
                        <a:pt x="196" y="42"/>
                      </a:lnTo>
                      <a:lnTo>
                        <a:pt x="171" y="16"/>
                      </a:lnTo>
                      <a:lnTo>
                        <a:pt x="136" y="1"/>
                      </a:lnTo>
                      <a:lnTo>
                        <a:pt x="97" y="0"/>
                      </a:lnTo>
                      <a:lnTo>
                        <a:pt x="55" y="9"/>
                      </a:lnTo>
                      <a:lnTo>
                        <a:pt x="22" y="32"/>
                      </a:lnTo>
                      <a:lnTo>
                        <a:pt x="1" y="69"/>
                      </a:lnTo>
                      <a:lnTo>
                        <a:pt x="0" y="12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9" name="Freeform 185"/>
                <p:cNvSpPr>
                  <a:spLocks/>
                </p:cNvSpPr>
                <p:nvPr/>
              </p:nvSpPr>
              <p:spPr bwMode="auto">
                <a:xfrm>
                  <a:off x="5061" y="1925"/>
                  <a:ext cx="111" cy="97"/>
                </a:xfrm>
                <a:custGeom>
                  <a:avLst/>
                  <a:gdLst/>
                  <a:ahLst/>
                  <a:cxnLst>
                    <a:cxn ang="0">
                      <a:pos x="0" y="126"/>
                    </a:cxn>
                    <a:cxn ang="0">
                      <a:pos x="17" y="180"/>
                    </a:cxn>
                    <a:cxn ang="0">
                      <a:pos x="50" y="224"/>
                    </a:cxn>
                    <a:cxn ang="0">
                      <a:pos x="94" y="257"/>
                    </a:cxn>
                    <a:cxn ang="0">
                      <a:pos x="146" y="281"/>
                    </a:cxn>
                    <a:cxn ang="0">
                      <a:pos x="197" y="290"/>
                    </a:cxn>
                    <a:cxn ang="0">
                      <a:pos x="248" y="289"/>
                    </a:cxn>
                    <a:cxn ang="0">
                      <a:pos x="289" y="274"/>
                    </a:cxn>
                    <a:cxn ang="0">
                      <a:pos x="320" y="245"/>
                    </a:cxn>
                    <a:cxn ang="0">
                      <a:pos x="332" y="211"/>
                    </a:cxn>
                    <a:cxn ang="0">
                      <a:pos x="329" y="185"/>
                    </a:cxn>
                    <a:cxn ang="0">
                      <a:pos x="311" y="165"/>
                    </a:cxn>
                    <a:cxn ang="0">
                      <a:pos x="288" y="149"/>
                    </a:cxn>
                    <a:cxn ang="0">
                      <a:pos x="261" y="134"/>
                    </a:cxn>
                    <a:cxn ang="0">
                      <a:pos x="237" y="119"/>
                    </a:cxn>
                    <a:cxn ang="0">
                      <a:pos x="218" y="100"/>
                    </a:cxn>
                    <a:cxn ang="0">
                      <a:pos x="213" y="80"/>
                    </a:cxn>
                    <a:cxn ang="0">
                      <a:pos x="204" y="42"/>
                    </a:cxn>
                    <a:cxn ang="0">
                      <a:pos x="179" y="16"/>
                    </a:cxn>
                    <a:cxn ang="0">
                      <a:pos x="141" y="1"/>
                    </a:cxn>
                    <a:cxn ang="0">
                      <a:pos x="101" y="0"/>
                    </a:cxn>
                    <a:cxn ang="0">
                      <a:pos x="59" y="10"/>
                    </a:cxn>
                    <a:cxn ang="0">
                      <a:pos x="25" y="36"/>
                    </a:cxn>
                    <a:cxn ang="0">
                      <a:pos x="3" y="73"/>
                    </a:cxn>
                    <a:cxn ang="0">
                      <a:pos x="0" y="126"/>
                    </a:cxn>
                  </a:cxnLst>
                  <a:rect l="0" t="0" r="r" b="b"/>
                  <a:pathLst>
                    <a:path w="332" h="290">
                      <a:moveTo>
                        <a:pt x="0" y="126"/>
                      </a:moveTo>
                      <a:lnTo>
                        <a:pt x="17" y="180"/>
                      </a:lnTo>
                      <a:lnTo>
                        <a:pt x="50" y="224"/>
                      </a:lnTo>
                      <a:lnTo>
                        <a:pt x="94" y="257"/>
                      </a:lnTo>
                      <a:lnTo>
                        <a:pt x="146" y="281"/>
                      </a:lnTo>
                      <a:lnTo>
                        <a:pt x="197" y="290"/>
                      </a:lnTo>
                      <a:lnTo>
                        <a:pt x="248" y="289"/>
                      </a:lnTo>
                      <a:lnTo>
                        <a:pt x="289" y="274"/>
                      </a:lnTo>
                      <a:lnTo>
                        <a:pt x="320" y="245"/>
                      </a:lnTo>
                      <a:lnTo>
                        <a:pt x="332" y="211"/>
                      </a:lnTo>
                      <a:lnTo>
                        <a:pt x="329" y="185"/>
                      </a:lnTo>
                      <a:lnTo>
                        <a:pt x="311" y="165"/>
                      </a:lnTo>
                      <a:lnTo>
                        <a:pt x="288" y="149"/>
                      </a:lnTo>
                      <a:lnTo>
                        <a:pt x="261" y="134"/>
                      </a:lnTo>
                      <a:lnTo>
                        <a:pt x="237" y="119"/>
                      </a:lnTo>
                      <a:lnTo>
                        <a:pt x="218" y="100"/>
                      </a:lnTo>
                      <a:lnTo>
                        <a:pt x="213" y="80"/>
                      </a:lnTo>
                      <a:lnTo>
                        <a:pt x="204" y="42"/>
                      </a:lnTo>
                      <a:lnTo>
                        <a:pt x="179" y="16"/>
                      </a:lnTo>
                      <a:lnTo>
                        <a:pt x="141" y="1"/>
                      </a:lnTo>
                      <a:lnTo>
                        <a:pt x="101" y="0"/>
                      </a:lnTo>
                      <a:lnTo>
                        <a:pt x="59" y="10"/>
                      </a:lnTo>
                      <a:lnTo>
                        <a:pt x="25" y="36"/>
                      </a:lnTo>
                      <a:lnTo>
                        <a:pt x="3" y="73"/>
                      </a:lnTo>
                      <a:lnTo>
                        <a:pt x="0" y="12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0" name="Freeform 186"/>
                <p:cNvSpPr>
                  <a:spLocks/>
                </p:cNvSpPr>
                <p:nvPr/>
              </p:nvSpPr>
              <p:spPr bwMode="auto">
                <a:xfrm>
                  <a:off x="5067" y="1938"/>
                  <a:ext cx="82" cy="81"/>
                </a:xfrm>
                <a:custGeom>
                  <a:avLst/>
                  <a:gdLst/>
                  <a:ahLst/>
                  <a:cxnLst>
                    <a:cxn ang="0">
                      <a:pos x="1" y="94"/>
                    </a:cxn>
                    <a:cxn ang="0">
                      <a:pos x="16" y="133"/>
                    </a:cxn>
                    <a:cxn ang="0">
                      <a:pos x="46" y="168"/>
                    </a:cxn>
                    <a:cxn ang="0">
                      <a:pos x="81" y="198"/>
                    </a:cxn>
                    <a:cxn ang="0">
                      <a:pos x="123" y="222"/>
                    </a:cxn>
                    <a:cxn ang="0">
                      <a:pos x="163" y="236"/>
                    </a:cxn>
                    <a:cxn ang="0">
                      <a:pos x="200" y="242"/>
                    </a:cxn>
                    <a:cxn ang="0">
                      <a:pos x="227" y="236"/>
                    </a:cxn>
                    <a:cxn ang="0">
                      <a:pos x="244" y="220"/>
                    </a:cxn>
                    <a:cxn ang="0">
                      <a:pos x="245" y="189"/>
                    </a:cxn>
                    <a:cxn ang="0">
                      <a:pos x="237" y="167"/>
                    </a:cxn>
                    <a:cxn ang="0">
                      <a:pos x="218" y="149"/>
                    </a:cxn>
                    <a:cxn ang="0">
                      <a:pos x="198" y="135"/>
                    </a:cxn>
                    <a:cxn ang="0">
                      <a:pos x="176" y="122"/>
                    </a:cxn>
                    <a:cxn ang="0">
                      <a:pos x="158" y="108"/>
                    </a:cxn>
                    <a:cxn ang="0">
                      <a:pos x="150" y="94"/>
                    </a:cxn>
                    <a:cxn ang="0">
                      <a:pos x="153" y="75"/>
                    </a:cxn>
                    <a:cxn ang="0">
                      <a:pos x="157" y="45"/>
                    </a:cxn>
                    <a:cxn ang="0">
                      <a:pos x="144" y="21"/>
                    </a:cxn>
                    <a:cxn ang="0">
                      <a:pos x="115" y="5"/>
                    </a:cxn>
                    <a:cxn ang="0">
                      <a:pos x="82" y="0"/>
                    </a:cxn>
                    <a:cxn ang="0">
                      <a:pos x="47" y="4"/>
                    </a:cxn>
                    <a:cxn ang="0">
                      <a:pos x="19" y="21"/>
                    </a:cxn>
                    <a:cxn ang="0">
                      <a:pos x="0" y="49"/>
                    </a:cxn>
                    <a:cxn ang="0">
                      <a:pos x="1" y="94"/>
                    </a:cxn>
                  </a:cxnLst>
                  <a:rect l="0" t="0" r="r" b="b"/>
                  <a:pathLst>
                    <a:path w="245" h="242">
                      <a:moveTo>
                        <a:pt x="1" y="94"/>
                      </a:moveTo>
                      <a:lnTo>
                        <a:pt x="16" y="133"/>
                      </a:lnTo>
                      <a:lnTo>
                        <a:pt x="46" y="168"/>
                      </a:lnTo>
                      <a:lnTo>
                        <a:pt x="81" y="198"/>
                      </a:lnTo>
                      <a:lnTo>
                        <a:pt x="123" y="222"/>
                      </a:lnTo>
                      <a:lnTo>
                        <a:pt x="163" y="236"/>
                      </a:lnTo>
                      <a:lnTo>
                        <a:pt x="200" y="242"/>
                      </a:lnTo>
                      <a:lnTo>
                        <a:pt x="227" y="236"/>
                      </a:lnTo>
                      <a:lnTo>
                        <a:pt x="244" y="220"/>
                      </a:lnTo>
                      <a:lnTo>
                        <a:pt x="245" y="189"/>
                      </a:lnTo>
                      <a:lnTo>
                        <a:pt x="237" y="167"/>
                      </a:lnTo>
                      <a:lnTo>
                        <a:pt x="218" y="149"/>
                      </a:lnTo>
                      <a:lnTo>
                        <a:pt x="198" y="135"/>
                      </a:lnTo>
                      <a:lnTo>
                        <a:pt x="176" y="122"/>
                      </a:lnTo>
                      <a:lnTo>
                        <a:pt x="158" y="108"/>
                      </a:lnTo>
                      <a:lnTo>
                        <a:pt x="150" y="94"/>
                      </a:lnTo>
                      <a:lnTo>
                        <a:pt x="153" y="75"/>
                      </a:lnTo>
                      <a:lnTo>
                        <a:pt x="157" y="45"/>
                      </a:lnTo>
                      <a:lnTo>
                        <a:pt x="144" y="21"/>
                      </a:lnTo>
                      <a:lnTo>
                        <a:pt x="115" y="5"/>
                      </a:lnTo>
                      <a:lnTo>
                        <a:pt x="82" y="0"/>
                      </a:lnTo>
                      <a:lnTo>
                        <a:pt x="47" y="4"/>
                      </a:lnTo>
                      <a:lnTo>
                        <a:pt x="19" y="21"/>
                      </a:lnTo>
                      <a:lnTo>
                        <a:pt x="0" y="49"/>
                      </a:lnTo>
                      <a:lnTo>
                        <a:pt x="1" y="9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1" name="Freeform 187"/>
                <p:cNvSpPr>
                  <a:spLocks/>
                </p:cNvSpPr>
                <p:nvPr/>
              </p:nvSpPr>
              <p:spPr bwMode="auto">
                <a:xfrm>
                  <a:off x="5069" y="1941"/>
                  <a:ext cx="78" cy="77"/>
                </a:xfrm>
                <a:custGeom>
                  <a:avLst/>
                  <a:gdLst/>
                  <a:ahLst/>
                  <a:cxnLst>
                    <a:cxn ang="0">
                      <a:pos x="1" y="86"/>
                    </a:cxn>
                    <a:cxn ang="0">
                      <a:pos x="16" y="124"/>
                    </a:cxn>
                    <a:cxn ang="0">
                      <a:pos x="44" y="159"/>
                    </a:cxn>
                    <a:cxn ang="0">
                      <a:pos x="79" y="187"/>
                    </a:cxn>
                    <a:cxn ang="0">
                      <a:pos x="119" y="211"/>
                    </a:cxn>
                    <a:cxn ang="0">
                      <a:pos x="157" y="224"/>
                    </a:cxn>
                    <a:cxn ang="0">
                      <a:pos x="193" y="229"/>
                    </a:cxn>
                    <a:cxn ang="0">
                      <a:pos x="218" y="224"/>
                    </a:cxn>
                    <a:cxn ang="0">
                      <a:pos x="234" y="208"/>
                    </a:cxn>
                    <a:cxn ang="0">
                      <a:pos x="234" y="180"/>
                    </a:cxn>
                    <a:cxn ang="0">
                      <a:pos x="224" y="159"/>
                    </a:cxn>
                    <a:cxn ang="0">
                      <a:pos x="207" y="142"/>
                    </a:cxn>
                    <a:cxn ang="0">
                      <a:pos x="186" y="130"/>
                    </a:cxn>
                    <a:cxn ang="0">
                      <a:pos x="164" y="116"/>
                    </a:cxn>
                    <a:cxn ang="0">
                      <a:pos x="148" y="104"/>
                    </a:cxn>
                    <a:cxn ang="0">
                      <a:pos x="139" y="89"/>
                    </a:cxn>
                    <a:cxn ang="0">
                      <a:pos x="142" y="72"/>
                    </a:cxn>
                    <a:cxn ang="0">
                      <a:pos x="146" y="42"/>
                    </a:cxn>
                    <a:cxn ang="0">
                      <a:pos x="133" y="20"/>
                    </a:cxn>
                    <a:cxn ang="0">
                      <a:pos x="107" y="5"/>
                    </a:cxn>
                    <a:cxn ang="0">
                      <a:pos x="76" y="0"/>
                    </a:cxn>
                    <a:cxn ang="0">
                      <a:pos x="43" y="2"/>
                    </a:cxn>
                    <a:cxn ang="0">
                      <a:pos x="16" y="17"/>
                    </a:cxn>
                    <a:cxn ang="0">
                      <a:pos x="0" y="44"/>
                    </a:cxn>
                    <a:cxn ang="0">
                      <a:pos x="1" y="86"/>
                    </a:cxn>
                  </a:cxnLst>
                  <a:rect l="0" t="0" r="r" b="b"/>
                  <a:pathLst>
                    <a:path w="234" h="229">
                      <a:moveTo>
                        <a:pt x="1" y="86"/>
                      </a:moveTo>
                      <a:lnTo>
                        <a:pt x="16" y="124"/>
                      </a:lnTo>
                      <a:lnTo>
                        <a:pt x="44" y="159"/>
                      </a:lnTo>
                      <a:lnTo>
                        <a:pt x="79" y="187"/>
                      </a:lnTo>
                      <a:lnTo>
                        <a:pt x="119" y="211"/>
                      </a:lnTo>
                      <a:lnTo>
                        <a:pt x="157" y="224"/>
                      </a:lnTo>
                      <a:lnTo>
                        <a:pt x="193" y="229"/>
                      </a:lnTo>
                      <a:lnTo>
                        <a:pt x="218" y="224"/>
                      </a:lnTo>
                      <a:lnTo>
                        <a:pt x="234" y="208"/>
                      </a:lnTo>
                      <a:lnTo>
                        <a:pt x="234" y="180"/>
                      </a:lnTo>
                      <a:lnTo>
                        <a:pt x="224" y="159"/>
                      </a:lnTo>
                      <a:lnTo>
                        <a:pt x="207" y="142"/>
                      </a:lnTo>
                      <a:lnTo>
                        <a:pt x="186" y="130"/>
                      </a:lnTo>
                      <a:lnTo>
                        <a:pt x="164" y="116"/>
                      </a:lnTo>
                      <a:lnTo>
                        <a:pt x="148" y="104"/>
                      </a:lnTo>
                      <a:lnTo>
                        <a:pt x="139" y="89"/>
                      </a:lnTo>
                      <a:lnTo>
                        <a:pt x="142" y="72"/>
                      </a:lnTo>
                      <a:lnTo>
                        <a:pt x="146" y="42"/>
                      </a:lnTo>
                      <a:lnTo>
                        <a:pt x="133" y="20"/>
                      </a:lnTo>
                      <a:lnTo>
                        <a:pt x="107" y="5"/>
                      </a:lnTo>
                      <a:lnTo>
                        <a:pt x="76" y="0"/>
                      </a:lnTo>
                      <a:lnTo>
                        <a:pt x="43" y="2"/>
                      </a:lnTo>
                      <a:lnTo>
                        <a:pt x="16" y="17"/>
                      </a:lnTo>
                      <a:lnTo>
                        <a:pt x="0" y="44"/>
                      </a:lnTo>
                      <a:lnTo>
                        <a:pt x="1" y="8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2" name="Freeform 188"/>
                <p:cNvSpPr>
                  <a:spLocks/>
                </p:cNvSpPr>
                <p:nvPr/>
              </p:nvSpPr>
              <p:spPr bwMode="auto">
                <a:xfrm>
                  <a:off x="5070" y="1944"/>
                  <a:ext cx="75" cy="72"/>
                </a:xfrm>
                <a:custGeom>
                  <a:avLst/>
                  <a:gdLst/>
                  <a:ahLst/>
                  <a:cxnLst>
                    <a:cxn ang="0">
                      <a:pos x="1" y="80"/>
                    </a:cxn>
                    <a:cxn ang="0">
                      <a:pos x="16" y="116"/>
                    </a:cxn>
                    <a:cxn ang="0">
                      <a:pos x="43" y="149"/>
                    </a:cxn>
                    <a:cxn ang="0">
                      <a:pos x="77" y="176"/>
                    </a:cxn>
                    <a:cxn ang="0">
                      <a:pos x="115" y="198"/>
                    </a:cxn>
                    <a:cxn ang="0">
                      <a:pos x="152" y="210"/>
                    </a:cxn>
                    <a:cxn ang="0">
                      <a:pos x="185" y="216"/>
                    </a:cxn>
                    <a:cxn ang="0">
                      <a:pos x="210" y="211"/>
                    </a:cxn>
                    <a:cxn ang="0">
                      <a:pos x="223" y="198"/>
                    </a:cxn>
                    <a:cxn ang="0">
                      <a:pos x="222" y="172"/>
                    </a:cxn>
                    <a:cxn ang="0">
                      <a:pos x="212" y="154"/>
                    </a:cxn>
                    <a:cxn ang="0">
                      <a:pos x="194" y="138"/>
                    </a:cxn>
                    <a:cxn ang="0">
                      <a:pos x="174" y="126"/>
                    </a:cxn>
                    <a:cxn ang="0">
                      <a:pos x="153" y="113"/>
                    </a:cxn>
                    <a:cxn ang="0">
                      <a:pos x="137" y="101"/>
                    </a:cxn>
                    <a:cxn ang="0">
                      <a:pos x="129" y="87"/>
                    </a:cxn>
                    <a:cxn ang="0">
                      <a:pos x="132" y="71"/>
                    </a:cxn>
                    <a:cxn ang="0">
                      <a:pos x="135" y="41"/>
                    </a:cxn>
                    <a:cxn ang="0">
                      <a:pos x="123" y="20"/>
                    </a:cxn>
                    <a:cxn ang="0">
                      <a:pos x="99" y="6"/>
                    </a:cxn>
                    <a:cxn ang="0">
                      <a:pos x="70" y="0"/>
                    </a:cxn>
                    <a:cxn ang="0">
                      <a:pos x="39" y="1"/>
                    </a:cxn>
                    <a:cxn ang="0">
                      <a:pos x="15" y="15"/>
                    </a:cxn>
                    <a:cxn ang="0">
                      <a:pos x="0" y="40"/>
                    </a:cxn>
                    <a:cxn ang="0">
                      <a:pos x="1" y="80"/>
                    </a:cxn>
                  </a:cxnLst>
                  <a:rect l="0" t="0" r="r" b="b"/>
                  <a:pathLst>
                    <a:path w="223" h="216">
                      <a:moveTo>
                        <a:pt x="1" y="80"/>
                      </a:moveTo>
                      <a:lnTo>
                        <a:pt x="16" y="116"/>
                      </a:lnTo>
                      <a:lnTo>
                        <a:pt x="43" y="149"/>
                      </a:lnTo>
                      <a:lnTo>
                        <a:pt x="77" y="176"/>
                      </a:lnTo>
                      <a:lnTo>
                        <a:pt x="115" y="198"/>
                      </a:lnTo>
                      <a:lnTo>
                        <a:pt x="152" y="210"/>
                      </a:lnTo>
                      <a:lnTo>
                        <a:pt x="185" y="216"/>
                      </a:lnTo>
                      <a:lnTo>
                        <a:pt x="210" y="211"/>
                      </a:lnTo>
                      <a:lnTo>
                        <a:pt x="223" y="198"/>
                      </a:lnTo>
                      <a:lnTo>
                        <a:pt x="222" y="172"/>
                      </a:lnTo>
                      <a:lnTo>
                        <a:pt x="212" y="154"/>
                      </a:lnTo>
                      <a:lnTo>
                        <a:pt x="194" y="138"/>
                      </a:lnTo>
                      <a:lnTo>
                        <a:pt x="174" y="126"/>
                      </a:lnTo>
                      <a:lnTo>
                        <a:pt x="153" y="113"/>
                      </a:lnTo>
                      <a:lnTo>
                        <a:pt x="137" y="101"/>
                      </a:lnTo>
                      <a:lnTo>
                        <a:pt x="129" y="87"/>
                      </a:lnTo>
                      <a:lnTo>
                        <a:pt x="132" y="71"/>
                      </a:lnTo>
                      <a:lnTo>
                        <a:pt x="135" y="41"/>
                      </a:lnTo>
                      <a:lnTo>
                        <a:pt x="123" y="20"/>
                      </a:lnTo>
                      <a:lnTo>
                        <a:pt x="99" y="6"/>
                      </a:lnTo>
                      <a:lnTo>
                        <a:pt x="70" y="0"/>
                      </a:lnTo>
                      <a:lnTo>
                        <a:pt x="39" y="1"/>
                      </a:lnTo>
                      <a:lnTo>
                        <a:pt x="15" y="15"/>
                      </a:lnTo>
                      <a:lnTo>
                        <a:pt x="0" y="40"/>
                      </a:lnTo>
                      <a:lnTo>
                        <a:pt x="1" y="8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3" name="Freeform 189"/>
                <p:cNvSpPr>
                  <a:spLocks/>
                </p:cNvSpPr>
                <p:nvPr/>
              </p:nvSpPr>
              <p:spPr bwMode="auto">
                <a:xfrm>
                  <a:off x="5071" y="1947"/>
                  <a:ext cx="72" cy="68"/>
                </a:xfrm>
                <a:custGeom>
                  <a:avLst/>
                  <a:gdLst/>
                  <a:ahLst/>
                  <a:cxnLst>
                    <a:cxn ang="0">
                      <a:pos x="2" y="75"/>
                    </a:cxn>
                    <a:cxn ang="0">
                      <a:pos x="17" y="109"/>
                    </a:cxn>
                    <a:cxn ang="0">
                      <a:pos x="42" y="140"/>
                    </a:cxn>
                    <a:cxn ang="0">
                      <a:pos x="76" y="165"/>
                    </a:cxn>
                    <a:cxn ang="0">
                      <a:pos x="112" y="187"/>
                    </a:cxn>
                    <a:cxn ang="0">
                      <a:pos x="148" y="200"/>
                    </a:cxn>
                    <a:cxn ang="0">
                      <a:pos x="180" y="206"/>
                    </a:cxn>
                    <a:cxn ang="0">
                      <a:pos x="203" y="202"/>
                    </a:cxn>
                    <a:cxn ang="0">
                      <a:pos x="215" y="190"/>
                    </a:cxn>
                    <a:cxn ang="0">
                      <a:pos x="213" y="167"/>
                    </a:cxn>
                    <a:cxn ang="0">
                      <a:pos x="203" y="148"/>
                    </a:cxn>
                    <a:cxn ang="0">
                      <a:pos x="185" y="133"/>
                    </a:cxn>
                    <a:cxn ang="0">
                      <a:pos x="165" y="122"/>
                    </a:cxn>
                    <a:cxn ang="0">
                      <a:pos x="145" y="110"/>
                    </a:cxn>
                    <a:cxn ang="0">
                      <a:pos x="129" y="99"/>
                    </a:cxn>
                    <a:cxn ang="0">
                      <a:pos x="121" y="86"/>
                    </a:cxn>
                    <a:cxn ang="0">
                      <a:pos x="123" y="70"/>
                    </a:cxn>
                    <a:cxn ang="0">
                      <a:pos x="127" y="43"/>
                    </a:cxn>
                    <a:cxn ang="0">
                      <a:pos x="116" y="22"/>
                    </a:cxn>
                    <a:cxn ang="0">
                      <a:pos x="93" y="6"/>
                    </a:cxn>
                    <a:cxn ang="0">
                      <a:pos x="66" y="0"/>
                    </a:cxn>
                    <a:cxn ang="0">
                      <a:pos x="36" y="1"/>
                    </a:cxn>
                    <a:cxn ang="0">
                      <a:pos x="14" y="13"/>
                    </a:cxn>
                    <a:cxn ang="0">
                      <a:pos x="0" y="37"/>
                    </a:cxn>
                    <a:cxn ang="0">
                      <a:pos x="2" y="75"/>
                    </a:cxn>
                  </a:cxnLst>
                  <a:rect l="0" t="0" r="r" b="b"/>
                  <a:pathLst>
                    <a:path w="215" h="206">
                      <a:moveTo>
                        <a:pt x="2" y="75"/>
                      </a:moveTo>
                      <a:lnTo>
                        <a:pt x="17" y="109"/>
                      </a:lnTo>
                      <a:lnTo>
                        <a:pt x="42" y="140"/>
                      </a:lnTo>
                      <a:lnTo>
                        <a:pt x="76" y="165"/>
                      </a:lnTo>
                      <a:lnTo>
                        <a:pt x="112" y="187"/>
                      </a:lnTo>
                      <a:lnTo>
                        <a:pt x="148" y="200"/>
                      </a:lnTo>
                      <a:lnTo>
                        <a:pt x="180" y="206"/>
                      </a:lnTo>
                      <a:lnTo>
                        <a:pt x="203" y="202"/>
                      </a:lnTo>
                      <a:lnTo>
                        <a:pt x="215" y="190"/>
                      </a:lnTo>
                      <a:lnTo>
                        <a:pt x="213" y="167"/>
                      </a:lnTo>
                      <a:lnTo>
                        <a:pt x="203" y="148"/>
                      </a:lnTo>
                      <a:lnTo>
                        <a:pt x="185" y="133"/>
                      </a:lnTo>
                      <a:lnTo>
                        <a:pt x="165" y="122"/>
                      </a:lnTo>
                      <a:lnTo>
                        <a:pt x="145" y="110"/>
                      </a:lnTo>
                      <a:lnTo>
                        <a:pt x="129" y="99"/>
                      </a:lnTo>
                      <a:lnTo>
                        <a:pt x="121" y="86"/>
                      </a:lnTo>
                      <a:lnTo>
                        <a:pt x="123" y="70"/>
                      </a:lnTo>
                      <a:lnTo>
                        <a:pt x="127" y="43"/>
                      </a:lnTo>
                      <a:lnTo>
                        <a:pt x="116" y="22"/>
                      </a:lnTo>
                      <a:lnTo>
                        <a:pt x="93" y="6"/>
                      </a:lnTo>
                      <a:lnTo>
                        <a:pt x="66" y="0"/>
                      </a:lnTo>
                      <a:lnTo>
                        <a:pt x="36" y="1"/>
                      </a:lnTo>
                      <a:lnTo>
                        <a:pt x="14" y="13"/>
                      </a:lnTo>
                      <a:lnTo>
                        <a:pt x="0" y="37"/>
                      </a:lnTo>
                      <a:lnTo>
                        <a:pt x="2" y="7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4" name="Freeform 190"/>
                <p:cNvSpPr>
                  <a:spLocks/>
                </p:cNvSpPr>
                <p:nvPr/>
              </p:nvSpPr>
              <p:spPr bwMode="auto">
                <a:xfrm>
                  <a:off x="5073" y="1949"/>
                  <a:ext cx="68" cy="65"/>
                </a:xfrm>
                <a:custGeom>
                  <a:avLst/>
                  <a:gdLst/>
                  <a:ahLst/>
                  <a:cxnLst>
                    <a:cxn ang="0">
                      <a:pos x="2" y="70"/>
                    </a:cxn>
                    <a:cxn ang="0">
                      <a:pos x="16" y="102"/>
                    </a:cxn>
                    <a:cxn ang="0">
                      <a:pos x="41" y="132"/>
                    </a:cxn>
                    <a:cxn ang="0">
                      <a:pos x="73" y="156"/>
                    </a:cxn>
                    <a:cxn ang="0">
                      <a:pos x="109" y="177"/>
                    </a:cxn>
                    <a:cxn ang="0">
                      <a:pos x="142" y="188"/>
                    </a:cxn>
                    <a:cxn ang="0">
                      <a:pos x="172" y="194"/>
                    </a:cxn>
                    <a:cxn ang="0">
                      <a:pos x="193" y="192"/>
                    </a:cxn>
                    <a:cxn ang="0">
                      <a:pos x="204" y="181"/>
                    </a:cxn>
                    <a:cxn ang="0">
                      <a:pos x="201" y="160"/>
                    </a:cxn>
                    <a:cxn ang="0">
                      <a:pos x="190" y="144"/>
                    </a:cxn>
                    <a:cxn ang="0">
                      <a:pos x="172" y="130"/>
                    </a:cxn>
                    <a:cxn ang="0">
                      <a:pos x="153" y="119"/>
                    </a:cxn>
                    <a:cxn ang="0">
                      <a:pos x="133" y="108"/>
                    </a:cxn>
                    <a:cxn ang="0">
                      <a:pos x="117" y="97"/>
                    </a:cxn>
                    <a:cxn ang="0">
                      <a:pos x="109" y="85"/>
                    </a:cxn>
                    <a:cxn ang="0">
                      <a:pos x="112" y="70"/>
                    </a:cxn>
                    <a:cxn ang="0">
                      <a:pos x="116" y="45"/>
                    </a:cxn>
                    <a:cxn ang="0">
                      <a:pos x="105" y="24"/>
                    </a:cxn>
                    <a:cxn ang="0">
                      <a:pos x="84" y="8"/>
                    </a:cxn>
                    <a:cxn ang="0">
                      <a:pos x="60" y="0"/>
                    </a:cxn>
                    <a:cxn ang="0">
                      <a:pos x="33" y="0"/>
                    </a:cxn>
                    <a:cxn ang="0">
                      <a:pos x="12" y="12"/>
                    </a:cxn>
                    <a:cxn ang="0">
                      <a:pos x="0" y="34"/>
                    </a:cxn>
                    <a:cxn ang="0">
                      <a:pos x="2" y="70"/>
                    </a:cxn>
                  </a:cxnLst>
                  <a:rect l="0" t="0" r="r" b="b"/>
                  <a:pathLst>
                    <a:path w="204" h="194">
                      <a:moveTo>
                        <a:pt x="2" y="70"/>
                      </a:moveTo>
                      <a:lnTo>
                        <a:pt x="16" y="102"/>
                      </a:lnTo>
                      <a:lnTo>
                        <a:pt x="41" y="132"/>
                      </a:lnTo>
                      <a:lnTo>
                        <a:pt x="73" y="156"/>
                      </a:lnTo>
                      <a:lnTo>
                        <a:pt x="109" y="177"/>
                      </a:lnTo>
                      <a:lnTo>
                        <a:pt x="142" y="188"/>
                      </a:lnTo>
                      <a:lnTo>
                        <a:pt x="172" y="194"/>
                      </a:lnTo>
                      <a:lnTo>
                        <a:pt x="193" y="192"/>
                      </a:lnTo>
                      <a:lnTo>
                        <a:pt x="204" y="181"/>
                      </a:lnTo>
                      <a:lnTo>
                        <a:pt x="201" y="160"/>
                      </a:lnTo>
                      <a:lnTo>
                        <a:pt x="190" y="144"/>
                      </a:lnTo>
                      <a:lnTo>
                        <a:pt x="172" y="130"/>
                      </a:lnTo>
                      <a:lnTo>
                        <a:pt x="153" y="119"/>
                      </a:lnTo>
                      <a:lnTo>
                        <a:pt x="133" y="108"/>
                      </a:lnTo>
                      <a:lnTo>
                        <a:pt x="117" y="97"/>
                      </a:lnTo>
                      <a:lnTo>
                        <a:pt x="109" y="85"/>
                      </a:lnTo>
                      <a:lnTo>
                        <a:pt x="112" y="70"/>
                      </a:lnTo>
                      <a:lnTo>
                        <a:pt x="116" y="45"/>
                      </a:lnTo>
                      <a:lnTo>
                        <a:pt x="105" y="24"/>
                      </a:lnTo>
                      <a:lnTo>
                        <a:pt x="84" y="8"/>
                      </a:lnTo>
                      <a:lnTo>
                        <a:pt x="60" y="0"/>
                      </a:lnTo>
                      <a:lnTo>
                        <a:pt x="33" y="0"/>
                      </a:lnTo>
                      <a:lnTo>
                        <a:pt x="12" y="12"/>
                      </a:lnTo>
                      <a:lnTo>
                        <a:pt x="0" y="34"/>
                      </a:lnTo>
                      <a:lnTo>
                        <a:pt x="2" y="7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5" name="Freeform 191"/>
                <p:cNvSpPr>
                  <a:spLocks/>
                </p:cNvSpPr>
                <p:nvPr/>
              </p:nvSpPr>
              <p:spPr bwMode="auto">
                <a:xfrm>
                  <a:off x="5074" y="1952"/>
                  <a:ext cx="65" cy="60"/>
                </a:xfrm>
                <a:custGeom>
                  <a:avLst/>
                  <a:gdLst/>
                  <a:ahLst/>
                  <a:cxnLst>
                    <a:cxn ang="0">
                      <a:pos x="4" y="64"/>
                    </a:cxn>
                    <a:cxn ang="0">
                      <a:pos x="17" y="93"/>
                    </a:cxn>
                    <a:cxn ang="0">
                      <a:pos x="42" y="121"/>
                    </a:cxn>
                    <a:cxn ang="0">
                      <a:pos x="73" y="144"/>
                    </a:cxn>
                    <a:cxn ang="0">
                      <a:pos x="107" y="164"/>
                    </a:cxn>
                    <a:cxn ang="0">
                      <a:pos x="139" y="175"/>
                    </a:cxn>
                    <a:cxn ang="0">
                      <a:pos x="167" y="181"/>
                    </a:cxn>
                    <a:cxn ang="0">
                      <a:pos x="187" y="180"/>
                    </a:cxn>
                    <a:cxn ang="0">
                      <a:pos x="195" y="170"/>
                    </a:cxn>
                    <a:cxn ang="0">
                      <a:pos x="190" y="152"/>
                    </a:cxn>
                    <a:cxn ang="0">
                      <a:pos x="179" y="137"/>
                    </a:cxn>
                    <a:cxn ang="0">
                      <a:pos x="162" y="125"/>
                    </a:cxn>
                    <a:cxn ang="0">
                      <a:pos x="142" y="115"/>
                    </a:cxn>
                    <a:cxn ang="0">
                      <a:pos x="123" y="104"/>
                    </a:cxn>
                    <a:cxn ang="0">
                      <a:pos x="108" y="94"/>
                    </a:cxn>
                    <a:cxn ang="0">
                      <a:pos x="100" y="82"/>
                    </a:cxn>
                    <a:cxn ang="0">
                      <a:pos x="103" y="68"/>
                    </a:cxn>
                    <a:cxn ang="0">
                      <a:pos x="107" y="44"/>
                    </a:cxn>
                    <a:cxn ang="0">
                      <a:pos x="98" y="24"/>
                    </a:cxn>
                    <a:cxn ang="0">
                      <a:pos x="79" y="8"/>
                    </a:cxn>
                    <a:cxn ang="0">
                      <a:pos x="57" y="1"/>
                    </a:cxn>
                    <a:cxn ang="0">
                      <a:pos x="32" y="0"/>
                    </a:cxn>
                    <a:cxn ang="0">
                      <a:pos x="13" y="10"/>
                    </a:cxn>
                    <a:cxn ang="0">
                      <a:pos x="0" y="29"/>
                    </a:cxn>
                    <a:cxn ang="0">
                      <a:pos x="4" y="64"/>
                    </a:cxn>
                  </a:cxnLst>
                  <a:rect l="0" t="0" r="r" b="b"/>
                  <a:pathLst>
                    <a:path w="195" h="181">
                      <a:moveTo>
                        <a:pt x="4" y="64"/>
                      </a:moveTo>
                      <a:lnTo>
                        <a:pt x="17" y="93"/>
                      </a:lnTo>
                      <a:lnTo>
                        <a:pt x="42" y="121"/>
                      </a:lnTo>
                      <a:lnTo>
                        <a:pt x="73" y="144"/>
                      </a:lnTo>
                      <a:lnTo>
                        <a:pt x="107" y="164"/>
                      </a:lnTo>
                      <a:lnTo>
                        <a:pt x="139" y="175"/>
                      </a:lnTo>
                      <a:lnTo>
                        <a:pt x="167" y="181"/>
                      </a:lnTo>
                      <a:lnTo>
                        <a:pt x="187" y="180"/>
                      </a:lnTo>
                      <a:lnTo>
                        <a:pt x="195" y="170"/>
                      </a:lnTo>
                      <a:lnTo>
                        <a:pt x="190" y="152"/>
                      </a:lnTo>
                      <a:lnTo>
                        <a:pt x="179" y="137"/>
                      </a:lnTo>
                      <a:lnTo>
                        <a:pt x="162" y="125"/>
                      </a:lnTo>
                      <a:lnTo>
                        <a:pt x="142" y="115"/>
                      </a:lnTo>
                      <a:lnTo>
                        <a:pt x="123" y="104"/>
                      </a:lnTo>
                      <a:lnTo>
                        <a:pt x="108" y="94"/>
                      </a:lnTo>
                      <a:lnTo>
                        <a:pt x="100" y="82"/>
                      </a:lnTo>
                      <a:lnTo>
                        <a:pt x="103" y="68"/>
                      </a:lnTo>
                      <a:lnTo>
                        <a:pt x="107" y="44"/>
                      </a:lnTo>
                      <a:lnTo>
                        <a:pt x="98" y="24"/>
                      </a:lnTo>
                      <a:lnTo>
                        <a:pt x="79" y="8"/>
                      </a:lnTo>
                      <a:lnTo>
                        <a:pt x="57" y="1"/>
                      </a:lnTo>
                      <a:lnTo>
                        <a:pt x="32" y="0"/>
                      </a:lnTo>
                      <a:lnTo>
                        <a:pt x="13" y="10"/>
                      </a:lnTo>
                      <a:lnTo>
                        <a:pt x="0" y="29"/>
                      </a:lnTo>
                      <a:lnTo>
                        <a:pt x="4" y="6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6" name="Freeform 192"/>
                <p:cNvSpPr>
                  <a:spLocks/>
                </p:cNvSpPr>
                <p:nvPr/>
              </p:nvSpPr>
              <p:spPr bwMode="auto">
                <a:xfrm>
                  <a:off x="5076" y="1954"/>
                  <a:ext cx="62" cy="58"/>
                </a:xfrm>
                <a:custGeom>
                  <a:avLst/>
                  <a:gdLst/>
                  <a:ahLst/>
                  <a:cxnLst>
                    <a:cxn ang="0">
                      <a:pos x="4" y="59"/>
                    </a:cxn>
                    <a:cxn ang="0">
                      <a:pos x="16" y="88"/>
                    </a:cxn>
                    <a:cxn ang="0">
                      <a:pos x="41" y="114"/>
                    </a:cxn>
                    <a:cxn ang="0">
                      <a:pos x="70" y="136"/>
                    </a:cxn>
                    <a:cxn ang="0">
                      <a:pos x="103" y="155"/>
                    </a:cxn>
                    <a:cxn ang="0">
                      <a:pos x="134" y="166"/>
                    </a:cxn>
                    <a:cxn ang="0">
                      <a:pos x="161" y="172"/>
                    </a:cxn>
                    <a:cxn ang="0">
                      <a:pos x="179" y="170"/>
                    </a:cxn>
                    <a:cxn ang="0">
                      <a:pos x="187" y="162"/>
                    </a:cxn>
                    <a:cxn ang="0">
                      <a:pos x="180" y="145"/>
                    </a:cxn>
                    <a:cxn ang="0">
                      <a:pos x="168" y="132"/>
                    </a:cxn>
                    <a:cxn ang="0">
                      <a:pos x="150" y="121"/>
                    </a:cxn>
                    <a:cxn ang="0">
                      <a:pos x="131" y="112"/>
                    </a:cxn>
                    <a:cxn ang="0">
                      <a:pos x="112" y="102"/>
                    </a:cxn>
                    <a:cxn ang="0">
                      <a:pos x="98" y="92"/>
                    </a:cxn>
                    <a:cxn ang="0">
                      <a:pos x="91" y="80"/>
                    </a:cxn>
                    <a:cxn ang="0">
                      <a:pos x="95" y="69"/>
                    </a:cxn>
                    <a:cxn ang="0">
                      <a:pos x="97" y="46"/>
                    </a:cxn>
                    <a:cxn ang="0">
                      <a:pos x="88" y="26"/>
                    </a:cxn>
                    <a:cxn ang="0">
                      <a:pos x="71" y="11"/>
                    </a:cxn>
                    <a:cxn ang="0">
                      <a:pos x="50" y="3"/>
                    </a:cxn>
                    <a:cxn ang="0">
                      <a:pos x="28" y="0"/>
                    </a:cxn>
                    <a:cxn ang="0">
                      <a:pos x="10" y="9"/>
                    </a:cxn>
                    <a:cxn ang="0">
                      <a:pos x="0" y="27"/>
                    </a:cxn>
                    <a:cxn ang="0">
                      <a:pos x="4" y="59"/>
                    </a:cxn>
                  </a:cxnLst>
                  <a:rect l="0" t="0" r="r" b="b"/>
                  <a:pathLst>
                    <a:path w="187" h="172">
                      <a:moveTo>
                        <a:pt x="4" y="59"/>
                      </a:moveTo>
                      <a:lnTo>
                        <a:pt x="16" y="88"/>
                      </a:lnTo>
                      <a:lnTo>
                        <a:pt x="41" y="114"/>
                      </a:lnTo>
                      <a:lnTo>
                        <a:pt x="70" y="136"/>
                      </a:lnTo>
                      <a:lnTo>
                        <a:pt x="103" y="155"/>
                      </a:lnTo>
                      <a:lnTo>
                        <a:pt x="134" y="166"/>
                      </a:lnTo>
                      <a:lnTo>
                        <a:pt x="161" y="172"/>
                      </a:lnTo>
                      <a:lnTo>
                        <a:pt x="179" y="170"/>
                      </a:lnTo>
                      <a:lnTo>
                        <a:pt x="187" y="162"/>
                      </a:lnTo>
                      <a:lnTo>
                        <a:pt x="180" y="145"/>
                      </a:lnTo>
                      <a:lnTo>
                        <a:pt x="168" y="132"/>
                      </a:lnTo>
                      <a:lnTo>
                        <a:pt x="150" y="121"/>
                      </a:lnTo>
                      <a:lnTo>
                        <a:pt x="131" y="112"/>
                      </a:lnTo>
                      <a:lnTo>
                        <a:pt x="112" y="102"/>
                      </a:lnTo>
                      <a:lnTo>
                        <a:pt x="98" y="92"/>
                      </a:lnTo>
                      <a:lnTo>
                        <a:pt x="91" y="80"/>
                      </a:lnTo>
                      <a:lnTo>
                        <a:pt x="95" y="69"/>
                      </a:lnTo>
                      <a:lnTo>
                        <a:pt x="97" y="46"/>
                      </a:lnTo>
                      <a:lnTo>
                        <a:pt x="88" y="26"/>
                      </a:lnTo>
                      <a:lnTo>
                        <a:pt x="71" y="11"/>
                      </a:lnTo>
                      <a:lnTo>
                        <a:pt x="50" y="3"/>
                      </a:lnTo>
                      <a:lnTo>
                        <a:pt x="28" y="0"/>
                      </a:lnTo>
                      <a:lnTo>
                        <a:pt x="10" y="9"/>
                      </a:lnTo>
                      <a:lnTo>
                        <a:pt x="0" y="27"/>
                      </a:lnTo>
                      <a:lnTo>
                        <a:pt x="4" y="5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7" name="Freeform 193"/>
                <p:cNvSpPr>
                  <a:spLocks/>
                </p:cNvSpPr>
                <p:nvPr/>
              </p:nvSpPr>
              <p:spPr bwMode="auto">
                <a:xfrm>
                  <a:off x="5078" y="1957"/>
                  <a:ext cx="59" cy="53"/>
                </a:xfrm>
                <a:custGeom>
                  <a:avLst/>
                  <a:gdLst/>
                  <a:ahLst/>
                  <a:cxnLst>
                    <a:cxn ang="0">
                      <a:pos x="4" y="55"/>
                    </a:cxn>
                    <a:cxn ang="0">
                      <a:pos x="16" y="80"/>
                    </a:cxn>
                    <a:cxn ang="0">
                      <a:pos x="40" y="106"/>
                    </a:cxn>
                    <a:cxn ang="0">
                      <a:pos x="67" y="126"/>
                    </a:cxn>
                    <a:cxn ang="0">
                      <a:pos x="98" y="143"/>
                    </a:cxn>
                    <a:cxn ang="0">
                      <a:pos x="128" y="153"/>
                    </a:cxn>
                    <a:cxn ang="0">
                      <a:pos x="154" y="160"/>
                    </a:cxn>
                    <a:cxn ang="0">
                      <a:pos x="169" y="159"/>
                    </a:cxn>
                    <a:cxn ang="0">
                      <a:pos x="176" y="153"/>
                    </a:cxn>
                    <a:cxn ang="0">
                      <a:pos x="168" y="137"/>
                    </a:cxn>
                    <a:cxn ang="0">
                      <a:pos x="155" y="126"/>
                    </a:cxn>
                    <a:cxn ang="0">
                      <a:pos x="136" y="116"/>
                    </a:cxn>
                    <a:cxn ang="0">
                      <a:pos x="119" y="107"/>
                    </a:cxn>
                    <a:cxn ang="0">
                      <a:pos x="101" y="98"/>
                    </a:cxn>
                    <a:cxn ang="0">
                      <a:pos x="87" y="89"/>
                    </a:cxn>
                    <a:cxn ang="0">
                      <a:pos x="80" y="78"/>
                    </a:cxn>
                    <a:cxn ang="0">
                      <a:pos x="82" y="67"/>
                    </a:cxn>
                    <a:cxn ang="0">
                      <a:pos x="85" y="45"/>
                    </a:cxn>
                    <a:cxn ang="0">
                      <a:pos x="78" y="26"/>
                    </a:cxn>
                    <a:cxn ang="0">
                      <a:pos x="62" y="12"/>
                    </a:cxn>
                    <a:cxn ang="0">
                      <a:pos x="43" y="3"/>
                    </a:cxn>
                    <a:cxn ang="0">
                      <a:pos x="24" y="0"/>
                    </a:cxn>
                    <a:cxn ang="0">
                      <a:pos x="9" y="7"/>
                    </a:cxn>
                    <a:cxn ang="0">
                      <a:pos x="0" y="24"/>
                    </a:cxn>
                    <a:cxn ang="0">
                      <a:pos x="4" y="55"/>
                    </a:cxn>
                  </a:cxnLst>
                  <a:rect l="0" t="0" r="r" b="b"/>
                  <a:pathLst>
                    <a:path w="176" h="160">
                      <a:moveTo>
                        <a:pt x="4" y="55"/>
                      </a:moveTo>
                      <a:lnTo>
                        <a:pt x="16" y="80"/>
                      </a:lnTo>
                      <a:lnTo>
                        <a:pt x="40" y="106"/>
                      </a:lnTo>
                      <a:lnTo>
                        <a:pt x="67" y="126"/>
                      </a:lnTo>
                      <a:lnTo>
                        <a:pt x="98" y="143"/>
                      </a:lnTo>
                      <a:lnTo>
                        <a:pt x="128" y="153"/>
                      </a:lnTo>
                      <a:lnTo>
                        <a:pt x="154" y="160"/>
                      </a:lnTo>
                      <a:lnTo>
                        <a:pt x="169" y="159"/>
                      </a:lnTo>
                      <a:lnTo>
                        <a:pt x="176" y="153"/>
                      </a:lnTo>
                      <a:lnTo>
                        <a:pt x="168" y="137"/>
                      </a:lnTo>
                      <a:lnTo>
                        <a:pt x="155" y="126"/>
                      </a:lnTo>
                      <a:lnTo>
                        <a:pt x="136" y="116"/>
                      </a:lnTo>
                      <a:lnTo>
                        <a:pt x="119" y="107"/>
                      </a:lnTo>
                      <a:lnTo>
                        <a:pt x="101" y="98"/>
                      </a:lnTo>
                      <a:lnTo>
                        <a:pt x="87" y="89"/>
                      </a:lnTo>
                      <a:lnTo>
                        <a:pt x="80" y="78"/>
                      </a:lnTo>
                      <a:lnTo>
                        <a:pt x="82" y="67"/>
                      </a:lnTo>
                      <a:lnTo>
                        <a:pt x="85" y="45"/>
                      </a:lnTo>
                      <a:lnTo>
                        <a:pt x="78" y="26"/>
                      </a:lnTo>
                      <a:lnTo>
                        <a:pt x="62" y="12"/>
                      </a:lnTo>
                      <a:lnTo>
                        <a:pt x="43" y="3"/>
                      </a:lnTo>
                      <a:lnTo>
                        <a:pt x="24" y="0"/>
                      </a:lnTo>
                      <a:lnTo>
                        <a:pt x="9" y="7"/>
                      </a:lnTo>
                      <a:lnTo>
                        <a:pt x="0" y="24"/>
                      </a:lnTo>
                      <a:lnTo>
                        <a:pt x="4" y="5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8" name="Freeform 194"/>
                <p:cNvSpPr>
                  <a:spLocks/>
                </p:cNvSpPr>
                <p:nvPr/>
              </p:nvSpPr>
              <p:spPr bwMode="auto">
                <a:xfrm>
                  <a:off x="5079" y="1959"/>
                  <a:ext cx="56" cy="50"/>
                </a:xfrm>
                <a:custGeom>
                  <a:avLst/>
                  <a:gdLst/>
                  <a:ahLst/>
                  <a:cxnLst>
                    <a:cxn ang="0">
                      <a:pos x="5" y="49"/>
                    </a:cxn>
                    <a:cxn ang="0">
                      <a:pos x="17" y="73"/>
                    </a:cxn>
                    <a:cxn ang="0">
                      <a:pos x="38" y="97"/>
                    </a:cxn>
                    <a:cxn ang="0">
                      <a:pos x="65" y="116"/>
                    </a:cxn>
                    <a:cxn ang="0">
                      <a:pos x="94" y="132"/>
                    </a:cxn>
                    <a:cxn ang="0">
                      <a:pos x="121" y="142"/>
                    </a:cxn>
                    <a:cxn ang="0">
                      <a:pos x="146" y="149"/>
                    </a:cxn>
                    <a:cxn ang="0">
                      <a:pos x="162" y="149"/>
                    </a:cxn>
                    <a:cxn ang="0">
                      <a:pos x="167" y="144"/>
                    </a:cxn>
                    <a:cxn ang="0">
                      <a:pos x="157" y="132"/>
                    </a:cxn>
                    <a:cxn ang="0">
                      <a:pos x="143" y="121"/>
                    </a:cxn>
                    <a:cxn ang="0">
                      <a:pos x="126" y="111"/>
                    </a:cxn>
                    <a:cxn ang="0">
                      <a:pos x="109" y="104"/>
                    </a:cxn>
                    <a:cxn ang="0">
                      <a:pos x="91" y="95"/>
                    </a:cxn>
                    <a:cxn ang="0">
                      <a:pos x="78" y="87"/>
                    </a:cxn>
                    <a:cxn ang="0">
                      <a:pos x="71" y="76"/>
                    </a:cxn>
                    <a:cxn ang="0">
                      <a:pos x="74" y="66"/>
                    </a:cxn>
                    <a:cxn ang="0">
                      <a:pos x="76" y="45"/>
                    </a:cxn>
                    <a:cxn ang="0">
                      <a:pos x="69" y="27"/>
                    </a:cxn>
                    <a:cxn ang="0">
                      <a:pos x="55" y="12"/>
                    </a:cxn>
                    <a:cxn ang="0">
                      <a:pos x="38" y="4"/>
                    </a:cxn>
                    <a:cxn ang="0">
                      <a:pos x="21" y="0"/>
                    </a:cxn>
                    <a:cxn ang="0">
                      <a:pos x="7" y="5"/>
                    </a:cxn>
                    <a:cxn ang="0">
                      <a:pos x="0" y="21"/>
                    </a:cxn>
                    <a:cxn ang="0">
                      <a:pos x="5" y="49"/>
                    </a:cxn>
                  </a:cxnLst>
                  <a:rect l="0" t="0" r="r" b="b"/>
                  <a:pathLst>
                    <a:path w="167" h="149">
                      <a:moveTo>
                        <a:pt x="5" y="49"/>
                      </a:moveTo>
                      <a:lnTo>
                        <a:pt x="17" y="73"/>
                      </a:lnTo>
                      <a:lnTo>
                        <a:pt x="38" y="97"/>
                      </a:lnTo>
                      <a:lnTo>
                        <a:pt x="65" y="116"/>
                      </a:lnTo>
                      <a:lnTo>
                        <a:pt x="94" y="132"/>
                      </a:lnTo>
                      <a:lnTo>
                        <a:pt x="121" y="142"/>
                      </a:lnTo>
                      <a:lnTo>
                        <a:pt x="146" y="149"/>
                      </a:lnTo>
                      <a:lnTo>
                        <a:pt x="162" y="149"/>
                      </a:lnTo>
                      <a:lnTo>
                        <a:pt x="167" y="144"/>
                      </a:lnTo>
                      <a:lnTo>
                        <a:pt x="157" y="132"/>
                      </a:lnTo>
                      <a:lnTo>
                        <a:pt x="143" y="121"/>
                      </a:lnTo>
                      <a:lnTo>
                        <a:pt x="126" y="111"/>
                      </a:lnTo>
                      <a:lnTo>
                        <a:pt x="109" y="104"/>
                      </a:lnTo>
                      <a:lnTo>
                        <a:pt x="91" y="95"/>
                      </a:lnTo>
                      <a:lnTo>
                        <a:pt x="78" y="87"/>
                      </a:lnTo>
                      <a:lnTo>
                        <a:pt x="71" y="76"/>
                      </a:lnTo>
                      <a:lnTo>
                        <a:pt x="74" y="66"/>
                      </a:lnTo>
                      <a:lnTo>
                        <a:pt x="76" y="45"/>
                      </a:lnTo>
                      <a:lnTo>
                        <a:pt x="69" y="27"/>
                      </a:lnTo>
                      <a:lnTo>
                        <a:pt x="55" y="12"/>
                      </a:lnTo>
                      <a:lnTo>
                        <a:pt x="38" y="4"/>
                      </a:lnTo>
                      <a:lnTo>
                        <a:pt x="21" y="0"/>
                      </a:lnTo>
                      <a:lnTo>
                        <a:pt x="7" y="5"/>
                      </a:lnTo>
                      <a:lnTo>
                        <a:pt x="0" y="21"/>
                      </a:lnTo>
                      <a:lnTo>
                        <a:pt x="5" y="4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69" name="Freeform 195"/>
                <p:cNvSpPr>
                  <a:spLocks/>
                </p:cNvSpPr>
                <p:nvPr/>
              </p:nvSpPr>
              <p:spPr bwMode="auto">
                <a:xfrm>
                  <a:off x="5081" y="1962"/>
                  <a:ext cx="52" cy="46"/>
                </a:xfrm>
                <a:custGeom>
                  <a:avLst/>
                  <a:gdLst/>
                  <a:ahLst/>
                  <a:cxnLst>
                    <a:cxn ang="0">
                      <a:pos x="5" y="43"/>
                    </a:cxn>
                    <a:cxn ang="0">
                      <a:pos x="17" y="66"/>
                    </a:cxn>
                    <a:cxn ang="0">
                      <a:pos x="38" y="87"/>
                    </a:cxn>
                    <a:cxn ang="0">
                      <a:pos x="65" y="106"/>
                    </a:cxn>
                    <a:cxn ang="0">
                      <a:pos x="93" y="122"/>
                    </a:cxn>
                    <a:cxn ang="0">
                      <a:pos x="119" y="131"/>
                    </a:cxn>
                    <a:cxn ang="0">
                      <a:pos x="141" y="137"/>
                    </a:cxn>
                    <a:cxn ang="0">
                      <a:pos x="154" y="139"/>
                    </a:cxn>
                    <a:cxn ang="0">
                      <a:pos x="157" y="135"/>
                    </a:cxn>
                    <a:cxn ang="0">
                      <a:pos x="147" y="124"/>
                    </a:cxn>
                    <a:cxn ang="0">
                      <a:pos x="133" y="117"/>
                    </a:cxn>
                    <a:cxn ang="0">
                      <a:pos x="115" y="109"/>
                    </a:cxn>
                    <a:cxn ang="0">
                      <a:pos x="98" y="102"/>
                    </a:cxn>
                    <a:cxn ang="0">
                      <a:pos x="81" y="93"/>
                    </a:cxn>
                    <a:cxn ang="0">
                      <a:pos x="68" y="86"/>
                    </a:cxn>
                    <a:cxn ang="0">
                      <a:pos x="61" y="76"/>
                    </a:cxn>
                    <a:cxn ang="0">
                      <a:pos x="63" y="66"/>
                    </a:cxn>
                    <a:cxn ang="0">
                      <a:pos x="66" y="47"/>
                    </a:cxn>
                    <a:cxn ang="0">
                      <a:pos x="61" y="30"/>
                    </a:cxn>
                    <a:cxn ang="0">
                      <a:pos x="49" y="15"/>
                    </a:cxn>
                    <a:cxn ang="0">
                      <a:pos x="34" y="5"/>
                    </a:cxn>
                    <a:cxn ang="0">
                      <a:pos x="18" y="0"/>
                    </a:cxn>
                    <a:cxn ang="0">
                      <a:pos x="6" y="4"/>
                    </a:cxn>
                    <a:cxn ang="0">
                      <a:pos x="0" y="17"/>
                    </a:cxn>
                    <a:cxn ang="0">
                      <a:pos x="5" y="43"/>
                    </a:cxn>
                  </a:cxnLst>
                  <a:rect l="0" t="0" r="r" b="b"/>
                  <a:pathLst>
                    <a:path w="157" h="139">
                      <a:moveTo>
                        <a:pt x="5" y="43"/>
                      </a:moveTo>
                      <a:lnTo>
                        <a:pt x="17" y="66"/>
                      </a:lnTo>
                      <a:lnTo>
                        <a:pt x="38" y="87"/>
                      </a:lnTo>
                      <a:lnTo>
                        <a:pt x="65" y="106"/>
                      </a:lnTo>
                      <a:lnTo>
                        <a:pt x="93" y="122"/>
                      </a:lnTo>
                      <a:lnTo>
                        <a:pt x="119" y="131"/>
                      </a:lnTo>
                      <a:lnTo>
                        <a:pt x="141" y="137"/>
                      </a:lnTo>
                      <a:lnTo>
                        <a:pt x="154" y="139"/>
                      </a:lnTo>
                      <a:lnTo>
                        <a:pt x="157" y="135"/>
                      </a:lnTo>
                      <a:lnTo>
                        <a:pt x="147" y="124"/>
                      </a:lnTo>
                      <a:lnTo>
                        <a:pt x="133" y="117"/>
                      </a:lnTo>
                      <a:lnTo>
                        <a:pt x="115" y="109"/>
                      </a:lnTo>
                      <a:lnTo>
                        <a:pt x="98" y="102"/>
                      </a:lnTo>
                      <a:lnTo>
                        <a:pt x="81" y="93"/>
                      </a:lnTo>
                      <a:lnTo>
                        <a:pt x="68" y="86"/>
                      </a:lnTo>
                      <a:lnTo>
                        <a:pt x="61" y="76"/>
                      </a:lnTo>
                      <a:lnTo>
                        <a:pt x="63" y="66"/>
                      </a:lnTo>
                      <a:lnTo>
                        <a:pt x="66" y="47"/>
                      </a:lnTo>
                      <a:lnTo>
                        <a:pt x="61" y="30"/>
                      </a:lnTo>
                      <a:lnTo>
                        <a:pt x="49" y="15"/>
                      </a:lnTo>
                      <a:lnTo>
                        <a:pt x="34" y="5"/>
                      </a:lnTo>
                      <a:lnTo>
                        <a:pt x="18" y="0"/>
                      </a:lnTo>
                      <a:lnTo>
                        <a:pt x="6" y="4"/>
                      </a:lnTo>
                      <a:lnTo>
                        <a:pt x="0" y="17"/>
                      </a:lnTo>
                      <a:lnTo>
                        <a:pt x="5" y="4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0" name="Freeform 196"/>
                <p:cNvSpPr>
                  <a:spLocks/>
                </p:cNvSpPr>
                <p:nvPr/>
              </p:nvSpPr>
              <p:spPr bwMode="auto">
                <a:xfrm>
                  <a:off x="5082" y="1964"/>
                  <a:ext cx="49" cy="43"/>
                </a:xfrm>
                <a:custGeom>
                  <a:avLst/>
                  <a:gdLst/>
                  <a:ahLst/>
                  <a:cxnLst>
                    <a:cxn ang="0">
                      <a:pos x="6" y="39"/>
                    </a:cxn>
                    <a:cxn ang="0">
                      <a:pos x="17" y="60"/>
                    </a:cxn>
                    <a:cxn ang="0">
                      <a:pos x="36" y="79"/>
                    </a:cxn>
                    <a:cxn ang="0">
                      <a:pos x="61" y="96"/>
                    </a:cxn>
                    <a:cxn ang="0">
                      <a:pos x="89" y="110"/>
                    </a:cxn>
                    <a:cxn ang="0">
                      <a:pos x="112" y="120"/>
                    </a:cxn>
                    <a:cxn ang="0">
                      <a:pos x="133" y="126"/>
                    </a:cxn>
                    <a:cxn ang="0">
                      <a:pos x="145" y="127"/>
                    </a:cxn>
                    <a:cxn ang="0">
                      <a:pos x="147" y="126"/>
                    </a:cxn>
                    <a:cxn ang="0">
                      <a:pos x="136" y="118"/>
                    </a:cxn>
                    <a:cxn ang="0">
                      <a:pos x="121" y="111"/>
                    </a:cxn>
                    <a:cxn ang="0">
                      <a:pos x="104" y="105"/>
                    </a:cxn>
                    <a:cxn ang="0">
                      <a:pos x="87" y="99"/>
                    </a:cxn>
                    <a:cxn ang="0">
                      <a:pos x="71" y="90"/>
                    </a:cxn>
                    <a:cxn ang="0">
                      <a:pos x="58" y="83"/>
                    </a:cxn>
                    <a:cxn ang="0">
                      <a:pos x="52" y="74"/>
                    </a:cxn>
                    <a:cxn ang="0">
                      <a:pos x="54" y="65"/>
                    </a:cxn>
                    <a:cxn ang="0">
                      <a:pos x="56" y="47"/>
                    </a:cxn>
                    <a:cxn ang="0">
                      <a:pos x="51" y="30"/>
                    </a:cxn>
                    <a:cxn ang="0">
                      <a:pos x="40" y="16"/>
                    </a:cxn>
                    <a:cxn ang="0">
                      <a:pos x="28" y="6"/>
                    </a:cxn>
                    <a:cxn ang="0">
                      <a:pos x="14" y="0"/>
                    </a:cxn>
                    <a:cxn ang="0">
                      <a:pos x="5" y="2"/>
                    </a:cxn>
                    <a:cxn ang="0">
                      <a:pos x="0" y="14"/>
                    </a:cxn>
                    <a:cxn ang="0">
                      <a:pos x="6" y="39"/>
                    </a:cxn>
                  </a:cxnLst>
                  <a:rect l="0" t="0" r="r" b="b"/>
                  <a:pathLst>
                    <a:path w="147" h="127">
                      <a:moveTo>
                        <a:pt x="6" y="39"/>
                      </a:moveTo>
                      <a:lnTo>
                        <a:pt x="17" y="60"/>
                      </a:lnTo>
                      <a:lnTo>
                        <a:pt x="36" y="79"/>
                      </a:lnTo>
                      <a:lnTo>
                        <a:pt x="61" y="96"/>
                      </a:lnTo>
                      <a:lnTo>
                        <a:pt x="89" y="110"/>
                      </a:lnTo>
                      <a:lnTo>
                        <a:pt x="112" y="120"/>
                      </a:lnTo>
                      <a:lnTo>
                        <a:pt x="133" y="126"/>
                      </a:lnTo>
                      <a:lnTo>
                        <a:pt x="145" y="127"/>
                      </a:lnTo>
                      <a:lnTo>
                        <a:pt x="147" y="126"/>
                      </a:lnTo>
                      <a:lnTo>
                        <a:pt x="136" y="118"/>
                      </a:lnTo>
                      <a:lnTo>
                        <a:pt x="121" y="111"/>
                      </a:lnTo>
                      <a:lnTo>
                        <a:pt x="104" y="105"/>
                      </a:lnTo>
                      <a:lnTo>
                        <a:pt x="87" y="99"/>
                      </a:lnTo>
                      <a:lnTo>
                        <a:pt x="71" y="90"/>
                      </a:lnTo>
                      <a:lnTo>
                        <a:pt x="58" y="83"/>
                      </a:lnTo>
                      <a:lnTo>
                        <a:pt x="52" y="74"/>
                      </a:lnTo>
                      <a:lnTo>
                        <a:pt x="54" y="65"/>
                      </a:lnTo>
                      <a:lnTo>
                        <a:pt x="56" y="47"/>
                      </a:lnTo>
                      <a:lnTo>
                        <a:pt x="51" y="30"/>
                      </a:lnTo>
                      <a:lnTo>
                        <a:pt x="40" y="16"/>
                      </a:lnTo>
                      <a:lnTo>
                        <a:pt x="28" y="6"/>
                      </a:lnTo>
                      <a:lnTo>
                        <a:pt x="14" y="0"/>
                      </a:lnTo>
                      <a:lnTo>
                        <a:pt x="5" y="2"/>
                      </a:lnTo>
                      <a:lnTo>
                        <a:pt x="0" y="14"/>
                      </a:lnTo>
                      <a:lnTo>
                        <a:pt x="6" y="3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1" name="Freeform 197"/>
                <p:cNvSpPr>
                  <a:spLocks/>
                </p:cNvSpPr>
                <p:nvPr/>
              </p:nvSpPr>
              <p:spPr bwMode="auto">
                <a:xfrm>
                  <a:off x="4588" y="2110"/>
                  <a:ext cx="253" cy="256"/>
                </a:xfrm>
                <a:custGeom>
                  <a:avLst/>
                  <a:gdLst/>
                  <a:ahLst/>
                  <a:cxnLst>
                    <a:cxn ang="0">
                      <a:pos x="378" y="0"/>
                    </a:cxn>
                    <a:cxn ang="0">
                      <a:pos x="544" y="32"/>
                    </a:cxn>
                    <a:cxn ang="0">
                      <a:pos x="662" y="119"/>
                    </a:cxn>
                    <a:cxn ang="0">
                      <a:pos x="733" y="241"/>
                    </a:cxn>
                    <a:cxn ang="0">
                      <a:pos x="757" y="383"/>
                    </a:cxn>
                    <a:cxn ang="0">
                      <a:pos x="733" y="524"/>
                    </a:cxn>
                    <a:cxn ang="0">
                      <a:pos x="662" y="647"/>
                    </a:cxn>
                    <a:cxn ang="0">
                      <a:pos x="544" y="734"/>
                    </a:cxn>
                    <a:cxn ang="0">
                      <a:pos x="378" y="768"/>
                    </a:cxn>
                    <a:cxn ang="0">
                      <a:pos x="212" y="734"/>
                    </a:cxn>
                    <a:cxn ang="0">
                      <a:pos x="94" y="647"/>
                    </a:cxn>
                    <a:cxn ang="0">
                      <a:pos x="23" y="524"/>
                    </a:cxn>
                    <a:cxn ang="0">
                      <a:pos x="0" y="383"/>
                    </a:cxn>
                    <a:cxn ang="0">
                      <a:pos x="23" y="241"/>
                    </a:cxn>
                    <a:cxn ang="0">
                      <a:pos x="94" y="119"/>
                    </a:cxn>
                    <a:cxn ang="0">
                      <a:pos x="212" y="32"/>
                    </a:cxn>
                    <a:cxn ang="0">
                      <a:pos x="378" y="0"/>
                    </a:cxn>
                  </a:cxnLst>
                  <a:rect l="0" t="0" r="r" b="b"/>
                  <a:pathLst>
                    <a:path w="757" h="768">
                      <a:moveTo>
                        <a:pt x="378" y="0"/>
                      </a:moveTo>
                      <a:lnTo>
                        <a:pt x="544" y="32"/>
                      </a:lnTo>
                      <a:lnTo>
                        <a:pt x="662" y="119"/>
                      </a:lnTo>
                      <a:lnTo>
                        <a:pt x="733" y="241"/>
                      </a:lnTo>
                      <a:lnTo>
                        <a:pt x="757" y="383"/>
                      </a:lnTo>
                      <a:lnTo>
                        <a:pt x="733" y="524"/>
                      </a:lnTo>
                      <a:lnTo>
                        <a:pt x="662" y="647"/>
                      </a:lnTo>
                      <a:lnTo>
                        <a:pt x="544" y="734"/>
                      </a:lnTo>
                      <a:lnTo>
                        <a:pt x="378" y="768"/>
                      </a:lnTo>
                      <a:lnTo>
                        <a:pt x="212" y="734"/>
                      </a:lnTo>
                      <a:lnTo>
                        <a:pt x="94" y="647"/>
                      </a:lnTo>
                      <a:lnTo>
                        <a:pt x="23" y="524"/>
                      </a:lnTo>
                      <a:lnTo>
                        <a:pt x="0" y="383"/>
                      </a:lnTo>
                      <a:lnTo>
                        <a:pt x="23" y="241"/>
                      </a:lnTo>
                      <a:lnTo>
                        <a:pt x="94" y="119"/>
                      </a:lnTo>
                      <a:lnTo>
                        <a:pt x="212" y="32"/>
                      </a:lnTo>
                      <a:lnTo>
                        <a:pt x="378" y="0"/>
                      </a:lnTo>
                      <a:close/>
                    </a:path>
                  </a:pathLst>
                </a:custGeom>
                <a:solidFill>
                  <a:srgbClr val="FF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2" name="Freeform 198"/>
                <p:cNvSpPr>
                  <a:spLocks/>
                </p:cNvSpPr>
                <p:nvPr/>
              </p:nvSpPr>
              <p:spPr bwMode="auto">
                <a:xfrm>
                  <a:off x="4594" y="2117"/>
                  <a:ext cx="241" cy="243"/>
                </a:xfrm>
                <a:custGeom>
                  <a:avLst/>
                  <a:gdLst/>
                  <a:ahLst/>
                  <a:cxnLst>
                    <a:cxn ang="0">
                      <a:pos x="360" y="0"/>
                    </a:cxn>
                    <a:cxn ang="0">
                      <a:pos x="517" y="30"/>
                    </a:cxn>
                    <a:cxn ang="0">
                      <a:pos x="630" y="113"/>
                    </a:cxn>
                    <a:cxn ang="0">
                      <a:pos x="698" y="230"/>
                    </a:cxn>
                    <a:cxn ang="0">
                      <a:pos x="721" y="365"/>
                    </a:cxn>
                    <a:cxn ang="0">
                      <a:pos x="698" y="498"/>
                    </a:cxn>
                    <a:cxn ang="0">
                      <a:pos x="630" y="614"/>
                    </a:cxn>
                    <a:cxn ang="0">
                      <a:pos x="517" y="698"/>
                    </a:cxn>
                    <a:cxn ang="0">
                      <a:pos x="360" y="730"/>
                    </a:cxn>
                    <a:cxn ang="0">
                      <a:pos x="202" y="698"/>
                    </a:cxn>
                    <a:cxn ang="0">
                      <a:pos x="90" y="614"/>
                    </a:cxn>
                    <a:cxn ang="0">
                      <a:pos x="22" y="498"/>
                    </a:cxn>
                    <a:cxn ang="0">
                      <a:pos x="0" y="365"/>
                    </a:cxn>
                    <a:cxn ang="0">
                      <a:pos x="22" y="230"/>
                    </a:cxn>
                    <a:cxn ang="0">
                      <a:pos x="90" y="113"/>
                    </a:cxn>
                    <a:cxn ang="0">
                      <a:pos x="202" y="30"/>
                    </a:cxn>
                    <a:cxn ang="0">
                      <a:pos x="360" y="0"/>
                    </a:cxn>
                  </a:cxnLst>
                  <a:rect l="0" t="0" r="r" b="b"/>
                  <a:pathLst>
                    <a:path w="721" h="730">
                      <a:moveTo>
                        <a:pt x="360" y="0"/>
                      </a:moveTo>
                      <a:lnTo>
                        <a:pt x="517" y="30"/>
                      </a:lnTo>
                      <a:lnTo>
                        <a:pt x="630" y="113"/>
                      </a:lnTo>
                      <a:lnTo>
                        <a:pt x="698" y="230"/>
                      </a:lnTo>
                      <a:lnTo>
                        <a:pt x="721" y="365"/>
                      </a:lnTo>
                      <a:lnTo>
                        <a:pt x="698" y="498"/>
                      </a:lnTo>
                      <a:lnTo>
                        <a:pt x="630" y="614"/>
                      </a:lnTo>
                      <a:lnTo>
                        <a:pt x="517" y="698"/>
                      </a:lnTo>
                      <a:lnTo>
                        <a:pt x="360" y="730"/>
                      </a:lnTo>
                      <a:lnTo>
                        <a:pt x="202" y="698"/>
                      </a:lnTo>
                      <a:lnTo>
                        <a:pt x="90" y="614"/>
                      </a:lnTo>
                      <a:lnTo>
                        <a:pt x="22" y="498"/>
                      </a:lnTo>
                      <a:lnTo>
                        <a:pt x="0" y="365"/>
                      </a:lnTo>
                      <a:lnTo>
                        <a:pt x="22" y="230"/>
                      </a:lnTo>
                      <a:lnTo>
                        <a:pt x="90" y="113"/>
                      </a:lnTo>
                      <a:lnTo>
                        <a:pt x="202" y="30"/>
                      </a:lnTo>
                      <a:lnTo>
                        <a:pt x="360" y="0"/>
                      </a:lnTo>
                      <a:close/>
                    </a:path>
                  </a:pathLst>
                </a:custGeom>
                <a:solidFill>
                  <a:srgbClr val="EBEBEB"/>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3" name="Freeform 199"/>
                <p:cNvSpPr>
                  <a:spLocks/>
                </p:cNvSpPr>
                <p:nvPr/>
              </p:nvSpPr>
              <p:spPr bwMode="auto">
                <a:xfrm>
                  <a:off x="4603" y="2126"/>
                  <a:ext cx="224" cy="227"/>
                </a:xfrm>
                <a:custGeom>
                  <a:avLst/>
                  <a:gdLst/>
                  <a:ahLst/>
                  <a:cxnLst>
                    <a:cxn ang="0">
                      <a:pos x="337" y="0"/>
                    </a:cxn>
                    <a:cxn ang="0">
                      <a:pos x="483" y="28"/>
                    </a:cxn>
                    <a:cxn ang="0">
                      <a:pos x="587" y="105"/>
                    </a:cxn>
                    <a:cxn ang="0">
                      <a:pos x="650" y="213"/>
                    </a:cxn>
                    <a:cxn ang="0">
                      <a:pos x="672" y="339"/>
                    </a:cxn>
                    <a:cxn ang="0">
                      <a:pos x="650" y="463"/>
                    </a:cxn>
                    <a:cxn ang="0">
                      <a:pos x="587" y="573"/>
                    </a:cxn>
                    <a:cxn ang="0">
                      <a:pos x="483" y="650"/>
                    </a:cxn>
                    <a:cxn ang="0">
                      <a:pos x="337" y="680"/>
                    </a:cxn>
                    <a:cxn ang="0">
                      <a:pos x="189" y="650"/>
                    </a:cxn>
                    <a:cxn ang="0">
                      <a:pos x="83" y="573"/>
                    </a:cxn>
                    <a:cxn ang="0">
                      <a:pos x="21" y="463"/>
                    </a:cxn>
                    <a:cxn ang="0">
                      <a:pos x="0" y="339"/>
                    </a:cxn>
                    <a:cxn ang="0">
                      <a:pos x="21" y="213"/>
                    </a:cxn>
                    <a:cxn ang="0">
                      <a:pos x="83" y="105"/>
                    </a:cxn>
                    <a:cxn ang="0">
                      <a:pos x="189" y="28"/>
                    </a:cxn>
                    <a:cxn ang="0">
                      <a:pos x="337" y="0"/>
                    </a:cxn>
                  </a:cxnLst>
                  <a:rect l="0" t="0" r="r" b="b"/>
                  <a:pathLst>
                    <a:path w="672" h="680">
                      <a:moveTo>
                        <a:pt x="337" y="0"/>
                      </a:moveTo>
                      <a:lnTo>
                        <a:pt x="483" y="28"/>
                      </a:lnTo>
                      <a:lnTo>
                        <a:pt x="587" y="105"/>
                      </a:lnTo>
                      <a:lnTo>
                        <a:pt x="650" y="213"/>
                      </a:lnTo>
                      <a:lnTo>
                        <a:pt x="672" y="339"/>
                      </a:lnTo>
                      <a:lnTo>
                        <a:pt x="650" y="463"/>
                      </a:lnTo>
                      <a:lnTo>
                        <a:pt x="587" y="573"/>
                      </a:lnTo>
                      <a:lnTo>
                        <a:pt x="483" y="650"/>
                      </a:lnTo>
                      <a:lnTo>
                        <a:pt x="337" y="680"/>
                      </a:lnTo>
                      <a:lnTo>
                        <a:pt x="189" y="650"/>
                      </a:lnTo>
                      <a:lnTo>
                        <a:pt x="83" y="573"/>
                      </a:lnTo>
                      <a:lnTo>
                        <a:pt x="21" y="463"/>
                      </a:lnTo>
                      <a:lnTo>
                        <a:pt x="0" y="339"/>
                      </a:lnTo>
                      <a:lnTo>
                        <a:pt x="21" y="213"/>
                      </a:lnTo>
                      <a:lnTo>
                        <a:pt x="83" y="105"/>
                      </a:lnTo>
                      <a:lnTo>
                        <a:pt x="189" y="28"/>
                      </a:lnTo>
                      <a:lnTo>
                        <a:pt x="337" y="0"/>
                      </a:lnTo>
                      <a:close/>
                    </a:path>
                  </a:pathLst>
                </a:custGeom>
                <a:solidFill>
                  <a:srgbClr val="EDEDED"/>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4" name="Freeform 200"/>
                <p:cNvSpPr>
                  <a:spLocks/>
                </p:cNvSpPr>
                <p:nvPr/>
              </p:nvSpPr>
              <p:spPr bwMode="auto">
                <a:xfrm>
                  <a:off x="4612" y="2134"/>
                  <a:ext cx="208" cy="211"/>
                </a:xfrm>
                <a:custGeom>
                  <a:avLst/>
                  <a:gdLst/>
                  <a:ahLst/>
                  <a:cxnLst>
                    <a:cxn ang="0">
                      <a:pos x="312" y="0"/>
                    </a:cxn>
                    <a:cxn ang="0">
                      <a:pos x="447" y="27"/>
                    </a:cxn>
                    <a:cxn ang="0">
                      <a:pos x="545" y="98"/>
                    </a:cxn>
                    <a:cxn ang="0">
                      <a:pos x="603" y="200"/>
                    </a:cxn>
                    <a:cxn ang="0">
                      <a:pos x="624" y="316"/>
                    </a:cxn>
                    <a:cxn ang="0">
                      <a:pos x="603" y="432"/>
                    </a:cxn>
                    <a:cxn ang="0">
                      <a:pos x="545" y="533"/>
                    </a:cxn>
                    <a:cxn ang="0">
                      <a:pos x="447" y="604"/>
                    </a:cxn>
                    <a:cxn ang="0">
                      <a:pos x="312" y="633"/>
                    </a:cxn>
                    <a:cxn ang="0">
                      <a:pos x="175" y="604"/>
                    </a:cxn>
                    <a:cxn ang="0">
                      <a:pos x="77" y="533"/>
                    </a:cxn>
                    <a:cxn ang="0">
                      <a:pos x="18" y="432"/>
                    </a:cxn>
                    <a:cxn ang="0">
                      <a:pos x="0" y="316"/>
                    </a:cxn>
                    <a:cxn ang="0">
                      <a:pos x="18" y="200"/>
                    </a:cxn>
                    <a:cxn ang="0">
                      <a:pos x="77" y="98"/>
                    </a:cxn>
                    <a:cxn ang="0">
                      <a:pos x="175" y="27"/>
                    </a:cxn>
                    <a:cxn ang="0">
                      <a:pos x="312" y="0"/>
                    </a:cxn>
                  </a:cxnLst>
                  <a:rect l="0" t="0" r="r" b="b"/>
                  <a:pathLst>
                    <a:path w="624" h="633">
                      <a:moveTo>
                        <a:pt x="312" y="0"/>
                      </a:moveTo>
                      <a:lnTo>
                        <a:pt x="447" y="27"/>
                      </a:lnTo>
                      <a:lnTo>
                        <a:pt x="545" y="98"/>
                      </a:lnTo>
                      <a:lnTo>
                        <a:pt x="603" y="200"/>
                      </a:lnTo>
                      <a:lnTo>
                        <a:pt x="624" y="316"/>
                      </a:lnTo>
                      <a:lnTo>
                        <a:pt x="603" y="432"/>
                      </a:lnTo>
                      <a:lnTo>
                        <a:pt x="545" y="533"/>
                      </a:lnTo>
                      <a:lnTo>
                        <a:pt x="447" y="604"/>
                      </a:lnTo>
                      <a:lnTo>
                        <a:pt x="312" y="633"/>
                      </a:lnTo>
                      <a:lnTo>
                        <a:pt x="175" y="604"/>
                      </a:lnTo>
                      <a:lnTo>
                        <a:pt x="77" y="533"/>
                      </a:lnTo>
                      <a:lnTo>
                        <a:pt x="18" y="432"/>
                      </a:lnTo>
                      <a:lnTo>
                        <a:pt x="0" y="316"/>
                      </a:lnTo>
                      <a:lnTo>
                        <a:pt x="18" y="200"/>
                      </a:lnTo>
                      <a:lnTo>
                        <a:pt x="77" y="98"/>
                      </a:lnTo>
                      <a:lnTo>
                        <a:pt x="175" y="27"/>
                      </a:lnTo>
                      <a:lnTo>
                        <a:pt x="312" y="0"/>
                      </a:lnTo>
                      <a:close/>
                    </a:path>
                  </a:pathLst>
                </a:custGeom>
                <a:solidFill>
                  <a:srgbClr val="F0F0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5" name="Freeform 201"/>
                <p:cNvSpPr>
                  <a:spLocks/>
                </p:cNvSpPr>
                <p:nvPr/>
              </p:nvSpPr>
              <p:spPr bwMode="auto">
                <a:xfrm>
                  <a:off x="4621" y="2143"/>
                  <a:ext cx="192" cy="195"/>
                </a:xfrm>
                <a:custGeom>
                  <a:avLst/>
                  <a:gdLst/>
                  <a:ahLst/>
                  <a:cxnLst>
                    <a:cxn ang="0">
                      <a:pos x="289" y="0"/>
                    </a:cxn>
                    <a:cxn ang="0">
                      <a:pos x="414" y="25"/>
                    </a:cxn>
                    <a:cxn ang="0">
                      <a:pos x="504" y="91"/>
                    </a:cxn>
                    <a:cxn ang="0">
                      <a:pos x="557" y="184"/>
                    </a:cxn>
                    <a:cxn ang="0">
                      <a:pos x="576" y="292"/>
                    </a:cxn>
                    <a:cxn ang="0">
                      <a:pos x="557" y="398"/>
                    </a:cxn>
                    <a:cxn ang="0">
                      <a:pos x="504" y="493"/>
                    </a:cxn>
                    <a:cxn ang="0">
                      <a:pos x="414" y="559"/>
                    </a:cxn>
                    <a:cxn ang="0">
                      <a:pos x="289" y="585"/>
                    </a:cxn>
                    <a:cxn ang="0">
                      <a:pos x="162" y="559"/>
                    </a:cxn>
                    <a:cxn ang="0">
                      <a:pos x="72" y="493"/>
                    </a:cxn>
                    <a:cxn ang="0">
                      <a:pos x="17" y="398"/>
                    </a:cxn>
                    <a:cxn ang="0">
                      <a:pos x="0" y="292"/>
                    </a:cxn>
                    <a:cxn ang="0">
                      <a:pos x="17" y="184"/>
                    </a:cxn>
                    <a:cxn ang="0">
                      <a:pos x="72" y="91"/>
                    </a:cxn>
                    <a:cxn ang="0">
                      <a:pos x="162" y="25"/>
                    </a:cxn>
                    <a:cxn ang="0">
                      <a:pos x="289" y="0"/>
                    </a:cxn>
                  </a:cxnLst>
                  <a:rect l="0" t="0" r="r" b="b"/>
                  <a:pathLst>
                    <a:path w="576" h="585">
                      <a:moveTo>
                        <a:pt x="289" y="0"/>
                      </a:moveTo>
                      <a:lnTo>
                        <a:pt x="414" y="25"/>
                      </a:lnTo>
                      <a:lnTo>
                        <a:pt x="504" y="91"/>
                      </a:lnTo>
                      <a:lnTo>
                        <a:pt x="557" y="184"/>
                      </a:lnTo>
                      <a:lnTo>
                        <a:pt x="576" y="292"/>
                      </a:lnTo>
                      <a:lnTo>
                        <a:pt x="557" y="398"/>
                      </a:lnTo>
                      <a:lnTo>
                        <a:pt x="504" y="493"/>
                      </a:lnTo>
                      <a:lnTo>
                        <a:pt x="414" y="559"/>
                      </a:lnTo>
                      <a:lnTo>
                        <a:pt x="289" y="585"/>
                      </a:lnTo>
                      <a:lnTo>
                        <a:pt x="162" y="559"/>
                      </a:lnTo>
                      <a:lnTo>
                        <a:pt x="72" y="493"/>
                      </a:lnTo>
                      <a:lnTo>
                        <a:pt x="17" y="398"/>
                      </a:lnTo>
                      <a:lnTo>
                        <a:pt x="0" y="292"/>
                      </a:lnTo>
                      <a:lnTo>
                        <a:pt x="17" y="184"/>
                      </a:lnTo>
                      <a:lnTo>
                        <a:pt x="72" y="91"/>
                      </a:lnTo>
                      <a:lnTo>
                        <a:pt x="162" y="25"/>
                      </a:lnTo>
                      <a:lnTo>
                        <a:pt x="289" y="0"/>
                      </a:lnTo>
                      <a:close/>
                    </a:path>
                  </a:pathLst>
                </a:custGeom>
                <a:solidFill>
                  <a:srgbClr val="F0F0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6" name="Freeform 202"/>
                <p:cNvSpPr>
                  <a:spLocks/>
                </p:cNvSpPr>
                <p:nvPr/>
              </p:nvSpPr>
              <p:spPr bwMode="auto">
                <a:xfrm>
                  <a:off x="4630" y="2153"/>
                  <a:ext cx="175" cy="178"/>
                </a:xfrm>
                <a:custGeom>
                  <a:avLst/>
                  <a:gdLst/>
                  <a:ahLst/>
                  <a:cxnLst>
                    <a:cxn ang="0">
                      <a:pos x="263" y="0"/>
                    </a:cxn>
                    <a:cxn ang="0">
                      <a:pos x="377" y="22"/>
                    </a:cxn>
                    <a:cxn ang="0">
                      <a:pos x="459" y="83"/>
                    </a:cxn>
                    <a:cxn ang="0">
                      <a:pos x="508" y="167"/>
                    </a:cxn>
                    <a:cxn ang="0">
                      <a:pos x="526" y="267"/>
                    </a:cxn>
                    <a:cxn ang="0">
                      <a:pos x="508" y="363"/>
                    </a:cxn>
                    <a:cxn ang="0">
                      <a:pos x="459" y="449"/>
                    </a:cxn>
                    <a:cxn ang="0">
                      <a:pos x="377" y="509"/>
                    </a:cxn>
                    <a:cxn ang="0">
                      <a:pos x="263" y="534"/>
                    </a:cxn>
                    <a:cxn ang="0">
                      <a:pos x="147" y="509"/>
                    </a:cxn>
                    <a:cxn ang="0">
                      <a:pos x="65" y="449"/>
                    </a:cxn>
                    <a:cxn ang="0">
                      <a:pos x="16" y="363"/>
                    </a:cxn>
                    <a:cxn ang="0">
                      <a:pos x="0" y="267"/>
                    </a:cxn>
                    <a:cxn ang="0">
                      <a:pos x="16" y="167"/>
                    </a:cxn>
                    <a:cxn ang="0">
                      <a:pos x="65" y="83"/>
                    </a:cxn>
                    <a:cxn ang="0">
                      <a:pos x="147" y="22"/>
                    </a:cxn>
                    <a:cxn ang="0">
                      <a:pos x="263" y="0"/>
                    </a:cxn>
                  </a:cxnLst>
                  <a:rect l="0" t="0" r="r" b="b"/>
                  <a:pathLst>
                    <a:path w="526" h="534">
                      <a:moveTo>
                        <a:pt x="263" y="0"/>
                      </a:moveTo>
                      <a:lnTo>
                        <a:pt x="377" y="22"/>
                      </a:lnTo>
                      <a:lnTo>
                        <a:pt x="459" y="83"/>
                      </a:lnTo>
                      <a:lnTo>
                        <a:pt x="508" y="167"/>
                      </a:lnTo>
                      <a:lnTo>
                        <a:pt x="526" y="267"/>
                      </a:lnTo>
                      <a:lnTo>
                        <a:pt x="508" y="363"/>
                      </a:lnTo>
                      <a:lnTo>
                        <a:pt x="459" y="449"/>
                      </a:lnTo>
                      <a:lnTo>
                        <a:pt x="377" y="509"/>
                      </a:lnTo>
                      <a:lnTo>
                        <a:pt x="263" y="534"/>
                      </a:lnTo>
                      <a:lnTo>
                        <a:pt x="147" y="509"/>
                      </a:lnTo>
                      <a:lnTo>
                        <a:pt x="65" y="449"/>
                      </a:lnTo>
                      <a:lnTo>
                        <a:pt x="16" y="363"/>
                      </a:lnTo>
                      <a:lnTo>
                        <a:pt x="0" y="267"/>
                      </a:lnTo>
                      <a:lnTo>
                        <a:pt x="16" y="167"/>
                      </a:lnTo>
                      <a:lnTo>
                        <a:pt x="65" y="83"/>
                      </a:lnTo>
                      <a:lnTo>
                        <a:pt x="147" y="22"/>
                      </a:lnTo>
                      <a:lnTo>
                        <a:pt x="263" y="0"/>
                      </a:lnTo>
                      <a:close/>
                    </a:path>
                  </a:pathLst>
                </a:custGeom>
                <a:solidFill>
                  <a:srgbClr val="F5F5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7" name="Freeform 203"/>
                <p:cNvSpPr>
                  <a:spLocks/>
                </p:cNvSpPr>
                <p:nvPr/>
              </p:nvSpPr>
              <p:spPr bwMode="auto">
                <a:xfrm>
                  <a:off x="4638" y="2162"/>
                  <a:ext cx="160" cy="162"/>
                </a:xfrm>
                <a:custGeom>
                  <a:avLst/>
                  <a:gdLst/>
                  <a:ahLst/>
                  <a:cxnLst>
                    <a:cxn ang="0">
                      <a:pos x="241" y="0"/>
                    </a:cxn>
                    <a:cxn ang="0">
                      <a:pos x="345" y="20"/>
                    </a:cxn>
                    <a:cxn ang="0">
                      <a:pos x="420" y="75"/>
                    </a:cxn>
                    <a:cxn ang="0">
                      <a:pos x="464" y="154"/>
                    </a:cxn>
                    <a:cxn ang="0">
                      <a:pos x="480" y="243"/>
                    </a:cxn>
                    <a:cxn ang="0">
                      <a:pos x="464" y="331"/>
                    </a:cxn>
                    <a:cxn ang="0">
                      <a:pos x="420" y="410"/>
                    </a:cxn>
                    <a:cxn ang="0">
                      <a:pos x="345" y="465"/>
                    </a:cxn>
                    <a:cxn ang="0">
                      <a:pos x="241" y="487"/>
                    </a:cxn>
                    <a:cxn ang="0">
                      <a:pos x="134" y="465"/>
                    </a:cxn>
                    <a:cxn ang="0">
                      <a:pos x="59" y="410"/>
                    </a:cxn>
                    <a:cxn ang="0">
                      <a:pos x="15" y="331"/>
                    </a:cxn>
                    <a:cxn ang="0">
                      <a:pos x="0" y="243"/>
                    </a:cxn>
                    <a:cxn ang="0">
                      <a:pos x="15" y="154"/>
                    </a:cxn>
                    <a:cxn ang="0">
                      <a:pos x="59" y="75"/>
                    </a:cxn>
                    <a:cxn ang="0">
                      <a:pos x="134" y="20"/>
                    </a:cxn>
                    <a:cxn ang="0">
                      <a:pos x="241" y="0"/>
                    </a:cxn>
                  </a:cxnLst>
                  <a:rect l="0" t="0" r="r" b="b"/>
                  <a:pathLst>
                    <a:path w="480" h="487">
                      <a:moveTo>
                        <a:pt x="241" y="0"/>
                      </a:moveTo>
                      <a:lnTo>
                        <a:pt x="345" y="20"/>
                      </a:lnTo>
                      <a:lnTo>
                        <a:pt x="420" y="75"/>
                      </a:lnTo>
                      <a:lnTo>
                        <a:pt x="464" y="154"/>
                      </a:lnTo>
                      <a:lnTo>
                        <a:pt x="480" y="243"/>
                      </a:lnTo>
                      <a:lnTo>
                        <a:pt x="464" y="331"/>
                      </a:lnTo>
                      <a:lnTo>
                        <a:pt x="420" y="410"/>
                      </a:lnTo>
                      <a:lnTo>
                        <a:pt x="345" y="465"/>
                      </a:lnTo>
                      <a:lnTo>
                        <a:pt x="241" y="487"/>
                      </a:lnTo>
                      <a:lnTo>
                        <a:pt x="134" y="465"/>
                      </a:lnTo>
                      <a:lnTo>
                        <a:pt x="59" y="410"/>
                      </a:lnTo>
                      <a:lnTo>
                        <a:pt x="15" y="331"/>
                      </a:lnTo>
                      <a:lnTo>
                        <a:pt x="0" y="243"/>
                      </a:lnTo>
                      <a:lnTo>
                        <a:pt x="15" y="154"/>
                      </a:lnTo>
                      <a:lnTo>
                        <a:pt x="59" y="75"/>
                      </a:lnTo>
                      <a:lnTo>
                        <a:pt x="134" y="20"/>
                      </a:lnTo>
                      <a:lnTo>
                        <a:pt x="241" y="0"/>
                      </a:lnTo>
                      <a:close/>
                    </a:path>
                  </a:pathLst>
                </a:custGeom>
                <a:solidFill>
                  <a:srgbClr val="F5F5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8" name="Freeform 204"/>
                <p:cNvSpPr>
                  <a:spLocks/>
                </p:cNvSpPr>
                <p:nvPr/>
              </p:nvSpPr>
              <p:spPr bwMode="auto">
                <a:xfrm>
                  <a:off x="4647" y="2171"/>
                  <a:ext cx="143" cy="146"/>
                </a:xfrm>
                <a:custGeom>
                  <a:avLst/>
                  <a:gdLst/>
                  <a:ahLst/>
                  <a:cxnLst>
                    <a:cxn ang="0">
                      <a:pos x="216" y="0"/>
                    </a:cxn>
                    <a:cxn ang="0">
                      <a:pos x="308" y="19"/>
                    </a:cxn>
                    <a:cxn ang="0">
                      <a:pos x="376" y="68"/>
                    </a:cxn>
                    <a:cxn ang="0">
                      <a:pos x="415" y="138"/>
                    </a:cxn>
                    <a:cxn ang="0">
                      <a:pos x="429" y="218"/>
                    </a:cxn>
                    <a:cxn ang="0">
                      <a:pos x="415" y="298"/>
                    </a:cxn>
                    <a:cxn ang="0">
                      <a:pos x="376" y="368"/>
                    </a:cxn>
                    <a:cxn ang="0">
                      <a:pos x="308" y="418"/>
                    </a:cxn>
                    <a:cxn ang="0">
                      <a:pos x="216" y="438"/>
                    </a:cxn>
                    <a:cxn ang="0">
                      <a:pos x="121" y="418"/>
                    </a:cxn>
                    <a:cxn ang="0">
                      <a:pos x="54" y="368"/>
                    </a:cxn>
                    <a:cxn ang="0">
                      <a:pos x="13" y="298"/>
                    </a:cxn>
                    <a:cxn ang="0">
                      <a:pos x="0" y="218"/>
                    </a:cxn>
                    <a:cxn ang="0">
                      <a:pos x="13" y="138"/>
                    </a:cxn>
                    <a:cxn ang="0">
                      <a:pos x="54" y="68"/>
                    </a:cxn>
                    <a:cxn ang="0">
                      <a:pos x="121" y="19"/>
                    </a:cxn>
                    <a:cxn ang="0">
                      <a:pos x="216" y="0"/>
                    </a:cxn>
                  </a:cxnLst>
                  <a:rect l="0" t="0" r="r" b="b"/>
                  <a:pathLst>
                    <a:path w="429" h="438">
                      <a:moveTo>
                        <a:pt x="216" y="0"/>
                      </a:moveTo>
                      <a:lnTo>
                        <a:pt x="308" y="19"/>
                      </a:lnTo>
                      <a:lnTo>
                        <a:pt x="376" y="68"/>
                      </a:lnTo>
                      <a:lnTo>
                        <a:pt x="415" y="138"/>
                      </a:lnTo>
                      <a:lnTo>
                        <a:pt x="429" y="218"/>
                      </a:lnTo>
                      <a:lnTo>
                        <a:pt x="415" y="298"/>
                      </a:lnTo>
                      <a:lnTo>
                        <a:pt x="376" y="368"/>
                      </a:lnTo>
                      <a:lnTo>
                        <a:pt x="308" y="418"/>
                      </a:lnTo>
                      <a:lnTo>
                        <a:pt x="216" y="438"/>
                      </a:lnTo>
                      <a:lnTo>
                        <a:pt x="121" y="418"/>
                      </a:lnTo>
                      <a:lnTo>
                        <a:pt x="54" y="368"/>
                      </a:lnTo>
                      <a:lnTo>
                        <a:pt x="13" y="298"/>
                      </a:lnTo>
                      <a:lnTo>
                        <a:pt x="0" y="218"/>
                      </a:lnTo>
                      <a:lnTo>
                        <a:pt x="13" y="138"/>
                      </a:lnTo>
                      <a:lnTo>
                        <a:pt x="54" y="68"/>
                      </a:lnTo>
                      <a:lnTo>
                        <a:pt x="121" y="19"/>
                      </a:lnTo>
                      <a:lnTo>
                        <a:pt x="216" y="0"/>
                      </a:lnTo>
                      <a:close/>
                    </a:path>
                  </a:pathLst>
                </a:custGeom>
                <a:solidFill>
                  <a:srgbClr val="FAFA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9" name="Freeform 205"/>
                <p:cNvSpPr>
                  <a:spLocks/>
                </p:cNvSpPr>
                <p:nvPr/>
              </p:nvSpPr>
              <p:spPr bwMode="auto">
                <a:xfrm>
                  <a:off x="4656" y="2180"/>
                  <a:ext cx="128" cy="129"/>
                </a:xfrm>
                <a:custGeom>
                  <a:avLst/>
                  <a:gdLst/>
                  <a:ahLst/>
                  <a:cxnLst>
                    <a:cxn ang="0">
                      <a:pos x="193" y="0"/>
                    </a:cxn>
                    <a:cxn ang="0">
                      <a:pos x="276" y="16"/>
                    </a:cxn>
                    <a:cxn ang="0">
                      <a:pos x="336" y="60"/>
                    </a:cxn>
                    <a:cxn ang="0">
                      <a:pos x="372" y="122"/>
                    </a:cxn>
                    <a:cxn ang="0">
                      <a:pos x="384" y="194"/>
                    </a:cxn>
                    <a:cxn ang="0">
                      <a:pos x="372" y="264"/>
                    </a:cxn>
                    <a:cxn ang="0">
                      <a:pos x="336" y="326"/>
                    </a:cxn>
                    <a:cxn ang="0">
                      <a:pos x="276" y="370"/>
                    </a:cxn>
                    <a:cxn ang="0">
                      <a:pos x="193" y="388"/>
                    </a:cxn>
                    <a:cxn ang="0">
                      <a:pos x="107" y="370"/>
                    </a:cxn>
                    <a:cxn ang="0">
                      <a:pos x="48" y="326"/>
                    </a:cxn>
                    <a:cxn ang="0">
                      <a:pos x="11" y="264"/>
                    </a:cxn>
                    <a:cxn ang="0">
                      <a:pos x="0" y="194"/>
                    </a:cxn>
                    <a:cxn ang="0">
                      <a:pos x="11" y="122"/>
                    </a:cxn>
                    <a:cxn ang="0">
                      <a:pos x="48" y="60"/>
                    </a:cxn>
                    <a:cxn ang="0">
                      <a:pos x="107" y="16"/>
                    </a:cxn>
                    <a:cxn ang="0">
                      <a:pos x="193" y="0"/>
                    </a:cxn>
                  </a:cxnLst>
                  <a:rect l="0" t="0" r="r" b="b"/>
                  <a:pathLst>
                    <a:path w="384" h="388">
                      <a:moveTo>
                        <a:pt x="193" y="0"/>
                      </a:moveTo>
                      <a:lnTo>
                        <a:pt x="276" y="16"/>
                      </a:lnTo>
                      <a:lnTo>
                        <a:pt x="336" y="60"/>
                      </a:lnTo>
                      <a:lnTo>
                        <a:pt x="372" y="122"/>
                      </a:lnTo>
                      <a:lnTo>
                        <a:pt x="384" y="194"/>
                      </a:lnTo>
                      <a:lnTo>
                        <a:pt x="372" y="264"/>
                      </a:lnTo>
                      <a:lnTo>
                        <a:pt x="336" y="326"/>
                      </a:lnTo>
                      <a:lnTo>
                        <a:pt x="276" y="370"/>
                      </a:lnTo>
                      <a:lnTo>
                        <a:pt x="193" y="388"/>
                      </a:lnTo>
                      <a:lnTo>
                        <a:pt x="107" y="370"/>
                      </a:lnTo>
                      <a:lnTo>
                        <a:pt x="48" y="326"/>
                      </a:lnTo>
                      <a:lnTo>
                        <a:pt x="11" y="264"/>
                      </a:lnTo>
                      <a:lnTo>
                        <a:pt x="0" y="194"/>
                      </a:lnTo>
                      <a:lnTo>
                        <a:pt x="11" y="122"/>
                      </a:lnTo>
                      <a:lnTo>
                        <a:pt x="48" y="60"/>
                      </a:lnTo>
                      <a:lnTo>
                        <a:pt x="107" y="16"/>
                      </a:lnTo>
                      <a:lnTo>
                        <a:pt x="193" y="0"/>
                      </a:lnTo>
                      <a:close/>
                    </a:path>
                  </a:pathLst>
                </a:custGeom>
                <a:solidFill>
                  <a:srgbClr val="FF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0" name="Freeform 206"/>
                <p:cNvSpPr>
                  <a:spLocks/>
                </p:cNvSpPr>
                <p:nvPr/>
              </p:nvSpPr>
              <p:spPr bwMode="auto">
                <a:xfrm>
                  <a:off x="4614" y="2139"/>
                  <a:ext cx="55" cy="72"/>
                </a:xfrm>
                <a:custGeom>
                  <a:avLst/>
                  <a:gdLst/>
                  <a:ahLst/>
                  <a:cxnLst>
                    <a:cxn ang="0">
                      <a:pos x="117" y="0"/>
                    </a:cxn>
                    <a:cxn ang="0">
                      <a:pos x="130" y="5"/>
                    </a:cxn>
                    <a:cxn ang="0">
                      <a:pos x="142" y="9"/>
                    </a:cxn>
                    <a:cxn ang="0">
                      <a:pos x="153" y="14"/>
                    </a:cxn>
                    <a:cxn ang="0">
                      <a:pos x="166" y="20"/>
                    </a:cxn>
                    <a:cxn ang="0">
                      <a:pos x="144" y="43"/>
                    </a:cxn>
                    <a:cxn ang="0">
                      <a:pos x="126" y="65"/>
                    </a:cxn>
                    <a:cxn ang="0">
                      <a:pos x="108" y="87"/>
                    </a:cxn>
                    <a:cxn ang="0">
                      <a:pos x="92" y="112"/>
                    </a:cxn>
                    <a:cxn ang="0">
                      <a:pos x="76" y="136"/>
                    </a:cxn>
                    <a:cxn ang="0">
                      <a:pos x="63" y="161"/>
                    </a:cxn>
                    <a:cxn ang="0">
                      <a:pos x="54" y="187"/>
                    </a:cxn>
                    <a:cxn ang="0">
                      <a:pos x="48" y="216"/>
                    </a:cxn>
                    <a:cxn ang="0">
                      <a:pos x="34" y="210"/>
                    </a:cxn>
                    <a:cxn ang="0">
                      <a:pos x="23" y="207"/>
                    </a:cxn>
                    <a:cxn ang="0">
                      <a:pos x="11" y="201"/>
                    </a:cxn>
                    <a:cxn ang="0">
                      <a:pos x="0" y="197"/>
                    </a:cxn>
                    <a:cxn ang="0">
                      <a:pos x="7" y="169"/>
                    </a:cxn>
                    <a:cxn ang="0">
                      <a:pos x="18" y="143"/>
                    </a:cxn>
                    <a:cxn ang="0">
                      <a:pos x="32" y="117"/>
                    </a:cxn>
                    <a:cxn ang="0">
                      <a:pos x="48" y="93"/>
                    </a:cxn>
                    <a:cxn ang="0">
                      <a:pos x="63" y="68"/>
                    </a:cxn>
                    <a:cxn ang="0">
                      <a:pos x="82" y="45"/>
                    </a:cxn>
                    <a:cxn ang="0">
                      <a:pos x="99" y="22"/>
                    </a:cxn>
                    <a:cxn ang="0">
                      <a:pos x="117" y="0"/>
                    </a:cxn>
                  </a:cxnLst>
                  <a:rect l="0" t="0" r="r" b="b"/>
                  <a:pathLst>
                    <a:path w="166" h="216">
                      <a:moveTo>
                        <a:pt x="117" y="0"/>
                      </a:moveTo>
                      <a:lnTo>
                        <a:pt x="130" y="5"/>
                      </a:lnTo>
                      <a:lnTo>
                        <a:pt x="142" y="9"/>
                      </a:lnTo>
                      <a:lnTo>
                        <a:pt x="153" y="14"/>
                      </a:lnTo>
                      <a:lnTo>
                        <a:pt x="166" y="20"/>
                      </a:lnTo>
                      <a:lnTo>
                        <a:pt x="144" y="43"/>
                      </a:lnTo>
                      <a:lnTo>
                        <a:pt x="126" y="65"/>
                      </a:lnTo>
                      <a:lnTo>
                        <a:pt x="108" y="87"/>
                      </a:lnTo>
                      <a:lnTo>
                        <a:pt x="92" y="112"/>
                      </a:lnTo>
                      <a:lnTo>
                        <a:pt x="76" y="136"/>
                      </a:lnTo>
                      <a:lnTo>
                        <a:pt x="63" y="161"/>
                      </a:lnTo>
                      <a:lnTo>
                        <a:pt x="54" y="187"/>
                      </a:lnTo>
                      <a:lnTo>
                        <a:pt x="48" y="216"/>
                      </a:lnTo>
                      <a:lnTo>
                        <a:pt x="34" y="210"/>
                      </a:lnTo>
                      <a:lnTo>
                        <a:pt x="23" y="207"/>
                      </a:lnTo>
                      <a:lnTo>
                        <a:pt x="11" y="201"/>
                      </a:lnTo>
                      <a:lnTo>
                        <a:pt x="0" y="197"/>
                      </a:lnTo>
                      <a:lnTo>
                        <a:pt x="7" y="169"/>
                      </a:lnTo>
                      <a:lnTo>
                        <a:pt x="18" y="143"/>
                      </a:lnTo>
                      <a:lnTo>
                        <a:pt x="32" y="117"/>
                      </a:lnTo>
                      <a:lnTo>
                        <a:pt x="48" y="93"/>
                      </a:lnTo>
                      <a:lnTo>
                        <a:pt x="63" y="68"/>
                      </a:lnTo>
                      <a:lnTo>
                        <a:pt x="82" y="45"/>
                      </a:lnTo>
                      <a:lnTo>
                        <a:pt x="99" y="22"/>
                      </a:lnTo>
                      <a:lnTo>
                        <a:pt x="117"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1" name="Freeform 207"/>
                <p:cNvSpPr>
                  <a:spLocks/>
                </p:cNvSpPr>
                <p:nvPr/>
              </p:nvSpPr>
              <p:spPr bwMode="auto">
                <a:xfrm>
                  <a:off x="4638" y="2151"/>
                  <a:ext cx="50" cy="62"/>
                </a:xfrm>
                <a:custGeom>
                  <a:avLst/>
                  <a:gdLst/>
                  <a:ahLst/>
                  <a:cxnLst>
                    <a:cxn ang="0">
                      <a:pos x="112" y="0"/>
                    </a:cxn>
                    <a:cxn ang="0">
                      <a:pos x="121" y="3"/>
                    </a:cxn>
                    <a:cxn ang="0">
                      <a:pos x="131" y="8"/>
                    </a:cxn>
                    <a:cxn ang="0">
                      <a:pos x="141" y="12"/>
                    </a:cxn>
                    <a:cxn ang="0">
                      <a:pos x="151" y="17"/>
                    </a:cxn>
                    <a:cxn ang="0">
                      <a:pos x="132" y="35"/>
                    </a:cxn>
                    <a:cxn ang="0">
                      <a:pos x="114" y="54"/>
                    </a:cxn>
                    <a:cxn ang="0">
                      <a:pos x="97" y="73"/>
                    </a:cxn>
                    <a:cxn ang="0">
                      <a:pos x="82" y="95"/>
                    </a:cxn>
                    <a:cxn ang="0">
                      <a:pos x="67" y="115"/>
                    </a:cxn>
                    <a:cxn ang="0">
                      <a:pos x="56" y="137"/>
                    </a:cxn>
                    <a:cxn ang="0">
                      <a:pos x="45" y="159"/>
                    </a:cxn>
                    <a:cxn ang="0">
                      <a:pos x="39" y="185"/>
                    </a:cxn>
                    <a:cxn ang="0">
                      <a:pos x="28" y="180"/>
                    </a:cxn>
                    <a:cxn ang="0">
                      <a:pos x="20" y="176"/>
                    </a:cxn>
                    <a:cxn ang="0">
                      <a:pos x="9" y="172"/>
                    </a:cxn>
                    <a:cxn ang="0">
                      <a:pos x="0" y="169"/>
                    </a:cxn>
                    <a:cxn ang="0">
                      <a:pos x="7" y="144"/>
                    </a:cxn>
                    <a:cxn ang="0">
                      <a:pos x="20" y="122"/>
                    </a:cxn>
                    <a:cxn ang="0">
                      <a:pos x="32" y="100"/>
                    </a:cxn>
                    <a:cxn ang="0">
                      <a:pos x="47" y="79"/>
                    </a:cxn>
                    <a:cxn ang="0">
                      <a:pos x="61" y="58"/>
                    </a:cxn>
                    <a:cxn ang="0">
                      <a:pos x="77" y="39"/>
                    </a:cxn>
                    <a:cxn ang="0">
                      <a:pos x="94" y="19"/>
                    </a:cxn>
                    <a:cxn ang="0">
                      <a:pos x="112" y="0"/>
                    </a:cxn>
                  </a:cxnLst>
                  <a:rect l="0" t="0" r="r" b="b"/>
                  <a:pathLst>
                    <a:path w="151" h="185">
                      <a:moveTo>
                        <a:pt x="112" y="0"/>
                      </a:moveTo>
                      <a:lnTo>
                        <a:pt x="121" y="3"/>
                      </a:lnTo>
                      <a:lnTo>
                        <a:pt x="131" y="8"/>
                      </a:lnTo>
                      <a:lnTo>
                        <a:pt x="141" y="12"/>
                      </a:lnTo>
                      <a:lnTo>
                        <a:pt x="151" y="17"/>
                      </a:lnTo>
                      <a:lnTo>
                        <a:pt x="132" y="35"/>
                      </a:lnTo>
                      <a:lnTo>
                        <a:pt x="114" y="54"/>
                      </a:lnTo>
                      <a:lnTo>
                        <a:pt x="97" y="73"/>
                      </a:lnTo>
                      <a:lnTo>
                        <a:pt x="82" y="95"/>
                      </a:lnTo>
                      <a:lnTo>
                        <a:pt x="67" y="115"/>
                      </a:lnTo>
                      <a:lnTo>
                        <a:pt x="56" y="137"/>
                      </a:lnTo>
                      <a:lnTo>
                        <a:pt x="45" y="159"/>
                      </a:lnTo>
                      <a:lnTo>
                        <a:pt x="39" y="185"/>
                      </a:lnTo>
                      <a:lnTo>
                        <a:pt x="28" y="180"/>
                      </a:lnTo>
                      <a:lnTo>
                        <a:pt x="20" y="176"/>
                      </a:lnTo>
                      <a:lnTo>
                        <a:pt x="9" y="172"/>
                      </a:lnTo>
                      <a:lnTo>
                        <a:pt x="0" y="169"/>
                      </a:lnTo>
                      <a:lnTo>
                        <a:pt x="7" y="144"/>
                      </a:lnTo>
                      <a:lnTo>
                        <a:pt x="20" y="122"/>
                      </a:lnTo>
                      <a:lnTo>
                        <a:pt x="32" y="100"/>
                      </a:lnTo>
                      <a:lnTo>
                        <a:pt x="47" y="79"/>
                      </a:lnTo>
                      <a:lnTo>
                        <a:pt x="61" y="58"/>
                      </a:lnTo>
                      <a:lnTo>
                        <a:pt x="77" y="39"/>
                      </a:lnTo>
                      <a:lnTo>
                        <a:pt x="94" y="19"/>
                      </a:lnTo>
                      <a:lnTo>
                        <a:pt x="112"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2" name="Freeform 208"/>
                <p:cNvSpPr>
                  <a:spLocks/>
                </p:cNvSpPr>
                <p:nvPr/>
              </p:nvSpPr>
              <p:spPr bwMode="auto">
                <a:xfrm>
                  <a:off x="4625" y="2244"/>
                  <a:ext cx="136" cy="93"/>
                </a:xfrm>
                <a:custGeom>
                  <a:avLst/>
                  <a:gdLst/>
                  <a:ahLst/>
                  <a:cxnLst>
                    <a:cxn ang="0">
                      <a:pos x="38" y="154"/>
                    </a:cxn>
                    <a:cxn ang="0">
                      <a:pos x="73" y="198"/>
                    </a:cxn>
                    <a:cxn ang="0">
                      <a:pos x="122" y="235"/>
                    </a:cxn>
                    <a:cxn ang="0">
                      <a:pos x="179" y="261"/>
                    </a:cxn>
                    <a:cxn ang="0">
                      <a:pos x="241" y="275"/>
                    </a:cxn>
                    <a:cxn ang="0">
                      <a:pos x="298" y="279"/>
                    </a:cxn>
                    <a:cxn ang="0">
                      <a:pos x="350" y="273"/>
                    </a:cxn>
                    <a:cxn ang="0">
                      <a:pos x="388" y="253"/>
                    </a:cxn>
                    <a:cxn ang="0">
                      <a:pos x="408" y="224"/>
                    </a:cxn>
                    <a:cxn ang="0">
                      <a:pos x="402" y="166"/>
                    </a:cxn>
                    <a:cxn ang="0">
                      <a:pos x="381" y="134"/>
                    </a:cxn>
                    <a:cxn ang="0">
                      <a:pos x="347" y="120"/>
                    </a:cxn>
                    <a:cxn ang="0">
                      <a:pos x="308" y="119"/>
                    </a:cxn>
                    <a:cxn ang="0">
                      <a:pos x="266" y="119"/>
                    </a:cxn>
                    <a:cxn ang="0">
                      <a:pos x="229" y="119"/>
                    </a:cxn>
                    <a:cxn ang="0">
                      <a:pos x="200" y="109"/>
                    </a:cxn>
                    <a:cxn ang="0">
                      <a:pos x="188" y="84"/>
                    </a:cxn>
                    <a:cxn ang="0">
                      <a:pos x="169" y="39"/>
                    </a:cxn>
                    <a:cxn ang="0">
                      <a:pos x="136" y="12"/>
                    </a:cxn>
                    <a:cxn ang="0">
                      <a:pos x="95" y="0"/>
                    </a:cxn>
                    <a:cxn ang="0">
                      <a:pos x="54" y="6"/>
                    </a:cxn>
                    <a:cxn ang="0">
                      <a:pos x="19" y="23"/>
                    </a:cxn>
                    <a:cxn ang="0">
                      <a:pos x="0" y="56"/>
                    </a:cxn>
                    <a:cxn ang="0">
                      <a:pos x="3" y="99"/>
                    </a:cxn>
                    <a:cxn ang="0">
                      <a:pos x="38" y="154"/>
                    </a:cxn>
                  </a:cxnLst>
                  <a:rect l="0" t="0" r="r" b="b"/>
                  <a:pathLst>
                    <a:path w="408" h="279">
                      <a:moveTo>
                        <a:pt x="38" y="154"/>
                      </a:moveTo>
                      <a:lnTo>
                        <a:pt x="73" y="198"/>
                      </a:lnTo>
                      <a:lnTo>
                        <a:pt x="122" y="235"/>
                      </a:lnTo>
                      <a:lnTo>
                        <a:pt x="179" y="261"/>
                      </a:lnTo>
                      <a:lnTo>
                        <a:pt x="241" y="275"/>
                      </a:lnTo>
                      <a:lnTo>
                        <a:pt x="298" y="279"/>
                      </a:lnTo>
                      <a:lnTo>
                        <a:pt x="350" y="273"/>
                      </a:lnTo>
                      <a:lnTo>
                        <a:pt x="388" y="253"/>
                      </a:lnTo>
                      <a:lnTo>
                        <a:pt x="408" y="224"/>
                      </a:lnTo>
                      <a:lnTo>
                        <a:pt x="402" y="166"/>
                      </a:lnTo>
                      <a:lnTo>
                        <a:pt x="381" y="134"/>
                      </a:lnTo>
                      <a:lnTo>
                        <a:pt x="347" y="120"/>
                      </a:lnTo>
                      <a:lnTo>
                        <a:pt x="308" y="119"/>
                      </a:lnTo>
                      <a:lnTo>
                        <a:pt x="266" y="119"/>
                      </a:lnTo>
                      <a:lnTo>
                        <a:pt x="229" y="119"/>
                      </a:lnTo>
                      <a:lnTo>
                        <a:pt x="200" y="109"/>
                      </a:lnTo>
                      <a:lnTo>
                        <a:pt x="188" y="84"/>
                      </a:lnTo>
                      <a:lnTo>
                        <a:pt x="169" y="39"/>
                      </a:lnTo>
                      <a:lnTo>
                        <a:pt x="136" y="12"/>
                      </a:lnTo>
                      <a:lnTo>
                        <a:pt x="95" y="0"/>
                      </a:lnTo>
                      <a:lnTo>
                        <a:pt x="54" y="6"/>
                      </a:lnTo>
                      <a:lnTo>
                        <a:pt x="19" y="23"/>
                      </a:lnTo>
                      <a:lnTo>
                        <a:pt x="0" y="56"/>
                      </a:lnTo>
                      <a:lnTo>
                        <a:pt x="3" y="99"/>
                      </a:lnTo>
                      <a:lnTo>
                        <a:pt x="38" y="15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3" name="Freeform 209"/>
                <p:cNvSpPr>
                  <a:spLocks/>
                </p:cNvSpPr>
                <p:nvPr/>
              </p:nvSpPr>
              <p:spPr bwMode="auto">
                <a:xfrm>
                  <a:off x="4625" y="2241"/>
                  <a:ext cx="140" cy="96"/>
                </a:xfrm>
                <a:custGeom>
                  <a:avLst/>
                  <a:gdLst/>
                  <a:ahLst/>
                  <a:cxnLst>
                    <a:cxn ang="0">
                      <a:pos x="37" y="162"/>
                    </a:cxn>
                    <a:cxn ang="0">
                      <a:pos x="71" y="209"/>
                    </a:cxn>
                    <a:cxn ang="0">
                      <a:pos x="121" y="245"/>
                    </a:cxn>
                    <a:cxn ang="0">
                      <a:pos x="180" y="271"/>
                    </a:cxn>
                    <a:cxn ang="0">
                      <a:pos x="244" y="286"/>
                    </a:cxn>
                    <a:cxn ang="0">
                      <a:pos x="304" y="288"/>
                    </a:cxn>
                    <a:cxn ang="0">
                      <a:pos x="358" y="280"/>
                    </a:cxn>
                    <a:cxn ang="0">
                      <a:pos x="398" y="259"/>
                    </a:cxn>
                    <a:cxn ang="0">
                      <a:pos x="421" y="227"/>
                    </a:cxn>
                    <a:cxn ang="0">
                      <a:pos x="418" y="169"/>
                    </a:cxn>
                    <a:cxn ang="0">
                      <a:pos x="397" y="136"/>
                    </a:cxn>
                    <a:cxn ang="0">
                      <a:pos x="364" y="122"/>
                    </a:cxn>
                    <a:cxn ang="0">
                      <a:pos x="323" y="118"/>
                    </a:cxn>
                    <a:cxn ang="0">
                      <a:pos x="281" y="118"/>
                    </a:cxn>
                    <a:cxn ang="0">
                      <a:pos x="243" y="118"/>
                    </a:cxn>
                    <a:cxn ang="0">
                      <a:pos x="213" y="108"/>
                    </a:cxn>
                    <a:cxn ang="0">
                      <a:pos x="198" y="84"/>
                    </a:cxn>
                    <a:cxn ang="0">
                      <a:pos x="176" y="37"/>
                    </a:cxn>
                    <a:cxn ang="0">
                      <a:pos x="141" y="10"/>
                    </a:cxn>
                    <a:cxn ang="0">
                      <a:pos x="98" y="0"/>
                    </a:cxn>
                    <a:cxn ang="0">
                      <a:pos x="55" y="6"/>
                    </a:cxn>
                    <a:cxn ang="0">
                      <a:pos x="19" y="26"/>
                    </a:cxn>
                    <a:cxn ang="0">
                      <a:pos x="0" y="60"/>
                    </a:cxn>
                    <a:cxn ang="0">
                      <a:pos x="2" y="106"/>
                    </a:cxn>
                    <a:cxn ang="0">
                      <a:pos x="37" y="162"/>
                    </a:cxn>
                  </a:cxnLst>
                  <a:rect l="0" t="0" r="r" b="b"/>
                  <a:pathLst>
                    <a:path w="421" h="288">
                      <a:moveTo>
                        <a:pt x="37" y="162"/>
                      </a:moveTo>
                      <a:lnTo>
                        <a:pt x="71" y="209"/>
                      </a:lnTo>
                      <a:lnTo>
                        <a:pt x="121" y="245"/>
                      </a:lnTo>
                      <a:lnTo>
                        <a:pt x="180" y="271"/>
                      </a:lnTo>
                      <a:lnTo>
                        <a:pt x="244" y="286"/>
                      </a:lnTo>
                      <a:lnTo>
                        <a:pt x="304" y="288"/>
                      </a:lnTo>
                      <a:lnTo>
                        <a:pt x="358" y="280"/>
                      </a:lnTo>
                      <a:lnTo>
                        <a:pt x="398" y="259"/>
                      </a:lnTo>
                      <a:lnTo>
                        <a:pt x="421" y="227"/>
                      </a:lnTo>
                      <a:lnTo>
                        <a:pt x="418" y="169"/>
                      </a:lnTo>
                      <a:lnTo>
                        <a:pt x="397" y="136"/>
                      </a:lnTo>
                      <a:lnTo>
                        <a:pt x="364" y="122"/>
                      </a:lnTo>
                      <a:lnTo>
                        <a:pt x="323" y="118"/>
                      </a:lnTo>
                      <a:lnTo>
                        <a:pt x="281" y="118"/>
                      </a:lnTo>
                      <a:lnTo>
                        <a:pt x="243" y="118"/>
                      </a:lnTo>
                      <a:lnTo>
                        <a:pt x="213" y="108"/>
                      </a:lnTo>
                      <a:lnTo>
                        <a:pt x="198" y="84"/>
                      </a:lnTo>
                      <a:lnTo>
                        <a:pt x="176" y="37"/>
                      </a:lnTo>
                      <a:lnTo>
                        <a:pt x="141" y="10"/>
                      </a:lnTo>
                      <a:lnTo>
                        <a:pt x="98" y="0"/>
                      </a:lnTo>
                      <a:lnTo>
                        <a:pt x="55" y="6"/>
                      </a:lnTo>
                      <a:lnTo>
                        <a:pt x="19" y="26"/>
                      </a:lnTo>
                      <a:lnTo>
                        <a:pt x="0" y="60"/>
                      </a:lnTo>
                      <a:lnTo>
                        <a:pt x="2" y="106"/>
                      </a:lnTo>
                      <a:lnTo>
                        <a:pt x="37" y="16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4" name="Freeform 210"/>
                <p:cNvSpPr>
                  <a:spLocks/>
                </p:cNvSpPr>
                <p:nvPr/>
              </p:nvSpPr>
              <p:spPr bwMode="auto">
                <a:xfrm>
                  <a:off x="4624" y="2239"/>
                  <a:ext cx="145" cy="99"/>
                </a:xfrm>
                <a:custGeom>
                  <a:avLst/>
                  <a:gdLst/>
                  <a:ahLst/>
                  <a:cxnLst>
                    <a:cxn ang="0">
                      <a:pos x="36" y="168"/>
                    </a:cxn>
                    <a:cxn ang="0">
                      <a:pos x="71" y="217"/>
                    </a:cxn>
                    <a:cxn ang="0">
                      <a:pos x="121" y="256"/>
                    </a:cxn>
                    <a:cxn ang="0">
                      <a:pos x="181" y="282"/>
                    </a:cxn>
                    <a:cxn ang="0">
                      <a:pos x="246" y="297"/>
                    </a:cxn>
                    <a:cxn ang="0">
                      <a:pos x="308" y="299"/>
                    </a:cxn>
                    <a:cxn ang="0">
                      <a:pos x="365" y="289"/>
                    </a:cxn>
                    <a:cxn ang="0">
                      <a:pos x="408" y="266"/>
                    </a:cxn>
                    <a:cxn ang="0">
                      <a:pos x="433" y="233"/>
                    </a:cxn>
                    <a:cxn ang="0">
                      <a:pos x="431" y="173"/>
                    </a:cxn>
                    <a:cxn ang="0">
                      <a:pos x="411" y="139"/>
                    </a:cxn>
                    <a:cxn ang="0">
                      <a:pos x="378" y="124"/>
                    </a:cxn>
                    <a:cxn ang="0">
                      <a:pos x="338" y="120"/>
                    </a:cxn>
                    <a:cxn ang="0">
                      <a:pos x="294" y="119"/>
                    </a:cxn>
                    <a:cxn ang="0">
                      <a:pos x="255" y="117"/>
                    </a:cxn>
                    <a:cxn ang="0">
                      <a:pos x="223" y="106"/>
                    </a:cxn>
                    <a:cxn ang="0">
                      <a:pos x="207" y="82"/>
                    </a:cxn>
                    <a:cxn ang="0">
                      <a:pos x="182" y="35"/>
                    </a:cxn>
                    <a:cxn ang="0">
                      <a:pos x="144" y="8"/>
                    </a:cxn>
                    <a:cxn ang="0">
                      <a:pos x="99" y="0"/>
                    </a:cxn>
                    <a:cxn ang="0">
                      <a:pos x="56" y="7"/>
                    </a:cxn>
                    <a:cxn ang="0">
                      <a:pos x="19" y="28"/>
                    </a:cxn>
                    <a:cxn ang="0">
                      <a:pos x="0" y="65"/>
                    </a:cxn>
                    <a:cxn ang="0">
                      <a:pos x="2" y="110"/>
                    </a:cxn>
                    <a:cxn ang="0">
                      <a:pos x="36" y="168"/>
                    </a:cxn>
                  </a:cxnLst>
                  <a:rect l="0" t="0" r="r" b="b"/>
                  <a:pathLst>
                    <a:path w="433" h="299">
                      <a:moveTo>
                        <a:pt x="36" y="168"/>
                      </a:moveTo>
                      <a:lnTo>
                        <a:pt x="71" y="217"/>
                      </a:lnTo>
                      <a:lnTo>
                        <a:pt x="121" y="256"/>
                      </a:lnTo>
                      <a:lnTo>
                        <a:pt x="181" y="282"/>
                      </a:lnTo>
                      <a:lnTo>
                        <a:pt x="246" y="297"/>
                      </a:lnTo>
                      <a:lnTo>
                        <a:pt x="308" y="299"/>
                      </a:lnTo>
                      <a:lnTo>
                        <a:pt x="365" y="289"/>
                      </a:lnTo>
                      <a:lnTo>
                        <a:pt x="408" y="266"/>
                      </a:lnTo>
                      <a:lnTo>
                        <a:pt x="433" y="233"/>
                      </a:lnTo>
                      <a:lnTo>
                        <a:pt x="431" y="173"/>
                      </a:lnTo>
                      <a:lnTo>
                        <a:pt x="411" y="139"/>
                      </a:lnTo>
                      <a:lnTo>
                        <a:pt x="378" y="124"/>
                      </a:lnTo>
                      <a:lnTo>
                        <a:pt x="338" y="120"/>
                      </a:lnTo>
                      <a:lnTo>
                        <a:pt x="294" y="119"/>
                      </a:lnTo>
                      <a:lnTo>
                        <a:pt x="255" y="117"/>
                      </a:lnTo>
                      <a:lnTo>
                        <a:pt x="223" y="106"/>
                      </a:lnTo>
                      <a:lnTo>
                        <a:pt x="207" y="82"/>
                      </a:lnTo>
                      <a:lnTo>
                        <a:pt x="182" y="35"/>
                      </a:lnTo>
                      <a:lnTo>
                        <a:pt x="144" y="8"/>
                      </a:lnTo>
                      <a:lnTo>
                        <a:pt x="99" y="0"/>
                      </a:lnTo>
                      <a:lnTo>
                        <a:pt x="56" y="7"/>
                      </a:lnTo>
                      <a:lnTo>
                        <a:pt x="19" y="28"/>
                      </a:lnTo>
                      <a:lnTo>
                        <a:pt x="0" y="65"/>
                      </a:lnTo>
                      <a:lnTo>
                        <a:pt x="2" y="110"/>
                      </a:lnTo>
                      <a:lnTo>
                        <a:pt x="36" y="16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5" name="Freeform 211"/>
                <p:cNvSpPr>
                  <a:spLocks/>
                </p:cNvSpPr>
                <p:nvPr/>
              </p:nvSpPr>
              <p:spPr bwMode="auto">
                <a:xfrm>
                  <a:off x="4623" y="2236"/>
                  <a:ext cx="150" cy="102"/>
                </a:xfrm>
                <a:custGeom>
                  <a:avLst/>
                  <a:gdLst/>
                  <a:ahLst/>
                  <a:cxnLst>
                    <a:cxn ang="0">
                      <a:pos x="38" y="177"/>
                    </a:cxn>
                    <a:cxn ang="0">
                      <a:pos x="72" y="228"/>
                    </a:cxn>
                    <a:cxn ang="0">
                      <a:pos x="125" y="267"/>
                    </a:cxn>
                    <a:cxn ang="0">
                      <a:pos x="186" y="293"/>
                    </a:cxn>
                    <a:cxn ang="0">
                      <a:pos x="252" y="308"/>
                    </a:cxn>
                    <a:cxn ang="0">
                      <a:pos x="317" y="308"/>
                    </a:cxn>
                    <a:cxn ang="0">
                      <a:pos x="376" y="298"/>
                    </a:cxn>
                    <a:cxn ang="0">
                      <a:pos x="422" y="273"/>
                    </a:cxn>
                    <a:cxn ang="0">
                      <a:pos x="450" y="238"/>
                    </a:cxn>
                    <a:cxn ang="0">
                      <a:pos x="449" y="178"/>
                    </a:cxn>
                    <a:cxn ang="0">
                      <a:pos x="430" y="144"/>
                    </a:cxn>
                    <a:cxn ang="0">
                      <a:pos x="396" y="126"/>
                    </a:cxn>
                    <a:cxn ang="0">
                      <a:pos x="355" y="121"/>
                    </a:cxn>
                    <a:cxn ang="0">
                      <a:pos x="310" y="120"/>
                    </a:cxn>
                    <a:cxn ang="0">
                      <a:pos x="270" y="119"/>
                    </a:cxn>
                    <a:cxn ang="0">
                      <a:pos x="236" y="108"/>
                    </a:cxn>
                    <a:cxn ang="0">
                      <a:pos x="218" y="84"/>
                    </a:cxn>
                    <a:cxn ang="0">
                      <a:pos x="190" y="36"/>
                    </a:cxn>
                    <a:cxn ang="0">
                      <a:pos x="151" y="9"/>
                    </a:cxn>
                    <a:cxn ang="0">
                      <a:pos x="103" y="0"/>
                    </a:cxn>
                    <a:cxn ang="0">
                      <a:pos x="59" y="9"/>
                    </a:cxn>
                    <a:cxn ang="0">
                      <a:pos x="21" y="32"/>
                    </a:cxn>
                    <a:cxn ang="0">
                      <a:pos x="0" y="69"/>
                    </a:cxn>
                    <a:cxn ang="0">
                      <a:pos x="2" y="118"/>
                    </a:cxn>
                    <a:cxn ang="0">
                      <a:pos x="38" y="177"/>
                    </a:cxn>
                  </a:cxnLst>
                  <a:rect l="0" t="0" r="r" b="b"/>
                  <a:pathLst>
                    <a:path w="450" h="308">
                      <a:moveTo>
                        <a:pt x="38" y="177"/>
                      </a:moveTo>
                      <a:lnTo>
                        <a:pt x="72" y="228"/>
                      </a:lnTo>
                      <a:lnTo>
                        <a:pt x="125" y="267"/>
                      </a:lnTo>
                      <a:lnTo>
                        <a:pt x="186" y="293"/>
                      </a:lnTo>
                      <a:lnTo>
                        <a:pt x="252" y="308"/>
                      </a:lnTo>
                      <a:lnTo>
                        <a:pt x="317" y="308"/>
                      </a:lnTo>
                      <a:lnTo>
                        <a:pt x="376" y="298"/>
                      </a:lnTo>
                      <a:lnTo>
                        <a:pt x="422" y="273"/>
                      </a:lnTo>
                      <a:lnTo>
                        <a:pt x="450" y="238"/>
                      </a:lnTo>
                      <a:lnTo>
                        <a:pt x="449" y="178"/>
                      </a:lnTo>
                      <a:lnTo>
                        <a:pt x="430" y="144"/>
                      </a:lnTo>
                      <a:lnTo>
                        <a:pt x="396" y="126"/>
                      </a:lnTo>
                      <a:lnTo>
                        <a:pt x="355" y="121"/>
                      </a:lnTo>
                      <a:lnTo>
                        <a:pt x="310" y="120"/>
                      </a:lnTo>
                      <a:lnTo>
                        <a:pt x="270" y="119"/>
                      </a:lnTo>
                      <a:lnTo>
                        <a:pt x="236" y="108"/>
                      </a:lnTo>
                      <a:lnTo>
                        <a:pt x="218" y="84"/>
                      </a:lnTo>
                      <a:lnTo>
                        <a:pt x="190" y="36"/>
                      </a:lnTo>
                      <a:lnTo>
                        <a:pt x="151" y="9"/>
                      </a:lnTo>
                      <a:lnTo>
                        <a:pt x="103" y="0"/>
                      </a:lnTo>
                      <a:lnTo>
                        <a:pt x="59" y="9"/>
                      </a:lnTo>
                      <a:lnTo>
                        <a:pt x="21" y="32"/>
                      </a:lnTo>
                      <a:lnTo>
                        <a:pt x="0" y="69"/>
                      </a:lnTo>
                      <a:lnTo>
                        <a:pt x="2" y="118"/>
                      </a:lnTo>
                      <a:lnTo>
                        <a:pt x="38" y="17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6" name="Freeform 212"/>
                <p:cNvSpPr>
                  <a:spLocks/>
                </p:cNvSpPr>
                <p:nvPr/>
              </p:nvSpPr>
              <p:spPr bwMode="auto">
                <a:xfrm>
                  <a:off x="4623" y="2233"/>
                  <a:ext cx="154" cy="106"/>
                </a:xfrm>
                <a:custGeom>
                  <a:avLst/>
                  <a:gdLst/>
                  <a:ahLst/>
                  <a:cxnLst>
                    <a:cxn ang="0">
                      <a:pos x="36" y="183"/>
                    </a:cxn>
                    <a:cxn ang="0">
                      <a:pos x="71" y="237"/>
                    </a:cxn>
                    <a:cxn ang="0">
                      <a:pos x="123" y="278"/>
                    </a:cxn>
                    <a:cxn ang="0">
                      <a:pos x="185" y="305"/>
                    </a:cxn>
                    <a:cxn ang="0">
                      <a:pos x="255" y="319"/>
                    </a:cxn>
                    <a:cxn ang="0">
                      <a:pos x="321" y="318"/>
                    </a:cxn>
                    <a:cxn ang="0">
                      <a:pos x="382" y="306"/>
                    </a:cxn>
                    <a:cxn ang="0">
                      <a:pos x="431" y="280"/>
                    </a:cxn>
                    <a:cxn ang="0">
                      <a:pos x="462" y="243"/>
                    </a:cxn>
                    <a:cxn ang="0">
                      <a:pos x="463" y="182"/>
                    </a:cxn>
                    <a:cxn ang="0">
                      <a:pos x="445" y="145"/>
                    </a:cxn>
                    <a:cxn ang="0">
                      <a:pos x="412" y="127"/>
                    </a:cxn>
                    <a:cxn ang="0">
                      <a:pos x="370" y="122"/>
                    </a:cxn>
                    <a:cxn ang="0">
                      <a:pos x="325" y="121"/>
                    </a:cxn>
                    <a:cxn ang="0">
                      <a:pos x="282" y="118"/>
                    </a:cxn>
                    <a:cxn ang="0">
                      <a:pos x="246" y="107"/>
                    </a:cxn>
                    <a:cxn ang="0">
                      <a:pos x="225" y="83"/>
                    </a:cxn>
                    <a:cxn ang="0">
                      <a:pos x="195" y="34"/>
                    </a:cxn>
                    <a:cxn ang="0">
                      <a:pos x="153" y="8"/>
                    </a:cxn>
                    <a:cxn ang="0">
                      <a:pos x="104" y="0"/>
                    </a:cxn>
                    <a:cxn ang="0">
                      <a:pos x="59" y="11"/>
                    </a:cxn>
                    <a:cxn ang="0">
                      <a:pos x="21" y="35"/>
                    </a:cxn>
                    <a:cxn ang="0">
                      <a:pos x="0" y="74"/>
                    </a:cxn>
                    <a:cxn ang="0">
                      <a:pos x="2" y="123"/>
                    </a:cxn>
                    <a:cxn ang="0">
                      <a:pos x="36" y="183"/>
                    </a:cxn>
                  </a:cxnLst>
                  <a:rect l="0" t="0" r="r" b="b"/>
                  <a:pathLst>
                    <a:path w="463" h="319">
                      <a:moveTo>
                        <a:pt x="36" y="183"/>
                      </a:moveTo>
                      <a:lnTo>
                        <a:pt x="71" y="237"/>
                      </a:lnTo>
                      <a:lnTo>
                        <a:pt x="123" y="278"/>
                      </a:lnTo>
                      <a:lnTo>
                        <a:pt x="185" y="305"/>
                      </a:lnTo>
                      <a:lnTo>
                        <a:pt x="255" y="319"/>
                      </a:lnTo>
                      <a:lnTo>
                        <a:pt x="321" y="318"/>
                      </a:lnTo>
                      <a:lnTo>
                        <a:pt x="382" y="306"/>
                      </a:lnTo>
                      <a:lnTo>
                        <a:pt x="431" y="280"/>
                      </a:lnTo>
                      <a:lnTo>
                        <a:pt x="462" y="243"/>
                      </a:lnTo>
                      <a:lnTo>
                        <a:pt x="463" y="182"/>
                      </a:lnTo>
                      <a:lnTo>
                        <a:pt x="445" y="145"/>
                      </a:lnTo>
                      <a:lnTo>
                        <a:pt x="412" y="127"/>
                      </a:lnTo>
                      <a:lnTo>
                        <a:pt x="370" y="122"/>
                      </a:lnTo>
                      <a:lnTo>
                        <a:pt x="325" y="121"/>
                      </a:lnTo>
                      <a:lnTo>
                        <a:pt x="282" y="118"/>
                      </a:lnTo>
                      <a:lnTo>
                        <a:pt x="246" y="107"/>
                      </a:lnTo>
                      <a:lnTo>
                        <a:pt x="225" y="83"/>
                      </a:lnTo>
                      <a:lnTo>
                        <a:pt x="195" y="34"/>
                      </a:lnTo>
                      <a:lnTo>
                        <a:pt x="153" y="8"/>
                      </a:lnTo>
                      <a:lnTo>
                        <a:pt x="104" y="0"/>
                      </a:lnTo>
                      <a:lnTo>
                        <a:pt x="59" y="11"/>
                      </a:lnTo>
                      <a:lnTo>
                        <a:pt x="21" y="35"/>
                      </a:lnTo>
                      <a:lnTo>
                        <a:pt x="0" y="74"/>
                      </a:lnTo>
                      <a:lnTo>
                        <a:pt x="2" y="123"/>
                      </a:lnTo>
                      <a:lnTo>
                        <a:pt x="36" y="18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7" name="Freeform 213"/>
                <p:cNvSpPr>
                  <a:spLocks/>
                </p:cNvSpPr>
                <p:nvPr/>
              </p:nvSpPr>
              <p:spPr bwMode="auto">
                <a:xfrm>
                  <a:off x="4622" y="2230"/>
                  <a:ext cx="159" cy="110"/>
                </a:xfrm>
                <a:custGeom>
                  <a:avLst/>
                  <a:gdLst/>
                  <a:ahLst/>
                  <a:cxnLst>
                    <a:cxn ang="0">
                      <a:pos x="37" y="192"/>
                    </a:cxn>
                    <a:cxn ang="0">
                      <a:pos x="73" y="249"/>
                    </a:cxn>
                    <a:cxn ang="0">
                      <a:pos x="125" y="290"/>
                    </a:cxn>
                    <a:cxn ang="0">
                      <a:pos x="189" y="316"/>
                    </a:cxn>
                    <a:cxn ang="0">
                      <a:pos x="260" y="331"/>
                    </a:cxn>
                    <a:cxn ang="0">
                      <a:pos x="329" y="328"/>
                    </a:cxn>
                    <a:cxn ang="0">
                      <a:pos x="392" y="315"/>
                    </a:cxn>
                    <a:cxn ang="0">
                      <a:pos x="444" y="288"/>
                    </a:cxn>
                    <a:cxn ang="0">
                      <a:pos x="477" y="249"/>
                    </a:cxn>
                    <a:cxn ang="0">
                      <a:pos x="478" y="186"/>
                    </a:cxn>
                    <a:cxn ang="0">
                      <a:pos x="461" y="151"/>
                    </a:cxn>
                    <a:cxn ang="0">
                      <a:pos x="428" y="131"/>
                    </a:cxn>
                    <a:cxn ang="0">
                      <a:pos x="386" y="125"/>
                    </a:cxn>
                    <a:cxn ang="0">
                      <a:pos x="339" y="121"/>
                    </a:cxn>
                    <a:cxn ang="0">
                      <a:pos x="296" y="118"/>
                    </a:cxn>
                    <a:cxn ang="0">
                      <a:pos x="258" y="107"/>
                    </a:cxn>
                    <a:cxn ang="0">
                      <a:pos x="236" y="81"/>
                    </a:cxn>
                    <a:cxn ang="0">
                      <a:pos x="202" y="32"/>
                    </a:cxn>
                    <a:cxn ang="0">
                      <a:pos x="157" y="6"/>
                    </a:cxn>
                    <a:cxn ang="0">
                      <a:pos x="107" y="0"/>
                    </a:cxn>
                    <a:cxn ang="0">
                      <a:pos x="60" y="12"/>
                    </a:cxn>
                    <a:cxn ang="0">
                      <a:pos x="21" y="38"/>
                    </a:cxn>
                    <a:cxn ang="0">
                      <a:pos x="0" y="78"/>
                    </a:cxn>
                    <a:cxn ang="0">
                      <a:pos x="1" y="130"/>
                    </a:cxn>
                    <a:cxn ang="0">
                      <a:pos x="37" y="192"/>
                    </a:cxn>
                  </a:cxnLst>
                  <a:rect l="0" t="0" r="r" b="b"/>
                  <a:pathLst>
                    <a:path w="478" h="331">
                      <a:moveTo>
                        <a:pt x="37" y="192"/>
                      </a:moveTo>
                      <a:lnTo>
                        <a:pt x="73" y="249"/>
                      </a:lnTo>
                      <a:lnTo>
                        <a:pt x="125" y="290"/>
                      </a:lnTo>
                      <a:lnTo>
                        <a:pt x="189" y="316"/>
                      </a:lnTo>
                      <a:lnTo>
                        <a:pt x="260" y="331"/>
                      </a:lnTo>
                      <a:lnTo>
                        <a:pt x="329" y="328"/>
                      </a:lnTo>
                      <a:lnTo>
                        <a:pt x="392" y="315"/>
                      </a:lnTo>
                      <a:lnTo>
                        <a:pt x="444" y="288"/>
                      </a:lnTo>
                      <a:lnTo>
                        <a:pt x="477" y="249"/>
                      </a:lnTo>
                      <a:lnTo>
                        <a:pt x="478" y="186"/>
                      </a:lnTo>
                      <a:lnTo>
                        <a:pt x="461" y="151"/>
                      </a:lnTo>
                      <a:lnTo>
                        <a:pt x="428" y="131"/>
                      </a:lnTo>
                      <a:lnTo>
                        <a:pt x="386" y="125"/>
                      </a:lnTo>
                      <a:lnTo>
                        <a:pt x="339" y="121"/>
                      </a:lnTo>
                      <a:lnTo>
                        <a:pt x="296" y="118"/>
                      </a:lnTo>
                      <a:lnTo>
                        <a:pt x="258" y="107"/>
                      </a:lnTo>
                      <a:lnTo>
                        <a:pt x="236" y="81"/>
                      </a:lnTo>
                      <a:lnTo>
                        <a:pt x="202" y="32"/>
                      </a:lnTo>
                      <a:lnTo>
                        <a:pt x="157" y="6"/>
                      </a:lnTo>
                      <a:lnTo>
                        <a:pt x="107" y="0"/>
                      </a:lnTo>
                      <a:lnTo>
                        <a:pt x="60" y="12"/>
                      </a:lnTo>
                      <a:lnTo>
                        <a:pt x="21" y="38"/>
                      </a:lnTo>
                      <a:lnTo>
                        <a:pt x="0" y="78"/>
                      </a:lnTo>
                      <a:lnTo>
                        <a:pt x="1" y="130"/>
                      </a:lnTo>
                      <a:lnTo>
                        <a:pt x="37" y="19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8" name="Freeform 214"/>
                <p:cNvSpPr>
                  <a:spLocks/>
                </p:cNvSpPr>
                <p:nvPr/>
              </p:nvSpPr>
              <p:spPr bwMode="auto">
                <a:xfrm>
                  <a:off x="4621" y="2227"/>
                  <a:ext cx="164" cy="114"/>
                </a:xfrm>
                <a:custGeom>
                  <a:avLst/>
                  <a:gdLst/>
                  <a:ahLst/>
                  <a:cxnLst>
                    <a:cxn ang="0">
                      <a:pos x="35" y="200"/>
                    </a:cxn>
                    <a:cxn ang="0">
                      <a:pos x="71" y="258"/>
                    </a:cxn>
                    <a:cxn ang="0">
                      <a:pos x="126" y="302"/>
                    </a:cxn>
                    <a:cxn ang="0">
                      <a:pos x="191" y="329"/>
                    </a:cxn>
                    <a:cxn ang="0">
                      <a:pos x="263" y="342"/>
                    </a:cxn>
                    <a:cxn ang="0">
                      <a:pos x="334" y="340"/>
                    </a:cxn>
                    <a:cxn ang="0">
                      <a:pos x="399" y="324"/>
                    </a:cxn>
                    <a:cxn ang="0">
                      <a:pos x="453" y="295"/>
                    </a:cxn>
                    <a:cxn ang="0">
                      <a:pos x="489" y="254"/>
                    </a:cxn>
                    <a:cxn ang="0">
                      <a:pos x="493" y="190"/>
                    </a:cxn>
                    <a:cxn ang="0">
                      <a:pos x="477" y="154"/>
                    </a:cxn>
                    <a:cxn ang="0">
                      <a:pos x="443" y="134"/>
                    </a:cxn>
                    <a:cxn ang="0">
                      <a:pos x="402" y="127"/>
                    </a:cxn>
                    <a:cxn ang="0">
                      <a:pos x="354" y="122"/>
                    </a:cxn>
                    <a:cxn ang="0">
                      <a:pos x="309" y="118"/>
                    </a:cxn>
                    <a:cxn ang="0">
                      <a:pos x="271" y="106"/>
                    </a:cxn>
                    <a:cxn ang="0">
                      <a:pos x="246" y="80"/>
                    </a:cxn>
                    <a:cxn ang="0">
                      <a:pos x="209" y="31"/>
                    </a:cxn>
                    <a:cxn ang="0">
                      <a:pos x="163" y="5"/>
                    </a:cxn>
                    <a:cxn ang="0">
                      <a:pos x="110" y="0"/>
                    </a:cxn>
                    <a:cxn ang="0">
                      <a:pos x="62" y="14"/>
                    </a:cxn>
                    <a:cxn ang="0">
                      <a:pos x="22" y="41"/>
                    </a:cxn>
                    <a:cxn ang="0">
                      <a:pos x="0" y="84"/>
                    </a:cxn>
                    <a:cxn ang="0">
                      <a:pos x="1" y="136"/>
                    </a:cxn>
                    <a:cxn ang="0">
                      <a:pos x="35" y="200"/>
                    </a:cxn>
                  </a:cxnLst>
                  <a:rect l="0" t="0" r="r" b="b"/>
                  <a:pathLst>
                    <a:path w="493" h="342">
                      <a:moveTo>
                        <a:pt x="35" y="200"/>
                      </a:moveTo>
                      <a:lnTo>
                        <a:pt x="71" y="258"/>
                      </a:lnTo>
                      <a:lnTo>
                        <a:pt x="126" y="302"/>
                      </a:lnTo>
                      <a:lnTo>
                        <a:pt x="191" y="329"/>
                      </a:lnTo>
                      <a:lnTo>
                        <a:pt x="263" y="342"/>
                      </a:lnTo>
                      <a:lnTo>
                        <a:pt x="334" y="340"/>
                      </a:lnTo>
                      <a:lnTo>
                        <a:pt x="399" y="324"/>
                      </a:lnTo>
                      <a:lnTo>
                        <a:pt x="453" y="295"/>
                      </a:lnTo>
                      <a:lnTo>
                        <a:pt x="489" y="254"/>
                      </a:lnTo>
                      <a:lnTo>
                        <a:pt x="493" y="190"/>
                      </a:lnTo>
                      <a:lnTo>
                        <a:pt x="477" y="154"/>
                      </a:lnTo>
                      <a:lnTo>
                        <a:pt x="443" y="134"/>
                      </a:lnTo>
                      <a:lnTo>
                        <a:pt x="402" y="127"/>
                      </a:lnTo>
                      <a:lnTo>
                        <a:pt x="354" y="122"/>
                      </a:lnTo>
                      <a:lnTo>
                        <a:pt x="309" y="118"/>
                      </a:lnTo>
                      <a:lnTo>
                        <a:pt x="271" y="106"/>
                      </a:lnTo>
                      <a:lnTo>
                        <a:pt x="246" y="80"/>
                      </a:lnTo>
                      <a:lnTo>
                        <a:pt x="209" y="31"/>
                      </a:lnTo>
                      <a:lnTo>
                        <a:pt x="163" y="5"/>
                      </a:lnTo>
                      <a:lnTo>
                        <a:pt x="110" y="0"/>
                      </a:lnTo>
                      <a:lnTo>
                        <a:pt x="62" y="14"/>
                      </a:lnTo>
                      <a:lnTo>
                        <a:pt x="22" y="41"/>
                      </a:lnTo>
                      <a:lnTo>
                        <a:pt x="0" y="84"/>
                      </a:lnTo>
                      <a:lnTo>
                        <a:pt x="1" y="136"/>
                      </a:lnTo>
                      <a:lnTo>
                        <a:pt x="35" y="20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89" name="Freeform 215"/>
                <p:cNvSpPr>
                  <a:spLocks/>
                </p:cNvSpPr>
                <p:nvPr/>
              </p:nvSpPr>
              <p:spPr bwMode="auto">
                <a:xfrm>
                  <a:off x="4627" y="2248"/>
                  <a:ext cx="132" cy="88"/>
                </a:xfrm>
                <a:custGeom>
                  <a:avLst/>
                  <a:gdLst/>
                  <a:ahLst/>
                  <a:cxnLst>
                    <a:cxn ang="0">
                      <a:pos x="38" y="144"/>
                    </a:cxn>
                    <a:cxn ang="0">
                      <a:pos x="71" y="186"/>
                    </a:cxn>
                    <a:cxn ang="0">
                      <a:pos x="119" y="221"/>
                    </a:cxn>
                    <a:cxn ang="0">
                      <a:pos x="174" y="245"/>
                    </a:cxn>
                    <a:cxn ang="0">
                      <a:pos x="234" y="260"/>
                    </a:cxn>
                    <a:cxn ang="0">
                      <a:pos x="291" y="264"/>
                    </a:cxn>
                    <a:cxn ang="0">
                      <a:pos x="340" y="256"/>
                    </a:cxn>
                    <a:cxn ang="0">
                      <a:pos x="376" y="239"/>
                    </a:cxn>
                    <a:cxn ang="0">
                      <a:pos x="395" y="211"/>
                    </a:cxn>
                    <a:cxn ang="0">
                      <a:pos x="387" y="158"/>
                    </a:cxn>
                    <a:cxn ang="0">
                      <a:pos x="365" y="130"/>
                    </a:cxn>
                    <a:cxn ang="0">
                      <a:pos x="332" y="117"/>
                    </a:cxn>
                    <a:cxn ang="0">
                      <a:pos x="294" y="115"/>
                    </a:cxn>
                    <a:cxn ang="0">
                      <a:pos x="254" y="115"/>
                    </a:cxn>
                    <a:cxn ang="0">
                      <a:pos x="218" y="115"/>
                    </a:cxn>
                    <a:cxn ang="0">
                      <a:pos x="191" y="106"/>
                    </a:cxn>
                    <a:cxn ang="0">
                      <a:pos x="180" y="82"/>
                    </a:cxn>
                    <a:cxn ang="0">
                      <a:pos x="162" y="38"/>
                    </a:cxn>
                    <a:cxn ang="0">
                      <a:pos x="130" y="11"/>
                    </a:cxn>
                    <a:cxn ang="0">
                      <a:pos x="91" y="0"/>
                    </a:cxn>
                    <a:cxn ang="0">
                      <a:pos x="52" y="4"/>
                    </a:cxn>
                    <a:cxn ang="0">
                      <a:pos x="19" y="20"/>
                    </a:cxn>
                    <a:cxn ang="0">
                      <a:pos x="0" y="49"/>
                    </a:cxn>
                    <a:cxn ang="0">
                      <a:pos x="4" y="90"/>
                    </a:cxn>
                    <a:cxn ang="0">
                      <a:pos x="38" y="144"/>
                    </a:cxn>
                  </a:cxnLst>
                  <a:rect l="0" t="0" r="r" b="b"/>
                  <a:pathLst>
                    <a:path w="395" h="264">
                      <a:moveTo>
                        <a:pt x="38" y="144"/>
                      </a:moveTo>
                      <a:lnTo>
                        <a:pt x="71" y="186"/>
                      </a:lnTo>
                      <a:lnTo>
                        <a:pt x="119" y="221"/>
                      </a:lnTo>
                      <a:lnTo>
                        <a:pt x="174" y="245"/>
                      </a:lnTo>
                      <a:lnTo>
                        <a:pt x="234" y="260"/>
                      </a:lnTo>
                      <a:lnTo>
                        <a:pt x="291" y="264"/>
                      </a:lnTo>
                      <a:lnTo>
                        <a:pt x="340" y="256"/>
                      </a:lnTo>
                      <a:lnTo>
                        <a:pt x="376" y="239"/>
                      </a:lnTo>
                      <a:lnTo>
                        <a:pt x="395" y="211"/>
                      </a:lnTo>
                      <a:lnTo>
                        <a:pt x="387" y="158"/>
                      </a:lnTo>
                      <a:lnTo>
                        <a:pt x="365" y="130"/>
                      </a:lnTo>
                      <a:lnTo>
                        <a:pt x="332" y="117"/>
                      </a:lnTo>
                      <a:lnTo>
                        <a:pt x="294" y="115"/>
                      </a:lnTo>
                      <a:lnTo>
                        <a:pt x="254" y="115"/>
                      </a:lnTo>
                      <a:lnTo>
                        <a:pt x="218" y="115"/>
                      </a:lnTo>
                      <a:lnTo>
                        <a:pt x="191" y="106"/>
                      </a:lnTo>
                      <a:lnTo>
                        <a:pt x="180" y="82"/>
                      </a:lnTo>
                      <a:lnTo>
                        <a:pt x="162" y="38"/>
                      </a:lnTo>
                      <a:lnTo>
                        <a:pt x="130" y="11"/>
                      </a:lnTo>
                      <a:lnTo>
                        <a:pt x="91" y="0"/>
                      </a:lnTo>
                      <a:lnTo>
                        <a:pt x="52" y="4"/>
                      </a:lnTo>
                      <a:lnTo>
                        <a:pt x="19" y="20"/>
                      </a:lnTo>
                      <a:lnTo>
                        <a:pt x="0" y="49"/>
                      </a:lnTo>
                      <a:lnTo>
                        <a:pt x="4" y="90"/>
                      </a:lnTo>
                      <a:lnTo>
                        <a:pt x="38" y="14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0" name="Freeform 216"/>
                <p:cNvSpPr>
                  <a:spLocks/>
                </p:cNvSpPr>
                <p:nvPr/>
              </p:nvSpPr>
              <p:spPr bwMode="auto">
                <a:xfrm>
                  <a:off x="4629" y="2252"/>
                  <a:ext cx="126" cy="83"/>
                </a:xfrm>
                <a:custGeom>
                  <a:avLst/>
                  <a:gdLst/>
                  <a:ahLst/>
                  <a:cxnLst>
                    <a:cxn ang="0">
                      <a:pos x="36" y="134"/>
                    </a:cxn>
                    <a:cxn ang="0">
                      <a:pos x="68" y="174"/>
                    </a:cxn>
                    <a:cxn ang="0">
                      <a:pos x="114" y="207"/>
                    </a:cxn>
                    <a:cxn ang="0">
                      <a:pos x="168" y="231"/>
                    </a:cxn>
                    <a:cxn ang="0">
                      <a:pos x="226" y="245"/>
                    </a:cxn>
                    <a:cxn ang="0">
                      <a:pos x="280" y="249"/>
                    </a:cxn>
                    <a:cxn ang="0">
                      <a:pos x="328" y="244"/>
                    </a:cxn>
                    <a:cxn ang="0">
                      <a:pos x="362" y="228"/>
                    </a:cxn>
                    <a:cxn ang="0">
                      <a:pos x="379" y="204"/>
                    </a:cxn>
                    <a:cxn ang="0">
                      <a:pos x="370" y="155"/>
                    </a:cxn>
                    <a:cxn ang="0">
                      <a:pos x="348" y="128"/>
                    </a:cxn>
                    <a:cxn ang="0">
                      <a:pos x="317" y="115"/>
                    </a:cxn>
                    <a:cxn ang="0">
                      <a:pos x="280" y="113"/>
                    </a:cxn>
                    <a:cxn ang="0">
                      <a:pos x="241" y="113"/>
                    </a:cxn>
                    <a:cxn ang="0">
                      <a:pos x="206" y="113"/>
                    </a:cxn>
                    <a:cxn ang="0">
                      <a:pos x="180" y="104"/>
                    </a:cxn>
                    <a:cxn ang="0">
                      <a:pos x="169" y="82"/>
                    </a:cxn>
                    <a:cxn ang="0">
                      <a:pos x="152" y="39"/>
                    </a:cxn>
                    <a:cxn ang="0">
                      <a:pos x="123" y="12"/>
                    </a:cxn>
                    <a:cxn ang="0">
                      <a:pos x="85" y="0"/>
                    </a:cxn>
                    <a:cxn ang="0">
                      <a:pos x="48" y="3"/>
                    </a:cxn>
                    <a:cxn ang="0">
                      <a:pos x="16" y="16"/>
                    </a:cxn>
                    <a:cxn ang="0">
                      <a:pos x="0" y="44"/>
                    </a:cxn>
                    <a:cxn ang="0">
                      <a:pos x="4" y="84"/>
                    </a:cxn>
                    <a:cxn ang="0">
                      <a:pos x="36" y="134"/>
                    </a:cxn>
                  </a:cxnLst>
                  <a:rect l="0" t="0" r="r" b="b"/>
                  <a:pathLst>
                    <a:path w="379" h="249">
                      <a:moveTo>
                        <a:pt x="36" y="134"/>
                      </a:moveTo>
                      <a:lnTo>
                        <a:pt x="68" y="174"/>
                      </a:lnTo>
                      <a:lnTo>
                        <a:pt x="114" y="207"/>
                      </a:lnTo>
                      <a:lnTo>
                        <a:pt x="168" y="231"/>
                      </a:lnTo>
                      <a:lnTo>
                        <a:pt x="226" y="245"/>
                      </a:lnTo>
                      <a:lnTo>
                        <a:pt x="280" y="249"/>
                      </a:lnTo>
                      <a:lnTo>
                        <a:pt x="328" y="244"/>
                      </a:lnTo>
                      <a:lnTo>
                        <a:pt x="362" y="228"/>
                      </a:lnTo>
                      <a:lnTo>
                        <a:pt x="379" y="204"/>
                      </a:lnTo>
                      <a:lnTo>
                        <a:pt x="370" y="155"/>
                      </a:lnTo>
                      <a:lnTo>
                        <a:pt x="348" y="128"/>
                      </a:lnTo>
                      <a:lnTo>
                        <a:pt x="317" y="115"/>
                      </a:lnTo>
                      <a:lnTo>
                        <a:pt x="280" y="113"/>
                      </a:lnTo>
                      <a:lnTo>
                        <a:pt x="241" y="113"/>
                      </a:lnTo>
                      <a:lnTo>
                        <a:pt x="206" y="113"/>
                      </a:lnTo>
                      <a:lnTo>
                        <a:pt x="180" y="104"/>
                      </a:lnTo>
                      <a:lnTo>
                        <a:pt x="169" y="82"/>
                      </a:lnTo>
                      <a:lnTo>
                        <a:pt x="152" y="39"/>
                      </a:lnTo>
                      <a:lnTo>
                        <a:pt x="123" y="12"/>
                      </a:lnTo>
                      <a:lnTo>
                        <a:pt x="85" y="0"/>
                      </a:lnTo>
                      <a:lnTo>
                        <a:pt x="48" y="3"/>
                      </a:lnTo>
                      <a:lnTo>
                        <a:pt x="16" y="16"/>
                      </a:lnTo>
                      <a:lnTo>
                        <a:pt x="0" y="44"/>
                      </a:lnTo>
                      <a:lnTo>
                        <a:pt x="4" y="84"/>
                      </a:lnTo>
                      <a:lnTo>
                        <a:pt x="36" y="13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1" name="Freeform 217"/>
                <p:cNvSpPr>
                  <a:spLocks/>
                </p:cNvSpPr>
                <p:nvPr/>
              </p:nvSpPr>
              <p:spPr bwMode="auto">
                <a:xfrm>
                  <a:off x="4631" y="2256"/>
                  <a:ext cx="121" cy="78"/>
                </a:xfrm>
                <a:custGeom>
                  <a:avLst/>
                  <a:gdLst/>
                  <a:ahLst/>
                  <a:cxnLst>
                    <a:cxn ang="0">
                      <a:pos x="37" y="124"/>
                    </a:cxn>
                    <a:cxn ang="0">
                      <a:pos x="66" y="163"/>
                    </a:cxn>
                    <a:cxn ang="0">
                      <a:pos x="112" y="194"/>
                    </a:cxn>
                    <a:cxn ang="0">
                      <a:pos x="163" y="216"/>
                    </a:cxn>
                    <a:cxn ang="0">
                      <a:pos x="218" y="231"/>
                    </a:cxn>
                    <a:cxn ang="0">
                      <a:pos x="271" y="233"/>
                    </a:cxn>
                    <a:cxn ang="0">
                      <a:pos x="316" y="230"/>
                    </a:cxn>
                    <a:cxn ang="0">
                      <a:pos x="348" y="214"/>
                    </a:cxn>
                    <a:cxn ang="0">
                      <a:pos x="364" y="192"/>
                    </a:cxn>
                    <a:cxn ang="0">
                      <a:pos x="356" y="147"/>
                    </a:cxn>
                    <a:cxn ang="0">
                      <a:pos x="334" y="123"/>
                    </a:cxn>
                    <a:cxn ang="0">
                      <a:pos x="302" y="112"/>
                    </a:cxn>
                    <a:cxn ang="0">
                      <a:pos x="266" y="111"/>
                    </a:cxn>
                    <a:cxn ang="0">
                      <a:pos x="228" y="111"/>
                    </a:cxn>
                    <a:cxn ang="0">
                      <a:pos x="195" y="111"/>
                    </a:cxn>
                    <a:cxn ang="0">
                      <a:pos x="171" y="102"/>
                    </a:cxn>
                    <a:cxn ang="0">
                      <a:pos x="160" y="81"/>
                    </a:cxn>
                    <a:cxn ang="0">
                      <a:pos x="144" y="40"/>
                    </a:cxn>
                    <a:cxn ang="0">
                      <a:pos x="115" y="14"/>
                    </a:cxn>
                    <a:cxn ang="0">
                      <a:pos x="80" y="0"/>
                    </a:cxn>
                    <a:cxn ang="0">
                      <a:pos x="46" y="2"/>
                    </a:cxn>
                    <a:cxn ang="0">
                      <a:pos x="16" y="14"/>
                    </a:cxn>
                    <a:cxn ang="0">
                      <a:pos x="0" y="40"/>
                    </a:cxn>
                    <a:cxn ang="0">
                      <a:pos x="5" y="76"/>
                    </a:cxn>
                    <a:cxn ang="0">
                      <a:pos x="37" y="124"/>
                    </a:cxn>
                  </a:cxnLst>
                  <a:rect l="0" t="0" r="r" b="b"/>
                  <a:pathLst>
                    <a:path w="364" h="233">
                      <a:moveTo>
                        <a:pt x="37" y="124"/>
                      </a:moveTo>
                      <a:lnTo>
                        <a:pt x="66" y="163"/>
                      </a:lnTo>
                      <a:lnTo>
                        <a:pt x="112" y="194"/>
                      </a:lnTo>
                      <a:lnTo>
                        <a:pt x="163" y="216"/>
                      </a:lnTo>
                      <a:lnTo>
                        <a:pt x="218" y="231"/>
                      </a:lnTo>
                      <a:lnTo>
                        <a:pt x="271" y="233"/>
                      </a:lnTo>
                      <a:lnTo>
                        <a:pt x="316" y="230"/>
                      </a:lnTo>
                      <a:lnTo>
                        <a:pt x="348" y="214"/>
                      </a:lnTo>
                      <a:lnTo>
                        <a:pt x="364" y="192"/>
                      </a:lnTo>
                      <a:lnTo>
                        <a:pt x="356" y="147"/>
                      </a:lnTo>
                      <a:lnTo>
                        <a:pt x="334" y="123"/>
                      </a:lnTo>
                      <a:lnTo>
                        <a:pt x="302" y="112"/>
                      </a:lnTo>
                      <a:lnTo>
                        <a:pt x="266" y="111"/>
                      </a:lnTo>
                      <a:lnTo>
                        <a:pt x="228" y="111"/>
                      </a:lnTo>
                      <a:lnTo>
                        <a:pt x="195" y="111"/>
                      </a:lnTo>
                      <a:lnTo>
                        <a:pt x="171" y="102"/>
                      </a:lnTo>
                      <a:lnTo>
                        <a:pt x="160" y="81"/>
                      </a:lnTo>
                      <a:lnTo>
                        <a:pt x="144" y="40"/>
                      </a:lnTo>
                      <a:lnTo>
                        <a:pt x="115" y="14"/>
                      </a:lnTo>
                      <a:lnTo>
                        <a:pt x="80" y="0"/>
                      </a:lnTo>
                      <a:lnTo>
                        <a:pt x="46" y="2"/>
                      </a:lnTo>
                      <a:lnTo>
                        <a:pt x="16" y="14"/>
                      </a:lnTo>
                      <a:lnTo>
                        <a:pt x="0" y="40"/>
                      </a:lnTo>
                      <a:lnTo>
                        <a:pt x="5" y="76"/>
                      </a:lnTo>
                      <a:lnTo>
                        <a:pt x="37" y="12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2" name="Freeform 218"/>
                <p:cNvSpPr>
                  <a:spLocks/>
                </p:cNvSpPr>
                <p:nvPr/>
              </p:nvSpPr>
              <p:spPr bwMode="auto">
                <a:xfrm>
                  <a:off x="4633" y="2260"/>
                  <a:ext cx="116" cy="73"/>
                </a:xfrm>
                <a:custGeom>
                  <a:avLst/>
                  <a:gdLst/>
                  <a:ahLst/>
                  <a:cxnLst>
                    <a:cxn ang="0">
                      <a:pos x="34" y="112"/>
                    </a:cxn>
                    <a:cxn ang="0">
                      <a:pos x="63" y="149"/>
                    </a:cxn>
                    <a:cxn ang="0">
                      <a:pos x="106" y="179"/>
                    </a:cxn>
                    <a:cxn ang="0">
                      <a:pos x="156" y="199"/>
                    </a:cxn>
                    <a:cxn ang="0">
                      <a:pos x="210" y="214"/>
                    </a:cxn>
                    <a:cxn ang="0">
                      <a:pos x="259" y="217"/>
                    </a:cxn>
                    <a:cxn ang="0">
                      <a:pos x="302" y="213"/>
                    </a:cxn>
                    <a:cxn ang="0">
                      <a:pos x="333" y="201"/>
                    </a:cxn>
                    <a:cxn ang="0">
                      <a:pos x="346" y="180"/>
                    </a:cxn>
                    <a:cxn ang="0">
                      <a:pos x="337" y="139"/>
                    </a:cxn>
                    <a:cxn ang="0">
                      <a:pos x="315" y="119"/>
                    </a:cxn>
                    <a:cxn ang="0">
                      <a:pos x="284" y="109"/>
                    </a:cxn>
                    <a:cxn ang="0">
                      <a:pos x="250" y="108"/>
                    </a:cxn>
                    <a:cxn ang="0">
                      <a:pos x="213" y="108"/>
                    </a:cxn>
                    <a:cxn ang="0">
                      <a:pos x="182" y="106"/>
                    </a:cxn>
                    <a:cxn ang="0">
                      <a:pos x="159" y="96"/>
                    </a:cxn>
                    <a:cxn ang="0">
                      <a:pos x="148" y="77"/>
                    </a:cxn>
                    <a:cxn ang="0">
                      <a:pos x="132" y="39"/>
                    </a:cxn>
                    <a:cxn ang="0">
                      <a:pos x="106" y="13"/>
                    </a:cxn>
                    <a:cxn ang="0">
                      <a:pos x="73" y="0"/>
                    </a:cxn>
                    <a:cxn ang="0">
                      <a:pos x="40" y="0"/>
                    </a:cxn>
                    <a:cxn ang="0">
                      <a:pos x="13" y="11"/>
                    </a:cxn>
                    <a:cxn ang="0">
                      <a:pos x="0" y="33"/>
                    </a:cxn>
                    <a:cxn ang="0">
                      <a:pos x="3" y="67"/>
                    </a:cxn>
                    <a:cxn ang="0">
                      <a:pos x="34" y="112"/>
                    </a:cxn>
                  </a:cxnLst>
                  <a:rect l="0" t="0" r="r" b="b"/>
                  <a:pathLst>
                    <a:path w="346" h="217">
                      <a:moveTo>
                        <a:pt x="34" y="112"/>
                      </a:moveTo>
                      <a:lnTo>
                        <a:pt x="63" y="149"/>
                      </a:lnTo>
                      <a:lnTo>
                        <a:pt x="106" y="179"/>
                      </a:lnTo>
                      <a:lnTo>
                        <a:pt x="156" y="199"/>
                      </a:lnTo>
                      <a:lnTo>
                        <a:pt x="210" y="214"/>
                      </a:lnTo>
                      <a:lnTo>
                        <a:pt x="259" y="217"/>
                      </a:lnTo>
                      <a:lnTo>
                        <a:pt x="302" y="213"/>
                      </a:lnTo>
                      <a:lnTo>
                        <a:pt x="333" y="201"/>
                      </a:lnTo>
                      <a:lnTo>
                        <a:pt x="346" y="180"/>
                      </a:lnTo>
                      <a:lnTo>
                        <a:pt x="337" y="139"/>
                      </a:lnTo>
                      <a:lnTo>
                        <a:pt x="315" y="119"/>
                      </a:lnTo>
                      <a:lnTo>
                        <a:pt x="284" y="109"/>
                      </a:lnTo>
                      <a:lnTo>
                        <a:pt x="250" y="108"/>
                      </a:lnTo>
                      <a:lnTo>
                        <a:pt x="213" y="108"/>
                      </a:lnTo>
                      <a:lnTo>
                        <a:pt x="182" y="106"/>
                      </a:lnTo>
                      <a:lnTo>
                        <a:pt x="159" y="96"/>
                      </a:lnTo>
                      <a:lnTo>
                        <a:pt x="148" y="77"/>
                      </a:lnTo>
                      <a:lnTo>
                        <a:pt x="132" y="39"/>
                      </a:lnTo>
                      <a:lnTo>
                        <a:pt x="106" y="13"/>
                      </a:lnTo>
                      <a:lnTo>
                        <a:pt x="73" y="0"/>
                      </a:lnTo>
                      <a:lnTo>
                        <a:pt x="40" y="0"/>
                      </a:lnTo>
                      <a:lnTo>
                        <a:pt x="13" y="11"/>
                      </a:lnTo>
                      <a:lnTo>
                        <a:pt x="0" y="33"/>
                      </a:lnTo>
                      <a:lnTo>
                        <a:pt x="3" y="67"/>
                      </a:lnTo>
                      <a:lnTo>
                        <a:pt x="34" y="11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3" name="Freeform 219"/>
                <p:cNvSpPr>
                  <a:spLocks/>
                </p:cNvSpPr>
                <p:nvPr/>
              </p:nvSpPr>
              <p:spPr bwMode="auto">
                <a:xfrm>
                  <a:off x="4635" y="2264"/>
                  <a:ext cx="111" cy="68"/>
                </a:xfrm>
                <a:custGeom>
                  <a:avLst/>
                  <a:gdLst/>
                  <a:ahLst/>
                  <a:cxnLst>
                    <a:cxn ang="0">
                      <a:pos x="35" y="103"/>
                    </a:cxn>
                    <a:cxn ang="0">
                      <a:pos x="63" y="138"/>
                    </a:cxn>
                    <a:cxn ang="0">
                      <a:pos x="105" y="168"/>
                    </a:cxn>
                    <a:cxn ang="0">
                      <a:pos x="152" y="187"/>
                    </a:cxn>
                    <a:cxn ang="0">
                      <a:pos x="204" y="201"/>
                    </a:cxn>
                    <a:cxn ang="0">
                      <a:pos x="252" y="204"/>
                    </a:cxn>
                    <a:cxn ang="0">
                      <a:pos x="293" y="201"/>
                    </a:cxn>
                    <a:cxn ang="0">
                      <a:pos x="322" y="188"/>
                    </a:cxn>
                    <a:cxn ang="0">
                      <a:pos x="334" y="170"/>
                    </a:cxn>
                    <a:cxn ang="0">
                      <a:pos x="323" y="135"/>
                    </a:cxn>
                    <a:cxn ang="0">
                      <a:pos x="301" y="116"/>
                    </a:cxn>
                    <a:cxn ang="0">
                      <a:pos x="270" y="108"/>
                    </a:cxn>
                    <a:cxn ang="0">
                      <a:pos x="237" y="106"/>
                    </a:cxn>
                    <a:cxn ang="0">
                      <a:pos x="203" y="106"/>
                    </a:cxn>
                    <a:cxn ang="0">
                      <a:pos x="172" y="104"/>
                    </a:cxn>
                    <a:cxn ang="0">
                      <a:pos x="150" y="95"/>
                    </a:cxn>
                    <a:cxn ang="0">
                      <a:pos x="140" y="77"/>
                    </a:cxn>
                    <a:cxn ang="0">
                      <a:pos x="125" y="40"/>
                    </a:cxn>
                    <a:cxn ang="0">
                      <a:pos x="101" y="16"/>
                    </a:cxn>
                    <a:cxn ang="0">
                      <a:pos x="69" y="2"/>
                    </a:cxn>
                    <a:cxn ang="0">
                      <a:pos x="38" y="0"/>
                    </a:cxn>
                    <a:cxn ang="0">
                      <a:pos x="13" y="7"/>
                    </a:cxn>
                    <a:cxn ang="0">
                      <a:pos x="0" y="28"/>
                    </a:cxn>
                    <a:cxn ang="0">
                      <a:pos x="4" y="59"/>
                    </a:cxn>
                    <a:cxn ang="0">
                      <a:pos x="35" y="103"/>
                    </a:cxn>
                  </a:cxnLst>
                  <a:rect l="0" t="0" r="r" b="b"/>
                  <a:pathLst>
                    <a:path w="334" h="204">
                      <a:moveTo>
                        <a:pt x="35" y="103"/>
                      </a:moveTo>
                      <a:lnTo>
                        <a:pt x="63" y="138"/>
                      </a:lnTo>
                      <a:lnTo>
                        <a:pt x="105" y="168"/>
                      </a:lnTo>
                      <a:lnTo>
                        <a:pt x="152" y="187"/>
                      </a:lnTo>
                      <a:lnTo>
                        <a:pt x="204" y="201"/>
                      </a:lnTo>
                      <a:lnTo>
                        <a:pt x="252" y="204"/>
                      </a:lnTo>
                      <a:lnTo>
                        <a:pt x="293" y="201"/>
                      </a:lnTo>
                      <a:lnTo>
                        <a:pt x="322" y="188"/>
                      </a:lnTo>
                      <a:lnTo>
                        <a:pt x="334" y="170"/>
                      </a:lnTo>
                      <a:lnTo>
                        <a:pt x="323" y="135"/>
                      </a:lnTo>
                      <a:lnTo>
                        <a:pt x="301" y="116"/>
                      </a:lnTo>
                      <a:lnTo>
                        <a:pt x="270" y="108"/>
                      </a:lnTo>
                      <a:lnTo>
                        <a:pt x="237" y="106"/>
                      </a:lnTo>
                      <a:lnTo>
                        <a:pt x="203" y="106"/>
                      </a:lnTo>
                      <a:lnTo>
                        <a:pt x="172" y="104"/>
                      </a:lnTo>
                      <a:lnTo>
                        <a:pt x="150" y="95"/>
                      </a:lnTo>
                      <a:lnTo>
                        <a:pt x="140" y="77"/>
                      </a:lnTo>
                      <a:lnTo>
                        <a:pt x="125" y="40"/>
                      </a:lnTo>
                      <a:lnTo>
                        <a:pt x="101" y="16"/>
                      </a:lnTo>
                      <a:lnTo>
                        <a:pt x="69" y="2"/>
                      </a:lnTo>
                      <a:lnTo>
                        <a:pt x="38" y="0"/>
                      </a:lnTo>
                      <a:lnTo>
                        <a:pt x="13" y="7"/>
                      </a:lnTo>
                      <a:lnTo>
                        <a:pt x="0" y="28"/>
                      </a:lnTo>
                      <a:lnTo>
                        <a:pt x="4" y="59"/>
                      </a:lnTo>
                      <a:lnTo>
                        <a:pt x="35" y="10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4" name="Freeform 220"/>
                <p:cNvSpPr>
                  <a:spLocks/>
                </p:cNvSpPr>
                <p:nvPr/>
              </p:nvSpPr>
              <p:spPr bwMode="auto">
                <a:xfrm>
                  <a:off x="4637" y="2268"/>
                  <a:ext cx="106" cy="63"/>
                </a:xfrm>
                <a:custGeom>
                  <a:avLst/>
                  <a:gdLst/>
                  <a:ahLst/>
                  <a:cxnLst>
                    <a:cxn ang="0">
                      <a:pos x="34" y="95"/>
                    </a:cxn>
                    <a:cxn ang="0">
                      <a:pos x="60" y="128"/>
                    </a:cxn>
                    <a:cxn ang="0">
                      <a:pos x="99" y="155"/>
                    </a:cxn>
                    <a:cxn ang="0">
                      <a:pos x="145" y="174"/>
                    </a:cxn>
                    <a:cxn ang="0">
                      <a:pos x="194" y="186"/>
                    </a:cxn>
                    <a:cxn ang="0">
                      <a:pos x="240" y="190"/>
                    </a:cxn>
                    <a:cxn ang="0">
                      <a:pos x="279" y="187"/>
                    </a:cxn>
                    <a:cxn ang="0">
                      <a:pos x="306" y="177"/>
                    </a:cxn>
                    <a:cxn ang="0">
                      <a:pos x="317" y="160"/>
                    </a:cxn>
                    <a:cxn ang="0">
                      <a:pos x="305" y="130"/>
                    </a:cxn>
                    <a:cxn ang="0">
                      <a:pos x="283" y="114"/>
                    </a:cxn>
                    <a:cxn ang="0">
                      <a:pos x="253" y="106"/>
                    </a:cxn>
                    <a:cxn ang="0">
                      <a:pos x="221" y="105"/>
                    </a:cxn>
                    <a:cxn ang="0">
                      <a:pos x="188" y="104"/>
                    </a:cxn>
                    <a:cxn ang="0">
                      <a:pos x="160" y="103"/>
                    </a:cxn>
                    <a:cxn ang="0">
                      <a:pos x="138" y="93"/>
                    </a:cxn>
                    <a:cxn ang="0">
                      <a:pos x="128" y="74"/>
                    </a:cxn>
                    <a:cxn ang="0">
                      <a:pos x="115" y="40"/>
                    </a:cxn>
                    <a:cxn ang="0">
                      <a:pos x="92" y="17"/>
                    </a:cxn>
                    <a:cxn ang="0">
                      <a:pos x="62" y="2"/>
                    </a:cxn>
                    <a:cxn ang="0">
                      <a:pos x="34" y="0"/>
                    </a:cxn>
                    <a:cxn ang="0">
                      <a:pos x="11" y="6"/>
                    </a:cxn>
                    <a:cxn ang="0">
                      <a:pos x="0" y="24"/>
                    </a:cxn>
                    <a:cxn ang="0">
                      <a:pos x="4" y="54"/>
                    </a:cxn>
                    <a:cxn ang="0">
                      <a:pos x="34" y="95"/>
                    </a:cxn>
                  </a:cxnLst>
                  <a:rect l="0" t="0" r="r" b="b"/>
                  <a:pathLst>
                    <a:path w="317" h="190">
                      <a:moveTo>
                        <a:pt x="34" y="95"/>
                      </a:moveTo>
                      <a:lnTo>
                        <a:pt x="60" y="128"/>
                      </a:lnTo>
                      <a:lnTo>
                        <a:pt x="99" y="155"/>
                      </a:lnTo>
                      <a:lnTo>
                        <a:pt x="145" y="174"/>
                      </a:lnTo>
                      <a:lnTo>
                        <a:pt x="194" y="186"/>
                      </a:lnTo>
                      <a:lnTo>
                        <a:pt x="240" y="190"/>
                      </a:lnTo>
                      <a:lnTo>
                        <a:pt x="279" y="187"/>
                      </a:lnTo>
                      <a:lnTo>
                        <a:pt x="306" y="177"/>
                      </a:lnTo>
                      <a:lnTo>
                        <a:pt x="317" y="160"/>
                      </a:lnTo>
                      <a:lnTo>
                        <a:pt x="305" y="130"/>
                      </a:lnTo>
                      <a:lnTo>
                        <a:pt x="283" y="114"/>
                      </a:lnTo>
                      <a:lnTo>
                        <a:pt x="253" y="106"/>
                      </a:lnTo>
                      <a:lnTo>
                        <a:pt x="221" y="105"/>
                      </a:lnTo>
                      <a:lnTo>
                        <a:pt x="188" y="104"/>
                      </a:lnTo>
                      <a:lnTo>
                        <a:pt x="160" y="103"/>
                      </a:lnTo>
                      <a:lnTo>
                        <a:pt x="138" y="93"/>
                      </a:lnTo>
                      <a:lnTo>
                        <a:pt x="128" y="74"/>
                      </a:lnTo>
                      <a:lnTo>
                        <a:pt x="115" y="40"/>
                      </a:lnTo>
                      <a:lnTo>
                        <a:pt x="92" y="17"/>
                      </a:lnTo>
                      <a:lnTo>
                        <a:pt x="62" y="2"/>
                      </a:lnTo>
                      <a:lnTo>
                        <a:pt x="34" y="0"/>
                      </a:lnTo>
                      <a:lnTo>
                        <a:pt x="11" y="6"/>
                      </a:lnTo>
                      <a:lnTo>
                        <a:pt x="0" y="24"/>
                      </a:lnTo>
                      <a:lnTo>
                        <a:pt x="4" y="54"/>
                      </a:lnTo>
                      <a:lnTo>
                        <a:pt x="34" y="9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5" name="Freeform 221"/>
                <p:cNvSpPr>
                  <a:spLocks/>
                </p:cNvSpPr>
                <p:nvPr/>
              </p:nvSpPr>
              <p:spPr bwMode="auto">
                <a:xfrm>
                  <a:off x="4639" y="2271"/>
                  <a:ext cx="100" cy="59"/>
                </a:xfrm>
                <a:custGeom>
                  <a:avLst/>
                  <a:gdLst/>
                  <a:ahLst/>
                  <a:cxnLst>
                    <a:cxn ang="0">
                      <a:pos x="33" y="87"/>
                    </a:cxn>
                    <a:cxn ang="0">
                      <a:pos x="59" y="117"/>
                    </a:cxn>
                    <a:cxn ang="0">
                      <a:pos x="95" y="143"/>
                    </a:cxn>
                    <a:cxn ang="0">
                      <a:pos x="139" y="161"/>
                    </a:cxn>
                    <a:cxn ang="0">
                      <a:pos x="188" y="172"/>
                    </a:cxn>
                    <a:cxn ang="0">
                      <a:pos x="231" y="176"/>
                    </a:cxn>
                    <a:cxn ang="0">
                      <a:pos x="268" y="175"/>
                    </a:cxn>
                    <a:cxn ang="0">
                      <a:pos x="291" y="167"/>
                    </a:cxn>
                    <a:cxn ang="0">
                      <a:pos x="300" y="153"/>
                    </a:cxn>
                    <a:cxn ang="0">
                      <a:pos x="288" y="126"/>
                    </a:cxn>
                    <a:cxn ang="0">
                      <a:pos x="266" y="111"/>
                    </a:cxn>
                    <a:cxn ang="0">
                      <a:pos x="238" y="105"/>
                    </a:cxn>
                    <a:cxn ang="0">
                      <a:pos x="207" y="104"/>
                    </a:cxn>
                    <a:cxn ang="0">
                      <a:pos x="175" y="102"/>
                    </a:cxn>
                    <a:cxn ang="0">
                      <a:pos x="148" y="100"/>
                    </a:cxn>
                    <a:cxn ang="0">
                      <a:pos x="127" y="91"/>
                    </a:cxn>
                    <a:cxn ang="0">
                      <a:pos x="119" y="76"/>
                    </a:cxn>
                    <a:cxn ang="0">
                      <a:pos x="106" y="42"/>
                    </a:cxn>
                    <a:cxn ang="0">
                      <a:pos x="84" y="19"/>
                    </a:cxn>
                    <a:cxn ang="0">
                      <a:pos x="57" y="3"/>
                    </a:cxn>
                    <a:cxn ang="0">
                      <a:pos x="32" y="0"/>
                    </a:cxn>
                    <a:cxn ang="0">
                      <a:pos x="10" y="4"/>
                    </a:cxn>
                    <a:cxn ang="0">
                      <a:pos x="0" y="20"/>
                    </a:cxn>
                    <a:cxn ang="0">
                      <a:pos x="5" y="47"/>
                    </a:cxn>
                    <a:cxn ang="0">
                      <a:pos x="33" y="87"/>
                    </a:cxn>
                  </a:cxnLst>
                  <a:rect l="0" t="0" r="r" b="b"/>
                  <a:pathLst>
                    <a:path w="300" h="176">
                      <a:moveTo>
                        <a:pt x="33" y="87"/>
                      </a:moveTo>
                      <a:lnTo>
                        <a:pt x="59" y="117"/>
                      </a:lnTo>
                      <a:lnTo>
                        <a:pt x="95" y="143"/>
                      </a:lnTo>
                      <a:lnTo>
                        <a:pt x="139" y="161"/>
                      </a:lnTo>
                      <a:lnTo>
                        <a:pt x="188" y="172"/>
                      </a:lnTo>
                      <a:lnTo>
                        <a:pt x="231" y="176"/>
                      </a:lnTo>
                      <a:lnTo>
                        <a:pt x="268" y="175"/>
                      </a:lnTo>
                      <a:lnTo>
                        <a:pt x="291" y="167"/>
                      </a:lnTo>
                      <a:lnTo>
                        <a:pt x="300" y="153"/>
                      </a:lnTo>
                      <a:lnTo>
                        <a:pt x="288" y="126"/>
                      </a:lnTo>
                      <a:lnTo>
                        <a:pt x="266" y="111"/>
                      </a:lnTo>
                      <a:lnTo>
                        <a:pt x="238" y="105"/>
                      </a:lnTo>
                      <a:lnTo>
                        <a:pt x="207" y="104"/>
                      </a:lnTo>
                      <a:lnTo>
                        <a:pt x="175" y="102"/>
                      </a:lnTo>
                      <a:lnTo>
                        <a:pt x="148" y="100"/>
                      </a:lnTo>
                      <a:lnTo>
                        <a:pt x="127" y="91"/>
                      </a:lnTo>
                      <a:lnTo>
                        <a:pt x="119" y="76"/>
                      </a:lnTo>
                      <a:lnTo>
                        <a:pt x="106" y="42"/>
                      </a:lnTo>
                      <a:lnTo>
                        <a:pt x="84" y="19"/>
                      </a:lnTo>
                      <a:lnTo>
                        <a:pt x="57" y="3"/>
                      </a:lnTo>
                      <a:lnTo>
                        <a:pt x="32" y="0"/>
                      </a:lnTo>
                      <a:lnTo>
                        <a:pt x="10" y="4"/>
                      </a:lnTo>
                      <a:lnTo>
                        <a:pt x="0" y="20"/>
                      </a:lnTo>
                      <a:lnTo>
                        <a:pt x="5" y="47"/>
                      </a:lnTo>
                      <a:lnTo>
                        <a:pt x="33" y="8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6" name="Freeform 222"/>
                <p:cNvSpPr>
                  <a:spLocks/>
                </p:cNvSpPr>
                <p:nvPr/>
              </p:nvSpPr>
              <p:spPr bwMode="auto">
                <a:xfrm>
                  <a:off x="4640" y="2275"/>
                  <a:ext cx="96" cy="54"/>
                </a:xfrm>
                <a:custGeom>
                  <a:avLst/>
                  <a:gdLst/>
                  <a:ahLst/>
                  <a:cxnLst>
                    <a:cxn ang="0">
                      <a:pos x="33" y="77"/>
                    </a:cxn>
                    <a:cxn ang="0">
                      <a:pos x="57" y="106"/>
                    </a:cxn>
                    <a:cxn ang="0">
                      <a:pos x="94" y="131"/>
                    </a:cxn>
                    <a:cxn ang="0">
                      <a:pos x="136" y="148"/>
                    </a:cxn>
                    <a:cxn ang="0">
                      <a:pos x="183" y="159"/>
                    </a:cxn>
                    <a:cxn ang="0">
                      <a:pos x="225" y="163"/>
                    </a:cxn>
                    <a:cxn ang="0">
                      <a:pos x="259" y="163"/>
                    </a:cxn>
                    <a:cxn ang="0">
                      <a:pos x="281" y="155"/>
                    </a:cxn>
                    <a:cxn ang="0">
                      <a:pos x="288" y="143"/>
                    </a:cxn>
                    <a:cxn ang="0">
                      <a:pos x="275" y="121"/>
                    </a:cxn>
                    <a:cxn ang="0">
                      <a:pos x="253" y="109"/>
                    </a:cxn>
                    <a:cxn ang="0">
                      <a:pos x="225" y="104"/>
                    </a:cxn>
                    <a:cxn ang="0">
                      <a:pos x="195" y="104"/>
                    </a:cxn>
                    <a:cxn ang="0">
                      <a:pos x="165" y="101"/>
                    </a:cxn>
                    <a:cxn ang="0">
                      <a:pos x="138" y="99"/>
                    </a:cxn>
                    <a:cxn ang="0">
                      <a:pos x="118" y="90"/>
                    </a:cxn>
                    <a:cxn ang="0">
                      <a:pos x="111" y="76"/>
                    </a:cxn>
                    <a:cxn ang="0">
                      <a:pos x="98" y="44"/>
                    </a:cxn>
                    <a:cxn ang="0">
                      <a:pos x="79" y="20"/>
                    </a:cxn>
                    <a:cxn ang="0">
                      <a:pos x="53" y="6"/>
                    </a:cxn>
                    <a:cxn ang="0">
                      <a:pos x="30" y="0"/>
                    </a:cxn>
                    <a:cxn ang="0">
                      <a:pos x="9" y="2"/>
                    </a:cxn>
                    <a:cxn ang="0">
                      <a:pos x="0" y="16"/>
                    </a:cxn>
                    <a:cxn ang="0">
                      <a:pos x="7" y="40"/>
                    </a:cxn>
                    <a:cxn ang="0">
                      <a:pos x="33" y="77"/>
                    </a:cxn>
                  </a:cxnLst>
                  <a:rect l="0" t="0" r="r" b="b"/>
                  <a:pathLst>
                    <a:path w="288" h="163">
                      <a:moveTo>
                        <a:pt x="33" y="77"/>
                      </a:moveTo>
                      <a:lnTo>
                        <a:pt x="57" y="106"/>
                      </a:lnTo>
                      <a:lnTo>
                        <a:pt x="94" y="131"/>
                      </a:lnTo>
                      <a:lnTo>
                        <a:pt x="136" y="148"/>
                      </a:lnTo>
                      <a:lnTo>
                        <a:pt x="183" y="159"/>
                      </a:lnTo>
                      <a:lnTo>
                        <a:pt x="225" y="163"/>
                      </a:lnTo>
                      <a:lnTo>
                        <a:pt x="259" y="163"/>
                      </a:lnTo>
                      <a:lnTo>
                        <a:pt x="281" y="155"/>
                      </a:lnTo>
                      <a:lnTo>
                        <a:pt x="288" y="143"/>
                      </a:lnTo>
                      <a:lnTo>
                        <a:pt x="275" y="121"/>
                      </a:lnTo>
                      <a:lnTo>
                        <a:pt x="253" y="109"/>
                      </a:lnTo>
                      <a:lnTo>
                        <a:pt x="225" y="104"/>
                      </a:lnTo>
                      <a:lnTo>
                        <a:pt x="195" y="104"/>
                      </a:lnTo>
                      <a:lnTo>
                        <a:pt x="165" y="101"/>
                      </a:lnTo>
                      <a:lnTo>
                        <a:pt x="138" y="99"/>
                      </a:lnTo>
                      <a:lnTo>
                        <a:pt x="118" y="90"/>
                      </a:lnTo>
                      <a:lnTo>
                        <a:pt x="111" y="76"/>
                      </a:lnTo>
                      <a:lnTo>
                        <a:pt x="98" y="44"/>
                      </a:lnTo>
                      <a:lnTo>
                        <a:pt x="79" y="20"/>
                      </a:lnTo>
                      <a:lnTo>
                        <a:pt x="53" y="6"/>
                      </a:lnTo>
                      <a:lnTo>
                        <a:pt x="30" y="0"/>
                      </a:lnTo>
                      <a:lnTo>
                        <a:pt x="9" y="2"/>
                      </a:lnTo>
                      <a:lnTo>
                        <a:pt x="0" y="16"/>
                      </a:lnTo>
                      <a:lnTo>
                        <a:pt x="7" y="40"/>
                      </a:lnTo>
                      <a:lnTo>
                        <a:pt x="33" y="7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7" name="Freeform 223"/>
                <p:cNvSpPr>
                  <a:spLocks/>
                </p:cNvSpPr>
                <p:nvPr/>
              </p:nvSpPr>
              <p:spPr bwMode="auto">
                <a:xfrm>
                  <a:off x="4643" y="2278"/>
                  <a:ext cx="90" cy="50"/>
                </a:xfrm>
                <a:custGeom>
                  <a:avLst/>
                  <a:gdLst/>
                  <a:ahLst/>
                  <a:cxnLst>
                    <a:cxn ang="0">
                      <a:pos x="30" y="67"/>
                    </a:cxn>
                    <a:cxn ang="0">
                      <a:pos x="54" y="94"/>
                    </a:cxn>
                    <a:cxn ang="0">
                      <a:pos x="88" y="117"/>
                    </a:cxn>
                    <a:cxn ang="0">
                      <a:pos x="128" y="133"/>
                    </a:cxn>
                    <a:cxn ang="0">
                      <a:pos x="173" y="144"/>
                    </a:cxn>
                    <a:cxn ang="0">
                      <a:pos x="212" y="148"/>
                    </a:cxn>
                    <a:cxn ang="0">
                      <a:pos x="245" y="149"/>
                    </a:cxn>
                    <a:cxn ang="0">
                      <a:pos x="266" y="143"/>
                    </a:cxn>
                    <a:cxn ang="0">
                      <a:pos x="271" y="133"/>
                    </a:cxn>
                    <a:cxn ang="0">
                      <a:pos x="256" y="115"/>
                    </a:cxn>
                    <a:cxn ang="0">
                      <a:pos x="234" y="106"/>
                    </a:cxn>
                    <a:cxn ang="0">
                      <a:pos x="206" y="103"/>
                    </a:cxn>
                    <a:cxn ang="0">
                      <a:pos x="177" y="103"/>
                    </a:cxn>
                    <a:cxn ang="0">
                      <a:pos x="148" y="100"/>
                    </a:cxn>
                    <a:cxn ang="0">
                      <a:pos x="124" y="98"/>
                    </a:cxn>
                    <a:cxn ang="0">
                      <a:pos x="105" y="89"/>
                    </a:cxn>
                    <a:cxn ang="0">
                      <a:pos x="98" y="76"/>
                    </a:cxn>
                    <a:cxn ang="0">
                      <a:pos x="87" y="45"/>
                    </a:cxn>
                    <a:cxn ang="0">
                      <a:pos x="68" y="23"/>
                    </a:cxn>
                    <a:cxn ang="0">
                      <a:pos x="45" y="7"/>
                    </a:cxn>
                    <a:cxn ang="0">
                      <a:pos x="24" y="0"/>
                    </a:cxn>
                    <a:cxn ang="0">
                      <a:pos x="6" y="0"/>
                    </a:cxn>
                    <a:cxn ang="0">
                      <a:pos x="0" y="11"/>
                    </a:cxn>
                    <a:cxn ang="0">
                      <a:pos x="6" y="33"/>
                    </a:cxn>
                    <a:cxn ang="0">
                      <a:pos x="30" y="67"/>
                    </a:cxn>
                  </a:cxnLst>
                  <a:rect l="0" t="0" r="r" b="b"/>
                  <a:pathLst>
                    <a:path w="271" h="149">
                      <a:moveTo>
                        <a:pt x="30" y="67"/>
                      </a:moveTo>
                      <a:lnTo>
                        <a:pt x="54" y="94"/>
                      </a:lnTo>
                      <a:lnTo>
                        <a:pt x="88" y="117"/>
                      </a:lnTo>
                      <a:lnTo>
                        <a:pt x="128" y="133"/>
                      </a:lnTo>
                      <a:lnTo>
                        <a:pt x="173" y="144"/>
                      </a:lnTo>
                      <a:lnTo>
                        <a:pt x="212" y="148"/>
                      </a:lnTo>
                      <a:lnTo>
                        <a:pt x="245" y="149"/>
                      </a:lnTo>
                      <a:lnTo>
                        <a:pt x="266" y="143"/>
                      </a:lnTo>
                      <a:lnTo>
                        <a:pt x="271" y="133"/>
                      </a:lnTo>
                      <a:lnTo>
                        <a:pt x="256" y="115"/>
                      </a:lnTo>
                      <a:lnTo>
                        <a:pt x="234" y="106"/>
                      </a:lnTo>
                      <a:lnTo>
                        <a:pt x="206" y="103"/>
                      </a:lnTo>
                      <a:lnTo>
                        <a:pt x="177" y="103"/>
                      </a:lnTo>
                      <a:lnTo>
                        <a:pt x="148" y="100"/>
                      </a:lnTo>
                      <a:lnTo>
                        <a:pt x="124" y="98"/>
                      </a:lnTo>
                      <a:lnTo>
                        <a:pt x="105" y="89"/>
                      </a:lnTo>
                      <a:lnTo>
                        <a:pt x="98" y="76"/>
                      </a:lnTo>
                      <a:lnTo>
                        <a:pt x="87" y="45"/>
                      </a:lnTo>
                      <a:lnTo>
                        <a:pt x="68" y="23"/>
                      </a:lnTo>
                      <a:lnTo>
                        <a:pt x="45" y="7"/>
                      </a:lnTo>
                      <a:lnTo>
                        <a:pt x="24" y="0"/>
                      </a:lnTo>
                      <a:lnTo>
                        <a:pt x="6" y="0"/>
                      </a:lnTo>
                      <a:lnTo>
                        <a:pt x="0" y="11"/>
                      </a:lnTo>
                      <a:lnTo>
                        <a:pt x="6" y="33"/>
                      </a:lnTo>
                      <a:lnTo>
                        <a:pt x="30" y="6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8" name="Freeform 224"/>
                <p:cNvSpPr>
                  <a:spLocks/>
                </p:cNvSpPr>
                <p:nvPr/>
              </p:nvSpPr>
              <p:spPr bwMode="auto">
                <a:xfrm>
                  <a:off x="4644" y="2281"/>
                  <a:ext cx="86" cy="46"/>
                </a:xfrm>
                <a:custGeom>
                  <a:avLst/>
                  <a:gdLst/>
                  <a:ahLst/>
                  <a:cxnLst>
                    <a:cxn ang="0">
                      <a:pos x="32" y="61"/>
                    </a:cxn>
                    <a:cxn ang="0">
                      <a:pos x="52" y="86"/>
                    </a:cxn>
                    <a:cxn ang="0">
                      <a:pos x="85" y="107"/>
                    </a:cxn>
                    <a:cxn ang="0">
                      <a:pos x="125" y="121"/>
                    </a:cxn>
                    <a:cxn ang="0">
                      <a:pos x="166" y="134"/>
                    </a:cxn>
                    <a:cxn ang="0">
                      <a:pos x="203" y="137"/>
                    </a:cxn>
                    <a:cxn ang="0">
                      <a:pos x="234" y="139"/>
                    </a:cxn>
                    <a:cxn ang="0">
                      <a:pos x="252" y="134"/>
                    </a:cxn>
                    <a:cxn ang="0">
                      <a:pos x="256" y="126"/>
                    </a:cxn>
                    <a:cxn ang="0">
                      <a:pos x="240" y="113"/>
                    </a:cxn>
                    <a:cxn ang="0">
                      <a:pos x="218" y="107"/>
                    </a:cxn>
                    <a:cxn ang="0">
                      <a:pos x="191" y="103"/>
                    </a:cxn>
                    <a:cxn ang="0">
                      <a:pos x="164" y="103"/>
                    </a:cxn>
                    <a:cxn ang="0">
                      <a:pos x="137" y="101"/>
                    </a:cxn>
                    <a:cxn ang="0">
                      <a:pos x="114" y="98"/>
                    </a:cxn>
                    <a:cxn ang="0">
                      <a:pos x="96" y="90"/>
                    </a:cxn>
                    <a:cxn ang="0">
                      <a:pos x="90" y="76"/>
                    </a:cxn>
                    <a:cxn ang="0">
                      <a:pos x="79" y="49"/>
                    </a:cxn>
                    <a:cxn ang="0">
                      <a:pos x="63" y="27"/>
                    </a:cxn>
                    <a:cxn ang="0">
                      <a:pos x="41" y="11"/>
                    </a:cxn>
                    <a:cxn ang="0">
                      <a:pos x="22" y="3"/>
                    </a:cxn>
                    <a:cxn ang="0">
                      <a:pos x="6" y="0"/>
                    </a:cxn>
                    <a:cxn ang="0">
                      <a:pos x="0" y="10"/>
                    </a:cxn>
                    <a:cxn ang="0">
                      <a:pos x="6" y="30"/>
                    </a:cxn>
                    <a:cxn ang="0">
                      <a:pos x="32" y="61"/>
                    </a:cxn>
                  </a:cxnLst>
                  <a:rect l="0" t="0" r="r" b="b"/>
                  <a:pathLst>
                    <a:path w="256" h="139">
                      <a:moveTo>
                        <a:pt x="32" y="61"/>
                      </a:moveTo>
                      <a:lnTo>
                        <a:pt x="52" y="86"/>
                      </a:lnTo>
                      <a:lnTo>
                        <a:pt x="85" y="107"/>
                      </a:lnTo>
                      <a:lnTo>
                        <a:pt x="125" y="121"/>
                      </a:lnTo>
                      <a:lnTo>
                        <a:pt x="166" y="134"/>
                      </a:lnTo>
                      <a:lnTo>
                        <a:pt x="203" y="137"/>
                      </a:lnTo>
                      <a:lnTo>
                        <a:pt x="234" y="139"/>
                      </a:lnTo>
                      <a:lnTo>
                        <a:pt x="252" y="134"/>
                      </a:lnTo>
                      <a:lnTo>
                        <a:pt x="256" y="126"/>
                      </a:lnTo>
                      <a:lnTo>
                        <a:pt x="240" y="113"/>
                      </a:lnTo>
                      <a:lnTo>
                        <a:pt x="218" y="107"/>
                      </a:lnTo>
                      <a:lnTo>
                        <a:pt x="191" y="103"/>
                      </a:lnTo>
                      <a:lnTo>
                        <a:pt x="164" y="103"/>
                      </a:lnTo>
                      <a:lnTo>
                        <a:pt x="137" y="101"/>
                      </a:lnTo>
                      <a:lnTo>
                        <a:pt x="114" y="98"/>
                      </a:lnTo>
                      <a:lnTo>
                        <a:pt x="96" y="90"/>
                      </a:lnTo>
                      <a:lnTo>
                        <a:pt x="90" y="76"/>
                      </a:lnTo>
                      <a:lnTo>
                        <a:pt x="79" y="49"/>
                      </a:lnTo>
                      <a:lnTo>
                        <a:pt x="63" y="27"/>
                      </a:lnTo>
                      <a:lnTo>
                        <a:pt x="41" y="11"/>
                      </a:lnTo>
                      <a:lnTo>
                        <a:pt x="22" y="3"/>
                      </a:lnTo>
                      <a:lnTo>
                        <a:pt x="6" y="0"/>
                      </a:lnTo>
                      <a:lnTo>
                        <a:pt x="0" y="10"/>
                      </a:lnTo>
                      <a:lnTo>
                        <a:pt x="6" y="30"/>
                      </a:lnTo>
                      <a:lnTo>
                        <a:pt x="32" y="6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9" name="Freeform 225"/>
                <p:cNvSpPr>
                  <a:spLocks/>
                </p:cNvSpPr>
                <p:nvPr/>
              </p:nvSpPr>
              <p:spPr bwMode="auto">
                <a:xfrm>
                  <a:off x="4646" y="2284"/>
                  <a:ext cx="80" cy="43"/>
                </a:xfrm>
                <a:custGeom>
                  <a:avLst/>
                  <a:gdLst/>
                  <a:ahLst/>
                  <a:cxnLst>
                    <a:cxn ang="0">
                      <a:pos x="30" y="54"/>
                    </a:cxn>
                    <a:cxn ang="0">
                      <a:pos x="50" y="77"/>
                    </a:cxn>
                    <a:cxn ang="0">
                      <a:pos x="82" y="97"/>
                    </a:cxn>
                    <a:cxn ang="0">
                      <a:pos x="119" y="110"/>
                    </a:cxn>
                    <a:cxn ang="0">
                      <a:pos x="158" y="121"/>
                    </a:cxn>
                    <a:cxn ang="0">
                      <a:pos x="193" y="126"/>
                    </a:cxn>
                    <a:cxn ang="0">
                      <a:pos x="223" y="127"/>
                    </a:cxn>
                    <a:cxn ang="0">
                      <a:pos x="239" y="124"/>
                    </a:cxn>
                    <a:cxn ang="0">
                      <a:pos x="240" y="119"/>
                    </a:cxn>
                    <a:cxn ang="0">
                      <a:pos x="223" y="110"/>
                    </a:cxn>
                    <a:cxn ang="0">
                      <a:pos x="202" y="105"/>
                    </a:cxn>
                    <a:cxn ang="0">
                      <a:pos x="175" y="104"/>
                    </a:cxn>
                    <a:cxn ang="0">
                      <a:pos x="149" y="103"/>
                    </a:cxn>
                    <a:cxn ang="0">
                      <a:pos x="122" y="100"/>
                    </a:cxn>
                    <a:cxn ang="0">
                      <a:pos x="102" y="97"/>
                    </a:cxn>
                    <a:cxn ang="0">
                      <a:pos x="86" y="89"/>
                    </a:cxn>
                    <a:cxn ang="0">
                      <a:pos x="79" y="77"/>
                    </a:cxn>
                    <a:cxn ang="0">
                      <a:pos x="71" y="51"/>
                    </a:cxn>
                    <a:cxn ang="0">
                      <a:pos x="55" y="31"/>
                    </a:cxn>
                    <a:cxn ang="0">
                      <a:pos x="35" y="13"/>
                    </a:cxn>
                    <a:cxn ang="0">
                      <a:pos x="19" y="4"/>
                    </a:cxn>
                    <a:cxn ang="0">
                      <a:pos x="5" y="0"/>
                    </a:cxn>
                    <a:cxn ang="0">
                      <a:pos x="0" y="7"/>
                    </a:cxn>
                    <a:cxn ang="0">
                      <a:pos x="6" y="23"/>
                    </a:cxn>
                    <a:cxn ang="0">
                      <a:pos x="30" y="54"/>
                    </a:cxn>
                  </a:cxnLst>
                  <a:rect l="0" t="0" r="r" b="b"/>
                  <a:pathLst>
                    <a:path w="240" h="127">
                      <a:moveTo>
                        <a:pt x="30" y="54"/>
                      </a:moveTo>
                      <a:lnTo>
                        <a:pt x="50" y="77"/>
                      </a:lnTo>
                      <a:lnTo>
                        <a:pt x="82" y="97"/>
                      </a:lnTo>
                      <a:lnTo>
                        <a:pt x="119" y="110"/>
                      </a:lnTo>
                      <a:lnTo>
                        <a:pt x="158" y="121"/>
                      </a:lnTo>
                      <a:lnTo>
                        <a:pt x="193" y="126"/>
                      </a:lnTo>
                      <a:lnTo>
                        <a:pt x="223" y="127"/>
                      </a:lnTo>
                      <a:lnTo>
                        <a:pt x="239" y="124"/>
                      </a:lnTo>
                      <a:lnTo>
                        <a:pt x="240" y="119"/>
                      </a:lnTo>
                      <a:lnTo>
                        <a:pt x="223" y="110"/>
                      </a:lnTo>
                      <a:lnTo>
                        <a:pt x="202" y="105"/>
                      </a:lnTo>
                      <a:lnTo>
                        <a:pt x="175" y="104"/>
                      </a:lnTo>
                      <a:lnTo>
                        <a:pt x="149" y="103"/>
                      </a:lnTo>
                      <a:lnTo>
                        <a:pt x="122" y="100"/>
                      </a:lnTo>
                      <a:lnTo>
                        <a:pt x="102" y="97"/>
                      </a:lnTo>
                      <a:lnTo>
                        <a:pt x="86" y="89"/>
                      </a:lnTo>
                      <a:lnTo>
                        <a:pt x="79" y="77"/>
                      </a:lnTo>
                      <a:lnTo>
                        <a:pt x="71" y="51"/>
                      </a:lnTo>
                      <a:lnTo>
                        <a:pt x="55" y="31"/>
                      </a:lnTo>
                      <a:lnTo>
                        <a:pt x="35" y="13"/>
                      </a:lnTo>
                      <a:lnTo>
                        <a:pt x="19" y="4"/>
                      </a:lnTo>
                      <a:lnTo>
                        <a:pt x="5" y="0"/>
                      </a:lnTo>
                      <a:lnTo>
                        <a:pt x="0" y="7"/>
                      </a:lnTo>
                      <a:lnTo>
                        <a:pt x="6" y="23"/>
                      </a:lnTo>
                      <a:lnTo>
                        <a:pt x="30" y="5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0" name="Freeform 226"/>
                <p:cNvSpPr>
                  <a:spLocks/>
                </p:cNvSpPr>
                <p:nvPr/>
              </p:nvSpPr>
              <p:spPr bwMode="auto">
                <a:xfrm>
                  <a:off x="5192" y="1489"/>
                  <a:ext cx="171" cy="174"/>
                </a:xfrm>
                <a:custGeom>
                  <a:avLst/>
                  <a:gdLst/>
                  <a:ahLst/>
                  <a:cxnLst>
                    <a:cxn ang="0">
                      <a:pos x="257" y="0"/>
                    </a:cxn>
                    <a:cxn ang="0">
                      <a:pos x="369" y="22"/>
                    </a:cxn>
                    <a:cxn ang="0">
                      <a:pos x="450" y="80"/>
                    </a:cxn>
                    <a:cxn ang="0">
                      <a:pos x="498" y="164"/>
                    </a:cxn>
                    <a:cxn ang="0">
                      <a:pos x="515" y="261"/>
                    </a:cxn>
                    <a:cxn ang="0">
                      <a:pos x="498" y="355"/>
                    </a:cxn>
                    <a:cxn ang="0">
                      <a:pos x="450" y="439"/>
                    </a:cxn>
                    <a:cxn ang="0">
                      <a:pos x="369" y="498"/>
                    </a:cxn>
                    <a:cxn ang="0">
                      <a:pos x="257" y="522"/>
                    </a:cxn>
                    <a:cxn ang="0">
                      <a:pos x="143" y="498"/>
                    </a:cxn>
                    <a:cxn ang="0">
                      <a:pos x="64" y="439"/>
                    </a:cxn>
                    <a:cxn ang="0">
                      <a:pos x="15" y="355"/>
                    </a:cxn>
                    <a:cxn ang="0">
                      <a:pos x="0" y="261"/>
                    </a:cxn>
                    <a:cxn ang="0">
                      <a:pos x="15" y="164"/>
                    </a:cxn>
                    <a:cxn ang="0">
                      <a:pos x="64" y="80"/>
                    </a:cxn>
                    <a:cxn ang="0">
                      <a:pos x="143" y="22"/>
                    </a:cxn>
                    <a:cxn ang="0">
                      <a:pos x="257" y="0"/>
                    </a:cxn>
                  </a:cxnLst>
                  <a:rect l="0" t="0" r="r" b="b"/>
                  <a:pathLst>
                    <a:path w="515" h="522">
                      <a:moveTo>
                        <a:pt x="257" y="0"/>
                      </a:moveTo>
                      <a:lnTo>
                        <a:pt x="369" y="22"/>
                      </a:lnTo>
                      <a:lnTo>
                        <a:pt x="450" y="80"/>
                      </a:lnTo>
                      <a:lnTo>
                        <a:pt x="498" y="164"/>
                      </a:lnTo>
                      <a:lnTo>
                        <a:pt x="515" y="261"/>
                      </a:lnTo>
                      <a:lnTo>
                        <a:pt x="498" y="355"/>
                      </a:lnTo>
                      <a:lnTo>
                        <a:pt x="450" y="439"/>
                      </a:lnTo>
                      <a:lnTo>
                        <a:pt x="369" y="498"/>
                      </a:lnTo>
                      <a:lnTo>
                        <a:pt x="257" y="522"/>
                      </a:lnTo>
                      <a:lnTo>
                        <a:pt x="143" y="498"/>
                      </a:lnTo>
                      <a:lnTo>
                        <a:pt x="64" y="439"/>
                      </a:lnTo>
                      <a:lnTo>
                        <a:pt x="15" y="355"/>
                      </a:lnTo>
                      <a:lnTo>
                        <a:pt x="0" y="261"/>
                      </a:lnTo>
                      <a:lnTo>
                        <a:pt x="15" y="164"/>
                      </a:lnTo>
                      <a:lnTo>
                        <a:pt x="64" y="80"/>
                      </a:lnTo>
                      <a:lnTo>
                        <a:pt x="143" y="22"/>
                      </a:lnTo>
                      <a:lnTo>
                        <a:pt x="257" y="0"/>
                      </a:lnTo>
                      <a:close/>
                    </a:path>
                  </a:pathLst>
                </a:custGeom>
                <a:solidFill>
                  <a:srgbClr val="FF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1" name="Freeform 227"/>
                <p:cNvSpPr>
                  <a:spLocks/>
                </p:cNvSpPr>
                <p:nvPr/>
              </p:nvSpPr>
              <p:spPr bwMode="auto">
                <a:xfrm>
                  <a:off x="5196" y="1493"/>
                  <a:ext cx="163" cy="166"/>
                </a:xfrm>
                <a:custGeom>
                  <a:avLst/>
                  <a:gdLst/>
                  <a:ahLst/>
                  <a:cxnLst>
                    <a:cxn ang="0">
                      <a:pos x="245" y="0"/>
                    </a:cxn>
                    <a:cxn ang="0">
                      <a:pos x="351" y="21"/>
                    </a:cxn>
                    <a:cxn ang="0">
                      <a:pos x="428" y="77"/>
                    </a:cxn>
                    <a:cxn ang="0">
                      <a:pos x="473" y="156"/>
                    </a:cxn>
                    <a:cxn ang="0">
                      <a:pos x="489" y="248"/>
                    </a:cxn>
                    <a:cxn ang="0">
                      <a:pos x="473" y="338"/>
                    </a:cxn>
                    <a:cxn ang="0">
                      <a:pos x="428" y="418"/>
                    </a:cxn>
                    <a:cxn ang="0">
                      <a:pos x="351" y="474"/>
                    </a:cxn>
                    <a:cxn ang="0">
                      <a:pos x="245" y="496"/>
                    </a:cxn>
                    <a:cxn ang="0">
                      <a:pos x="138" y="474"/>
                    </a:cxn>
                    <a:cxn ang="0">
                      <a:pos x="62" y="418"/>
                    </a:cxn>
                    <a:cxn ang="0">
                      <a:pos x="15" y="338"/>
                    </a:cxn>
                    <a:cxn ang="0">
                      <a:pos x="0" y="248"/>
                    </a:cxn>
                    <a:cxn ang="0">
                      <a:pos x="15" y="156"/>
                    </a:cxn>
                    <a:cxn ang="0">
                      <a:pos x="62" y="77"/>
                    </a:cxn>
                    <a:cxn ang="0">
                      <a:pos x="138" y="21"/>
                    </a:cxn>
                    <a:cxn ang="0">
                      <a:pos x="245" y="0"/>
                    </a:cxn>
                  </a:cxnLst>
                  <a:rect l="0" t="0" r="r" b="b"/>
                  <a:pathLst>
                    <a:path w="489" h="496">
                      <a:moveTo>
                        <a:pt x="245" y="0"/>
                      </a:moveTo>
                      <a:lnTo>
                        <a:pt x="351" y="21"/>
                      </a:lnTo>
                      <a:lnTo>
                        <a:pt x="428" y="77"/>
                      </a:lnTo>
                      <a:lnTo>
                        <a:pt x="473" y="156"/>
                      </a:lnTo>
                      <a:lnTo>
                        <a:pt x="489" y="248"/>
                      </a:lnTo>
                      <a:lnTo>
                        <a:pt x="473" y="338"/>
                      </a:lnTo>
                      <a:lnTo>
                        <a:pt x="428" y="418"/>
                      </a:lnTo>
                      <a:lnTo>
                        <a:pt x="351" y="474"/>
                      </a:lnTo>
                      <a:lnTo>
                        <a:pt x="245" y="496"/>
                      </a:lnTo>
                      <a:lnTo>
                        <a:pt x="138" y="474"/>
                      </a:lnTo>
                      <a:lnTo>
                        <a:pt x="62" y="418"/>
                      </a:lnTo>
                      <a:lnTo>
                        <a:pt x="15" y="338"/>
                      </a:lnTo>
                      <a:lnTo>
                        <a:pt x="0" y="248"/>
                      </a:lnTo>
                      <a:lnTo>
                        <a:pt x="15" y="156"/>
                      </a:lnTo>
                      <a:lnTo>
                        <a:pt x="62" y="77"/>
                      </a:lnTo>
                      <a:lnTo>
                        <a:pt x="138" y="21"/>
                      </a:lnTo>
                      <a:lnTo>
                        <a:pt x="245" y="0"/>
                      </a:lnTo>
                      <a:close/>
                    </a:path>
                  </a:pathLst>
                </a:custGeom>
                <a:solidFill>
                  <a:srgbClr val="EBEBEB"/>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2" name="Freeform 228"/>
                <p:cNvSpPr>
                  <a:spLocks/>
                </p:cNvSpPr>
                <p:nvPr/>
              </p:nvSpPr>
              <p:spPr bwMode="auto">
                <a:xfrm>
                  <a:off x="5202" y="1499"/>
                  <a:ext cx="152" cy="155"/>
                </a:xfrm>
                <a:custGeom>
                  <a:avLst/>
                  <a:gdLst/>
                  <a:ahLst/>
                  <a:cxnLst>
                    <a:cxn ang="0">
                      <a:pos x="229" y="0"/>
                    </a:cxn>
                    <a:cxn ang="0">
                      <a:pos x="328" y="19"/>
                    </a:cxn>
                    <a:cxn ang="0">
                      <a:pos x="399" y="72"/>
                    </a:cxn>
                    <a:cxn ang="0">
                      <a:pos x="442" y="146"/>
                    </a:cxn>
                    <a:cxn ang="0">
                      <a:pos x="457" y="232"/>
                    </a:cxn>
                    <a:cxn ang="0">
                      <a:pos x="442" y="317"/>
                    </a:cxn>
                    <a:cxn ang="0">
                      <a:pos x="399" y="391"/>
                    </a:cxn>
                    <a:cxn ang="0">
                      <a:pos x="328" y="444"/>
                    </a:cxn>
                    <a:cxn ang="0">
                      <a:pos x="229" y="465"/>
                    </a:cxn>
                    <a:cxn ang="0">
                      <a:pos x="127" y="444"/>
                    </a:cxn>
                    <a:cxn ang="0">
                      <a:pos x="56" y="391"/>
                    </a:cxn>
                    <a:cxn ang="0">
                      <a:pos x="13" y="317"/>
                    </a:cxn>
                    <a:cxn ang="0">
                      <a:pos x="0" y="232"/>
                    </a:cxn>
                    <a:cxn ang="0">
                      <a:pos x="13" y="146"/>
                    </a:cxn>
                    <a:cxn ang="0">
                      <a:pos x="56" y="72"/>
                    </a:cxn>
                    <a:cxn ang="0">
                      <a:pos x="127" y="19"/>
                    </a:cxn>
                    <a:cxn ang="0">
                      <a:pos x="229" y="0"/>
                    </a:cxn>
                  </a:cxnLst>
                  <a:rect l="0" t="0" r="r" b="b"/>
                  <a:pathLst>
                    <a:path w="457" h="465">
                      <a:moveTo>
                        <a:pt x="229" y="0"/>
                      </a:moveTo>
                      <a:lnTo>
                        <a:pt x="328" y="19"/>
                      </a:lnTo>
                      <a:lnTo>
                        <a:pt x="399" y="72"/>
                      </a:lnTo>
                      <a:lnTo>
                        <a:pt x="442" y="146"/>
                      </a:lnTo>
                      <a:lnTo>
                        <a:pt x="457" y="232"/>
                      </a:lnTo>
                      <a:lnTo>
                        <a:pt x="442" y="317"/>
                      </a:lnTo>
                      <a:lnTo>
                        <a:pt x="399" y="391"/>
                      </a:lnTo>
                      <a:lnTo>
                        <a:pt x="328" y="444"/>
                      </a:lnTo>
                      <a:lnTo>
                        <a:pt x="229" y="465"/>
                      </a:lnTo>
                      <a:lnTo>
                        <a:pt x="127" y="444"/>
                      </a:lnTo>
                      <a:lnTo>
                        <a:pt x="56" y="391"/>
                      </a:lnTo>
                      <a:lnTo>
                        <a:pt x="13" y="317"/>
                      </a:lnTo>
                      <a:lnTo>
                        <a:pt x="0" y="232"/>
                      </a:lnTo>
                      <a:lnTo>
                        <a:pt x="13" y="146"/>
                      </a:lnTo>
                      <a:lnTo>
                        <a:pt x="56" y="72"/>
                      </a:lnTo>
                      <a:lnTo>
                        <a:pt x="127" y="19"/>
                      </a:lnTo>
                      <a:lnTo>
                        <a:pt x="229" y="0"/>
                      </a:lnTo>
                      <a:close/>
                    </a:path>
                  </a:pathLst>
                </a:custGeom>
                <a:solidFill>
                  <a:srgbClr val="EDEDED"/>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3" name="Freeform 229"/>
                <p:cNvSpPr>
                  <a:spLocks/>
                </p:cNvSpPr>
                <p:nvPr/>
              </p:nvSpPr>
              <p:spPr bwMode="auto">
                <a:xfrm>
                  <a:off x="5207" y="1506"/>
                  <a:ext cx="142" cy="143"/>
                </a:xfrm>
                <a:custGeom>
                  <a:avLst/>
                  <a:gdLst/>
                  <a:ahLst/>
                  <a:cxnLst>
                    <a:cxn ang="0">
                      <a:pos x="213" y="0"/>
                    </a:cxn>
                    <a:cxn ang="0">
                      <a:pos x="305" y="17"/>
                    </a:cxn>
                    <a:cxn ang="0">
                      <a:pos x="372" y="66"/>
                    </a:cxn>
                    <a:cxn ang="0">
                      <a:pos x="412" y="135"/>
                    </a:cxn>
                    <a:cxn ang="0">
                      <a:pos x="426" y="214"/>
                    </a:cxn>
                    <a:cxn ang="0">
                      <a:pos x="412" y="293"/>
                    </a:cxn>
                    <a:cxn ang="0">
                      <a:pos x="372" y="362"/>
                    </a:cxn>
                    <a:cxn ang="0">
                      <a:pos x="305" y="410"/>
                    </a:cxn>
                    <a:cxn ang="0">
                      <a:pos x="213" y="430"/>
                    </a:cxn>
                    <a:cxn ang="0">
                      <a:pos x="119" y="410"/>
                    </a:cxn>
                    <a:cxn ang="0">
                      <a:pos x="52" y="362"/>
                    </a:cxn>
                    <a:cxn ang="0">
                      <a:pos x="12" y="293"/>
                    </a:cxn>
                    <a:cxn ang="0">
                      <a:pos x="0" y="214"/>
                    </a:cxn>
                    <a:cxn ang="0">
                      <a:pos x="12" y="135"/>
                    </a:cxn>
                    <a:cxn ang="0">
                      <a:pos x="52" y="66"/>
                    </a:cxn>
                    <a:cxn ang="0">
                      <a:pos x="119" y="17"/>
                    </a:cxn>
                    <a:cxn ang="0">
                      <a:pos x="213" y="0"/>
                    </a:cxn>
                  </a:cxnLst>
                  <a:rect l="0" t="0" r="r" b="b"/>
                  <a:pathLst>
                    <a:path w="426" h="430">
                      <a:moveTo>
                        <a:pt x="213" y="0"/>
                      </a:moveTo>
                      <a:lnTo>
                        <a:pt x="305" y="17"/>
                      </a:lnTo>
                      <a:lnTo>
                        <a:pt x="372" y="66"/>
                      </a:lnTo>
                      <a:lnTo>
                        <a:pt x="412" y="135"/>
                      </a:lnTo>
                      <a:lnTo>
                        <a:pt x="426" y="214"/>
                      </a:lnTo>
                      <a:lnTo>
                        <a:pt x="412" y="293"/>
                      </a:lnTo>
                      <a:lnTo>
                        <a:pt x="372" y="362"/>
                      </a:lnTo>
                      <a:lnTo>
                        <a:pt x="305" y="410"/>
                      </a:lnTo>
                      <a:lnTo>
                        <a:pt x="213" y="430"/>
                      </a:lnTo>
                      <a:lnTo>
                        <a:pt x="119" y="410"/>
                      </a:lnTo>
                      <a:lnTo>
                        <a:pt x="52" y="362"/>
                      </a:lnTo>
                      <a:lnTo>
                        <a:pt x="12" y="293"/>
                      </a:lnTo>
                      <a:lnTo>
                        <a:pt x="0" y="214"/>
                      </a:lnTo>
                      <a:lnTo>
                        <a:pt x="12" y="135"/>
                      </a:lnTo>
                      <a:lnTo>
                        <a:pt x="52" y="66"/>
                      </a:lnTo>
                      <a:lnTo>
                        <a:pt x="119" y="17"/>
                      </a:lnTo>
                      <a:lnTo>
                        <a:pt x="213" y="0"/>
                      </a:lnTo>
                      <a:close/>
                    </a:path>
                  </a:pathLst>
                </a:custGeom>
                <a:solidFill>
                  <a:srgbClr val="F0F0F0"/>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4" name="Freeform 230"/>
                <p:cNvSpPr>
                  <a:spLocks/>
                </p:cNvSpPr>
                <p:nvPr/>
              </p:nvSpPr>
              <p:spPr bwMode="auto">
                <a:xfrm>
                  <a:off x="5214" y="1512"/>
                  <a:ext cx="130" cy="132"/>
                </a:xfrm>
                <a:custGeom>
                  <a:avLst/>
                  <a:gdLst/>
                  <a:ahLst/>
                  <a:cxnLst>
                    <a:cxn ang="0">
                      <a:pos x="196" y="0"/>
                    </a:cxn>
                    <a:cxn ang="0">
                      <a:pos x="281" y="16"/>
                    </a:cxn>
                    <a:cxn ang="0">
                      <a:pos x="342" y="61"/>
                    </a:cxn>
                    <a:cxn ang="0">
                      <a:pos x="378" y="125"/>
                    </a:cxn>
                    <a:cxn ang="0">
                      <a:pos x="391" y="199"/>
                    </a:cxn>
                    <a:cxn ang="0">
                      <a:pos x="378" y="271"/>
                    </a:cxn>
                    <a:cxn ang="0">
                      <a:pos x="342" y="335"/>
                    </a:cxn>
                    <a:cxn ang="0">
                      <a:pos x="281" y="379"/>
                    </a:cxn>
                    <a:cxn ang="0">
                      <a:pos x="196" y="397"/>
                    </a:cxn>
                    <a:cxn ang="0">
                      <a:pos x="109" y="379"/>
                    </a:cxn>
                    <a:cxn ang="0">
                      <a:pos x="48" y="335"/>
                    </a:cxn>
                    <a:cxn ang="0">
                      <a:pos x="11" y="271"/>
                    </a:cxn>
                    <a:cxn ang="0">
                      <a:pos x="0" y="199"/>
                    </a:cxn>
                    <a:cxn ang="0">
                      <a:pos x="11" y="125"/>
                    </a:cxn>
                    <a:cxn ang="0">
                      <a:pos x="48" y="61"/>
                    </a:cxn>
                    <a:cxn ang="0">
                      <a:pos x="109" y="16"/>
                    </a:cxn>
                    <a:cxn ang="0">
                      <a:pos x="196" y="0"/>
                    </a:cxn>
                  </a:cxnLst>
                  <a:rect l="0" t="0" r="r" b="b"/>
                  <a:pathLst>
                    <a:path w="391" h="397">
                      <a:moveTo>
                        <a:pt x="196" y="0"/>
                      </a:moveTo>
                      <a:lnTo>
                        <a:pt x="281" y="16"/>
                      </a:lnTo>
                      <a:lnTo>
                        <a:pt x="342" y="61"/>
                      </a:lnTo>
                      <a:lnTo>
                        <a:pt x="378" y="125"/>
                      </a:lnTo>
                      <a:lnTo>
                        <a:pt x="391" y="199"/>
                      </a:lnTo>
                      <a:lnTo>
                        <a:pt x="378" y="271"/>
                      </a:lnTo>
                      <a:lnTo>
                        <a:pt x="342" y="335"/>
                      </a:lnTo>
                      <a:lnTo>
                        <a:pt x="281" y="379"/>
                      </a:lnTo>
                      <a:lnTo>
                        <a:pt x="196" y="397"/>
                      </a:lnTo>
                      <a:lnTo>
                        <a:pt x="109" y="379"/>
                      </a:lnTo>
                      <a:lnTo>
                        <a:pt x="48" y="335"/>
                      </a:lnTo>
                      <a:lnTo>
                        <a:pt x="11" y="271"/>
                      </a:lnTo>
                      <a:lnTo>
                        <a:pt x="0" y="199"/>
                      </a:lnTo>
                      <a:lnTo>
                        <a:pt x="11" y="125"/>
                      </a:lnTo>
                      <a:lnTo>
                        <a:pt x="48" y="61"/>
                      </a:lnTo>
                      <a:lnTo>
                        <a:pt x="109" y="16"/>
                      </a:lnTo>
                      <a:lnTo>
                        <a:pt x="196" y="0"/>
                      </a:lnTo>
                      <a:close/>
                    </a:path>
                  </a:pathLst>
                </a:custGeom>
                <a:solidFill>
                  <a:srgbClr val="F2F2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5" name="Freeform 231"/>
                <p:cNvSpPr>
                  <a:spLocks/>
                </p:cNvSpPr>
                <p:nvPr/>
              </p:nvSpPr>
              <p:spPr bwMode="auto">
                <a:xfrm>
                  <a:off x="5219" y="1518"/>
                  <a:ext cx="120" cy="121"/>
                </a:xfrm>
                <a:custGeom>
                  <a:avLst/>
                  <a:gdLst/>
                  <a:ahLst/>
                  <a:cxnLst>
                    <a:cxn ang="0">
                      <a:pos x="181" y="0"/>
                    </a:cxn>
                    <a:cxn ang="0">
                      <a:pos x="258" y="14"/>
                    </a:cxn>
                    <a:cxn ang="0">
                      <a:pos x="314" y="56"/>
                    </a:cxn>
                    <a:cxn ang="0">
                      <a:pos x="347" y="114"/>
                    </a:cxn>
                    <a:cxn ang="0">
                      <a:pos x="360" y="181"/>
                    </a:cxn>
                    <a:cxn ang="0">
                      <a:pos x="347" y="247"/>
                    </a:cxn>
                    <a:cxn ang="0">
                      <a:pos x="314" y="305"/>
                    </a:cxn>
                    <a:cxn ang="0">
                      <a:pos x="258" y="346"/>
                    </a:cxn>
                    <a:cxn ang="0">
                      <a:pos x="181" y="362"/>
                    </a:cxn>
                    <a:cxn ang="0">
                      <a:pos x="101" y="346"/>
                    </a:cxn>
                    <a:cxn ang="0">
                      <a:pos x="45" y="305"/>
                    </a:cxn>
                    <a:cxn ang="0">
                      <a:pos x="11" y="247"/>
                    </a:cxn>
                    <a:cxn ang="0">
                      <a:pos x="0" y="181"/>
                    </a:cxn>
                    <a:cxn ang="0">
                      <a:pos x="11" y="114"/>
                    </a:cxn>
                    <a:cxn ang="0">
                      <a:pos x="45" y="56"/>
                    </a:cxn>
                    <a:cxn ang="0">
                      <a:pos x="101" y="14"/>
                    </a:cxn>
                    <a:cxn ang="0">
                      <a:pos x="181" y="0"/>
                    </a:cxn>
                  </a:cxnLst>
                  <a:rect l="0" t="0" r="r" b="b"/>
                  <a:pathLst>
                    <a:path w="360" h="362">
                      <a:moveTo>
                        <a:pt x="181" y="0"/>
                      </a:moveTo>
                      <a:lnTo>
                        <a:pt x="258" y="14"/>
                      </a:lnTo>
                      <a:lnTo>
                        <a:pt x="314" y="56"/>
                      </a:lnTo>
                      <a:lnTo>
                        <a:pt x="347" y="114"/>
                      </a:lnTo>
                      <a:lnTo>
                        <a:pt x="360" y="181"/>
                      </a:lnTo>
                      <a:lnTo>
                        <a:pt x="347" y="247"/>
                      </a:lnTo>
                      <a:lnTo>
                        <a:pt x="314" y="305"/>
                      </a:lnTo>
                      <a:lnTo>
                        <a:pt x="258" y="346"/>
                      </a:lnTo>
                      <a:lnTo>
                        <a:pt x="181" y="362"/>
                      </a:lnTo>
                      <a:lnTo>
                        <a:pt x="101" y="346"/>
                      </a:lnTo>
                      <a:lnTo>
                        <a:pt x="45" y="305"/>
                      </a:lnTo>
                      <a:lnTo>
                        <a:pt x="11" y="247"/>
                      </a:lnTo>
                      <a:lnTo>
                        <a:pt x="0" y="181"/>
                      </a:lnTo>
                      <a:lnTo>
                        <a:pt x="11" y="114"/>
                      </a:lnTo>
                      <a:lnTo>
                        <a:pt x="45" y="56"/>
                      </a:lnTo>
                      <a:lnTo>
                        <a:pt x="101" y="14"/>
                      </a:lnTo>
                      <a:lnTo>
                        <a:pt x="181" y="0"/>
                      </a:lnTo>
                      <a:close/>
                    </a:path>
                  </a:pathLst>
                </a:custGeom>
                <a:solidFill>
                  <a:srgbClr val="F5F5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6" name="Freeform 232"/>
                <p:cNvSpPr>
                  <a:spLocks/>
                </p:cNvSpPr>
                <p:nvPr/>
              </p:nvSpPr>
              <p:spPr bwMode="auto">
                <a:xfrm>
                  <a:off x="5226" y="1524"/>
                  <a:ext cx="108" cy="110"/>
                </a:xfrm>
                <a:custGeom>
                  <a:avLst/>
                  <a:gdLst/>
                  <a:ahLst/>
                  <a:cxnLst>
                    <a:cxn ang="0">
                      <a:pos x="163" y="0"/>
                    </a:cxn>
                    <a:cxn ang="0">
                      <a:pos x="233" y="13"/>
                    </a:cxn>
                    <a:cxn ang="0">
                      <a:pos x="284" y="51"/>
                    </a:cxn>
                    <a:cxn ang="0">
                      <a:pos x="315" y="104"/>
                    </a:cxn>
                    <a:cxn ang="0">
                      <a:pos x="326" y="165"/>
                    </a:cxn>
                    <a:cxn ang="0">
                      <a:pos x="315" y="225"/>
                    </a:cxn>
                    <a:cxn ang="0">
                      <a:pos x="284" y="278"/>
                    </a:cxn>
                    <a:cxn ang="0">
                      <a:pos x="233" y="316"/>
                    </a:cxn>
                    <a:cxn ang="0">
                      <a:pos x="163" y="331"/>
                    </a:cxn>
                    <a:cxn ang="0">
                      <a:pos x="91" y="316"/>
                    </a:cxn>
                    <a:cxn ang="0">
                      <a:pos x="40" y="278"/>
                    </a:cxn>
                    <a:cxn ang="0">
                      <a:pos x="10" y="225"/>
                    </a:cxn>
                    <a:cxn ang="0">
                      <a:pos x="0" y="165"/>
                    </a:cxn>
                    <a:cxn ang="0">
                      <a:pos x="10" y="104"/>
                    </a:cxn>
                    <a:cxn ang="0">
                      <a:pos x="40" y="51"/>
                    </a:cxn>
                    <a:cxn ang="0">
                      <a:pos x="91" y="13"/>
                    </a:cxn>
                    <a:cxn ang="0">
                      <a:pos x="163" y="0"/>
                    </a:cxn>
                  </a:cxnLst>
                  <a:rect l="0" t="0" r="r" b="b"/>
                  <a:pathLst>
                    <a:path w="326" h="331">
                      <a:moveTo>
                        <a:pt x="163" y="0"/>
                      </a:moveTo>
                      <a:lnTo>
                        <a:pt x="233" y="13"/>
                      </a:lnTo>
                      <a:lnTo>
                        <a:pt x="284" y="51"/>
                      </a:lnTo>
                      <a:lnTo>
                        <a:pt x="315" y="104"/>
                      </a:lnTo>
                      <a:lnTo>
                        <a:pt x="326" y="165"/>
                      </a:lnTo>
                      <a:lnTo>
                        <a:pt x="315" y="225"/>
                      </a:lnTo>
                      <a:lnTo>
                        <a:pt x="284" y="278"/>
                      </a:lnTo>
                      <a:lnTo>
                        <a:pt x="233" y="316"/>
                      </a:lnTo>
                      <a:lnTo>
                        <a:pt x="163" y="331"/>
                      </a:lnTo>
                      <a:lnTo>
                        <a:pt x="91" y="316"/>
                      </a:lnTo>
                      <a:lnTo>
                        <a:pt x="40" y="278"/>
                      </a:lnTo>
                      <a:lnTo>
                        <a:pt x="10" y="225"/>
                      </a:lnTo>
                      <a:lnTo>
                        <a:pt x="0" y="165"/>
                      </a:lnTo>
                      <a:lnTo>
                        <a:pt x="10" y="104"/>
                      </a:lnTo>
                      <a:lnTo>
                        <a:pt x="40" y="51"/>
                      </a:lnTo>
                      <a:lnTo>
                        <a:pt x="91" y="13"/>
                      </a:lnTo>
                      <a:lnTo>
                        <a:pt x="163" y="0"/>
                      </a:lnTo>
                      <a:close/>
                    </a:path>
                  </a:pathLst>
                </a:custGeom>
                <a:solidFill>
                  <a:srgbClr val="F7F7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7" name="Freeform 233"/>
                <p:cNvSpPr>
                  <a:spLocks/>
                </p:cNvSpPr>
                <p:nvPr/>
              </p:nvSpPr>
              <p:spPr bwMode="auto">
                <a:xfrm>
                  <a:off x="5231" y="1530"/>
                  <a:ext cx="98" cy="99"/>
                </a:xfrm>
                <a:custGeom>
                  <a:avLst/>
                  <a:gdLst/>
                  <a:ahLst/>
                  <a:cxnLst>
                    <a:cxn ang="0">
                      <a:pos x="147" y="0"/>
                    </a:cxn>
                    <a:cxn ang="0">
                      <a:pos x="211" y="13"/>
                    </a:cxn>
                    <a:cxn ang="0">
                      <a:pos x="257" y="46"/>
                    </a:cxn>
                    <a:cxn ang="0">
                      <a:pos x="284" y="93"/>
                    </a:cxn>
                    <a:cxn ang="0">
                      <a:pos x="294" y="149"/>
                    </a:cxn>
                    <a:cxn ang="0">
                      <a:pos x="284" y="203"/>
                    </a:cxn>
                    <a:cxn ang="0">
                      <a:pos x="257" y="250"/>
                    </a:cxn>
                    <a:cxn ang="0">
                      <a:pos x="211" y="283"/>
                    </a:cxn>
                    <a:cxn ang="0">
                      <a:pos x="147" y="297"/>
                    </a:cxn>
                    <a:cxn ang="0">
                      <a:pos x="82" y="283"/>
                    </a:cxn>
                    <a:cxn ang="0">
                      <a:pos x="37" y="250"/>
                    </a:cxn>
                    <a:cxn ang="0">
                      <a:pos x="9" y="203"/>
                    </a:cxn>
                    <a:cxn ang="0">
                      <a:pos x="0" y="149"/>
                    </a:cxn>
                    <a:cxn ang="0">
                      <a:pos x="9" y="93"/>
                    </a:cxn>
                    <a:cxn ang="0">
                      <a:pos x="37" y="46"/>
                    </a:cxn>
                    <a:cxn ang="0">
                      <a:pos x="82" y="13"/>
                    </a:cxn>
                    <a:cxn ang="0">
                      <a:pos x="147" y="0"/>
                    </a:cxn>
                  </a:cxnLst>
                  <a:rect l="0" t="0" r="r" b="b"/>
                  <a:pathLst>
                    <a:path w="294" h="297">
                      <a:moveTo>
                        <a:pt x="147" y="0"/>
                      </a:moveTo>
                      <a:lnTo>
                        <a:pt x="211" y="13"/>
                      </a:lnTo>
                      <a:lnTo>
                        <a:pt x="257" y="46"/>
                      </a:lnTo>
                      <a:lnTo>
                        <a:pt x="284" y="93"/>
                      </a:lnTo>
                      <a:lnTo>
                        <a:pt x="294" y="149"/>
                      </a:lnTo>
                      <a:lnTo>
                        <a:pt x="284" y="203"/>
                      </a:lnTo>
                      <a:lnTo>
                        <a:pt x="257" y="250"/>
                      </a:lnTo>
                      <a:lnTo>
                        <a:pt x="211" y="283"/>
                      </a:lnTo>
                      <a:lnTo>
                        <a:pt x="147" y="297"/>
                      </a:lnTo>
                      <a:lnTo>
                        <a:pt x="82" y="283"/>
                      </a:lnTo>
                      <a:lnTo>
                        <a:pt x="37" y="250"/>
                      </a:lnTo>
                      <a:lnTo>
                        <a:pt x="9" y="203"/>
                      </a:lnTo>
                      <a:lnTo>
                        <a:pt x="0" y="149"/>
                      </a:lnTo>
                      <a:lnTo>
                        <a:pt x="9" y="93"/>
                      </a:lnTo>
                      <a:lnTo>
                        <a:pt x="37" y="46"/>
                      </a:lnTo>
                      <a:lnTo>
                        <a:pt x="82" y="13"/>
                      </a:lnTo>
                      <a:lnTo>
                        <a:pt x="147" y="0"/>
                      </a:lnTo>
                      <a:close/>
                    </a:path>
                  </a:pathLst>
                </a:custGeom>
                <a:solidFill>
                  <a:srgbClr val="FAFA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8" name="Freeform 234"/>
                <p:cNvSpPr>
                  <a:spLocks/>
                </p:cNvSpPr>
                <p:nvPr/>
              </p:nvSpPr>
              <p:spPr bwMode="auto">
                <a:xfrm>
                  <a:off x="5237" y="1536"/>
                  <a:ext cx="87" cy="88"/>
                </a:xfrm>
                <a:custGeom>
                  <a:avLst/>
                  <a:gdLst/>
                  <a:ahLst/>
                  <a:cxnLst>
                    <a:cxn ang="0">
                      <a:pos x="132" y="0"/>
                    </a:cxn>
                    <a:cxn ang="0">
                      <a:pos x="187" y="11"/>
                    </a:cxn>
                    <a:cxn ang="0">
                      <a:pos x="227" y="40"/>
                    </a:cxn>
                    <a:cxn ang="0">
                      <a:pos x="252" y="82"/>
                    </a:cxn>
                    <a:cxn ang="0">
                      <a:pos x="260" y="131"/>
                    </a:cxn>
                    <a:cxn ang="0">
                      <a:pos x="252" y="179"/>
                    </a:cxn>
                    <a:cxn ang="0">
                      <a:pos x="227" y="221"/>
                    </a:cxn>
                    <a:cxn ang="0">
                      <a:pos x="187" y="251"/>
                    </a:cxn>
                    <a:cxn ang="0">
                      <a:pos x="132" y="263"/>
                    </a:cxn>
                    <a:cxn ang="0">
                      <a:pos x="73" y="251"/>
                    </a:cxn>
                    <a:cxn ang="0">
                      <a:pos x="32" y="221"/>
                    </a:cxn>
                    <a:cxn ang="0">
                      <a:pos x="8" y="179"/>
                    </a:cxn>
                    <a:cxn ang="0">
                      <a:pos x="0" y="131"/>
                    </a:cxn>
                    <a:cxn ang="0">
                      <a:pos x="8" y="82"/>
                    </a:cxn>
                    <a:cxn ang="0">
                      <a:pos x="32" y="40"/>
                    </a:cxn>
                    <a:cxn ang="0">
                      <a:pos x="73" y="11"/>
                    </a:cxn>
                    <a:cxn ang="0">
                      <a:pos x="132" y="0"/>
                    </a:cxn>
                  </a:cxnLst>
                  <a:rect l="0" t="0" r="r" b="b"/>
                  <a:pathLst>
                    <a:path w="260" h="263">
                      <a:moveTo>
                        <a:pt x="132" y="0"/>
                      </a:moveTo>
                      <a:lnTo>
                        <a:pt x="187" y="11"/>
                      </a:lnTo>
                      <a:lnTo>
                        <a:pt x="227" y="40"/>
                      </a:lnTo>
                      <a:lnTo>
                        <a:pt x="252" y="82"/>
                      </a:lnTo>
                      <a:lnTo>
                        <a:pt x="260" y="131"/>
                      </a:lnTo>
                      <a:lnTo>
                        <a:pt x="252" y="179"/>
                      </a:lnTo>
                      <a:lnTo>
                        <a:pt x="227" y="221"/>
                      </a:lnTo>
                      <a:lnTo>
                        <a:pt x="187" y="251"/>
                      </a:lnTo>
                      <a:lnTo>
                        <a:pt x="132" y="263"/>
                      </a:lnTo>
                      <a:lnTo>
                        <a:pt x="73" y="251"/>
                      </a:lnTo>
                      <a:lnTo>
                        <a:pt x="32" y="221"/>
                      </a:lnTo>
                      <a:lnTo>
                        <a:pt x="8" y="179"/>
                      </a:lnTo>
                      <a:lnTo>
                        <a:pt x="0" y="131"/>
                      </a:lnTo>
                      <a:lnTo>
                        <a:pt x="8" y="82"/>
                      </a:lnTo>
                      <a:lnTo>
                        <a:pt x="32" y="40"/>
                      </a:lnTo>
                      <a:lnTo>
                        <a:pt x="73" y="11"/>
                      </a:lnTo>
                      <a:lnTo>
                        <a:pt x="132" y="0"/>
                      </a:lnTo>
                      <a:close/>
                    </a:path>
                  </a:pathLst>
                </a:custGeom>
                <a:solidFill>
                  <a:srgbClr val="FF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09" name="Freeform 235"/>
                <p:cNvSpPr>
                  <a:spLocks/>
                </p:cNvSpPr>
                <p:nvPr/>
              </p:nvSpPr>
              <p:spPr bwMode="auto">
                <a:xfrm>
                  <a:off x="5208" y="1508"/>
                  <a:ext cx="45" cy="58"/>
                </a:xfrm>
                <a:custGeom>
                  <a:avLst/>
                  <a:gdLst/>
                  <a:ahLst/>
                  <a:cxnLst>
                    <a:cxn ang="0">
                      <a:pos x="96" y="0"/>
                    </a:cxn>
                    <a:cxn ang="0">
                      <a:pos x="105" y="4"/>
                    </a:cxn>
                    <a:cxn ang="0">
                      <a:pos x="114" y="9"/>
                    </a:cxn>
                    <a:cxn ang="0">
                      <a:pos x="124" y="12"/>
                    </a:cxn>
                    <a:cxn ang="0">
                      <a:pos x="134" y="17"/>
                    </a:cxn>
                    <a:cxn ang="0">
                      <a:pos x="117" y="35"/>
                    </a:cxn>
                    <a:cxn ang="0">
                      <a:pos x="101" y="53"/>
                    </a:cxn>
                    <a:cxn ang="0">
                      <a:pos x="86" y="71"/>
                    </a:cxn>
                    <a:cxn ang="0">
                      <a:pos x="73" y="91"/>
                    </a:cxn>
                    <a:cxn ang="0">
                      <a:pos x="60" y="109"/>
                    </a:cxn>
                    <a:cxn ang="0">
                      <a:pos x="51" y="131"/>
                    </a:cxn>
                    <a:cxn ang="0">
                      <a:pos x="42" y="152"/>
                    </a:cxn>
                    <a:cxn ang="0">
                      <a:pos x="38" y="175"/>
                    </a:cxn>
                    <a:cxn ang="0">
                      <a:pos x="29" y="171"/>
                    </a:cxn>
                    <a:cxn ang="0">
                      <a:pos x="19" y="167"/>
                    </a:cxn>
                    <a:cxn ang="0">
                      <a:pos x="9" y="162"/>
                    </a:cxn>
                    <a:cxn ang="0">
                      <a:pos x="0" y="158"/>
                    </a:cxn>
                    <a:cxn ang="0">
                      <a:pos x="5" y="135"/>
                    </a:cxn>
                    <a:cxn ang="0">
                      <a:pos x="15" y="114"/>
                    </a:cxn>
                    <a:cxn ang="0">
                      <a:pos x="25" y="93"/>
                    </a:cxn>
                    <a:cxn ang="0">
                      <a:pos x="38" y="75"/>
                    </a:cxn>
                    <a:cxn ang="0">
                      <a:pos x="52" y="55"/>
                    </a:cxn>
                    <a:cxn ang="0">
                      <a:pos x="67" y="37"/>
                    </a:cxn>
                    <a:cxn ang="0">
                      <a:pos x="81" y="19"/>
                    </a:cxn>
                    <a:cxn ang="0">
                      <a:pos x="96" y="0"/>
                    </a:cxn>
                  </a:cxnLst>
                  <a:rect l="0" t="0" r="r" b="b"/>
                  <a:pathLst>
                    <a:path w="134" h="175">
                      <a:moveTo>
                        <a:pt x="96" y="0"/>
                      </a:moveTo>
                      <a:lnTo>
                        <a:pt x="105" y="4"/>
                      </a:lnTo>
                      <a:lnTo>
                        <a:pt x="114" y="9"/>
                      </a:lnTo>
                      <a:lnTo>
                        <a:pt x="124" y="12"/>
                      </a:lnTo>
                      <a:lnTo>
                        <a:pt x="134" y="17"/>
                      </a:lnTo>
                      <a:lnTo>
                        <a:pt x="117" y="35"/>
                      </a:lnTo>
                      <a:lnTo>
                        <a:pt x="101" y="53"/>
                      </a:lnTo>
                      <a:lnTo>
                        <a:pt x="86" y="71"/>
                      </a:lnTo>
                      <a:lnTo>
                        <a:pt x="73" y="91"/>
                      </a:lnTo>
                      <a:lnTo>
                        <a:pt x="60" y="109"/>
                      </a:lnTo>
                      <a:lnTo>
                        <a:pt x="51" y="131"/>
                      </a:lnTo>
                      <a:lnTo>
                        <a:pt x="42" y="152"/>
                      </a:lnTo>
                      <a:lnTo>
                        <a:pt x="38" y="175"/>
                      </a:lnTo>
                      <a:lnTo>
                        <a:pt x="29" y="171"/>
                      </a:lnTo>
                      <a:lnTo>
                        <a:pt x="19" y="167"/>
                      </a:lnTo>
                      <a:lnTo>
                        <a:pt x="9" y="162"/>
                      </a:lnTo>
                      <a:lnTo>
                        <a:pt x="0" y="158"/>
                      </a:lnTo>
                      <a:lnTo>
                        <a:pt x="5" y="135"/>
                      </a:lnTo>
                      <a:lnTo>
                        <a:pt x="15" y="114"/>
                      </a:lnTo>
                      <a:lnTo>
                        <a:pt x="25" y="93"/>
                      </a:lnTo>
                      <a:lnTo>
                        <a:pt x="38" y="75"/>
                      </a:lnTo>
                      <a:lnTo>
                        <a:pt x="52" y="55"/>
                      </a:lnTo>
                      <a:lnTo>
                        <a:pt x="67" y="37"/>
                      </a:lnTo>
                      <a:lnTo>
                        <a:pt x="81" y="19"/>
                      </a:lnTo>
                      <a:lnTo>
                        <a:pt x="96"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0" name="Freeform 236"/>
                <p:cNvSpPr>
                  <a:spLocks/>
                </p:cNvSpPr>
                <p:nvPr/>
              </p:nvSpPr>
              <p:spPr bwMode="auto">
                <a:xfrm>
                  <a:off x="5225" y="1517"/>
                  <a:ext cx="36" cy="44"/>
                </a:xfrm>
                <a:custGeom>
                  <a:avLst/>
                  <a:gdLst/>
                  <a:ahLst/>
                  <a:cxnLst>
                    <a:cxn ang="0">
                      <a:pos x="80" y="0"/>
                    </a:cxn>
                    <a:cxn ang="0">
                      <a:pos x="86" y="2"/>
                    </a:cxn>
                    <a:cxn ang="0">
                      <a:pos x="94" y="6"/>
                    </a:cxn>
                    <a:cxn ang="0">
                      <a:pos x="101" y="9"/>
                    </a:cxn>
                    <a:cxn ang="0">
                      <a:pos x="109" y="12"/>
                    </a:cxn>
                    <a:cxn ang="0">
                      <a:pos x="95" y="24"/>
                    </a:cxn>
                    <a:cxn ang="0">
                      <a:pos x="82" y="38"/>
                    </a:cxn>
                    <a:cxn ang="0">
                      <a:pos x="70" y="53"/>
                    </a:cxn>
                    <a:cxn ang="0">
                      <a:pos x="59" y="67"/>
                    </a:cxn>
                    <a:cxn ang="0">
                      <a:pos x="48" y="82"/>
                    </a:cxn>
                    <a:cxn ang="0">
                      <a:pos x="41" y="98"/>
                    </a:cxn>
                    <a:cxn ang="0">
                      <a:pos x="33" y="114"/>
                    </a:cxn>
                    <a:cxn ang="0">
                      <a:pos x="30" y="132"/>
                    </a:cxn>
                    <a:cxn ang="0">
                      <a:pos x="21" y="129"/>
                    </a:cxn>
                    <a:cxn ang="0">
                      <a:pos x="14" y="126"/>
                    </a:cxn>
                    <a:cxn ang="0">
                      <a:pos x="7" y="122"/>
                    </a:cxn>
                    <a:cxn ang="0">
                      <a:pos x="0" y="120"/>
                    </a:cxn>
                    <a:cxn ang="0">
                      <a:pos x="5" y="102"/>
                    </a:cxn>
                    <a:cxn ang="0">
                      <a:pos x="13" y="86"/>
                    </a:cxn>
                    <a:cxn ang="0">
                      <a:pos x="22" y="71"/>
                    </a:cxn>
                    <a:cxn ang="0">
                      <a:pos x="33" y="56"/>
                    </a:cxn>
                    <a:cxn ang="0">
                      <a:pos x="44" y="42"/>
                    </a:cxn>
                    <a:cxn ang="0">
                      <a:pos x="56" y="28"/>
                    </a:cxn>
                    <a:cxn ang="0">
                      <a:pos x="68" y="13"/>
                    </a:cxn>
                    <a:cxn ang="0">
                      <a:pos x="80" y="0"/>
                    </a:cxn>
                  </a:cxnLst>
                  <a:rect l="0" t="0" r="r" b="b"/>
                  <a:pathLst>
                    <a:path w="109" h="132">
                      <a:moveTo>
                        <a:pt x="80" y="0"/>
                      </a:moveTo>
                      <a:lnTo>
                        <a:pt x="86" y="2"/>
                      </a:lnTo>
                      <a:lnTo>
                        <a:pt x="94" y="6"/>
                      </a:lnTo>
                      <a:lnTo>
                        <a:pt x="101" y="9"/>
                      </a:lnTo>
                      <a:lnTo>
                        <a:pt x="109" y="12"/>
                      </a:lnTo>
                      <a:lnTo>
                        <a:pt x="95" y="24"/>
                      </a:lnTo>
                      <a:lnTo>
                        <a:pt x="82" y="38"/>
                      </a:lnTo>
                      <a:lnTo>
                        <a:pt x="70" y="53"/>
                      </a:lnTo>
                      <a:lnTo>
                        <a:pt x="59" y="67"/>
                      </a:lnTo>
                      <a:lnTo>
                        <a:pt x="48" y="82"/>
                      </a:lnTo>
                      <a:lnTo>
                        <a:pt x="41" y="98"/>
                      </a:lnTo>
                      <a:lnTo>
                        <a:pt x="33" y="114"/>
                      </a:lnTo>
                      <a:lnTo>
                        <a:pt x="30" y="132"/>
                      </a:lnTo>
                      <a:lnTo>
                        <a:pt x="21" y="129"/>
                      </a:lnTo>
                      <a:lnTo>
                        <a:pt x="14" y="126"/>
                      </a:lnTo>
                      <a:lnTo>
                        <a:pt x="7" y="122"/>
                      </a:lnTo>
                      <a:lnTo>
                        <a:pt x="0" y="120"/>
                      </a:lnTo>
                      <a:lnTo>
                        <a:pt x="5" y="102"/>
                      </a:lnTo>
                      <a:lnTo>
                        <a:pt x="13" y="86"/>
                      </a:lnTo>
                      <a:lnTo>
                        <a:pt x="22" y="71"/>
                      </a:lnTo>
                      <a:lnTo>
                        <a:pt x="33" y="56"/>
                      </a:lnTo>
                      <a:lnTo>
                        <a:pt x="44" y="42"/>
                      </a:lnTo>
                      <a:lnTo>
                        <a:pt x="56" y="28"/>
                      </a:lnTo>
                      <a:lnTo>
                        <a:pt x="68" y="13"/>
                      </a:lnTo>
                      <a:lnTo>
                        <a:pt x="80"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1" name="Freeform 237"/>
                <p:cNvSpPr>
                  <a:spLocks/>
                </p:cNvSpPr>
                <p:nvPr/>
              </p:nvSpPr>
              <p:spPr bwMode="auto">
                <a:xfrm>
                  <a:off x="5222" y="1594"/>
                  <a:ext cx="102" cy="44"/>
                </a:xfrm>
                <a:custGeom>
                  <a:avLst/>
                  <a:gdLst/>
                  <a:ahLst/>
                  <a:cxnLst>
                    <a:cxn ang="0">
                      <a:pos x="76" y="106"/>
                    </a:cxn>
                    <a:cxn ang="0">
                      <a:pos x="103" y="122"/>
                    </a:cxn>
                    <a:cxn ang="0">
                      <a:pos x="138" y="132"/>
                    </a:cxn>
                    <a:cxn ang="0">
                      <a:pos x="176" y="133"/>
                    </a:cxn>
                    <a:cxn ang="0">
                      <a:pos x="214" y="129"/>
                    </a:cxn>
                    <a:cxn ang="0">
                      <a:pos x="248" y="118"/>
                    </a:cxn>
                    <a:cxn ang="0">
                      <a:pos x="277" y="105"/>
                    </a:cxn>
                    <a:cxn ang="0">
                      <a:pos x="297" y="87"/>
                    </a:cxn>
                    <a:cxn ang="0">
                      <a:pos x="307" y="68"/>
                    </a:cxn>
                    <a:cxn ang="0">
                      <a:pos x="295" y="24"/>
                    </a:cxn>
                    <a:cxn ang="0">
                      <a:pos x="275" y="7"/>
                    </a:cxn>
                    <a:cxn ang="0">
                      <a:pos x="248" y="7"/>
                    </a:cxn>
                    <a:cxn ang="0">
                      <a:pos x="219" y="20"/>
                    </a:cxn>
                    <a:cxn ang="0">
                      <a:pos x="187" y="35"/>
                    </a:cxn>
                    <a:cxn ang="0">
                      <a:pos x="156" y="48"/>
                    </a:cxn>
                    <a:cxn ang="0">
                      <a:pos x="128" y="52"/>
                    </a:cxn>
                    <a:cxn ang="0">
                      <a:pos x="109" y="41"/>
                    </a:cxn>
                    <a:cxn ang="0">
                      <a:pos x="80" y="13"/>
                    </a:cxn>
                    <a:cxn ang="0">
                      <a:pos x="52" y="0"/>
                    </a:cxn>
                    <a:cxn ang="0">
                      <a:pos x="27" y="0"/>
                    </a:cxn>
                    <a:cxn ang="0">
                      <a:pos x="8" y="12"/>
                    </a:cxn>
                    <a:cxn ang="0">
                      <a:pos x="0" y="29"/>
                    </a:cxn>
                    <a:cxn ang="0">
                      <a:pos x="6" y="53"/>
                    </a:cxn>
                    <a:cxn ang="0">
                      <a:pos x="29" y="79"/>
                    </a:cxn>
                    <a:cxn ang="0">
                      <a:pos x="76" y="106"/>
                    </a:cxn>
                  </a:cxnLst>
                  <a:rect l="0" t="0" r="r" b="b"/>
                  <a:pathLst>
                    <a:path w="307" h="133">
                      <a:moveTo>
                        <a:pt x="76" y="106"/>
                      </a:moveTo>
                      <a:lnTo>
                        <a:pt x="103" y="122"/>
                      </a:lnTo>
                      <a:lnTo>
                        <a:pt x="138" y="132"/>
                      </a:lnTo>
                      <a:lnTo>
                        <a:pt x="176" y="133"/>
                      </a:lnTo>
                      <a:lnTo>
                        <a:pt x="214" y="129"/>
                      </a:lnTo>
                      <a:lnTo>
                        <a:pt x="248" y="118"/>
                      </a:lnTo>
                      <a:lnTo>
                        <a:pt x="277" y="105"/>
                      </a:lnTo>
                      <a:lnTo>
                        <a:pt x="297" y="87"/>
                      </a:lnTo>
                      <a:lnTo>
                        <a:pt x="307" y="68"/>
                      </a:lnTo>
                      <a:lnTo>
                        <a:pt x="295" y="24"/>
                      </a:lnTo>
                      <a:lnTo>
                        <a:pt x="275" y="7"/>
                      </a:lnTo>
                      <a:lnTo>
                        <a:pt x="248" y="7"/>
                      </a:lnTo>
                      <a:lnTo>
                        <a:pt x="219" y="20"/>
                      </a:lnTo>
                      <a:lnTo>
                        <a:pt x="187" y="35"/>
                      </a:lnTo>
                      <a:lnTo>
                        <a:pt x="156" y="48"/>
                      </a:lnTo>
                      <a:lnTo>
                        <a:pt x="128" y="52"/>
                      </a:lnTo>
                      <a:lnTo>
                        <a:pt x="109" y="41"/>
                      </a:lnTo>
                      <a:lnTo>
                        <a:pt x="80" y="13"/>
                      </a:lnTo>
                      <a:lnTo>
                        <a:pt x="52" y="0"/>
                      </a:lnTo>
                      <a:lnTo>
                        <a:pt x="27" y="0"/>
                      </a:lnTo>
                      <a:lnTo>
                        <a:pt x="8" y="12"/>
                      </a:lnTo>
                      <a:lnTo>
                        <a:pt x="0" y="29"/>
                      </a:lnTo>
                      <a:lnTo>
                        <a:pt x="6" y="53"/>
                      </a:lnTo>
                      <a:lnTo>
                        <a:pt x="29" y="79"/>
                      </a:lnTo>
                      <a:lnTo>
                        <a:pt x="76" y="10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2" name="Freeform 238"/>
                <p:cNvSpPr>
                  <a:spLocks/>
                </p:cNvSpPr>
                <p:nvPr/>
              </p:nvSpPr>
              <p:spPr bwMode="auto">
                <a:xfrm>
                  <a:off x="5221" y="1591"/>
                  <a:ext cx="105" cy="48"/>
                </a:xfrm>
                <a:custGeom>
                  <a:avLst/>
                  <a:gdLst/>
                  <a:ahLst/>
                  <a:cxnLst>
                    <a:cxn ang="0">
                      <a:pos x="77" y="113"/>
                    </a:cxn>
                    <a:cxn ang="0">
                      <a:pos x="106" y="130"/>
                    </a:cxn>
                    <a:cxn ang="0">
                      <a:pos x="141" y="140"/>
                    </a:cxn>
                    <a:cxn ang="0">
                      <a:pos x="179" y="142"/>
                    </a:cxn>
                    <a:cxn ang="0">
                      <a:pos x="218" y="139"/>
                    </a:cxn>
                    <a:cxn ang="0">
                      <a:pos x="253" y="128"/>
                    </a:cxn>
                    <a:cxn ang="0">
                      <a:pos x="283" y="113"/>
                    </a:cxn>
                    <a:cxn ang="0">
                      <a:pos x="305" y="94"/>
                    </a:cxn>
                    <a:cxn ang="0">
                      <a:pos x="316" y="74"/>
                    </a:cxn>
                    <a:cxn ang="0">
                      <a:pos x="305" y="30"/>
                    </a:cxn>
                    <a:cxn ang="0">
                      <a:pos x="286" y="11"/>
                    </a:cxn>
                    <a:cxn ang="0">
                      <a:pos x="259" y="10"/>
                    </a:cxn>
                    <a:cxn ang="0">
                      <a:pos x="228" y="21"/>
                    </a:cxn>
                    <a:cxn ang="0">
                      <a:pos x="195" y="34"/>
                    </a:cxn>
                    <a:cxn ang="0">
                      <a:pos x="164" y="48"/>
                    </a:cxn>
                    <a:cxn ang="0">
                      <a:pos x="136" y="50"/>
                    </a:cxn>
                    <a:cxn ang="0">
                      <a:pos x="115" y="39"/>
                    </a:cxn>
                    <a:cxn ang="0">
                      <a:pos x="85" y="11"/>
                    </a:cxn>
                    <a:cxn ang="0">
                      <a:pos x="55" y="0"/>
                    </a:cxn>
                    <a:cxn ang="0">
                      <a:pos x="28" y="1"/>
                    </a:cxn>
                    <a:cxn ang="0">
                      <a:pos x="10" y="15"/>
                    </a:cxn>
                    <a:cxn ang="0">
                      <a:pos x="0" y="34"/>
                    </a:cxn>
                    <a:cxn ang="0">
                      <a:pos x="6" y="59"/>
                    </a:cxn>
                    <a:cxn ang="0">
                      <a:pos x="31" y="86"/>
                    </a:cxn>
                    <a:cxn ang="0">
                      <a:pos x="77" y="113"/>
                    </a:cxn>
                  </a:cxnLst>
                  <a:rect l="0" t="0" r="r" b="b"/>
                  <a:pathLst>
                    <a:path w="316" h="142">
                      <a:moveTo>
                        <a:pt x="77" y="113"/>
                      </a:moveTo>
                      <a:lnTo>
                        <a:pt x="106" y="130"/>
                      </a:lnTo>
                      <a:lnTo>
                        <a:pt x="141" y="140"/>
                      </a:lnTo>
                      <a:lnTo>
                        <a:pt x="179" y="142"/>
                      </a:lnTo>
                      <a:lnTo>
                        <a:pt x="218" y="139"/>
                      </a:lnTo>
                      <a:lnTo>
                        <a:pt x="253" y="128"/>
                      </a:lnTo>
                      <a:lnTo>
                        <a:pt x="283" y="113"/>
                      </a:lnTo>
                      <a:lnTo>
                        <a:pt x="305" y="94"/>
                      </a:lnTo>
                      <a:lnTo>
                        <a:pt x="316" y="74"/>
                      </a:lnTo>
                      <a:lnTo>
                        <a:pt x="305" y="30"/>
                      </a:lnTo>
                      <a:lnTo>
                        <a:pt x="286" y="11"/>
                      </a:lnTo>
                      <a:lnTo>
                        <a:pt x="259" y="10"/>
                      </a:lnTo>
                      <a:lnTo>
                        <a:pt x="228" y="21"/>
                      </a:lnTo>
                      <a:lnTo>
                        <a:pt x="195" y="34"/>
                      </a:lnTo>
                      <a:lnTo>
                        <a:pt x="164" y="48"/>
                      </a:lnTo>
                      <a:lnTo>
                        <a:pt x="136" y="50"/>
                      </a:lnTo>
                      <a:lnTo>
                        <a:pt x="115" y="39"/>
                      </a:lnTo>
                      <a:lnTo>
                        <a:pt x="85" y="11"/>
                      </a:lnTo>
                      <a:lnTo>
                        <a:pt x="55" y="0"/>
                      </a:lnTo>
                      <a:lnTo>
                        <a:pt x="28" y="1"/>
                      </a:lnTo>
                      <a:lnTo>
                        <a:pt x="10" y="15"/>
                      </a:lnTo>
                      <a:lnTo>
                        <a:pt x="0" y="34"/>
                      </a:lnTo>
                      <a:lnTo>
                        <a:pt x="6" y="59"/>
                      </a:lnTo>
                      <a:lnTo>
                        <a:pt x="31" y="86"/>
                      </a:lnTo>
                      <a:lnTo>
                        <a:pt x="77" y="11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3" name="Freeform 239"/>
                <p:cNvSpPr>
                  <a:spLocks/>
                </p:cNvSpPr>
                <p:nvPr/>
              </p:nvSpPr>
              <p:spPr bwMode="auto">
                <a:xfrm>
                  <a:off x="5220" y="1589"/>
                  <a:ext cx="107" cy="50"/>
                </a:xfrm>
                <a:custGeom>
                  <a:avLst/>
                  <a:gdLst/>
                  <a:ahLst/>
                  <a:cxnLst>
                    <a:cxn ang="0">
                      <a:pos x="76" y="120"/>
                    </a:cxn>
                    <a:cxn ang="0">
                      <a:pos x="105" y="138"/>
                    </a:cxn>
                    <a:cxn ang="0">
                      <a:pos x="141" y="148"/>
                    </a:cxn>
                    <a:cxn ang="0">
                      <a:pos x="180" y="149"/>
                    </a:cxn>
                    <a:cxn ang="0">
                      <a:pos x="219" y="146"/>
                    </a:cxn>
                    <a:cxn ang="0">
                      <a:pos x="255" y="135"/>
                    </a:cxn>
                    <a:cxn ang="0">
                      <a:pos x="287" y="119"/>
                    </a:cxn>
                    <a:cxn ang="0">
                      <a:pos x="309" y="99"/>
                    </a:cxn>
                    <a:cxn ang="0">
                      <a:pos x="321" y="77"/>
                    </a:cxn>
                    <a:cxn ang="0">
                      <a:pos x="311" y="32"/>
                    </a:cxn>
                    <a:cxn ang="0">
                      <a:pos x="292" y="13"/>
                    </a:cxn>
                    <a:cxn ang="0">
                      <a:pos x="265" y="12"/>
                    </a:cxn>
                    <a:cxn ang="0">
                      <a:pos x="235" y="22"/>
                    </a:cxn>
                    <a:cxn ang="0">
                      <a:pos x="202" y="35"/>
                    </a:cxn>
                    <a:cxn ang="0">
                      <a:pos x="171" y="49"/>
                    </a:cxn>
                    <a:cxn ang="0">
                      <a:pos x="142" y="51"/>
                    </a:cxn>
                    <a:cxn ang="0">
                      <a:pos x="121" y="39"/>
                    </a:cxn>
                    <a:cxn ang="0">
                      <a:pos x="89" y="11"/>
                    </a:cxn>
                    <a:cxn ang="0">
                      <a:pos x="57" y="0"/>
                    </a:cxn>
                    <a:cxn ang="0">
                      <a:pos x="29" y="2"/>
                    </a:cxn>
                    <a:cxn ang="0">
                      <a:pos x="10" y="17"/>
                    </a:cxn>
                    <a:cxn ang="0">
                      <a:pos x="0" y="38"/>
                    </a:cxn>
                    <a:cxn ang="0">
                      <a:pos x="6" y="65"/>
                    </a:cxn>
                    <a:cxn ang="0">
                      <a:pos x="29" y="92"/>
                    </a:cxn>
                    <a:cxn ang="0">
                      <a:pos x="76" y="120"/>
                    </a:cxn>
                  </a:cxnLst>
                  <a:rect l="0" t="0" r="r" b="b"/>
                  <a:pathLst>
                    <a:path w="321" h="149">
                      <a:moveTo>
                        <a:pt x="76" y="120"/>
                      </a:moveTo>
                      <a:lnTo>
                        <a:pt x="105" y="138"/>
                      </a:lnTo>
                      <a:lnTo>
                        <a:pt x="141" y="148"/>
                      </a:lnTo>
                      <a:lnTo>
                        <a:pt x="180" y="149"/>
                      </a:lnTo>
                      <a:lnTo>
                        <a:pt x="219" y="146"/>
                      </a:lnTo>
                      <a:lnTo>
                        <a:pt x="255" y="135"/>
                      </a:lnTo>
                      <a:lnTo>
                        <a:pt x="287" y="119"/>
                      </a:lnTo>
                      <a:lnTo>
                        <a:pt x="309" y="99"/>
                      </a:lnTo>
                      <a:lnTo>
                        <a:pt x="321" y="77"/>
                      </a:lnTo>
                      <a:lnTo>
                        <a:pt x="311" y="32"/>
                      </a:lnTo>
                      <a:lnTo>
                        <a:pt x="292" y="13"/>
                      </a:lnTo>
                      <a:lnTo>
                        <a:pt x="265" y="12"/>
                      </a:lnTo>
                      <a:lnTo>
                        <a:pt x="235" y="22"/>
                      </a:lnTo>
                      <a:lnTo>
                        <a:pt x="202" y="35"/>
                      </a:lnTo>
                      <a:lnTo>
                        <a:pt x="171" y="49"/>
                      </a:lnTo>
                      <a:lnTo>
                        <a:pt x="142" y="51"/>
                      </a:lnTo>
                      <a:lnTo>
                        <a:pt x="121" y="39"/>
                      </a:lnTo>
                      <a:lnTo>
                        <a:pt x="89" y="11"/>
                      </a:lnTo>
                      <a:lnTo>
                        <a:pt x="57" y="0"/>
                      </a:lnTo>
                      <a:lnTo>
                        <a:pt x="29" y="2"/>
                      </a:lnTo>
                      <a:lnTo>
                        <a:pt x="10" y="17"/>
                      </a:lnTo>
                      <a:lnTo>
                        <a:pt x="0" y="38"/>
                      </a:lnTo>
                      <a:lnTo>
                        <a:pt x="6" y="65"/>
                      </a:lnTo>
                      <a:lnTo>
                        <a:pt x="29" y="92"/>
                      </a:lnTo>
                      <a:lnTo>
                        <a:pt x="76" y="12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4" name="Freeform 240"/>
                <p:cNvSpPr>
                  <a:spLocks/>
                </p:cNvSpPr>
                <p:nvPr/>
              </p:nvSpPr>
              <p:spPr bwMode="auto">
                <a:xfrm>
                  <a:off x="5220" y="1587"/>
                  <a:ext cx="109" cy="52"/>
                </a:xfrm>
                <a:custGeom>
                  <a:avLst/>
                  <a:gdLst/>
                  <a:ahLst/>
                  <a:cxnLst>
                    <a:cxn ang="0">
                      <a:pos x="76" y="125"/>
                    </a:cxn>
                    <a:cxn ang="0">
                      <a:pos x="105" y="143"/>
                    </a:cxn>
                    <a:cxn ang="0">
                      <a:pos x="141" y="154"/>
                    </a:cxn>
                    <a:cxn ang="0">
                      <a:pos x="180" y="155"/>
                    </a:cxn>
                    <a:cxn ang="0">
                      <a:pos x="222" y="152"/>
                    </a:cxn>
                    <a:cxn ang="0">
                      <a:pos x="258" y="140"/>
                    </a:cxn>
                    <a:cxn ang="0">
                      <a:pos x="291" y="124"/>
                    </a:cxn>
                    <a:cxn ang="0">
                      <a:pos x="315" y="103"/>
                    </a:cxn>
                    <a:cxn ang="0">
                      <a:pos x="328" y="81"/>
                    </a:cxn>
                    <a:cxn ang="0">
                      <a:pos x="318" y="34"/>
                    </a:cxn>
                    <a:cxn ang="0">
                      <a:pos x="300" y="15"/>
                    </a:cxn>
                    <a:cxn ang="0">
                      <a:pos x="273" y="12"/>
                    </a:cxn>
                    <a:cxn ang="0">
                      <a:pos x="242" y="22"/>
                    </a:cxn>
                    <a:cxn ang="0">
                      <a:pos x="208" y="35"/>
                    </a:cxn>
                    <a:cxn ang="0">
                      <a:pos x="176" y="46"/>
                    </a:cxn>
                    <a:cxn ang="0">
                      <a:pos x="147" y="49"/>
                    </a:cxn>
                    <a:cxn ang="0">
                      <a:pos x="125" y="38"/>
                    </a:cxn>
                    <a:cxn ang="0">
                      <a:pos x="90" y="10"/>
                    </a:cxn>
                    <a:cxn ang="0">
                      <a:pos x="58" y="0"/>
                    </a:cxn>
                    <a:cxn ang="0">
                      <a:pos x="30" y="4"/>
                    </a:cxn>
                    <a:cxn ang="0">
                      <a:pos x="9" y="18"/>
                    </a:cxn>
                    <a:cxn ang="0">
                      <a:pos x="0" y="40"/>
                    </a:cxn>
                    <a:cxn ang="0">
                      <a:pos x="6" y="67"/>
                    </a:cxn>
                    <a:cxn ang="0">
                      <a:pos x="29" y="97"/>
                    </a:cxn>
                    <a:cxn ang="0">
                      <a:pos x="76" y="125"/>
                    </a:cxn>
                  </a:cxnLst>
                  <a:rect l="0" t="0" r="r" b="b"/>
                  <a:pathLst>
                    <a:path w="328" h="155">
                      <a:moveTo>
                        <a:pt x="76" y="125"/>
                      </a:moveTo>
                      <a:lnTo>
                        <a:pt x="105" y="143"/>
                      </a:lnTo>
                      <a:lnTo>
                        <a:pt x="141" y="154"/>
                      </a:lnTo>
                      <a:lnTo>
                        <a:pt x="180" y="155"/>
                      </a:lnTo>
                      <a:lnTo>
                        <a:pt x="222" y="152"/>
                      </a:lnTo>
                      <a:lnTo>
                        <a:pt x="258" y="140"/>
                      </a:lnTo>
                      <a:lnTo>
                        <a:pt x="291" y="124"/>
                      </a:lnTo>
                      <a:lnTo>
                        <a:pt x="315" y="103"/>
                      </a:lnTo>
                      <a:lnTo>
                        <a:pt x="328" y="81"/>
                      </a:lnTo>
                      <a:lnTo>
                        <a:pt x="318" y="34"/>
                      </a:lnTo>
                      <a:lnTo>
                        <a:pt x="300" y="15"/>
                      </a:lnTo>
                      <a:lnTo>
                        <a:pt x="273" y="12"/>
                      </a:lnTo>
                      <a:lnTo>
                        <a:pt x="242" y="22"/>
                      </a:lnTo>
                      <a:lnTo>
                        <a:pt x="208" y="35"/>
                      </a:lnTo>
                      <a:lnTo>
                        <a:pt x="176" y="46"/>
                      </a:lnTo>
                      <a:lnTo>
                        <a:pt x="147" y="49"/>
                      </a:lnTo>
                      <a:lnTo>
                        <a:pt x="125" y="38"/>
                      </a:lnTo>
                      <a:lnTo>
                        <a:pt x="90" y="10"/>
                      </a:lnTo>
                      <a:lnTo>
                        <a:pt x="58" y="0"/>
                      </a:lnTo>
                      <a:lnTo>
                        <a:pt x="30" y="4"/>
                      </a:lnTo>
                      <a:lnTo>
                        <a:pt x="9" y="18"/>
                      </a:lnTo>
                      <a:lnTo>
                        <a:pt x="0" y="40"/>
                      </a:lnTo>
                      <a:lnTo>
                        <a:pt x="6" y="67"/>
                      </a:lnTo>
                      <a:lnTo>
                        <a:pt x="29" y="97"/>
                      </a:lnTo>
                      <a:lnTo>
                        <a:pt x="76" y="12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5" name="Freeform 241"/>
                <p:cNvSpPr>
                  <a:spLocks/>
                </p:cNvSpPr>
                <p:nvPr/>
              </p:nvSpPr>
              <p:spPr bwMode="auto">
                <a:xfrm>
                  <a:off x="5219" y="1585"/>
                  <a:ext cx="112" cy="55"/>
                </a:xfrm>
                <a:custGeom>
                  <a:avLst/>
                  <a:gdLst/>
                  <a:ahLst/>
                  <a:cxnLst>
                    <a:cxn ang="0">
                      <a:pos x="79" y="131"/>
                    </a:cxn>
                    <a:cxn ang="0">
                      <a:pos x="107" y="150"/>
                    </a:cxn>
                    <a:cxn ang="0">
                      <a:pos x="144" y="163"/>
                    </a:cxn>
                    <a:cxn ang="0">
                      <a:pos x="184" y="164"/>
                    </a:cxn>
                    <a:cxn ang="0">
                      <a:pos x="226" y="159"/>
                    </a:cxn>
                    <a:cxn ang="0">
                      <a:pos x="264" y="146"/>
                    </a:cxn>
                    <a:cxn ang="0">
                      <a:pos x="297" y="130"/>
                    </a:cxn>
                    <a:cxn ang="0">
                      <a:pos x="321" y="109"/>
                    </a:cxn>
                    <a:cxn ang="0">
                      <a:pos x="336" y="86"/>
                    </a:cxn>
                    <a:cxn ang="0">
                      <a:pos x="327" y="39"/>
                    </a:cxn>
                    <a:cxn ang="0">
                      <a:pos x="309" y="18"/>
                    </a:cxn>
                    <a:cxn ang="0">
                      <a:pos x="282" y="14"/>
                    </a:cxn>
                    <a:cxn ang="0">
                      <a:pos x="251" y="23"/>
                    </a:cxn>
                    <a:cxn ang="0">
                      <a:pos x="217" y="35"/>
                    </a:cxn>
                    <a:cxn ang="0">
                      <a:pos x="185" y="46"/>
                    </a:cxn>
                    <a:cxn ang="0">
                      <a:pos x="155" y="49"/>
                    </a:cxn>
                    <a:cxn ang="0">
                      <a:pos x="131" y="37"/>
                    </a:cxn>
                    <a:cxn ang="0">
                      <a:pos x="96" y="8"/>
                    </a:cxn>
                    <a:cxn ang="0">
                      <a:pos x="61" y="0"/>
                    </a:cxn>
                    <a:cxn ang="0">
                      <a:pos x="32" y="5"/>
                    </a:cxn>
                    <a:cxn ang="0">
                      <a:pos x="11" y="21"/>
                    </a:cxn>
                    <a:cxn ang="0">
                      <a:pos x="0" y="44"/>
                    </a:cxn>
                    <a:cxn ang="0">
                      <a:pos x="6" y="73"/>
                    </a:cxn>
                    <a:cxn ang="0">
                      <a:pos x="31" y="103"/>
                    </a:cxn>
                    <a:cxn ang="0">
                      <a:pos x="79" y="131"/>
                    </a:cxn>
                  </a:cxnLst>
                  <a:rect l="0" t="0" r="r" b="b"/>
                  <a:pathLst>
                    <a:path w="336" h="164">
                      <a:moveTo>
                        <a:pt x="79" y="131"/>
                      </a:moveTo>
                      <a:lnTo>
                        <a:pt x="107" y="150"/>
                      </a:lnTo>
                      <a:lnTo>
                        <a:pt x="144" y="163"/>
                      </a:lnTo>
                      <a:lnTo>
                        <a:pt x="184" y="164"/>
                      </a:lnTo>
                      <a:lnTo>
                        <a:pt x="226" y="159"/>
                      </a:lnTo>
                      <a:lnTo>
                        <a:pt x="264" y="146"/>
                      </a:lnTo>
                      <a:lnTo>
                        <a:pt x="297" y="130"/>
                      </a:lnTo>
                      <a:lnTo>
                        <a:pt x="321" y="109"/>
                      </a:lnTo>
                      <a:lnTo>
                        <a:pt x="336" y="86"/>
                      </a:lnTo>
                      <a:lnTo>
                        <a:pt x="327" y="39"/>
                      </a:lnTo>
                      <a:lnTo>
                        <a:pt x="309" y="18"/>
                      </a:lnTo>
                      <a:lnTo>
                        <a:pt x="282" y="14"/>
                      </a:lnTo>
                      <a:lnTo>
                        <a:pt x="251" y="23"/>
                      </a:lnTo>
                      <a:lnTo>
                        <a:pt x="217" y="35"/>
                      </a:lnTo>
                      <a:lnTo>
                        <a:pt x="185" y="46"/>
                      </a:lnTo>
                      <a:lnTo>
                        <a:pt x="155" y="49"/>
                      </a:lnTo>
                      <a:lnTo>
                        <a:pt x="131" y="37"/>
                      </a:lnTo>
                      <a:lnTo>
                        <a:pt x="96" y="8"/>
                      </a:lnTo>
                      <a:lnTo>
                        <a:pt x="61" y="0"/>
                      </a:lnTo>
                      <a:lnTo>
                        <a:pt x="32" y="5"/>
                      </a:lnTo>
                      <a:lnTo>
                        <a:pt x="11" y="21"/>
                      </a:lnTo>
                      <a:lnTo>
                        <a:pt x="0" y="44"/>
                      </a:lnTo>
                      <a:lnTo>
                        <a:pt x="6" y="73"/>
                      </a:lnTo>
                      <a:lnTo>
                        <a:pt x="31" y="103"/>
                      </a:lnTo>
                      <a:lnTo>
                        <a:pt x="79" y="131"/>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6" name="Freeform 242"/>
                <p:cNvSpPr>
                  <a:spLocks/>
                </p:cNvSpPr>
                <p:nvPr/>
              </p:nvSpPr>
              <p:spPr bwMode="auto">
                <a:xfrm>
                  <a:off x="5219" y="1583"/>
                  <a:ext cx="114" cy="57"/>
                </a:xfrm>
                <a:custGeom>
                  <a:avLst/>
                  <a:gdLst/>
                  <a:ahLst/>
                  <a:cxnLst>
                    <a:cxn ang="0">
                      <a:pos x="78" y="137"/>
                    </a:cxn>
                    <a:cxn ang="0">
                      <a:pos x="107" y="158"/>
                    </a:cxn>
                    <a:cxn ang="0">
                      <a:pos x="145" y="170"/>
                    </a:cxn>
                    <a:cxn ang="0">
                      <a:pos x="185" y="171"/>
                    </a:cxn>
                    <a:cxn ang="0">
                      <a:pos x="228" y="166"/>
                    </a:cxn>
                    <a:cxn ang="0">
                      <a:pos x="267" y="153"/>
                    </a:cxn>
                    <a:cxn ang="0">
                      <a:pos x="302" y="136"/>
                    </a:cxn>
                    <a:cxn ang="0">
                      <a:pos x="327" y="114"/>
                    </a:cxn>
                    <a:cxn ang="0">
                      <a:pos x="343" y="90"/>
                    </a:cxn>
                    <a:cxn ang="0">
                      <a:pos x="335" y="43"/>
                    </a:cxn>
                    <a:cxn ang="0">
                      <a:pos x="317" y="20"/>
                    </a:cxn>
                    <a:cxn ang="0">
                      <a:pos x="290" y="16"/>
                    </a:cxn>
                    <a:cxn ang="0">
                      <a:pos x="260" y="23"/>
                    </a:cxn>
                    <a:cxn ang="0">
                      <a:pos x="226" y="33"/>
                    </a:cxn>
                    <a:cxn ang="0">
                      <a:pos x="191" y="44"/>
                    </a:cxn>
                    <a:cxn ang="0">
                      <a:pos x="159" y="46"/>
                    </a:cxn>
                    <a:cxn ang="0">
                      <a:pos x="135" y="35"/>
                    </a:cxn>
                    <a:cxn ang="0">
                      <a:pos x="97" y="8"/>
                    </a:cxn>
                    <a:cxn ang="0">
                      <a:pos x="62" y="0"/>
                    </a:cxn>
                    <a:cxn ang="0">
                      <a:pos x="32" y="5"/>
                    </a:cxn>
                    <a:cxn ang="0">
                      <a:pos x="11" y="23"/>
                    </a:cxn>
                    <a:cxn ang="0">
                      <a:pos x="0" y="47"/>
                    </a:cxn>
                    <a:cxn ang="0">
                      <a:pos x="6" y="78"/>
                    </a:cxn>
                    <a:cxn ang="0">
                      <a:pos x="31" y="107"/>
                    </a:cxn>
                    <a:cxn ang="0">
                      <a:pos x="78" y="137"/>
                    </a:cxn>
                  </a:cxnLst>
                  <a:rect l="0" t="0" r="r" b="b"/>
                  <a:pathLst>
                    <a:path w="343" h="171">
                      <a:moveTo>
                        <a:pt x="78" y="137"/>
                      </a:moveTo>
                      <a:lnTo>
                        <a:pt x="107" y="158"/>
                      </a:lnTo>
                      <a:lnTo>
                        <a:pt x="145" y="170"/>
                      </a:lnTo>
                      <a:lnTo>
                        <a:pt x="185" y="171"/>
                      </a:lnTo>
                      <a:lnTo>
                        <a:pt x="228" y="166"/>
                      </a:lnTo>
                      <a:lnTo>
                        <a:pt x="267" y="153"/>
                      </a:lnTo>
                      <a:lnTo>
                        <a:pt x="302" y="136"/>
                      </a:lnTo>
                      <a:lnTo>
                        <a:pt x="327" y="114"/>
                      </a:lnTo>
                      <a:lnTo>
                        <a:pt x="343" y="90"/>
                      </a:lnTo>
                      <a:lnTo>
                        <a:pt x="335" y="43"/>
                      </a:lnTo>
                      <a:lnTo>
                        <a:pt x="317" y="20"/>
                      </a:lnTo>
                      <a:lnTo>
                        <a:pt x="290" y="16"/>
                      </a:lnTo>
                      <a:lnTo>
                        <a:pt x="260" y="23"/>
                      </a:lnTo>
                      <a:lnTo>
                        <a:pt x="226" y="33"/>
                      </a:lnTo>
                      <a:lnTo>
                        <a:pt x="191" y="44"/>
                      </a:lnTo>
                      <a:lnTo>
                        <a:pt x="159" y="46"/>
                      </a:lnTo>
                      <a:lnTo>
                        <a:pt x="135" y="35"/>
                      </a:lnTo>
                      <a:lnTo>
                        <a:pt x="97" y="8"/>
                      </a:lnTo>
                      <a:lnTo>
                        <a:pt x="62" y="0"/>
                      </a:lnTo>
                      <a:lnTo>
                        <a:pt x="32" y="5"/>
                      </a:lnTo>
                      <a:lnTo>
                        <a:pt x="11" y="23"/>
                      </a:lnTo>
                      <a:lnTo>
                        <a:pt x="0" y="47"/>
                      </a:lnTo>
                      <a:lnTo>
                        <a:pt x="6" y="78"/>
                      </a:lnTo>
                      <a:lnTo>
                        <a:pt x="31" y="107"/>
                      </a:lnTo>
                      <a:lnTo>
                        <a:pt x="78" y="137"/>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7" name="Freeform 243"/>
                <p:cNvSpPr>
                  <a:spLocks/>
                </p:cNvSpPr>
                <p:nvPr/>
              </p:nvSpPr>
              <p:spPr bwMode="auto">
                <a:xfrm>
                  <a:off x="5218" y="1581"/>
                  <a:ext cx="117" cy="60"/>
                </a:xfrm>
                <a:custGeom>
                  <a:avLst/>
                  <a:gdLst/>
                  <a:ahLst/>
                  <a:cxnLst>
                    <a:cxn ang="0">
                      <a:pos x="78" y="145"/>
                    </a:cxn>
                    <a:cxn ang="0">
                      <a:pos x="108" y="167"/>
                    </a:cxn>
                    <a:cxn ang="0">
                      <a:pos x="146" y="179"/>
                    </a:cxn>
                    <a:cxn ang="0">
                      <a:pos x="187" y="180"/>
                    </a:cxn>
                    <a:cxn ang="0">
                      <a:pos x="230" y="175"/>
                    </a:cxn>
                    <a:cxn ang="0">
                      <a:pos x="271" y="161"/>
                    </a:cxn>
                    <a:cxn ang="0">
                      <a:pos x="306" y="142"/>
                    </a:cxn>
                    <a:cxn ang="0">
                      <a:pos x="333" y="119"/>
                    </a:cxn>
                    <a:cxn ang="0">
                      <a:pos x="350" y="95"/>
                    </a:cxn>
                    <a:cxn ang="0">
                      <a:pos x="342" y="47"/>
                    </a:cxn>
                    <a:cxn ang="0">
                      <a:pos x="325" y="25"/>
                    </a:cxn>
                    <a:cxn ang="0">
                      <a:pos x="298" y="19"/>
                    </a:cxn>
                    <a:cxn ang="0">
                      <a:pos x="267" y="26"/>
                    </a:cxn>
                    <a:cxn ang="0">
                      <a:pos x="231" y="36"/>
                    </a:cxn>
                    <a:cxn ang="0">
                      <a:pos x="197" y="46"/>
                    </a:cxn>
                    <a:cxn ang="0">
                      <a:pos x="165" y="47"/>
                    </a:cxn>
                    <a:cxn ang="0">
                      <a:pos x="139" y="35"/>
                    </a:cxn>
                    <a:cxn ang="0">
                      <a:pos x="100" y="8"/>
                    </a:cxn>
                    <a:cxn ang="0">
                      <a:pos x="65" y="0"/>
                    </a:cxn>
                    <a:cxn ang="0">
                      <a:pos x="33" y="8"/>
                    </a:cxn>
                    <a:cxn ang="0">
                      <a:pos x="11" y="27"/>
                    </a:cxn>
                    <a:cxn ang="0">
                      <a:pos x="0" y="53"/>
                    </a:cxn>
                    <a:cxn ang="0">
                      <a:pos x="6" y="84"/>
                    </a:cxn>
                    <a:cxn ang="0">
                      <a:pos x="30" y="115"/>
                    </a:cxn>
                    <a:cxn ang="0">
                      <a:pos x="78" y="145"/>
                    </a:cxn>
                  </a:cxnLst>
                  <a:rect l="0" t="0" r="r" b="b"/>
                  <a:pathLst>
                    <a:path w="350" h="180">
                      <a:moveTo>
                        <a:pt x="78" y="145"/>
                      </a:moveTo>
                      <a:lnTo>
                        <a:pt x="108" y="167"/>
                      </a:lnTo>
                      <a:lnTo>
                        <a:pt x="146" y="179"/>
                      </a:lnTo>
                      <a:lnTo>
                        <a:pt x="187" y="180"/>
                      </a:lnTo>
                      <a:lnTo>
                        <a:pt x="230" y="175"/>
                      </a:lnTo>
                      <a:lnTo>
                        <a:pt x="271" y="161"/>
                      </a:lnTo>
                      <a:lnTo>
                        <a:pt x="306" y="142"/>
                      </a:lnTo>
                      <a:lnTo>
                        <a:pt x="333" y="119"/>
                      </a:lnTo>
                      <a:lnTo>
                        <a:pt x="350" y="95"/>
                      </a:lnTo>
                      <a:lnTo>
                        <a:pt x="342" y="47"/>
                      </a:lnTo>
                      <a:lnTo>
                        <a:pt x="325" y="25"/>
                      </a:lnTo>
                      <a:lnTo>
                        <a:pt x="298" y="19"/>
                      </a:lnTo>
                      <a:lnTo>
                        <a:pt x="267" y="26"/>
                      </a:lnTo>
                      <a:lnTo>
                        <a:pt x="231" y="36"/>
                      </a:lnTo>
                      <a:lnTo>
                        <a:pt x="197" y="46"/>
                      </a:lnTo>
                      <a:lnTo>
                        <a:pt x="165" y="47"/>
                      </a:lnTo>
                      <a:lnTo>
                        <a:pt x="139" y="35"/>
                      </a:lnTo>
                      <a:lnTo>
                        <a:pt x="100" y="8"/>
                      </a:lnTo>
                      <a:lnTo>
                        <a:pt x="65" y="0"/>
                      </a:lnTo>
                      <a:lnTo>
                        <a:pt x="33" y="8"/>
                      </a:lnTo>
                      <a:lnTo>
                        <a:pt x="11" y="27"/>
                      </a:lnTo>
                      <a:lnTo>
                        <a:pt x="0" y="53"/>
                      </a:lnTo>
                      <a:lnTo>
                        <a:pt x="6" y="84"/>
                      </a:lnTo>
                      <a:lnTo>
                        <a:pt x="30" y="115"/>
                      </a:lnTo>
                      <a:lnTo>
                        <a:pt x="78" y="14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8" name="Freeform 244"/>
                <p:cNvSpPr>
                  <a:spLocks/>
                </p:cNvSpPr>
                <p:nvPr/>
              </p:nvSpPr>
              <p:spPr bwMode="auto">
                <a:xfrm>
                  <a:off x="5223" y="1596"/>
                  <a:ext cx="98" cy="42"/>
                </a:xfrm>
                <a:custGeom>
                  <a:avLst/>
                  <a:gdLst/>
                  <a:ahLst/>
                  <a:cxnLst>
                    <a:cxn ang="0">
                      <a:pos x="74" y="101"/>
                    </a:cxn>
                    <a:cxn ang="0">
                      <a:pos x="101" y="116"/>
                    </a:cxn>
                    <a:cxn ang="0">
                      <a:pos x="135" y="125"/>
                    </a:cxn>
                    <a:cxn ang="0">
                      <a:pos x="171" y="126"/>
                    </a:cxn>
                    <a:cxn ang="0">
                      <a:pos x="207" y="123"/>
                    </a:cxn>
                    <a:cxn ang="0">
                      <a:pos x="239" y="112"/>
                    </a:cxn>
                    <a:cxn ang="0">
                      <a:pos x="267" y="99"/>
                    </a:cxn>
                    <a:cxn ang="0">
                      <a:pos x="287" y="82"/>
                    </a:cxn>
                    <a:cxn ang="0">
                      <a:pos x="296" y="65"/>
                    </a:cxn>
                    <a:cxn ang="0">
                      <a:pos x="285" y="24"/>
                    </a:cxn>
                    <a:cxn ang="0">
                      <a:pos x="265" y="8"/>
                    </a:cxn>
                    <a:cxn ang="0">
                      <a:pos x="239" y="8"/>
                    </a:cxn>
                    <a:cxn ang="0">
                      <a:pos x="211" y="20"/>
                    </a:cxn>
                    <a:cxn ang="0">
                      <a:pos x="179" y="35"/>
                    </a:cxn>
                    <a:cxn ang="0">
                      <a:pos x="151" y="49"/>
                    </a:cxn>
                    <a:cxn ang="0">
                      <a:pos x="124" y="51"/>
                    </a:cxn>
                    <a:cxn ang="0">
                      <a:pos x="106" y="40"/>
                    </a:cxn>
                    <a:cxn ang="0">
                      <a:pos x="79" y="13"/>
                    </a:cxn>
                    <a:cxn ang="0">
                      <a:pos x="52" y="1"/>
                    </a:cxn>
                    <a:cxn ang="0">
                      <a:pos x="27" y="0"/>
                    </a:cxn>
                    <a:cxn ang="0">
                      <a:pos x="10" y="11"/>
                    </a:cxn>
                    <a:cxn ang="0">
                      <a:pos x="0" y="27"/>
                    </a:cxn>
                    <a:cxn ang="0">
                      <a:pos x="6" y="50"/>
                    </a:cxn>
                    <a:cxn ang="0">
                      <a:pos x="30" y="74"/>
                    </a:cxn>
                    <a:cxn ang="0">
                      <a:pos x="74" y="101"/>
                    </a:cxn>
                  </a:cxnLst>
                  <a:rect l="0" t="0" r="r" b="b"/>
                  <a:pathLst>
                    <a:path w="296" h="126">
                      <a:moveTo>
                        <a:pt x="74" y="101"/>
                      </a:moveTo>
                      <a:lnTo>
                        <a:pt x="101" y="116"/>
                      </a:lnTo>
                      <a:lnTo>
                        <a:pt x="135" y="125"/>
                      </a:lnTo>
                      <a:lnTo>
                        <a:pt x="171" y="126"/>
                      </a:lnTo>
                      <a:lnTo>
                        <a:pt x="207" y="123"/>
                      </a:lnTo>
                      <a:lnTo>
                        <a:pt x="239" y="112"/>
                      </a:lnTo>
                      <a:lnTo>
                        <a:pt x="267" y="99"/>
                      </a:lnTo>
                      <a:lnTo>
                        <a:pt x="287" y="82"/>
                      </a:lnTo>
                      <a:lnTo>
                        <a:pt x="296" y="65"/>
                      </a:lnTo>
                      <a:lnTo>
                        <a:pt x="285" y="24"/>
                      </a:lnTo>
                      <a:lnTo>
                        <a:pt x="265" y="8"/>
                      </a:lnTo>
                      <a:lnTo>
                        <a:pt x="239" y="8"/>
                      </a:lnTo>
                      <a:lnTo>
                        <a:pt x="211" y="20"/>
                      </a:lnTo>
                      <a:lnTo>
                        <a:pt x="179" y="35"/>
                      </a:lnTo>
                      <a:lnTo>
                        <a:pt x="151" y="49"/>
                      </a:lnTo>
                      <a:lnTo>
                        <a:pt x="124" y="51"/>
                      </a:lnTo>
                      <a:lnTo>
                        <a:pt x="106" y="40"/>
                      </a:lnTo>
                      <a:lnTo>
                        <a:pt x="79" y="13"/>
                      </a:lnTo>
                      <a:lnTo>
                        <a:pt x="52" y="1"/>
                      </a:lnTo>
                      <a:lnTo>
                        <a:pt x="27" y="0"/>
                      </a:lnTo>
                      <a:lnTo>
                        <a:pt x="10" y="11"/>
                      </a:lnTo>
                      <a:lnTo>
                        <a:pt x="0" y="27"/>
                      </a:lnTo>
                      <a:lnTo>
                        <a:pt x="6" y="50"/>
                      </a:lnTo>
                      <a:lnTo>
                        <a:pt x="30" y="74"/>
                      </a:lnTo>
                      <a:lnTo>
                        <a:pt x="74" y="10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9" name="Freeform 245"/>
                <p:cNvSpPr>
                  <a:spLocks/>
                </p:cNvSpPr>
                <p:nvPr/>
              </p:nvSpPr>
              <p:spPr bwMode="auto">
                <a:xfrm>
                  <a:off x="5224" y="1598"/>
                  <a:ext cx="95" cy="40"/>
                </a:xfrm>
                <a:custGeom>
                  <a:avLst/>
                  <a:gdLst/>
                  <a:ahLst/>
                  <a:cxnLst>
                    <a:cxn ang="0">
                      <a:pos x="70" y="94"/>
                    </a:cxn>
                    <a:cxn ang="0">
                      <a:pos x="96" y="109"/>
                    </a:cxn>
                    <a:cxn ang="0">
                      <a:pos x="129" y="118"/>
                    </a:cxn>
                    <a:cxn ang="0">
                      <a:pos x="163" y="118"/>
                    </a:cxn>
                    <a:cxn ang="0">
                      <a:pos x="199" y="115"/>
                    </a:cxn>
                    <a:cxn ang="0">
                      <a:pos x="229" y="105"/>
                    </a:cxn>
                    <a:cxn ang="0">
                      <a:pos x="258" y="93"/>
                    </a:cxn>
                    <a:cxn ang="0">
                      <a:pos x="275" y="78"/>
                    </a:cxn>
                    <a:cxn ang="0">
                      <a:pos x="283" y="61"/>
                    </a:cxn>
                    <a:cxn ang="0">
                      <a:pos x="272" y="24"/>
                    </a:cxn>
                    <a:cxn ang="0">
                      <a:pos x="254" y="10"/>
                    </a:cxn>
                    <a:cxn ang="0">
                      <a:pos x="229" y="11"/>
                    </a:cxn>
                    <a:cxn ang="0">
                      <a:pos x="201" y="22"/>
                    </a:cxn>
                    <a:cxn ang="0">
                      <a:pos x="172" y="35"/>
                    </a:cxn>
                    <a:cxn ang="0">
                      <a:pos x="144" y="48"/>
                    </a:cxn>
                    <a:cxn ang="0">
                      <a:pos x="119" y="51"/>
                    </a:cxn>
                    <a:cxn ang="0">
                      <a:pos x="101" y="40"/>
                    </a:cxn>
                    <a:cxn ang="0">
                      <a:pos x="75" y="13"/>
                    </a:cxn>
                    <a:cxn ang="0">
                      <a:pos x="49" y="2"/>
                    </a:cxn>
                    <a:cxn ang="0">
                      <a:pos x="25" y="0"/>
                    </a:cxn>
                    <a:cxn ang="0">
                      <a:pos x="9" y="10"/>
                    </a:cxn>
                    <a:cxn ang="0">
                      <a:pos x="0" y="24"/>
                    </a:cxn>
                    <a:cxn ang="0">
                      <a:pos x="6" y="45"/>
                    </a:cxn>
                    <a:cxn ang="0">
                      <a:pos x="27" y="69"/>
                    </a:cxn>
                    <a:cxn ang="0">
                      <a:pos x="70" y="94"/>
                    </a:cxn>
                  </a:cxnLst>
                  <a:rect l="0" t="0" r="r" b="b"/>
                  <a:pathLst>
                    <a:path w="283" h="118">
                      <a:moveTo>
                        <a:pt x="70" y="94"/>
                      </a:moveTo>
                      <a:lnTo>
                        <a:pt x="96" y="109"/>
                      </a:lnTo>
                      <a:lnTo>
                        <a:pt x="129" y="118"/>
                      </a:lnTo>
                      <a:lnTo>
                        <a:pt x="163" y="118"/>
                      </a:lnTo>
                      <a:lnTo>
                        <a:pt x="199" y="115"/>
                      </a:lnTo>
                      <a:lnTo>
                        <a:pt x="229" y="105"/>
                      </a:lnTo>
                      <a:lnTo>
                        <a:pt x="258" y="93"/>
                      </a:lnTo>
                      <a:lnTo>
                        <a:pt x="275" y="78"/>
                      </a:lnTo>
                      <a:lnTo>
                        <a:pt x="283" y="61"/>
                      </a:lnTo>
                      <a:lnTo>
                        <a:pt x="272" y="24"/>
                      </a:lnTo>
                      <a:lnTo>
                        <a:pt x="254" y="10"/>
                      </a:lnTo>
                      <a:lnTo>
                        <a:pt x="229" y="11"/>
                      </a:lnTo>
                      <a:lnTo>
                        <a:pt x="201" y="22"/>
                      </a:lnTo>
                      <a:lnTo>
                        <a:pt x="172" y="35"/>
                      </a:lnTo>
                      <a:lnTo>
                        <a:pt x="144" y="48"/>
                      </a:lnTo>
                      <a:lnTo>
                        <a:pt x="119" y="51"/>
                      </a:lnTo>
                      <a:lnTo>
                        <a:pt x="101" y="40"/>
                      </a:lnTo>
                      <a:lnTo>
                        <a:pt x="75" y="13"/>
                      </a:lnTo>
                      <a:lnTo>
                        <a:pt x="49" y="2"/>
                      </a:lnTo>
                      <a:lnTo>
                        <a:pt x="25" y="0"/>
                      </a:lnTo>
                      <a:lnTo>
                        <a:pt x="9" y="10"/>
                      </a:lnTo>
                      <a:lnTo>
                        <a:pt x="0" y="24"/>
                      </a:lnTo>
                      <a:lnTo>
                        <a:pt x="6" y="45"/>
                      </a:lnTo>
                      <a:lnTo>
                        <a:pt x="27" y="69"/>
                      </a:lnTo>
                      <a:lnTo>
                        <a:pt x="70" y="9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0" name="Freeform 246"/>
                <p:cNvSpPr>
                  <a:spLocks/>
                </p:cNvSpPr>
                <p:nvPr/>
              </p:nvSpPr>
              <p:spPr bwMode="auto">
                <a:xfrm>
                  <a:off x="5226" y="1601"/>
                  <a:ext cx="91" cy="36"/>
                </a:xfrm>
                <a:custGeom>
                  <a:avLst/>
                  <a:gdLst/>
                  <a:ahLst/>
                  <a:cxnLst>
                    <a:cxn ang="0">
                      <a:pos x="67" y="87"/>
                    </a:cxn>
                    <a:cxn ang="0">
                      <a:pos x="91" y="101"/>
                    </a:cxn>
                    <a:cxn ang="0">
                      <a:pos x="123" y="109"/>
                    </a:cxn>
                    <a:cxn ang="0">
                      <a:pos x="157" y="109"/>
                    </a:cxn>
                    <a:cxn ang="0">
                      <a:pos x="191" y="107"/>
                    </a:cxn>
                    <a:cxn ang="0">
                      <a:pos x="222" y="98"/>
                    </a:cxn>
                    <a:cxn ang="0">
                      <a:pos x="248" y="87"/>
                    </a:cxn>
                    <a:cxn ang="0">
                      <a:pos x="265" y="73"/>
                    </a:cxn>
                    <a:cxn ang="0">
                      <a:pos x="272" y="58"/>
                    </a:cxn>
                    <a:cxn ang="0">
                      <a:pos x="260" y="25"/>
                    </a:cxn>
                    <a:cxn ang="0">
                      <a:pos x="242" y="13"/>
                    </a:cxn>
                    <a:cxn ang="0">
                      <a:pos x="217" y="14"/>
                    </a:cxn>
                    <a:cxn ang="0">
                      <a:pos x="191" y="25"/>
                    </a:cxn>
                    <a:cxn ang="0">
                      <a:pos x="163" y="37"/>
                    </a:cxn>
                    <a:cxn ang="0">
                      <a:pos x="136" y="48"/>
                    </a:cxn>
                    <a:cxn ang="0">
                      <a:pos x="113" y="51"/>
                    </a:cxn>
                    <a:cxn ang="0">
                      <a:pos x="96" y="40"/>
                    </a:cxn>
                    <a:cxn ang="0">
                      <a:pos x="71" y="14"/>
                    </a:cxn>
                    <a:cxn ang="0">
                      <a:pos x="47" y="3"/>
                    </a:cxn>
                    <a:cxn ang="0">
                      <a:pos x="23" y="0"/>
                    </a:cxn>
                    <a:cxn ang="0">
                      <a:pos x="9" y="9"/>
                    </a:cxn>
                    <a:cxn ang="0">
                      <a:pos x="0" y="22"/>
                    </a:cxn>
                    <a:cxn ang="0">
                      <a:pos x="6" y="42"/>
                    </a:cxn>
                    <a:cxn ang="0">
                      <a:pos x="27" y="63"/>
                    </a:cxn>
                    <a:cxn ang="0">
                      <a:pos x="67" y="87"/>
                    </a:cxn>
                  </a:cxnLst>
                  <a:rect l="0" t="0" r="r" b="b"/>
                  <a:pathLst>
                    <a:path w="272" h="109">
                      <a:moveTo>
                        <a:pt x="67" y="87"/>
                      </a:moveTo>
                      <a:lnTo>
                        <a:pt x="91" y="101"/>
                      </a:lnTo>
                      <a:lnTo>
                        <a:pt x="123" y="109"/>
                      </a:lnTo>
                      <a:lnTo>
                        <a:pt x="157" y="109"/>
                      </a:lnTo>
                      <a:lnTo>
                        <a:pt x="191" y="107"/>
                      </a:lnTo>
                      <a:lnTo>
                        <a:pt x="222" y="98"/>
                      </a:lnTo>
                      <a:lnTo>
                        <a:pt x="248" y="87"/>
                      </a:lnTo>
                      <a:lnTo>
                        <a:pt x="265" y="73"/>
                      </a:lnTo>
                      <a:lnTo>
                        <a:pt x="272" y="58"/>
                      </a:lnTo>
                      <a:lnTo>
                        <a:pt x="260" y="25"/>
                      </a:lnTo>
                      <a:lnTo>
                        <a:pt x="242" y="13"/>
                      </a:lnTo>
                      <a:lnTo>
                        <a:pt x="217" y="14"/>
                      </a:lnTo>
                      <a:lnTo>
                        <a:pt x="191" y="25"/>
                      </a:lnTo>
                      <a:lnTo>
                        <a:pt x="163" y="37"/>
                      </a:lnTo>
                      <a:lnTo>
                        <a:pt x="136" y="48"/>
                      </a:lnTo>
                      <a:lnTo>
                        <a:pt x="113" y="51"/>
                      </a:lnTo>
                      <a:lnTo>
                        <a:pt x="96" y="40"/>
                      </a:lnTo>
                      <a:lnTo>
                        <a:pt x="71" y="14"/>
                      </a:lnTo>
                      <a:lnTo>
                        <a:pt x="47" y="3"/>
                      </a:lnTo>
                      <a:lnTo>
                        <a:pt x="23" y="0"/>
                      </a:lnTo>
                      <a:lnTo>
                        <a:pt x="9" y="9"/>
                      </a:lnTo>
                      <a:lnTo>
                        <a:pt x="0" y="22"/>
                      </a:lnTo>
                      <a:lnTo>
                        <a:pt x="6" y="42"/>
                      </a:lnTo>
                      <a:lnTo>
                        <a:pt x="27" y="63"/>
                      </a:lnTo>
                      <a:lnTo>
                        <a:pt x="67" y="8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1" name="Freeform 247"/>
                <p:cNvSpPr>
                  <a:spLocks/>
                </p:cNvSpPr>
                <p:nvPr/>
              </p:nvSpPr>
              <p:spPr bwMode="auto">
                <a:xfrm>
                  <a:off x="5227" y="1603"/>
                  <a:ext cx="87" cy="34"/>
                </a:xfrm>
                <a:custGeom>
                  <a:avLst/>
                  <a:gdLst/>
                  <a:ahLst/>
                  <a:cxnLst>
                    <a:cxn ang="0">
                      <a:pos x="65" y="79"/>
                    </a:cxn>
                    <a:cxn ang="0">
                      <a:pos x="88" y="93"/>
                    </a:cxn>
                    <a:cxn ang="0">
                      <a:pos x="117" y="101"/>
                    </a:cxn>
                    <a:cxn ang="0">
                      <a:pos x="149" y="101"/>
                    </a:cxn>
                    <a:cxn ang="0">
                      <a:pos x="184" y="99"/>
                    </a:cxn>
                    <a:cxn ang="0">
                      <a:pos x="212" y="90"/>
                    </a:cxn>
                    <a:cxn ang="0">
                      <a:pos x="238" y="81"/>
                    </a:cxn>
                    <a:cxn ang="0">
                      <a:pos x="253" y="66"/>
                    </a:cxn>
                    <a:cxn ang="0">
                      <a:pos x="261" y="52"/>
                    </a:cxn>
                    <a:cxn ang="0">
                      <a:pos x="249" y="23"/>
                    </a:cxn>
                    <a:cxn ang="0">
                      <a:pos x="230" y="12"/>
                    </a:cxn>
                    <a:cxn ang="0">
                      <a:pos x="207" y="13"/>
                    </a:cxn>
                    <a:cxn ang="0">
                      <a:pos x="182" y="24"/>
                    </a:cxn>
                    <a:cxn ang="0">
                      <a:pos x="154" y="35"/>
                    </a:cxn>
                    <a:cxn ang="0">
                      <a:pos x="130" y="45"/>
                    </a:cxn>
                    <a:cxn ang="0">
                      <a:pos x="108" y="47"/>
                    </a:cxn>
                    <a:cxn ang="0">
                      <a:pos x="92" y="38"/>
                    </a:cxn>
                    <a:cxn ang="0">
                      <a:pos x="68" y="14"/>
                    </a:cxn>
                    <a:cxn ang="0">
                      <a:pos x="45" y="2"/>
                    </a:cxn>
                    <a:cxn ang="0">
                      <a:pos x="23" y="0"/>
                    </a:cxn>
                    <a:cxn ang="0">
                      <a:pos x="8" y="6"/>
                    </a:cxn>
                    <a:cxn ang="0">
                      <a:pos x="0" y="18"/>
                    </a:cxn>
                    <a:cxn ang="0">
                      <a:pos x="6" y="35"/>
                    </a:cxn>
                    <a:cxn ang="0">
                      <a:pos x="25" y="56"/>
                    </a:cxn>
                    <a:cxn ang="0">
                      <a:pos x="65" y="79"/>
                    </a:cxn>
                  </a:cxnLst>
                  <a:rect l="0" t="0" r="r" b="b"/>
                  <a:pathLst>
                    <a:path w="261" h="101">
                      <a:moveTo>
                        <a:pt x="65" y="79"/>
                      </a:moveTo>
                      <a:lnTo>
                        <a:pt x="88" y="93"/>
                      </a:lnTo>
                      <a:lnTo>
                        <a:pt x="117" y="101"/>
                      </a:lnTo>
                      <a:lnTo>
                        <a:pt x="149" y="101"/>
                      </a:lnTo>
                      <a:lnTo>
                        <a:pt x="184" y="99"/>
                      </a:lnTo>
                      <a:lnTo>
                        <a:pt x="212" y="90"/>
                      </a:lnTo>
                      <a:lnTo>
                        <a:pt x="238" y="81"/>
                      </a:lnTo>
                      <a:lnTo>
                        <a:pt x="253" y="66"/>
                      </a:lnTo>
                      <a:lnTo>
                        <a:pt x="261" y="52"/>
                      </a:lnTo>
                      <a:lnTo>
                        <a:pt x="249" y="23"/>
                      </a:lnTo>
                      <a:lnTo>
                        <a:pt x="230" y="12"/>
                      </a:lnTo>
                      <a:lnTo>
                        <a:pt x="207" y="13"/>
                      </a:lnTo>
                      <a:lnTo>
                        <a:pt x="182" y="24"/>
                      </a:lnTo>
                      <a:lnTo>
                        <a:pt x="154" y="35"/>
                      </a:lnTo>
                      <a:lnTo>
                        <a:pt x="130" y="45"/>
                      </a:lnTo>
                      <a:lnTo>
                        <a:pt x="108" y="47"/>
                      </a:lnTo>
                      <a:lnTo>
                        <a:pt x="92" y="38"/>
                      </a:lnTo>
                      <a:lnTo>
                        <a:pt x="68" y="14"/>
                      </a:lnTo>
                      <a:lnTo>
                        <a:pt x="45" y="2"/>
                      </a:lnTo>
                      <a:lnTo>
                        <a:pt x="23" y="0"/>
                      </a:lnTo>
                      <a:lnTo>
                        <a:pt x="8" y="6"/>
                      </a:lnTo>
                      <a:lnTo>
                        <a:pt x="0" y="18"/>
                      </a:lnTo>
                      <a:lnTo>
                        <a:pt x="6" y="35"/>
                      </a:lnTo>
                      <a:lnTo>
                        <a:pt x="25" y="56"/>
                      </a:lnTo>
                      <a:lnTo>
                        <a:pt x="65" y="7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2" name="Freeform 248"/>
                <p:cNvSpPr>
                  <a:spLocks/>
                </p:cNvSpPr>
                <p:nvPr/>
              </p:nvSpPr>
              <p:spPr bwMode="auto">
                <a:xfrm>
                  <a:off x="5229" y="1605"/>
                  <a:ext cx="83" cy="32"/>
                </a:xfrm>
                <a:custGeom>
                  <a:avLst/>
                  <a:gdLst/>
                  <a:ahLst/>
                  <a:cxnLst>
                    <a:cxn ang="0">
                      <a:pos x="61" y="73"/>
                    </a:cxn>
                    <a:cxn ang="0">
                      <a:pos x="82" y="86"/>
                    </a:cxn>
                    <a:cxn ang="0">
                      <a:pos x="111" y="93"/>
                    </a:cxn>
                    <a:cxn ang="0">
                      <a:pos x="142" y="94"/>
                    </a:cxn>
                    <a:cxn ang="0">
                      <a:pos x="174" y="93"/>
                    </a:cxn>
                    <a:cxn ang="0">
                      <a:pos x="202" y="86"/>
                    </a:cxn>
                    <a:cxn ang="0">
                      <a:pos x="226" y="76"/>
                    </a:cxn>
                    <a:cxn ang="0">
                      <a:pos x="242" y="63"/>
                    </a:cxn>
                    <a:cxn ang="0">
                      <a:pos x="248" y="51"/>
                    </a:cxn>
                    <a:cxn ang="0">
                      <a:pos x="236" y="26"/>
                    </a:cxn>
                    <a:cxn ang="0">
                      <a:pos x="219" y="16"/>
                    </a:cxn>
                    <a:cxn ang="0">
                      <a:pos x="197" y="18"/>
                    </a:cxn>
                    <a:cxn ang="0">
                      <a:pos x="174" y="28"/>
                    </a:cxn>
                    <a:cxn ang="0">
                      <a:pos x="147" y="38"/>
                    </a:cxn>
                    <a:cxn ang="0">
                      <a:pos x="123" y="46"/>
                    </a:cxn>
                    <a:cxn ang="0">
                      <a:pos x="101" y="48"/>
                    </a:cxn>
                    <a:cxn ang="0">
                      <a:pos x="87" y="38"/>
                    </a:cxn>
                    <a:cxn ang="0">
                      <a:pos x="65" y="14"/>
                    </a:cxn>
                    <a:cxn ang="0">
                      <a:pos x="43" y="3"/>
                    </a:cxn>
                    <a:cxn ang="0">
                      <a:pos x="22" y="0"/>
                    </a:cxn>
                    <a:cxn ang="0">
                      <a:pos x="7" y="6"/>
                    </a:cxn>
                    <a:cxn ang="0">
                      <a:pos x="0" y="16"/>
                    </a:cxn>
                    <a:cxn ang="0">
                      <a:pos x="5" y="32"/>
                    </a:cxn>
                    <a:cxn ang="0">
                      <a:pos x="24" y="51"/>
                    </a:cxn>
                    <a:cxn ang="0">
                      <a:pos x="61" y="73"/>
                    </a:cxn>
                  </a:cxnLst>
                  <a:rect l="0" t="0" r="r" b="b"/>
                  <a:pathLst>
                    <a:path w="248" h="94">
                      <a:moveTo>
                        <a:pt x="61" y="73"/>
                      </a:moveTo>
                      <a:lnTo>
                        <a:pt x="82" y="86"/>
                      </a:lnTo>
                      <a:lnTo>
                        <a:pt x="111" y="93"/>
                      </a:lnTo>
                      <a:lnTo>
                        <a:pt x="142" y="94"/>
                      </a:lnTo>
                      <a:lnTo>
                        <a:pt x="174" y="93"/>
                      </a:lnTo>
                      <a:lnTo>
                        <a:pt x="202" y="86"/>
                      </a:lnTo>
                      <a:lnTo>
                        <a:pt x="226" y="76"/>
                      </a:lnTo>
                      <a:lnTo>
                        <a:pt x="242" y="63"/>
                      </a:lnTo>
                      <a:lnTo>
                        <a:pt x="248" y="51"/>
                      </a:lnTo>
                      <a:lnTo>
                        <a:pt x="236" y="26"/>
                      </a:lnTo>
                      <a:lnTo>
                        <a:pt x="219" y="16"/>
                      </a:lnTo>
                      <a:lnTo>
                        <a:pt x="197" y="18"/>
                      </a:lnTo>
                      <a:lnTo>
                        <a:pt x="174" y="28"/>
                      </a:lnTo>
                      <a:lnTo>
                        <a:pt x="147" y="38"/>
                      </a:lnTo>
                      <a:lnTo>
                        <a:pt x="123" y="46"/>
                      </a:lnTo>
                      <a:lnTo>
                        <a:pt x="101" y="48"/>
                      </a:lnTo>
                      <a:lnTo>
                        <a:pt x="87" y="38"/>
                      </a:lnTo>
                      <a:lnTo>
                        <a:pt x="65" y="14"/>
                      </a:lnTo>
                      <a:lnTo>
                        <a:pt x="43" y="3"/>
                      </a:lnTo>
                      <a:lnTo>
                        <a:pt x="22" y="0"/>
                      </a:lnTo>
                      <a:lnTo>
                        <a:pt x="7" y="6"/>
                      </a:lnTo>
                      <a:lnTo>
                        <a:pt x="0" y="16"/>
                      </a:lnTo>
                      <a:lnTo>
                        <a:pt x="5" y="32"/>
                      </a:lnTo>
                      <a:lnTo>
                        <a:pt x="24" y="51"/>
                      </a:lnTo>
                      <a:lnTo>
                        <a:pt x="61" y="7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3" name="Freeform 249"/>
                <p:cNvSpPr>
                  <a:spLocks/>
                </p:cNvSpPr>
                <p:nvPr/>
              </p:nvSpPr>
              <p:spPr bwMode="auto">
                <a:xfrm>
                  <a:off x="5231" y="1608"/>
                  <a:ext cx="78" cy="29"/>
                </a:xfrm>
                <a:custGeom>
                  <a:avLst/>
                  <a:gdLst/>
                  <a:ahLst/>
                  <a:cxnLst>
                    <a:cxn ang="0">
                      <a:pos x="57" y="65"/>
                    </a:cxn>
                    <a:cxn ang="0">
                      <a:pos x="77" y="78"/>
                    </a:cxn>
                    <a:cxn ang="0">
                      <a:pos x="105" y="85"/>
                    </a:cxn>
                    <a:cxn ang="0">
                      <a:pos x="136" y="86"/>
                    </a:cxn>
                    <a:cxn ang="0">
                      <a:pos x="166" y="84"/>
                    </a:cxn>
                    <a:cxn ang="0">
                      <a:pos x="193" y="76"/>
                    </a:cxn>
                    <a:cxn ang="0">
                      <a:pos x="215" y="69"/>
                    </a:cxn>
                    <a:cxn ang="0">
                      <a:pos x="230" y="58"/>
                    </a:cxn>
                    <a:cxn ang="0">
                      <a:pos x="235" y="47"/>
                    </a:cxn>
                    <a:cxn ang="0">
                      <a:pos x="223" y="25"/>
                    </a:cxn>
                    <a:cxn ang="0">
                      <a:pos x="207" y="18"/>
                    </a:cxn>
                    <a:cxn ang="0">
                      <a:pos x="186" y="19"/>
                    </a:cxn>
                    <a:cxn ang="0">
                      <a:pos x="164" y="29"/>
                    </a:cxn>
                    <a:cxn ang="0">
                      <a:pos x="139" y="37"/>
                    </a:cxn>
                    <a:cxn ang="0">
                      <a:pos x="117" y="46"/>
                    </a:cxn>
                    <a:cxn ang="0">
                      <a:pos x="96" y="46"/>
                    </a:cxn>
                    <a:cxn ang="0">
                      <a:pos x="82" y="37"/>
                    </a:cxn>
                    <a:cxn ang="0">
                      <a:pos x="60" y="15"/>
                    </a:cxn>
                    <a:cxn ang="0">
                      <a:pos x="39" y="4"/>
                    </a:cxn>
                    <a:cxn ang="0">
                      <a:pos x="19" y="0"/>
                    </a:cxn>
                    <a:cxn ang="0">
                      <a:pos x="7" y="4"/>
                    </a:cxn>
                    <a:cxn ang="0">
                      <a:pos x="0" y="13"/>
                    </a:cxn>
                    <a:cxn ang="0">
                      <a:pos x="4" y="27"/>
                    </a:cxn>
                    <a:cxn ang="0">
                      <a:pos x="22" y="44"/>
                    </a:cxn>
                    <a:cxn ang="0">
                      <a:pos x="57" y="65"/>
                    </a:cxn>
                  </a:cxnLst>
                  <a:rect l="0" t="0" r="r" b="b"/>
                  <a:pathLst>
                    <a:path w="235" h="86">
                      <a:moveTo>
                        <a:pt x="57" y="65"/>
                      </a:moveTo>
                      <a:lnTo>
                        <a:pt x="77" y="78"/>
                      </a:lnTo>
                      <a:lnTo>
                        <a:pt x="105" y="85"/>
                      </a:lnTo>
                      <a:lnTo>
                        <a:pt x="136" y="86"/>
                      </a:lnTo>
                      <a:lnTo>
                        <a:pt x="166" y="84"/>
                      </a:lnTo>
                      <a:lnTo>
                        <a:pt x="193" y="76"/>
                      </a:lnTo>
                      <a:lnTo>
                        <a:pt x="215" y="69"/>
                      </a:lnTo>
                      <a:lnTo>
                        <a:pt x="230" y="58"/>
                      </a:lnTo>
                      <a:lnTo>
                        <a:pt x="235" y="47"/>
                      </a:lnTo>
                      <a:lnTo>
                        <a:pt x="223" y="25"/>
                      </a:lnTo>
                      <a:lnTo>
                        <a:pt x="207" y="18"/>
                      </a:lnTo>
                      <a:lnTo>
                        <a:pt x="186" y="19"/>
                      </a:lnTo>
                      <a:lnTo>
                        <a:pt x="164" y="29"/>
                      </a:lnTo>
                      <a:lnTo>
                        <a:pt x="139" y="37"/>
                      </a:lnTo>
                      <a:lnTo>
                        <a:pt x="117" y="46"/>
                      </a:lnTo>
                      <a:lnTo>
                        <a:pt x="96" y="46"/>
                      </a:lnTo>
                      <a:lnTo>
                        <a:pt x="82" y="37"/>
                      </a:lnTo>
                      <a:lnTo>
                        <a:pt x="60" y="15"/>
                      </a:lnTo>
                      <a:lnTo>
                        <a:pt x="39" y="4"/>
                      </a:lnTo>
                      <a:lnTo>
                        <a:pt x="19" y="0"/>
                      </a:lnTo>
                      <a:lnTo>
                        <a:pt x="7" y="4"/>
                      </a:lnTo>
                      <a:lnTo>
                        <a:pt x="0" y="13"/>
                      </a:lnTo>
                      <a:lnTo>
                        <a:pt x="4" y="27"/>
                      </a:lnTo>
                      <a:lnTo>
                        <a:pt x="22" y="44"/>
                      </a:lnTo>
                      <a:lnTo>
                        <a:pt x="57" y="6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4" name="Freeform 250"/>
                <p:cNvSpPr>
                  <a:spLocks/>
                </p:cNvSpPr>
                <p:nvPr/>
              </p:nvSpPr>
              <p:spPr bwMode="auto">
                <a:xfrm>
                  <a:off x="5232" y="1610"/>
                  <a:ext cx="75" cy="26"/>
                </a:xfrm>
                <a:custGeom>
                  <a:avLst/>
                  <a:gdLst/>
                  <a:ahLst/>
                  <a:cxnLst>
                    <a:cxn ang="0">
                      <a:pos x="56" y="59"/>
                    </a:cxn>
                    <a:cxn ang="0">
                      <a:pos x="75" y="70"/>
                    </a:cxn>
                    <a:cxn ang="0">
                      <a:pos x="101" y="76"/>
                    </a:cxn>
                    <a:cxn ang="0">
                      <a:pos x="129" y="78"/>
                    </a:cxn>
                    <a:cxn ang="0">
                      <a:pos x="159" y="76"/>
                    </a:cxn>
                    <a:cxn ang="0">
                      <a:pos x="184" y="70"/>
                    </a:cxn>
                    <a:cxn ang="0">
                      <a:pos x="205" y="63"/>
                    </a:cxn>
                    <a:cxn ang="0">
                      <a:pos x="219" y="53"/>
                    </a:cxn>
                    <a:cxn ang="0">
                      <a:pos x="224" y="43"/>
                    </a:cxn>
                    <a:cxn ang="0">
                      <a:pos x="212" y="25"/>
                    </a:cxn>
                    <a:cxn ang="0">
                      <a:pos x="195" y="19"/>
                    </a:cxn>
                    <a:cxn ang="0">
                      <a:pos x="174" y="23"/>
                    </a:cxn>
                    <a:cxn ang="0">
                      <a:pos x="154" y="31"/>
                    </a:cxn>
                    <a:cxn ang="0">
                      <a:pos x="130" y="40"/>
                    </a:cxn>
                    <a:cxn ang="0">
                      <a:pos x="110" y="46"/>
                    </a:cxn>
                    <a:cxn ang="0">
                      <a:pos x="91" y="46"/>
                    </a:cxn>
                    <a:cxn ang="0">
                      <a:pos x="78" y="37"/>
                    </a:cxn>
                    <a:cxn ang="0">
                      <a:pos x="57" y="16"/>
                    </a:cxn>
                    <a:cxn ang="0">
                      <a:pos x="37" y="5"/>
                    </a:cxn>
                    <a:cxn ang="0">
                      <a:pos x="19" y="0"/>
                    </a:cxn>
                    <a:cxn ang="0">
                      <a:pos x="7" y="4"/>
                    </a:cxn>
                    <a:cxn ang="0">
                      <a:pos x="0" y="12"/>
                    </a:cxn>
                    <a:cxn ang="0">
                      <a:pos x="5" y="24"/>
                    </a:cxn>
                    <a:cxn ang="0">
                      <a:pos x="21" y="40"/>
                    </a:cxn>
                    <a:cxn ang="0">
                      <a:pos x="56" y="59"/>
                    </a:cxn>
                  </a:cxnLst>
                  <a:rect l="0" t="0" r="r" b="b"/>
                  <a:pathLst>
                    <a:path w="224" h="78">
                      <a:moveTo>
                        <a:pt x="56" y="59"/>
                      </a:moveTo>
                      <a:lnTo>
                        <a:pt x="75" y="70"/>
                      </a:lnTo>
                      <a:lnTo>
                        <a:pt x="101" y="76"/>
                      </a:lnTo>
                      <a:lnTo>
                        <a:pt x="129" y="78"/>
                      </a:lnTo>
                      <a:lnTo>
                        <a:pt x="159" y="76"/>
                      </a:lnTo>
                      <a:lnTo>
                        <a:pt x="184" y="70"/>
                      </a:lnTo>
                      <a:lnTo>
                        <a:pt x="205" y="63"/>
                      </a:lnTo>
                      <a:lnTo>
                        <a:pt x="219" y="53"/>
                      </a:lnTo>
                      <a:lnTo>
                        <a:pt x="224" y="43"/>
                      </a:lnTo>
                      <a:lnTo>
                        <a:pt x="212" y="25"/>
                      </a:lnTo>
                      <a:lnTo>
                        <a:pt x="195" y="19"/>
                      </a:lnTo>
                      <a:lnTo>
                        <a:pt x="174" y="23"/>
                      </a:lnTo>
                      <a:lnTo>
                        <a:pt x="154" y="31"/>
                      </a:lnTo>
                      <a:lnTo>
                        <a:pt x="130" y="40"/>
                      </a:lnTo>
                      <a:lnTo>
                        <a:pt x="110" y="46"/>
                      </a:lnTo>
                      <a:lnTo>
                        <a:pt x="91" y="46"/>
                      </a:lnTo>
                      <a:lnTo>
                        <a:pt x="78" y="37"/>
                      </a:lnTo>
                      <a:lnTo>
                        <a:pt x="57" y="16"/>
                      </a:lnTo>
                      <a:lnTo>
                        <a:pt x="37" y="5"/>
                      </a:lnTo>
                      <a:lnTo>
                        <a:pt x="19" y="0"/>
                      </a:lnTo>
                      <a:lnTo>
                        <a:pt x="7" y="4"/>
                      </a:lnTo>
                      <a:lnTo>
                        <a:pt x="0" y="12"/>
                      </a:lnTo>
                      <a:lnTo>
                        <a:pt x="5" y="24"/>
                      </a:lnTo>
                      <a:lnTo>
                        <a:pt x="21" y="40"/>
                      </a:lnTo>
                      <a:lnTo>
                        <a:pt x="56" y="5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5" name="Freeform 251"/>
                <p:cNvSpPr>
                  <a:spLocks/>
                </p:cNvSpPr>
                <p:nvPr/>
              </p:nvSpPr>
              <p:spPr bwMode="auto">
                <a:xfrm>
                  <a:off x="5233" y="1612"/>
                  <a:ext cx="71" cy="24"/>
                </a:xfrm>
                <a:custGeom>
                  <a:avLst/>
                  <a:gdLst/>
                  <a:ahLst/>
                  <a:cxnLst>
                    <a:cxn ang="0">
                      <a:pos x="53" y="52"/>
                    </a:cxn>
                    <a:cxn ang="0">
                      <a:pos x="71" y="63"/>
                    </a:cxn>
                    <a:cxn ang="0">
                      <a:pos x="96" y="69"/>
                    </a:cxn>
                    <a:cxn ang="0">
                      <a:pos x="124" y="71"/>
                    </a:cxn>
                    <a:cxn ang="0">
                      <a:pos x="152" y="69"/>
                    </a:cxn>
                    <a:cxn ang="0">
                      <a:pos x="175" y="65"/>
                    </a:cxn>
                    <a:cxn ang="0">
                      <a:pos x="196" y="57"/>
                    </a:cxn>
                    <a:cxn ang="0">
                      <a:pos x="210" y="49"/>
                    </a:cxn>
                    <a:cxn ang="0">
                      <a:pos x="212" y="40"/>
                    </a:cxn>
                    <a:cxn ang="0">
                      <a:pos x="201" y="24"/>
                    </a:cxn>
                    <a:cxn ang="0">
                      <a:pos x="185" y="22"/>
                    </a:cxn>
                    <a:cxn ang="0">
                      <a:pos x="166" y="24"/>
                    </a:cxn>
                    <a:cxn ang="0">
                      <a:pos x="146" y="33"/>
                    </a:cxn>
                    <a:cxn ang="0">
                      <a:pos x="124" y="40"/>
                    </a:cxn>
                    <a:cxn ang="0">
                      <a:pos x="104" y="45"/>
                    </a:cxn>
                    <a:cxn ang="0">
                      <a:pos x="87" y="45"/>
                    </a:cxn>
                    <a:cxn ang="0">
                      <a:pos x="74" y="36"/>
                    </a:cxn>
                    <a:cxn ang="0">
                      <a:pos x="54" y="17"/>
                    </a:cxn>
                    <a:cxn ang="0">
                      <a:pos x="36" y="6"/>
                    </a:cxn>
                    <a:cxn ang="0">
                      <a:pos x="18" y="0"/>
                    </a:cxn>
                    <a:cxn ang="0">
                      <a:pos x="6" y="2"/>
                    </a:cxn>
                    <a:cxn ang="0">
                      <a:pos x="0" y="8"/>
                    </a:cxn>
                    <a:cxn ang="0">
                      <a:pos x="5" y="19"/>
                    </a:cxn>
                    <a:cxn ang="0">
                      <a:pos x="21" y="34"/>
                    </a:cxn>
                    <a:cxn ang="0">
                      <a:pos x="53" y="52"/>
                    </a:cxn>
                  </a:cxnLst>
                  <a:rect l="0" t="0" r="r" b="b"/>
                  <a:pathLst>
                    <a:path w="212" h="71">
                      <a:moveTo>
                        <a:pt x="53" y="52"/>
                      </a:moveTo>
                      <a:lnTo>
                        <a:pt x="71" y="63"/>
                      </a:lnTo>
                      <a:lnTo>
                        <a:pt x="96" y="69"/>
                      </a:lnTo>
                      <a:lnTo>
                        <a:pt x="124" y="71"/>
                      </a:lnTo>
                      <a:lnTo>
                        <a:pt x="152" y="69"/>
                      </a:lnTo>
                      <a:lnTo>
                        <a:pt x="175" y="65"/>
                      </a:lnTo>
                      <a:lnTo>
                        <a:pt x="196" y="57"/>
                      </a:lnTo>
                      <a:lnTo>
                        <a:pt x="210" y="49"/>
                      </a:lnTo>
                      <a:lnTo>
                        <a:pt x="212" y="40"/>
                      </a:lnTo>
                      <a:lnTo>
                        <a:pt x="201" y="24"/>
                      </a:lnTo>
                      <a:lnTo>
                        <a:pt x="185" y="22"/>
                      </a:lnTo>
                      <a:lnTo>
                        <a:pt x="166" y="24"/>
                      </a:lnTo>
                      <a:lnTo>
                        <a:pt x="146" y="33"/>
                      </a:lnTo>
                      <a:lnTo>
                        <a:pt x="124" y="40"/>
                      </a:lnTo>
                      <a:lnTo>
                        <a:pt x="104" y="45"/>
                      </a:lnTo>
                      <a:lnTo>
                        <a:pt x="87" y="45"/>
                      </a:lnTo>
                      <a:lnTo>
                        <a:pt x="74" y="36"/>
                      </a:lnTo>
                      <a:lnTo>
                        <a:pt x="54" y="17"/>
                      </a:lnTo>
                      <a:lnTo>
                        <a:pt x="36" y="6"/>
                      </a:lnTo>
                      <a:lnTo>
                        <a:pt x="18" y="0"/>
                      </a:lnTo>
                      <a:lnTo>
                        <a:pt x="6" y="2"/>
                      </a:lnTo>
                      <a:lnTo>
                        <a:pt x="0" y="8"/>
                      </a:lnTo>
                      <a:lnTo>
                        <a:pt x="5" y="19"/>
                      </a:lnTo>
                      <a:lnTo>
                        <a:pt x="21" y="34"/>
                      </a:lnTo>
                      <a:lnTo>
                        <a:pt x="53" y="5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6" name="Freeform 252"/>
                <p:cNvSpPr>
                  <a:spLocks/>
                </p:cNvSpPr>
                <p:nvPr/>
              </p:nvSpPr>
              <p:spPr bwMode="auto">
                <a:xfrm>
                  <a:off x="5235" y="1615"/>
                  <a:ext cx="67" cy="20"/>
                </a:xfrm>
                <a:custGeom>
                  <a:avLst/>
                  <a:gdLst/>
                  <a:ahLst/>
                  <a:cxnLst>
                    <a:cxn ang="0">
                      <a:pos x="50" y="44"/>
                    </a:cxn>
                    <a:cxn ang="0">
                      <a:pos x="66" y="54"/>
                    </a:cxn>
                    <a:cxn ang="0">
                      <a:pos x="90" y="60"/>
                    </a:cxn>
                    <a:cxn ang="0">
                      <a:pos x="116" y="61"/>
                    </a:cxn>
                    <a:cxn ang="0">
                      <a:pos x="143" y="61"/>
                    </a:cxn>
                    <a:cxn ang="0">
                      <a:pos x="166" y="55"/>
                    </a:cxn>
                    <a:cxn ang="0">
                      <a:pos x="186" y="50"/>
                    </a:cxn>
                    <a:cxn ang="0">
                      <a:pos x="198" y="43"/>
                    </a:cxn>
                    <a:cxn ang="0">
                      <a:pos x="201" y="36"/>
                    </a:cxn>
                    <a:cxn ang="0">
                      <a:pos x="189" y="23"/>
                    </a:cxn>
                    <a:cxn ang="0">
                      <a:pos x="174" y="21"/>
                    </a:cxn>
                    <a:cxn ang="0">
                      <a:pos x="155" y="25"/>
                    </a:cxn>
                    <a:cxn ang="0">
                      <a:pos x="137" y="32"/>
                    </a:cxn>
                    <a:cxn ang="0">
                      <a:pos x="116" y="38"/>
                    </a:cxn>
                    <a:cxn ang="0">
                      <a:pos x="98" y="43"/>
                    </a:cxn>
                    <a:cxn ang="0">
                      <a:pos x="81" y="43"/>
                    </a:cxn>
                    <a:cxn ang="0">
                      <a:pos x="70" y="36"/>
                    </a:cxn>
                    <a:cxn ang="0">
                      <a:pos x="51" y="17"/>
                    </a:cxn>
                    <a:cxn ang="0">
                      <a:pos x="34" y="6"/>
                    </a:cxn>
                    <a:cxn ang="0">
                      <a:pos x="17" y="0"/>
                    </a:cxn>
                    <a:cxn ang="0">
                      <a:pos x="6" y="0"/>
                    </a:cxn>
                    <a:cxn ang="0">
                      <a:pos x="0" y="4"/>
                    </a:cxn>
                    <a:cxn ang="0">
                      <a:pos x="5" y="14"/>
                    </a:cxn>
                    <a:cxn ang="0">
                      <a:pos x="19" y="27"/>
                    </a:cxn>
                    <a:cxn ang="0">
                      <a:pos x="50" y="44"/>
                    </a:cxn>
                  </a:cxnLst>
                  <a:rect l="0" t="0" r="r" b="b"/>
                  <a:pathLst>
                    <a:path w="201" h="61">
                      <a:moveTo>
                        <a:pt x="50" y="44"/>
                      </a:moveTo>
                      <a:lnTo>
                        <a:pt x="66" y="54"/>
                      </a:lnTo>
                      <a:lnTo>
                        <a:pt x="90" y="60"/>
                      </a:lnTo>
                      <a:lnTo>
                        <a:pt x="116" y="61"/>
                      </a:lnTo>
                      <a:lnTo>
                        <a:pt x="143" y="61"/>
                      </a:lnTo>
                      <a:lnTo>
                        <a:pt x="166" y="55"/>
                      </a:lnTo>
                      <a:lnTo>
                        <a:pt x="186" y="50"/>
                      </a:lnTo>
                      <a:lnTo>
                        <a:pt x="198" y="43"/>
                      </a:lnTo>
                      <a:lnTo>
                        <a:pt x="201" y="36"/>
                      </a:lnTo>
                      <a:lnTo>
                        <a:pt x="189" y="23"/>
                      </a:lnTo>
                      <a:lnTo>
                        <a:pt x="174" y="21"/>
                      </a:lnTo>
                      <a:lnTo>
                        <a:pt x="155" y="25"/>
                      </a:lnTo>
                      <a:lnTo>
                        <a:pt x="137" y="32"/>
                      </a:lnTo>
                      <a:lnTo>
                        <a:pt x="116" y="38"/>
                      </a:lnTo>
                      <a:lnTo>
                        <a:pt x="98" y="43"/>
                      </a:lnTo>
                      <a:lnTo>
                        <a:pt x="81" y="43"/>
                      </a:lnTo>
                      <a:lnTo>
                        <a:pt x="70" y="36"/>
                      </a:lnTo>
                      <a:lnTo>
                        <a:pt x="51" y="17"/>
                      </a:lnTo>
                      <a:lnTo>
                        <a:pt x="34" y="6"/>
                      </a:lnTo>
                      <a:lnTo>
                        <a:pt x="17" y="0"/>
                      </a:lnTo>
                      <a:lnTo>
                        <a:pt x="6" y="0"/>
                      </a:lnTo>
                      <a:lnTo>
                        <a:pt x="0" y="4"/>
                      </a:lnTo>
                      <a:lnTo>
                        <a:pt x="5" y="14"/>
                      </a:lnTo>
                      <a:lnTo>
                        <a:pt x="19" y="27"/>
                      </a:lnTo>
                      <a:lnTo>
                        <a:pt x="50" y="4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7" name="Freeform 253"/>
                <p:cNvSpPr>
                  <a:spLocks/>
                </p:cNvSpPr>
                <p:nvPr/>
              </p:nvSpPr>
              <p:spPr bwMode="auto">
                <a:xfrm>
                  <a:off x="5236" y="1617"/>
                  <a:ext cx="63" cy="18"/>
                </a:xfrm>
                <a:custGeom>
                  <a:avLst/>
                  <a:gdLst/>
                  <a:ahLst/>
                  <a:cxnLst>
                    <a:cxn ang="0">
                      <a:pos x="46" y="38"/>
                    </a:cxn>
                    <a:cxn ang="0">
                      <a:pos x="62" y="48"/>
                    </a:cxn>
                    <a:cxn ang="0">
                      <a:pos x="84" y="53"/>
                    </a:cxn>
                    <a:cxn ang="0">
                      <a:pos x="109" y="54"/>
                    </a:cxn>
                    <a:cxn ang="0">
                      <a:pos x="135" y="54"/>
                    </a:cxn>
                    <a:cxn ang="0">
                      <a:pos x="157" y="51"/>
                    </a:cxn>
                    <a:cxn ang="0">
                      <a:pos x="175" y="46"/>
                    </a:cxn>
                    <a:cxn ang="0">
                      <a:pos x="186" y="40"/>
                    </a:cxn>
                    <a:cxn ang="0">
                      <a:pos x="187" y="33"/>
                    </a:cxn>
                    <a:cxn ang="0">
                      <a:pos x="176" y="25"/>
                    </a:cxn>
                    <a:cxn ang="0">
                      <a:pos x="161" y="25"/>
                    </a:cxn>
                    <a:cxn ang="0">
                      <a:pos x="144" y="28"/>
                    </a:cxn>
                    <a:cxn ang="0">
                      <a:pos x="127" y="36"/>
                    </a:cxn>
                    <a:cxn ang="0">
                      <a:pos x="108" y="41"/>
                    </a:cxn>
                    <a:cxn ang="0">
                      <a:pos x="90" y="44"/>
                    </a:cxn>
                    <a:cxn ang="0">
                      <a:pos x="76" y="43"/>
                    </a:cxn>
                    <a:cxn ang="0">
                      <a:pos x="65" y="36"/>
                    </a:cxn>
                    <a:cxn ang="0">
                      <a:pos x="47" y="19"/>
                    </a:cxn>
                    <a:cxn ang="0">
                      <a:pos x="32" y="8"/>
                    </a:cxn>
                    <a:cxn ang="0">
                      <a:pos x="16" y="0"/>
                    </a:cxn>
                    <a:cxn ang="0">
                      <a:pos x="6" y="0"/>
                    </a:cxn>
                    <a:cxn ang="0">
                      <a:pos x="0" y="3"/>
                    </a:cxn>
                    <a:cxn ang="0">
                      <a:pos x="3" y="10"/>
                    </a:cxn>
                    <a:cxn ang="0">
                      <a:pos x="18" y="22"/>
                    </a:cxn>
                    <a:cxn ang="0">
                      <a:pos x="46" y="38"/>
                    </a:cxn>
                  </a:cxnLst>
                  <a:rect l="0" t="0" r="r" b="b"/>
                  <a:pathLst>
                    <a:path w="187" h="54">
                      <a:moveTo>
                        <a:pt x="46" y="38"/>
                      </a:moveTo>
                      <a:lnTo>
                        <a:pt x="62" y="48"/>
                      </a:lnTo>
                      <a:lnTo>
                        <a:pt x="84" y="53"/>
                      </a:lnTo>
                      <a:lnTo>
                        <a:pt x="109" y="54"/>
                      </a:lnTo>
                      <a:lnTo>
                        <a:pt x="135" y="54"/>
                      </a:lnTo>
                      <a:lnTo>
                        <a:pt x="157" y="51"/>
                      </a:lnTo>
                      <a:lnTo>
                        <a:pt x="175" y="46"/>
                      </a:lnTo>
                      <a:lnTo>
                        <a:pt x="186" y="40"/>
                      </a:lnTo>
                      <a:lnTo>
                        <a:pt x="187" y="33"/>
                      </a:lnTo>
                      <a:lnTo>
                        <a:pt x="176" y="25"/>
                      </a:lnTo>
                      <a:lnTo>
                        <a:pt x="161" y="25"/>
                      </a:lnTo>
                      <a:lnTo>
                        <a:pt x="144" y="28"/>
                      </a:lnTo>
                      <a:lnTo>
                        <a:pt x="127" y="36"/>
                      </a:lnTo>
                      <a:lnTo>
                        <a:pt x="108" y="41"/>
                      </a:lnTo>
                      <a:lnTo>
                        <a:pt x="90" y="44"/>
                      </a:lnTo>
                      <a:lnTo>
                        <a:pt x="76" y="43"/>
                      </a:lnTo>
                      <a:lnTo>
                        <a:pt x="65" y="36"/>
                      </a:lnTo>
                      <a:lnTo>
                        <a:pt x="47" y="19"/>
                      </a:lnTo>
                      <a:lnTo>
                        <a:pt x="32" y="8"/>
                      </a:lnTo>
                      <a:lnTo>
                        <a:pt x="16" y="0"/>
                      </a:lnTo>
                      <a:lnTo>
                        <a:pt x="6" y="0"/>
                      </a:lnTo>
                      <a:lnTo>
                        <a:pt x="0" y="3"/>
                      </a:lnTo>
                      <a:lnTo>
                        <a:pt x="3" y="10"/>
                      </a:lnTo>
                      <a:lnTo>
                        <a:pt x="18" y="22"/>
                      </a:lnTo>
                      <a:lnTo>
                        <a:pt x="46" y="3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8" name="Freeform 254"/>
                <p:cNvSpPr>
                  <a:spLocks/>
                </p:cNvSpPr>
                <p:nvPr/>
              </p:nvSpPr>
              <p:spPr bwMode="auto">
                <a:xfrm>
                  <a:off x="5238" y="1619"/>
                  <a:ext cx="58" cy="16"/>
                </a:xfrm>
                <a:custGeom>
                  <a:avLst/>
                  <a:gdLst/>
                  <a:ahLst/>
                  <a:cxnLst>
                    <a:cxn ang="0">
                      <a:pos x="44" y="35"/>
                    </a:cxn>
                    <a:cxn ang="0">
                      <a:pos x="57" y="43"/>
                    </a:cxn>
                    <a:cxn ang="0">
                      <a:pos x="78" y="48"/>
                    </a:cxn>
                    <a:cxn ang="0">
                      <a:pos x="103" y="49"/>
                    </a:cxn>
                    <a:cxn ang="0">
                      <a:pos x="127" y="49"/>
                    </a:cxn>
                    <a:cxn ang="0">
                      <a:pos x="148" y="44"/>
                    </a:cxn>
                    <a:cxn ang="0">
                      <a:pos x="165" y="41"/>
                    </a:cxn>
                    <a:cxn ang="0">
                      <a:pos x="175" y="35"/>
                    </a:cxn>
                    <a:cxn ang="0">
                      <a:pos x="175" y="31"/>
                    </a:cxn>
                    <a:cxn ang="0">
                      <a:pos x="163" y="26"/>
                    </a:cxn>
                    <a:cxn ang="0">
                      <a:pos x="149" y="27"/>
                    </a:cxn>
                    <a:cxn ang="0">
                      <a:pos x="132" y="32"/>
                    </a:cxn>
                    <a:cxn ang="0">
                      <a:pos x="116" y="38"/>
                    </a:cxn>
                    <a:cxn ang="0">
                      <a:pos x="99" y="42"/>
                    </a:cxn>
                    <a:cxn ang="0">
                      <a:pos x="83" y="46"/>
                    </a:cxn>
                    <a:cxn ang="0">
                      <a:pos x="68" y="43"/>
                    </a:cxn>
                    <a:cxn ang="0">
                      <a:pos x="58" y="37"/>
                    </a:cxn>
                    <a:cxn ang="0">
                      <a:pos x="42" y="21"/>
                    </a:cxn>
                    <a:cxn ang="0">
                      <a:pos x="28" y="10"/>
                    </a:cxn>
                    <a:cxn ang="0">
                      <a:pos x="14" y="3"/>
                    </a:cxn>
                    <a:cxn ang="0">
                      <a:pos x="4" y="0"/>
                    </a:cxn>
                    <a:cxn ang="0">
                      <a:pos x="0" y="1"/>
                    </a:cxn>
                    <a:cxn ang="0">
                      <a:pos x="3" y="8"/>
                    </a:cxn>
                    <a:cxn ang="0">
                      <a:pos x="17" y="19"/>
                    </a:cxn>
                    <a:cxn ang="0">
                      <a:pos x="44" y="35"/>
                    </a:cxn>
                  </a:cxnLst>
                  <a:rect l="0" t="0" r="r" b="b"/>
                  <a:pathLst>
                    <a:path w="175" h="49">
                      <a:moveTo>
                        <a:pt x="44" y="35"/>
                      </a:moveTo>
                      <a:lnTo>
                        <a:pt x="57" y="43"/>
                      </a:lnTo>
                      <a:lnTo>
                        <a:pt x="78" y="48"/>
                      </a:lnTo>
                      <a:lnTo>
                        <a:pt x="103" y="49"/>
                      </a:lnTo>
                      <a:lnTo>
                        <a:pt x="127" y="49"/>
                      </a:lnTo>
                      <a:lnTo>
                        <a:pt x="148" y="44"/>
                      </a:lnTo>
                      <a:lnTo>
                        <a:pt x="165" y="41"/>
                      </a:lnTo>
                      <a:lnTo>
                        <a:pt x="175" y="35"/>
                      </a:lnTo>
                      <a:lnTo>
                        <a:pt x="175" y="31"/>
                      </a:lnTo>
                      <a:lnTo>
                        <a:pt x="163" y="26"/>
                      </a:lnTo>
                      <a:lnTo>
                        <a:pt x="149" y="27"/>
                      </a:lnTo>
                      <a:lnTo>
                        <a:pt x="132" y="32"/>
                      </a:lnTo>
                      <a:lnTo>
                        <a:pt x="116" y="38"/>
                      </a:lnTo>
                      <a:lnTo>
                        <a:pt x="99" y="42"/>
                      </a:lnTo>
                      <a:lnTo>
                        <a:pt x="83" y="46"/>
                      </a:lnTo>
                      <a:lnTo>
                        <a:pt x="68" y="43"/>
                      </a:lnTo>
                      <a:lnTo>
                        <a:pt x="58" y="37"/>
                      </a:lnTo>
                      <a:lnTo>
                        <a:pt x="42" y="21"/>
                      </a:lnTo>
                      <a:lnTo>
                        <a:pt x="28" y="10"/>
                      </a:lnTo>
                      <a:lnTo>
                        <a:pt x="14" y="3"/>
                      </a:lnTo>
                      <a:lnTo>
                        <a:pt x="4" y="0"/>
                      </a:lnTo>
                      <a:lnTo>
                        <a:pt x="0" y="1"/>
                      </a:lnTo>
                      <a:lnTo>
                        <a:pt x="3" y="8"/>
                      </a:lnTo>
                      <a:lnTo>
                        <a:pt x="17" y="19"/>
                      </a:lnTo>
                      <a:lnTo>
                        <a:pt x="44" y="3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29" name="Freeform 255"/>
                <p:cNvSpPr>
                  <a:spLocks/>
                </p:cNvSpPr>
                <p:nvPr/>
              </p:nvSpPr>
              <p:spPr bwMode="auto">
                <a:xfrm>
                  <a:off x="4210" y="2503"/>
                  <a:ext cx="141" cy="144"/>
                </a:xfrm>
                <a:custGeom>
                  <a:avLst/>
                  <a:gdLst/>
                  <a:ahLst/>
                  <a:cxnLst>
                    <a:cxn ang="0">
                      <a:pos x="212" y="0"/>
                    </a:cxn>
                    <a:cxn ang="0">
                      <a:pos x="304" y="19"/>
                    </a:cxn>
                    <a:cxn ang="0">
                      <a:pos x="370" y="68"/>
                    </a:cxn>
                    <a:cxn ang="0">
                      <a:pos x="409" y="136"/>
                    </a:cxn>
                    <a:cxn ang="0">
                      <a:pos x="424" y="216"/>
                    </a:cxn>
                    <a:cxn ang="0">
                      <a:pos x="409" y="294"/>
                    </a:cxn>
                    <a:cxn ang="0">
                      <a:pos x="370" y="364"/>
                    </a:cxn>
                    <a:cxn ang="0">
                      <a:pos x="304" y="412"/>
                    </a:cxn>
                    <a:cxn ang="0">
                      <a:pos x="212" y="432"/>
                    </a:cxn>
                    <a:cxn ang="0">
                      <a:pos x="119" y="412"/>
                    </a:cxn>
                    <a:cxn ang="0">
                      <a:pos x="52" y="364"/>
                    </a:cxn>
                    <a:cxn ang="0">
                      <a:pos x="12" y="294"/>
                    </a:cxn>
                    <a:cxn ang="0">
                      <a:pos x="0" y="216"/>
                    </a:cxn>
                    <a:cxn ang="0">
                      <a:pos x="12" y="136"/>
                    </a:cxn>
                    <a:cxn ang="0">
                      <a:pos x="52" y="68"/>
                    </a:cxn>
                    <a:cxn ang="0">
                      <a:pos x="119" y="19"/>
                    </a:cxn>
                    <a:cxn ang="0">
                      <a:pos x="212" y="0"/>
                    </a:cxn>
                  </a:cxnLst>
                  <a:rect l="0" t="0" r="r" b="b"/>
                  <a:pathLst>
                    <a:path w="424" h="432">
                      <a:moveTo>
                        <a:pt x="212" y="0"/>
                      </a:moveTo>
                      <a:lnTo>
                        <a:pt x="304" y="19"/>
                      </a:lnTo>
                      <a:lnTo>
                        <a:pt x="370" y="68"/>
                      </a:lnTo>
                      <a:lnTo>
                        <a:pt x="409" y="136"/>
                      </a:lnTo>
                      <a:lnTo>
                        <a:pt x="424" y="216"/>
                      </a:lnTo>
                      <a:lnTo>
                        <a:pt x="409" y="294"/>
                      </a:lnTo>
                      <a:lnTo>
                        <a:pt x="370" y="364"/>
                      </a:lnTo>
                      <a:lnTo>
                        <a:pt x="304" y="412"/>
                      </a:lnTo>
                      <a:lnTo>
                        <a:pt x="212" y="432"/>
                      </a:lnTo>
                      <a:lnTo>
                        <a:pt x="119" y="412"/>
                      </a:lnTo>
                      <a:lnTo>
                        <a:pt x="52" y="364"/>
                      </a:lnTo>
                      <a:lnTo>
                        <a:pt x="12" y="294"/>
                      </a:lnTo>
                      <a:lnTo>
                        <a:pt x="0" y="216"/>
                      </a:lnTo>
                      <a:lnTo>
                        <a:pt x="12" y="136"/>
                      </a:lnTo>
                      <a:lnTo>
                        <a:pt x="52" y="68"/>
                      </a:lnTo>
                      <a:lnTo>
                        <a:pt x="119" y="19"/>
                      </a:lnTo>
                      <a:lnTo>
                        <a:pt x="212" y="0"/>
                      </a:lnTo>
                      <a:close/>
                    </a:path>
                  </a:pathLst>
                </a:custGeom>
                <a:solidFill>
                  <a:srgbClr val="F0F0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0" name="Freeform 256"/>
                <p:cNvSpPr>
                  <a:spLocks/>
                </p:cNvSpPr>
                <p:nvPr/>
              </p:nvSpPr>
              <p:spPr bwMode="auto">
                <a:xfrm>
                  <a:off x="4216" y="2509"/>
                  <a:ext cx="130" cy="132"/>
                </a:xfrm>
                <a:custGeom>
                  <a:avLst/>
                  <a:gdLst/>
                  <a:ahLst/>
                  <a:cxnLst>
                    <a:cxn ang="0">
                      <a:pos x="195" y="0"/>
                    </a:cxn>
                    <a:cxn ang="0">
                      <a:pos x="280" y="16"/>
                    </a:cxn>
                    <a:cxn ang="0">
                      <a:pos x="342" y="61"/>
                    </a:cxn>
                    <a:cxn ang="0">
                      <a:pos x="378" y="125"/>
                    </a:cxn>
                    <a:cxn ang="0">
                      <a:pos x="391" y="198"/>
                    </a:cxn>
                    <a:cxn ang="0">
                      <a:pos x="378" y="270"/>
                    </a:cxn>
                    <a:cxn ang="0">
                      <a:pos x="342" y="334"/>
                    </a:cxn>
                    <a:cxn ang="0">
                      <a:pos x="280" y="378"/>
                    </a:cxn>
                    <a:cxn ang="0">
                      <a:pos x="195" y="397"/>
                    </a:cxn>
                    <a:cxn ang="0">
                      <a:pos x="109" y="378"/>
                    </a:cxn>
                    <a:cxn ang="0">
                      <a:pos x="48" y="334"/>
                    </a:cxn>
                    <a:cxn ang="0">
                      <a:pos x="11" y="270"/>
                    </a:cxn>
                    <a:cxn ang="0">
                      <a:pos x="0" y="198"/>
                    </a:cxn>
                    <a:cxn ang="0">
                      <a:pos x="11" y="125"/>
                    </a:cxn>
                    <a:cxn ang="0">
                      <a:pos x="48" y="61"/>
                    </a:cxn>
                    <a:cxn ang="0">
                      <a:pos x="109" y="16"/>
                    </a:cxn>
                    <a:cxn ang="0">
                      <a:pos x="195" y="0"/>
                    </a:cxn>
                  </a:cxnLst>
                  <a:rect l="0" t="0" r="r" b="b"/>
                  <a:pathLst>
                    <a:path w="391" h="397">
                      <a:moveTo>
                        <a:pt x="195" y="0"/>
                      </a:moveTo>
                      <a:lnTo>
                        <a:pt x="280" y="16"/>
                      </a:lnTo>
                      <a:lnTo>
                        <a:pt x="342" y="61"/>
                      </a:lnTo>
                      <a:lnTo>
                        <a:pt x="378" y="125"/>
                      </a:lnTo>
                      <a:lnTo>
                        <a:pt x="391" y="198"/>
                      </a:lnTo>
                      <a:lnTo>
                        <a:pt x="378" y="270"/>
                      </a:lnTo>
                      <a:lnTo>
                        <a:pt x="342" y="334"/>
                      </a:lnTo>
                      <a:lnTo>
                        <a:pt x="280" y="378"/>
                      </a:lnTo>
                      <a:lnTo>
                        <a:pt x="195" y="397"/>
                      </a:lnTo>
                      <a:lnTo>
                        <a:pt x="109" y="378"/>
                      </a:lnTo>
                      <a:lnTo>
                        <a:pt x="48" y="334"/>
                      </a:lnTo>
                      <a:lnTo>
                        <a:pt x="11" y="270"/>
                      </a:lnTo>
                      <a:lnTo>
                        <a:pt x="0" y="198"/>
                      </a:lnTo>
                      <a:lnTo>
                        <a:pt x="11" y="125"/>
                      </a:lnTo>
                      <a:lnTo>
                        <a:pt x="48" y="61"/>
                      </a:lnTo>
                      <a:lnTo>
                        <a:pt x="109" y="16"/>
                      </a:lnTo>
                      <a:lnTo>
                        <a:pt x="195" y="0"/>
                      </a:lnTo>
                      <a:close/>
                    </a:path>
                  </a:pathLst>
                </a:custGeom>
                <a:solidFill>
                  <a:srgbClr val="F2F2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1" name="Freeform 257"/>
                <p:cNvSpPr>
                  <a:spLocks/>
                </p:cNvSpPr>
                <p:nvPr/>
              </p:nvSpPr>
              <p:spPr bwMode="auto">
                <a:xfrm>
                  <a:off x="4221" y="2515"/>
                  <a:ext cx="120" cy="121"/>
                </a:xfrm>
                <a:custGeom>
                  <a:avLst/>
                  <a:gdLst/>
                  <a:ahLst/>
                  <a:cxnLst>
                    <a:cxn ang="0">
                      <a:pos x="180" y="0"/>
                    </a:cxn>
                    <a:cxn ang="0">
                      <a:pos x="257" y="15"/>
                    </a:cxn>
                    <a:cxn ang="0">
                      <a:pos x="314" y="56"/>
                    </a:cxn>
                    <a:cxn ang="0">
                      <a:pos x="347" y="114"/>
                    </a:cxn>
                    <a:cxn ang="0">
                      <a:pos x="359" y="181"/>
                    </a:cxn>
                    <a:cxn ang="0">
                      <a:pos x="347" y="248"/>
                    </a:cxn>
                    <a:cxn ang="0">
                      <a:pos x="314" y="306"/>
                    </a:cxn>
                    <a:cxn ang="0">
                      <a:pos x="257" y="348"/>
                    </a:cxn>
                    <a:cxn ang="0">
                      <a:pos x="180" y="364"/>
                    </a:cxn>
                    <a:cxn ang="0">
                      <a:pos x="101" y="348"/>
                    </a:cxn>
                    <a:cxn ang="0">
                      <a:pos x="44" y="306"/>
                    </a:cxn>
                    <a:cxn ang="0">
                      <a:pos x="11" y="248"/>
                    </a:cxn>
                    <a:cxn ang="0">
                      <a:pos x="0" y="181"/>
                    </a:cxn>
                    <a:cxn ang="0">
                      <a:pos x="11" y="114"/>
                    </a:cxn>
                    <a:cxn ang="0">
                      <a:pos x="44" y="56"/>
                    </a:cxn>
                    <a:cxn ang="0">
                      <a:pos x="101" y="15"/>
                    </a:cxn>
                    <a:cxn ang="0">
                      <a:pos x="180" y="0"/>
                    </a:cxn>
                  </a:cxnLst>
                  <a:rect l="0" t="0" r="r" b="b"/>
                  <a:pathLst>
                    <a:path w="359" h="364">
                      <a:moveTo>
                        <a:pt x="180" y="0"/>
                      </a:moveTo>
                      <a:lnTo>
                        <a:pt x="257" y="15"/>
                      </a:lnTo>
                      <a:lnTo>
                        <a:pt x="314" y="56"/>
                      </a:lnTo>
                      <a:lnTo>
                        <a:pt x="347" y="114"/>
                      </a:lnTo>
                      <a:lnTo>
                        <a:pt x="359" y="181"/>
                      </a:lnTo>
                      <a:lnTo>
                        <a:pt x="347" y="248"/>
                      </a:lnTo>
                      <a:lnTo>
                        <a:pt x="314" y="306"/>
                      </a:lnTo>
                      <a:lnTo>
                        <a:pt x="257" y="348"/>
                      </a:lnTo>
                      <a:lnTo>
                        <a:pt x="180" y="364"/>
                      </a:lnTo>
                      <a:lnTo>
                        <a:pt x="101" y="348"/>
                      </a:lnTo>
                      <a:lnTo>
                        <a:pt x="44" y="306"/>
                      </a:lnTo>
                      <a:lnTo>
                        <a:pt x="11" y="248"/>
                      </a:lnTo>
                      <a:lnTo>
                        <a:pt x="0" y="181"/>
                      </a:lnTo>
                      <a:lnTo>
                        <a:pt x="11" y="114"/>
                      </a:lnTo>
                      <a:lnTo>
                        <a:pt x="44" y="56"/>
                      </a:lnTo>
                      <a:lnTo>
                        <a:pt x="101" y="15"/>
                      </a:lnTo>
                      <a:lnTo>
                        <a:pt x="180" y="0"/>
                      </a:lnTo>
                      <a:close/>
                    </a:path>
                  </a:pathLst>
                </a:custGeom>
                <a:solidFill>
                  <a:srgbClr val="F5F5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2" name="Freeform 258"/>
                <p:cNvSpPr>
                  <a:spLocks/>
                </p:cNvSpPr>
                <p:nvPr/>
              </p:nvSpPr>
              <p:spPr bwMode="auto">
                <a:xfrm>
                  <a:off x="4227" y="2521"/>
                  <a:ext cx="109" cy="110"/>
                </a:xfrm>
                <a:custGeom>
                  <a:avLst/>
                  <a:gdLst/>
                  <a:ahLst/>
                  <a:cxnLst>
                    <a:cxn ang="0">
                      <a:pos x="165" y="0"/>
                    </a:cxn>
                    <a:cxn ang="0">
                      <a:pos x="235" y="13"/>
                    </a:cxn>
                    <a:cxn ang="0">
                      <a:pos x="286" y="51"/>
                    </a:cxn>
                    <a:cxn ang="0">
                      <a:pos x="315" y="104"/>
                    </a:cxn>
                    <a:cxn ang="0">
                      <a:pos x="326" y="165"/>
                    </a:cxn>
                    <a:cxn ang="0">
                      <a:pos x="315" y="225"/>
                    </a:cxn>
                    <a:cxn ang="0">
                      <a:pos x="286" y="278"/>
                    </a:cxn>
                    <a:cxn ang="0">
                      <a:pos x="235" y="316"/>
                    </a:cxn>
                    <a:cxn ang="0">
                      <a:pos x="165" y="330"/>
                    </a:cxn>
                    <a:cxn ang="0">
                      <a:pos x="92" y="316"/>
                    </a:cxn>
                    <a:cxn ang="0">
                      <a:pos x="41" y="278"/>
                    </a:cxn>
                    <a:cxn ang="0">
                      <a:pos x="10" y="225"/>
                    </a:cxn>
                    <a:cxn ang="0">
                      <a:pos x="0" y="165"/>
                    </a:cxn>
                    <a:cxn ang="0">
                      <a:pos x="10" y="104"/>
                    </a:cxn>
                    <a:cxn ang="0">
                      <a:pos x="41" y="51"/>
                    </a:cxn>
                    <a:cxn ang="0">
                      <a:pos x="92" y="13"/>
                    </a:cxn>
                    <a:cxn ang="0">
                      <a:pos x="165" y="0"/>
                    </a:cxn>
                  </a:cxnLst>
                  <a:rect l="0" t="0" r="r" b="b"/>
                  <a:pathLst>
                    <a:path w="326" h="330">
                      <a:moveTo>
                        <a:pt x="165" y="0"/>
                      </a:moveTo>
                      <a:lnTo>
                        <a:pt x="235" y="13"/>
                      </a:lnTo>
                      <a:lnTo>
                        <a:pt x="286" y="51"/>
                      </a:lnTo>
                      <a:lnTo>
                        <a:pt x="315" y="104"/>
                      </a:lnTo>
                      <a:lnTo>
                        <a:pt x="326" y="165"/>
                      </a:lnTo>
                      <a:lnTo>
                        <a:pt x="315" y="225"/>
                      </a:lnTo>
                      <a:lnTo>
                        <a:pt x="286" y="278"/>
                      </a:lnTo>
                      <a:lnTo>
                        <a:pt x="235" y="316"/>
                      </a:lnTo>
                      <a:lnTo>
                        <a:pt x="165" y="330"/>
                      </a:lnTo>
                      <a:lnTo>
                        <a:pt x="92" y="316"/>
                      </a:lnTo>
                      <a:lnTo>
                        <a:pt x="41" y="278"/>
                      </a:lnTo>
                      <a:lnTo>
                        <a:pt x="10" y="225"/>
                      </a:lnTo>
                      <a:lnTo>
                        <a:pt x="0" y="165"/>
                      </a:lnTo>
                      <a:lnTo>
                        <a:pt x="10" y="104"/>
                      </a:lnTo>
                      <a:lnTo>
                        <a:pt x="41" y="51"/>
                      </a:lnTo>
                      <a:lnTo>
                        <a:pt x="92" y="13"/>
                      </a:lnTo>
                      <a:lnTo>
                        <a:pt x="165" y="0"/>
                      </a:lnTo>
                      <a:close/>
                    </a:path>
                  </a:pathLst>
                </a:custGeom>
                <a:solidFill>
                  <a:srgbClr val="F5F7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3" name="Freeform 259"/>
                <p:cNvSpPr>
                  <a:spLocks/>
                </p:cNvSpPr>
                <p:nvPr/>
              </p:nvSpPr>
              <p:spPr bwMode="auto">
                <a:xfrm>
                  <a:off x="4234" y="2527"/>
                  <a:ext cx="98" cy="100"/>
                </a:xfrm>
                <a:custGeom>
                  <a:avLst/>
                  <a:gdLst/>
                  <a:ahLst/>
                  <a:cxnLst>
                    <a:cxn ang="0">
                      <a:pos x="147" y="0"/>
                    </a:cxn>
                    <a:cxn ang="0">
                      <a:pos x="211" y="12"/>
                    </a:cxn>
                    <a:cxn ang="0">
                      <a:pos x="257" y="45"/>
                    </a:cxn>
                    <a:cxn ang="0">
                      <a:pos x="284" y="93"/>
                    </a:cxn>
                    <a:cxn ang="0">
                      <a:pos x="294" y="148"/>
                    </a:cxn>
                    <a:cxn ang="0">
                      <a:pos x="284" y="202"/>
                    </a:cxn>
                    <a:cxn ang="0">
                      <a:pos x="257" y="250"/>
                    </a:cxn>
                    <a:cxn ang="0">
                      <a:pos x="211" y="284"/>
                    </a:cxn>
                    <a:cxn ang="0">
                      <a:pos x="147" y="298"/>
                    </a:cxn>
                    <a:cxn ang="0">
                      <a:pos x="82" y="284"/>
                    </a:cxn>
                    <a:cxn ang="0">
                      <a:pos x="37" y="250"/>
                    </a:cxn>
                    <a:cxn ang="0">
                      <a:pos x="8" y="202"/>
                    </a:cxn>
                    <a:cxn ang="0">
                      <a:pos x="0" y="148"/>
                    </a:cxn>
                    <a:cxn ang="0">
                      <a:pos x="8" y="93"/>
                    </a:cxn>
                    <a:cxn ang="0">
                      <a:pos x="37" y="45"/>
                    </a:cxn>
                    <a:cxn ang="0">
                      <a:pos x="82" y="12"/>
                    </a:cxn>
                    <a:cxn ang="0">
                      <a:pos x="147" y="0"/>
                    </a:cxn>
                  </a:cxnLst>
                  <a:rect l="0" t="0" r="r" b="b"/>
                  <a:pathLst>
                    <a:path w="294" h="298">
                      <a:moveTo>
                        <a:pt x="147" y="0"/>
                      </a:moveTo>
                      <a:lnTo>
                        <a:pt x="211" y="12"/>
                      </a:lnTo>
                      <a:lnTo>
                        <a:pt x="257" y="45"/>
                      </a:lnTo>
                      <a:lnTo>
                        <a:pt x="284" y="93"/>
                      </a:lnTo>
                      <a:lnTo>
                        <a:pt x="294" y="148"/>
                      </a:lnTo>
                      <a:lnTo>
                        <a:pt x="284" y="202"/>
                      </a:lnTo>
                      <a:lnTo>
                        <a:pt x="257" y="250"/>
                      </a:lnTo>
                      <a:lnTo>
                        <a:pt x="211" y="284"/>
                      </a:lnTo>
                      <a:lnTo>
                        <a:pt x="147" y="298"/>
                      </a:lnTo>
                      <a:lnTo>
                        <a:pt x="82" y="284"/>
                      </a:lnTo>
                      <a:lnTo>
                        <a:pt x="37" y="250"/>
                      </a:lnTo>
                      <a:lnTo>
                        <a:pt x="8" y="202"/>
                      </a:lnTo>
                      <a:lnTo>
                        <a:pt x="0" y="148"/>
                      </a:lnTo>
                      <a:lnTo>
                        <a:pt x="8" y="93"/>
                      </a:lnTo>
                      <a:lnTo>
                        <a:pt x="37" y="45"/>
                      </a:lnTo>
                      <a:lnTo>
                        <a:pt x="82" y="12"/>
                      </a:lnTo>
                      <a:lnTo>
                        <a:pt x="147" y="0"/>
                      </a:lnTo>
                      <a:close/>
                    </a:path>
                  </a:pathLst>
                </a:custGeom>
                <a:solidFill>
                  <a:srgbClr val="FAFA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4" name="Freeform 260"/>
                <p:cNvSpPr>
                  <a:spLocks/>
                </p:cNvSpPr>
                <p:nvPr/>
              </p:nvSpPr>
              <p:spPr bwMode="auto">
                <a:xfrm>
                  <a:off x="4240" y="2533"/>
                  <a:ext cx="86" cy="88"/>
                </a:xfrm>
                <a:custGeom>
                  <a:avLst/>
                  <a:gdLst/>
                  <a:ahLst/>
                  <a:cxnLst>
                    <a:cxn ang="0">
                      <a:pos x="130" y="0"/>
                    </a:cxn>
                    <a:cxn ang="0">
                      <a:pos x="185" y="11"/>
                    </a:cxn>
                    <a:cxn ang="0">
                      <a:pos x="226" y="41"/>
                    </a:cxn>
                    <a:cxn ang="0">
                      <a:pos x="250" y="82"/>
                    </a:cxn>
                    <a:cxn ang="0">
                      <a:pos x="259" y="131"/>
                    </a:cxn>
                    <a:cxn ang="0">
                      <a:pos x="250" y="179"/>
                    </a:cxn>
                    <a:cxn ang="0">
                      <a:pos x="226" y="222"/>
                    </a:cxn>
                    <a:cxn ang="0">
                      <a:pos x="185" y="251"/>
                    </a:cxn>
                    <a:cxn ang="0">
                      <a:pos x="130" y="264"/>
                    </a:cxn>
                    <a:cxn ang="0">
                      <a:pos x="73" y="251"/>
                    </a:cxn>
                    <a:cxn ang="0">
                      <a:pos x="32" y="222"/>
                    </a:cxn>
                    <a:cxn ang="0">
                      <a:pos x="8" y="179"/>
                    </a:cxn>
                    <a:cxn ang="0">
                      <a:pos x="0" y="131"/>
                    </a:cxn>
                    <a:cxn ang="0">
                      <a:pos x="8" y="82"/>
                    </a:cxn>
                    <a:cxn ang="0">
                      <a:pos x="32" y="41"/>
                    </a:cxn>
                    <a:cxn ang="0">
                      <a:pos x="73" y="11"/>
                    </a:cxn>
                    <a:cxn ang="0">
                      <a:pos x="130" y="0"/>
                    </a:cxn>
                  </a:cxnLst>
                  <a:rect l="0" t="0" r="r" b="b"/>
                  <a:pathLst>
                    <a:path w="259" h="264">
                      <a:moveTo>
                        <a:pt x="130" y="0"/>
                      </a:moveTo>
                      <a:lnTo>
                        <a:pt x="185" y="11"/>
                      </a:lnTo>
                      <a:lnTo>
                        <a:pt x="226" y="41"/>
                      </a:lnTo>
                      <a:lnTo>
                        <a:pt x="250" y="82"/>
                      </a:lnTo>
                      <a:lnTo>
                        <a:pt x="259" y="131"/>
                      </a:lnTo>
                      <a:lnTo>
                        <a:pt x="250" y="179"/>
                      </a:lnTo>
                      <a:lnTo>
                        <a:pt x="226" y="222"/>
                      </a:lnTo>
                      <a:lnTo>
                        <a:pt x="185" y="251"/>
                      </a:lnTo>
                      <a:lnTo>
                        <a:pt x="130" y="264"/>
                      </a:lnTo>
                      <a:lnTo>
                        <a:pt x="73" y="251"/>
                      </a:lnTo>
                      <a:lnTo>
                        <a:pt x="32" y="222"/>
                      </a:lnTo>
                      <a:lnTo>
                        <a:pt x="8" y="179"/>
                      </a:lnTo>
                      <a:lnTo>
                        <a:pt x="0" y="131"/>
                      </a:lnTo>
                      <a:lnTo>
                        <a:pt x="8" y="82"/>
                      </a:lnTo>
                      <a:lnTo>
                        <a:pt x="32" y="41"/>
                      </a:lnTo>
                      <a:lnTo>
                        <a:pt x="73" y="11"/>
                      </a:lnTo>
                      <a:lnTo>
                        <a:pt x="130" y="0"/>
                      </a:lnTo>
                      <a:close/>
                    </a:path>
                  </a:pathLst>
                </a:custGeom>
                <a:solidFill>
                  <a:srgbClr val="FF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5" name="Freeform 261"/>
                <p:cNvSpPr>
                  <a:spLocks/>
                </p:cNvSpPr>
                <p:nvPr/>
              </p:nvSpPr>
              <p:spPr bwMode="auto">
                <a:xfrm>
                  <a:off x="4216" y="2511"/>
                  <a:ext cx="38" cy="49"/>
                </a:xfrm>
                <a:custGeom>
                  <a:avLst/>
                  <a:gdLst/>
                  <a:ahLst/>
                  <a:cxnLst>
                    <a:cxn ang="0">
                      <a:pos x="81" y="0"/>
                    </a:cxn>
                    <a:cxn ang="0">
                      <a:pos x="88" y="2"/>
                    </a:cxn>
                    <a:cxn ang="0">
                      <a:pos x="97" y="6"/>
                    </a:cxn>
                    <a:cxn ang="0">
                      <a:pos x="105" y="8"/>
                    </a:cxn>
                    <a:cxn ang="0">
                      <a:pos x="114" y="12"/>
                    </a:cxn>
                    <a:cxn ang="0">
                      <a:pos x="99" y="27"/>
                    </a:cxn>
                    <a:cxn ang="0">
                      <a:pos x="86" y="43"/>
                    </a:cxn>
                    <a:cxn ang="0">
                      <a:pos x="73" y="59"/>
                    </a:cxn>
                    <a:cxn ang="0">
                      <a:pos x="62" y="76"/>
                    </a:cxn>
                    <a:cxn ang="0">
                      <a:pos x="51" y="92"/>
                    </a:cxn>
                    <a:cxn ang="0">
                      <a:pos x="44" y="109"/>
                    </a:cxn>
                    <a:cxn ang="0">
                      <a:pos x="37" y="127"/>
                    </a:cxn>
                    <a:cxn ang="0">
                      <a:pos x="34" y="147"/>
                    </a:cxn>
                    <a:cxn ang="0">
                      <a:pos x="26" y="143"/>
                    </a:cxn>
                    <a:cxn ang="0">
                      <a:pos x="17" y="140"/>
                    </a:cxn>
                    <a:cxn ang="0">
                      <a:pos x="8" y="136"/>
                    </a:cxn>
                    <a:cxn ang="0">
                      <a:pos x="0" y="133"/>
                    </a:cxn>
                    <a:cxn ang="0">
                      <a:pos x="5" y="114"/>
                    </a:cxn>
                    <a:cxn ang="0">
                      <a:pos x="12" y="95"/>
                    </a:cxn>
                    <a:cxn ang="0">
                      <a:pos x="22" y="78"/>
                    </a:cxn>
                    <a:cxn ang="0">
                      <a:pos x="33" y="62"/>
                    </a:cxn>
                    <a:cxn ang="0">
                      <a:pos x="44" y="46"/>
                    </a:cxn>
                    <a:cxn ang="0">
                      <a:pos x="56" y="31"/>
                    </a:cxn>
                    <a:cxn ang="0">
                      <a:pos x="67" y="15"/>
                    </a:cxn>
                    <a:cxn ang="0">
                      <a:pos x="81" y="0"/>
                    </a:cxn>
                  </a:cxnLst>
                  <a:rect l="0" t="0" r="r" b="b"/>
                  <a:pathLst>
                    <a:path w="114" h="147">
                      <a:moveTo>
                        <a:pt x="81" y="0"/>
                      </a:moveTo>
                      <a:lnTo>
                        <a:pt x="88" y="2"/>
                      </a:lnTo>
                      <a:lnTo>
                        <a:pt x="97" y="6"/>
                      </a:lnTo>
                      <a:lnTo>
                        <a:pt x="105" y="8"/>
                      </a:lnTo>
                      <a:lnTo>
                        <a:pt x="114" y="12"/>
                      </a:lnTo>
                      <a:lnTo>
                        <a:pt x="99" y="27"/>
                      </a:lnTo>
                      <a:lnTo>
                        <a:pt x="86" y="43"/>
                      </a:lnTo>
                      <a:lnTo>
                        <a:pt x="73" y="59"/>
                      </a:lnTo>
                      <a:lnTo>
                        <a:pt x="62" y="76"/>
                      </a:lnTo>
                      <a:lnTo>
                        <a:pt x="51" y="92"/>
                      </a:lnTo>
                      <a:lnTo>
                        <a:pt x="44" y="109"/>
                      </a:lnTo>
                      <a:lnTo>
                        <a:pt x="37" y="127"/>
                      </a:lnTo>
                      <a:lnTo>
                        <a:pt x="34" y="147"/>
                      </a:lnTo>
                      <a:lnTo>
                        <a:pt x="26" y="143"/>
                      </a:lnTo>
                      <a:lnTo>
                        <a:pt x="17" y="140"/>
                      </a:lnTo>
                      <a:lnTo>
                        <a:pt x="8" y="136"/>
                      </a:lnTo>
                      <a:lnTo>
                        <a:pt x="0" y="133"/>
                      </a:lnTo>
                      <a:lnTo>
                        <a:pt x="5" y="114"/>
                      </a:lnTo>
                      <a:lnTo>
                        <a:pt x="12" y="95"/>
                      </a:lnTo>
                      <a:lnTo>
                        <a:pt x="22" y="78"/>
                      </a:lnTo>
                      <a:lnTo>
                        <a:pt x="33" y="62"/>
                      </a:lnTo>
                      <a:lnTo>
                        <a:pt x="44" y="46"/>
                      </a:lnTo>
                      <a:lnTo>
                        <a:pt x="56" y="31"/>
                      </a:lnTo>
                      <a:lnTo>
                        <a:pt x="67" y="15"/>
                      </a:lnTo>
                      <a:lnTo>
                        <a:pt x="81"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6" name="Freeform 262"/>
                <p:cNvSpPr>
                  <a:spLocks/>
                </p:cNvSpPr>
                <p:nvPr/>
              </p:nvSpPr>
              <p:spPr bwMode="auto">
                <a:xfrm>
                  <a:off x="4236" y="2519"/>
                  <a:ext cx="36" cy="44"/>
                </a:xfrm>
                <a:custGeom>
                  <a:avLst/>
                  <a:gdLst/>
                  <a:ahLst/>
                  <a:cxnLst>
                    <a:cxn ang="0">
                      <a:pos x="80" y="0"/>
                    </a:cxn>
                    <a:cxn ang="0">
                      <a:pos x="86" y="3"/>
                    </a:cxn>
                    <a:cxn ang="0">
                      <a:pos x="93" y="7"/>
                    </a:cxn>
                    <a:cxn ang="0">
                      <a:pos x="101" y="9"/>
                    </a:cxn>
                    <a:cxn ang="0">
                      <a:pos x="108" y="13"/>
                    </a:cxn>
                    <a:cxn ang="0">
                      <a:pos x="93" y="26"/>
                    </a:cxn>
                    <a:cxn ang="0">
                      <a:pos x="81" y="40"/>
                    </a:cxn>
                    <a:cxn ang="0">
                      <a:pos x="69" y="54"/>
                    </a:cxn>
                    <a:cxn ang="0">
                      <a:pos x="59" y="69"/>
                    </a:cxn>
                    <a:cxn ang="0">
                      <a:pos x="48" y="84"/>
                    </a:cxn>
                    <a:cxn ang="0">
                      <a:pos x="41" y="98"/>
                    </a:cxn>
                    <a:cxn ang="0">
                      <a:pos x="33" y="114"/>
                    </a:cxn>
                    <a:cxn ang="0">
                      <a:pos x="28" y="133"/>
                    </a:cxn>
                    <a:cxn ang="0">
                      <a:pos x="21" y="129"/>
                    </a:cxn>
                    <a:cxn ang="0">
                      <a:pos x="14" y="127"/>
                    </a:cxn>
                    <a:cxn ang="0">
                      <a:pos x="6" y="123"/>
                    </a:cxn>
                    <a:cxn ang="0">
                      <a:pos x="0" y="120"/>
                    </a:cxn>
                    <a:cxn ang="0">
                      <a:pos x="5" y="103"/>
                    </a:cxn>
                    <a:cxn ang="0">
                      <a:pos x="12" y="87"/>
                    </a:cxn>
                    <a:cxn ang="0">
                      <a:pos x="22" y="73"/>
                    </a:cxn>
                    <a:cxn ang="0">
                      <a:pos x="33" y="58"/>
                    </a:cxn>
                    <a:cxn ang="0">
                      <a:pos x="44" y="43"/>
                    </a:cxn>
                    <a:cxn ang="0">
                      <a:pos x="55" y="29"/>
                    </a:cxn>
                    <a:cxn ang="0">
                      <a:pos x="68" y="14"/>
                    </a:cxn>
                    <a:cxn ang="0">
                      <a:pos x="80" y="0"/>
                    </a:cxn>
                  </a:cxnLst>
                  <a:rect l="0" t="0" r="r" b="b"/>
                  <a:pathLst>
                    <a:path w="108" h="133">
                      <a:moveTo>
                        <a:pt x="80" y="0"/>
                      </a:moveTo>
                      <a:lnTo>
                        <a:pt x="86" y="3"/>
                      </a:lnTo>
                      <a:lnTo>
                        <a:pt x="93" y="7"/>
                      </a:lnTo>
                      <a:lnTo>
                        <a:pt x="101" y="9"/>
                      </a:lnTo>
                      <a:lnTo>
                        <a:pt x="108" y="13"/>
                      </a:lnTo>
                      <a:lnTo>
                        <a:pt x="93" y="26"/>
                      </a:lnTo>
                      <a:lnTo>
                        <a:pt x="81" y="40"/>
                      </a:lnTo>
                      <a:lnTo>
                        <a:pt x="69" y="54"/>
                      </a:lnTo>
                      <a:lnTo>
                        <a:pt x="59" y="69"/>
                      </a:lnTo>
                      <a:lnTo>
                        <a:pt x="48" y="84"/>
                      </a:lnTo>
                      <a:lnTo>
                        <a:pt x="41" y="98"/>
                      </a:lnTo>
                      <a:lnTo>
                        <a:pt x="33" y="114"/>
                      </a:lnTo>
                      <a:lnTo>
                        <a:pt x="28" y="133"/>
                      </a:lnTo>
                      <a:lnTo>
                        <a:pt x="21" y="129"/>
                      </a:lnTo>
                      <a:lnTo>
                        <a:pt x="14" y="127"/>
                      </a:lnTo>
                      <a:lnTo>
                        <a:pt x="6" y="123"/>
                      </a:lnTo>
                      <a:lnTo>
                        <a:pt x="0" y="120"/>
                      </a:lnTo>
                      <a:lnTo>
                        <a:pt x="5" y="103"/>
                      </a:lnTo>
                      <a:lnTo>
                        <a:pt x="12" y="87"/>
                      </a:lnTo>
                      <a:lnTo>
                        <a:pt x="22" y="73"/>
                      </a:lnTo>
                      <a:lnTo>
                        <a:pt x="33" y="58"/>
                      </a:lnTo>
                      <a:lnTo>
                        <a:pt x="44" y="43"/>
                      </a:lnTo>
                      <a:lnTo>
                        <a:pt x="55" y="29"/>
                      </a:lnTo>
                      <a:lnTo>
                        <a:pt x="68" y="14"/>
                      </a:lnTo>
                      <a:lnTo>
                        <a:pt x="80"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7" name="Freeform 263"/>
                <p:cNvSpPr>
                  <a:spLocks/>
                </p:cNvSpPr>
                <p:nvPr/>
              </p:nvSpPr>
              <p:spPr bwMode="auto">
                <a:xfrm>
                  <a:off x="4223" y="2591"/>
                  <a:ext cx="103" cy="45"/>
                </a:xfrm>
                <a:custGeom>
                  <a:avLst/>
                  <a:gdLst/>
                  <a:ahLst/>
                  <a:cxnLst>
                    <a:cxn ang="0">
                      <a:pos x="76" y="108"/>
                    </a:cxn>
                    <a:cxn ang="0">
                      <a:pos x="104" y="124"/>
                    </a:cxn>
                    <a:cxn ang="0">
                      <a:pos x="140" y="134"/>
                    </a:cxn>
                    <a:cxn ang="0">
                      <a:pos x="178" y="135"/>
                    </a:cxn>
                    <a:cxn ang="0">
                      <a:pos x="216" y="131"/>
                    </a:cxn>
                    <a:cxn ang="0">
                      <a:pos x="249" y="120"/>
                    </a:cxn>
                    <a:cxn ang="0">
                      <a:pos x="278" y="107"/>
                    </a:cxn>
                    <a:cxn ang="0">
                      <a:pos x="298" y="88"/>
                    </a:cxn>
                    <a:cxn ang="0">
                      <a:pos x="308" y="69"/>
                    </a:cxn>
                    <a:cxn ang="0">
                      <a:pos x="296" y="24"/>
                    </a:cxn>
                    <a:cxn ang="0">
                      <a:pos x="277" y="7"/>
                    </a:cxn>
                    <a:cxn ang="0">
                      <a:pos x="250" y="7"/>
                    </a:cxn>
                    <a:cxn ang="0">
                      <a:pos x="221" y="20"/>
                    </a:cxn>
                    <a:cxn ang="0">
                      <a:pos x="189" y="34"/>
                    </a:cxn>
                    <a:cxn ang="0">
                      <a:pos x="158" y="48"/>
                    </a:cxn>
                    <a:cxn ang="0">
                      <a:pos x="130" y="51"/>
                    </a:cxn>
                    <a:cxn ang="0">
                      <a:pos x="110" y="40"/>
                    </a:cxn>
                    <a:cxn ang="0">
                      <a:pos x="82" y="12"/>
                    </a:cxn>
                    <a:cxn ang="0">
                      <a:pos x="54" y="0"/>
                    </a:cxn>
                    <a:cxn ang="0">
                      <a:pos x="28" y="0"/>
                    </a:cxn>
                    <a:cxn ang="0">
                      <a:pos x="10" y="11"/>
                    </a:cxn>
                    <a:cxn ang="0">
                      <a:pos x="0" y="29"/>
                    </a:cxn>
                    <a:cxn ang="0">
                      <a:pos x="6" y="54"/>
                    </a:cxn>
                    <a:cxn ang="0">
                      <a:pos x="30" y="81"/>
                    </a:cxn>
                    <a:cxn ang="0">
                      <a:pos x="76" y="108"/>
                    </a:cxn>
                  </a:cxnLst>
                  <a:rect l="0" t="0" r="r" b="b"/>
                  <a:pathLst>
                    <a:path w="308" h="135">
                      <a:moveTo>
                        <a:pt x="76" y="108"/>
                      </a:moveTo>
                      <a:lnTo>
                        <a:pt x="104" y="124"/>
                      </a:lnTo>
                      <a:lnTo>
                        <a:pt x="140" y="134"/>
                      </a:lnTo>
                      <a:lnTo>
                        <a:pt x="178" y="135"/>
                      </a:lnTo>
                      <a:lnTo>
                        <a:pt x="216" y="131"/>
                      </a:lnTo>
                      <a:lnTo>
                        <a:pt x="249" y="120"/>
                      </a:lnTo>
                      <a:lnTo>
                        <a:pt x="278" y="107"/>
                      </a:lnTo>
                      <a:lnTo>
                        <a:pt x="298" y="88"/>
                      </a:lnTo>
                      <a:lnTo>
                        <a:pt x="308" y="69"/>
                      </a:lnTo>
                      <a:lnTo>
                        <a:pt x="296" y="24"/>
                      </a:lnTo>
                      <a:lnTo>
                        <a:pt x="277" y="7"/>
                      </a:lnTo>
                      <a:lnTo>
                        <a:pt x="250" y="7"/>
                      </a:lnTo>
                      <a:lnTo>
                        <a:pt x="221" y="20"/>
                      </a:lnTo>
                      <a:lnTo>
                        <a:pt x="189" y="34"/>
                      </a:lnTo>
                      <a:lnTo>
                        <a:pt x="158" y="48"/>
                      </a:lnTo>
                      <a:lnTo>
                        <a:pt x="130" y="51"/>
                      </a:lnTo>
                      <a:lnTo>
                        <a:pt x="110" y="40"/>
                      </a:lnTo>
                      <a:lnTo>
                        <a:pt x="82" y="12"/>
                      </a:lnTo>
                      <a:lnTo>
                        <a:pt x="54" y="0"/>
                      </a:lnTo>
                      <a:lnTo>
                        <a:pt x="28" y="0"/>
                      </a:lnTo>
                      <a:lnTo>
                        <a:pt x="10" y="11"/>
                      </a:lnTo>
                      <a:lnTo>
                        <a:pt x="0" y="29"/>
                      </a:lnTo>
                      <a:lnTo>
                        <a:pt x="6" y="54"/>
                      </a:lnTo>
                      <a:lnTo>
                        <a:pt x="30" y="81"/>
                      </a:lnTo>
                      <a:lnTo>
                        <a:pt x="76" y="10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8" name="Freeform 264"/>
                <p:cNvSpPr>
                  <a:spLocks/>
                </p:cNvSpPr>
                <p:nvPr/>
              </p:nvSpPr>
              <p:spPr bwMode="auto">
                <a:xfrm>
                  <a:off x="4223" y="2589"/>
                  <a:ext cx="105" cy="47"/>
                </a:xfrm>
                <a:custGeom>
                  <a:avLst/>
                  <a:gdLst/>
                  <a:ahLst/>
                  <a:cxnLst>
                    <a:cxn ang="0">
                      <a:pos x="76" y="115"/>
                    </a:cxn>
                    <a:cxn ang="0">
                      <a:pos x="104" y="132"/>
                    </a:cxn>
                    <a:cxn ang="0">
                      <a:pos x="141" y="141"/>
                    </a:cxn>
                    <a:cxn ang="0">
                      <a:pos x="179" y="142"/>
                    </a:cxn>
                    <a:cxn ang="0">
                      <a:pos x="217" y="138"/>
                    </a:cxn>
                    <a:cxn ang="0">
                      <a:pos x="251" y="127"/>
                    </a:cxn>
                    <a:cxn ang="0">
                      <a:pos x="282" y="112"/>
                    </a:cxn>
                    <a:cxn ang="0">
                      <a:pos x="304" y="94"/>
                    </a:cxn>
                    <a:cxn ang="0">
                      <a:pos x="315" y="73"/>
                    </a:cxn>
                    <a:cxn ang="0">
                      <a:pos x="304" y="28"/>
                    </a:cxn>
                    <a:cxn ang="0">
                      <a:pos x="284" y="9"/>
                    </a:cxn>
                    <a:cxn ang="0">
                      <a:pos x="257" y="9"/>
                    </a:cxn>
                    <a:cxn ang="0">
                      <a:pos x="228" y="20"/>
                    </a:cxn>
                    <a:cxn ang="0">
                      <a:pos x="195" y="35"/>
                    </a:cxn>
                    <a:cxn ang="0">
                      <a:pos x="163" y="49"/>
                    </a:cxn>
                    <a:cxn ang="0">
                      <a:pos x="135" y="51"/>
                    </a:cxn>
                    <a:cxn ang="0">
                      <a:pos x="114" y="40"/>
                    </a:cxn>
                    <a:cxn ang="0">
                      <a:pos x="85" y="12"/>
                    </a:cxn>
                    <a:cxn ang="0">
                      <a:pos x="55" y="0"/>
                    </a:cxn>
                    <a:cxn ang="0">
                      <a:pos x="28" y="1"/>
                    </a:cxn>
                    <a:cxn ang="0">
                      <a:pos x="10" y="14"/>
                    </a:cxn>
                    <a:cxn ang="0">
                      <a:pos x="0" y="34"/>
                    </a:cxn>
                    <a:cxn ang="0">
                      <a:pos x="6" y="60"/>
                    </a:cxn>
                    <a:cxn ang="0">
                      <a:pos x="29" y="87"/>
                    </a:cxn>
                    <a:cxn ang="0">
                      <a:pos x="76" y="115"/>
                    </a:cxn>
                  </a:cxnLst>
                  <a:rect l="0" t="0" r="r" b="b"/>
                  <a:pathLst>
                    <a:path w="315" h="142">
                      <a:moveTo>
                        <a:pt x="76" y="115"/>
                      </a:moveTo>
                      <a:lnTo>
                        <a:pt x="104" y="132"/>
                      </a:lnTo>
                      <a:lnTo>
                        <a:pt x="141" y="141"/>
                      </a:lnTo>
                      <a:lnTo>
                        <a:pt x="179" y="142"/>
                      </a:lnTo>
                      <a:lnTo>
                        <a:pt x="217" y="138"/>
                      </a:lnTo>
                      <a:lnTo>
                        <a:pt x="251" y="127"/>
                      </a:lnTo>
                      <a:lnTo>
                        <a:pt x="282" y="112"/>
                      </a:lnTo>
                      <a:lnTo>
                        <a:pt x="304" y="94"/>
                      </a:lnTo>
                      <a:lnTo>
                        <a:pt x="315" y="73"/>
                      </a:lnTo>
                      <a:lnTo>
                        <a:pt x="304" y="28"/>
                      </a:lnTo>
                      <a:lnTo>
                        <a:pt x="284" y="9"/>
                      </a:lnTo>
                      <a:lnTo>
                        <a:pt x="257" y="9"/>
                      </a:lnTo>
                      <a:lnTo>
                        <a:pt x="228" y="20"/>
                      </a:lnTo>
                      <a:lnTo>
                        <a:pt x="195" y="35"/>
                      </a:lnTo>
                      <a:lnTo>
                        <a:pt x="163" y="49"/>
                      </a:lnTo>
                      <a:lnTo>
                        <a:pt x="135" y="51"/>
                      </a:lnTo>
                      <a:lnTo>
                        <a:pt x="114" y="40"/>
                      </a:lnTo>
                      <a:lnTo>
                        <a:pt x="85" y="12"/>
                      </a:lnTo>
                      <a:lnTo>
                        <a:pt x="55" y="0"/>
                      </a:lnTo>
                      <a:lnTo>
                        <a:pt x="28" y="1"/>
                      </a:lnTo>
                      <a:lnTo>
                        <a:pt x="10" y="14"/>
                      </a:lnTo>
                      <a:lnTo>
                        <a:pt x="0" y="34"/>
                      </a:lnTo>
                      <a:lnTo>
                        <a:pt x="6" y="60"/>
                      </a:lnTo>
                      <a:lnTo>
                        <a:pt x="29" y="87"/>
                      </a:lnTo>
                      <a:lnTo>
                        <a:pt x="76" y="11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39" name="Freeform 265"/>
                <p:cNvSpPr>
                  <a:spLocks/>
                </p:cNvSpPr>
                <p:nvPr/>
              </p:nvSpPr>
              <p:spPr bwMode="auto">
                <a:xfrm>
                  <a:off x="4223" y="2587"/>
                  <a:ext cx="107" cy="49"/>
                </a:xfrm>
                <a:custGeom>
                  <a:avLst/>
                  <a:gdLst/>
                  <a:ahLst/>
                  <a:cxnLst>
                    <a:cxn ang="0">
                      <a:pos x="76" y="121"/>
                    </a:cxn>
                    <a:cxn ang="0">
                      <a:pos x="104" y="138"/>
                    </a:cxn>
                    <a:cxn ang="0">
                      <a:pos x="141" y="148"/>
                    </a:cxn>
                    <a:cxn ang="0">
                      <a:pos x="179" y="149"/>
                    </a:cxn>
                    <a:cxn ang="0">
                      <a:pos x="219" y="145"/>
                    </a:cxn>
                    <a:cxn ang="0">
                      <a:pos x="255" y="133"/>
                    </a:cxn>
                    <a:cxn ang="0">
                      <a:pos x="287" y="118"/>
                    </a:cxn>
                    <a:cxn ang="0">
                      <a:pos x="309" y="99"/>
                    </a:cxn>
                    <a:cxn ang="0">
                      <a:pos x="321" y="78"/>
                    </a:cxn>
                    <a:cxn ang="0">
                      <a:pos x="311" y="33"/>
                    </a:cxn>
                    <a:cxn ang="0">
                      <a:pos x="291" y="13"/>
                    </a:cxn>
                    <a:cxn ang="0">
                      <a:pos x="264" y="12"/>
                    </a:cxn>
                    <a:cxn ang="0">
                      <a:pos x="235" y="22"/>
                    </a:cxn>
                    <a:cxn ang="0">
                      <a:pos x="202" y="35"/>
                    </a:cxn>
                    <a:cxn ang="0">
                      <a:pos x="170" y="47"/>
                    </a:cxn>
                    <a:cxn ang="0">
                      <a:pos x="141" y="50"/>
                    </a:cxn>
                    <a:cxn ang="0">
                      <a:pos x="119" y="39"/>
                    </a:cxn>
                    <a:cxn ang="0">
                      <a:pos x="87" y="11"/>
                    </a:cxn>
                    <a:cxn ang="0">
                      <a:pos x="56" y="0"/>
                    </a:cxn>
                    <a:cxn ang="0">
                      <a:pos x="29" y="2"/>
                    </a:cxn>
                    <a:cxn ang="0">
                      <a:pos x="10" y="17"/>
                    </a:cxn>
                    <a:cxn ang="0">
                      <a:pos x="0" y="37"/>
                    </a:cxn>
                    <a:cxn ang="0">
                      <a:pos x="6" y="64"/>
                    </a:cxn>
                    <a:cxn ang="0">
                      <a:pos x="29" y="93"/>
                    </a:cxn>
                    <a:cxn ang="0">
                      <a:pos x="76" y="121"/>
                    </a:cxn>
                  </a:cxnLst>
                  <a:rect l="0" t="0" r="r" b="b"/>
                  <a:pathLst>
                    <a:path w="321" h="149">
                      <a:moveTo>
                        <a:pt x="76" y="121"/>
                      </a:moveTo>
                      <a:lnTo>
                        <a:pt x="104" y="138"/>
                      </a:lnTo>
                      <a:lnTo>
                        <a:pt x="141" y="148"/>
                      </a:lnTo>
                      <a:lnTo>
                        <a:pt x="179" y="149"/>
                      </a:lnTo>
                      <a:lnTo>
                        <a:pt x="219" y="145"/>
                      </a:lnTo>
                      <a:lnTo>
                        <a:pt x="255" y="133"/>
                      </a:lnTo>
                      <a:lnTo>
                        <a:pt x="287" y="118"/>
                      </a:lnTo>
                      <a:lnTo>
                        <a:pt x="309" y="99"/>
                      </a:lnTo>
                      <a:lnTo>
                        <a:pt x="321" y="78"/>
                      </a:lnTo>
                      <a:lnTo>
                        <a:pt x="311" y="33"/>
                      </a:lnTo>
                      <a:lnTo>
                        <a:pt x="291" y="13"/>
                      </a:lnTo>
                      <a:lnTo>
                        <a:pt x="264" y="12"/>
                      </a:lnTo>
                      <a:lnTo>
                        <a:pt x="235" y="22"/>
                      </a:lnTo>
                      <a:lnTo>
                        <a:pt x="202" y="35"/>
                      </a:lnTo>
                      <a:lnTo>
                        <a:pt x="170" y="47"/>
                      </a:lnTo>
                      <a:lnTo>
                        <a:pt x="141" y="50"/>
                      </a:lnTo>
                      <a:lnTo>
                        <a:pt x="119" y="39"/>
                      </a:lnTo>
                      <a:lnTo>
                        <a:pt x="87" y="11"/>
                      </a:lnTo>
                      <a:lnTo>
                        <a:pt x="56" y="0"/>
                      </a:lnTo>
                      <a:lnTo>
                        <a:pt x="29" y="2"/>
                      </a:lnTo>
                      <a:lnTo>
                        <a:pt x="10" y="17"/>
                      </a:lnTo>
                      <a:lnTo>
                        <a:pt x="0" y="37"/>
                      </a:lnTo>
                      <a:lnTo>
                        <a:pt x="6" y="64"/>
                      </a:lnTo>
                      <a:lnTo>
                        <a:pt x="29" y="93"/>
                      </a:lnTo>
                      <a:lnTo>
                        <a:pt x="76" y="1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0" name="Freeform 266"/>
                <p:cNvSpPr>
                  <a:spLocks/>
                </p:cNvSpPr>
                <p:nvPr/>
              </p:nvSpPr>
              <p:spPr bwMode="auto">
                <a:xfrm>
                  <a:off x="4222" y="2584"/>
                  <a:ext cx="110" cy="53"/>
                </a:xfrm>
                <a:custGeom>
                  <a:avLst/>
                  <a:gdLst/>
                  <a:ahLst/>
                  <a:cxnLst>
                    <a:cxn ang="0">
                      <a:pos x="77" y="128"/>
                    </a:cxn>
                    <a:cxn ang="0">
                      <a:pos x="105" y="146"/>
                    </a:cxn>
                    <a:cxn ang="0">
                      <a:pos x="142" y="157"/>
                    </a:cxn>
                    <a:cxn ang="0">
                      <a:pos x="180" y="158"/>
                    </a:cxn>
                    <a:cxn ang="0">
                      <a:pos x="221" y="154"/>
                    </a:cxn>
                    <a:cxn ang="0">
                      <a:pos x="258" y="141"/>
                    </a:cxn>
                    <a:cxn ang="0">
                      <a:pos x="291" y="125"/>
                    </a:cxn>
                    <a:cxn ang="0">
                      <a:pos x="315" y="105"/>
                    </a:cxn>
                    <a:cxn ang="0">
                      <a:pos x="328" y="82"/>
                    </a:cxn>
                    <a:cxn ang="0">
                      <a:pos x="318" y="36"/>
                    </a:cxn>
                    <a:cxn ang="0">
                      <a:pos x="300" y="16"/>
                    </a:cxn>
                    <a:cxn ang="0">
                      <a:pos x="273" y="13"/>
                    </a:cxn>
                    <a:cxn ang="0">
                      <a:pos x="242" y="22"/>
                    </a:cxn>
                    <a:cxn ang="0">
                      <a:pos x="208" y="36"/>
                    </a:cxn>
                    <a:cxn ang="0">
                      <a:pos x="176" y="47"/>
                    </a:cxn>
                    <a:cxn ang="0">
                      <a:pos x="145" y="49"/>
                    </a:cxn>
                    <a:cxn ang="0">
                      <a:pos x="122" y="37"/>
                    </a:cxn>
                    <a:cxn ang="0">
                      <a:pos x="89" y="9"/>
                    </a:cxn>
                    <a:cxn ang="0">
                      <a:pos x="57" y="0"/>
                    </a:cxn>
                    <a:cxn ang="0">
                      <a:pos x="29" y="4"/>
                    </a:cxn>
                    <a:cxn ang="0">
                      <a:pos x="9" y="20"/>
                    </a:cxn>
                    <a:cxn ang="0">
                      <a:pos x="0" y="43"/>
                    </a:cxn>
                    <a:cxn ang="0">
                      <a:pos x="6" y="70"/>
                    </a:cxn>
                    <a:cxn ang="0">
                      <a:pos x="30" y="100"/>
                    </a:cxn>
                    <a:cxn ang="0">
                      <a:pos x="77" y="128"/>
                    </a:cxn>
                  </a:cxnLst>
                  <a:rect l="0" t="0" r="r" b="b"/>
                  <a:pathLst>
                    <a:path w="328" h="158">
                      <a:moveTo>
                        <a:pt x="77" y="128"/>
                      </a:moveTo>
                      <a:lnTo>
                        <a:pt x="105" y="146"/>
                      </a:lnTo>
                      <a:lnTo>
                        <a:pt x="142" y="157"/>
                      </a:lnTo>
                      <a:lnTo>
                        <a:pt x="180" y="158"/>
                      </a:lnTo>
                      <a:lnTo>
                        <a:pt x="221" y="154"/>
                      </a:lnTo>
                      <a:lnTo>
                        <a:pt x="258" y="141"/>
                      </a:lnTo>
                      <a:lnTo>
                        <a:pt x="291" y="125"/>
                      </a:lnTo>
                      <a:lnTo>
                        <a:pt x="315" y="105"/>
                      </a:lnTo>
                      <a:lnTo>
                        <a:pt x="328" y="82"/>
                      </a:lnTo>
                      <a:lnTo>
                        <a:pt x="318" y="36"/>
                      </a:lnTo>
                      <a:lnTo>
                        <a:pt x="300" y="16"/>
                      </a:lnTo>
                      <a:lnTo>
                        <a:pt x="273" y="13"/>
                      </a:lnTo>
                      <a:lnTo>
                        <a:pt x="242" y="22"/>
                      </a:lnTo>
                      <a:lnTo>
                        <a:pt x="208" y="36"/>
                      </a:lnTo>
                      <a:lnTo>
                        <a:pt x="176" y="47"/>
                      </a:lnTo>
                      <a:lnTo>
                        <a:pt x="145" y="49"/>
                      </a:lnTo>
                      <a:lnTo>
                        <a:pt x="122" y="37"/>
                      </a:lnTo>
                      <a:lnTo>
                        <a:pt x="89" y="9"/>
                      </a:lnTo>
                      <a:lnTo>
                        <a:pt x="57" y="0"/>
                      </a:lnTo>
                      <a:lnTo>
                        <a:pt x="29" y="4"/>
                      </a:lnTo>
                      <a:lnTo>
                        <a:pt x="9" y="20"/>
                      </a:lnTo>
                      <a:lnTo>
                        <a:pt x="0" y="43"/>
                      </a:lnTo>
                      <a:lnTo>
                        <a:pt x="6" y="70"/>
                      </a:lnTo>
                      <a:lnTo>
                        <a:pt x="30" y="100"/>
                      </a:lnTo>
                      <a:lnTo>
                        <a:pt x="77" y="128"/>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1" name="Freeform 267"/>
                <p:cNvSpPr>
                  <a:spLocks/>
                </p:cNvSpPr>
                <p:nvPr/>
              </p:nvSpPr>
              <p:spPr bwMode="auto">
                <a:xfrm>
                  <a:off x="4222" y="2582"/>
                  <a:ext cx="112" cy="55"/>
                </a:xfrm>
                <a:custGeom>
                  <a:avLst/>
                  <a:gdLst/>
                  <a:ahLst/>
                  <a:cxnLst>
                    <a:cxn ang="0">
                      <a:pos x="77" y="133"/>
                    </a:cxn>
                    <a:cxn ang="0">
                      <a:pos x="106" y="152"/>
                    </a:cxn>
                    <a:cxn ang="0">
                      <a:pos x="142" y="163"/>
                    </a:cxn>
                    <a:cxn ang="0">
                      <a:pos x="183" y="164"/>
                    </a:cxn>
                    <a:cxn ang="0">
                      <a:pos x="225" y="160"/>
                    </a:cxn>
                    <a:cxn ang="0">
                      <a:pos x="263" y="146"/>
                    </a:cxn>
                    <a:cxn ang="0">
                      <a:pos x="297" y="130"/>
                    </a:cxn>
                    <a:cxn ang="0">
                      <a:pos x="321" y="109"/>
                    </a:cxn>
                    <a:cxn ang="0">
                      <a:pos x="336" y="86"/>
                    </a:cxn>
                    <a:cxn ang="0">
                      <a:pos x="326" y="39"/>
                    </a:cxn>
                    <a:cxn ang="0">
                      <a:pos x="308" y="17"/>
                    </a:cxn>
                    <a:cxn ang="0">
                      <a:pos x="281" y="14"/>
                    </a:cxn>
                    <a:cxn ang="0">
                      <a:pos x="250" y="22"/>
                    </a:cxn>
                    <a:cxn ang="0">
                      <a:pos x="216" y="35"/>
                    </a:cxn>
                    <a:cxn ang="0">
                      <a:pos x="183" y="46"/>
                    </a:cxn>
                    <a:cxn ang="0">
                      <a:pos x="152" y="48"/>
                    </a:cxn>
                    <a:cxn ang="0">
                      <a:pos x="129" y="37"/>
                    </a:cxn>
                    <a:cxn ang="0">
                      <a:pos x="95" y="9"/>
                    </a:cxn>
                    <a:cxn ang="0">
                      <a:pos x="60" y="0"/>
                    </a:cxn>
                    <a:cxn ang="0">
                      <a:pos x="31" y="5"/>
                    </a:cxn>
                    <a:cxn ang="0">
                      <a:pos x="11" y="22"/>
                    </a:cxn>
                    <a:cxn ang="0">
                      <a:pos x="0" y="46"/>
                    </a:cxn>
                    <a:cxn ang="0">
                      <a:pos x="6" y="74"/>
                    </a:cxn>
                    <a:cxn ang="0">
                      <a:pos x="31" y="104"/>
                    </a:cxn>
                    <a:cxn ang="0">
                      <a:pos x="77" y="133"/>
                    </a:cxn>
                  </a:cxnLst>
                  <a:rect l="0" t="0" r="r" b="b"/>
                  <a:pathLst>
                    <a:path w="336" h="164">
                      <a:moveTo>
                        <a:pt x="77" y="133"/>
                      </a:moveTo>
                      <a:lnTo>
                        <a:pt x="106" y="152"/>
                      </a:lnTo>
                      <a:lnTo>
                        <a:pt x="142" y="163"/>
                      </a:lnTo>
                      <a:lnTo>
                        <a:pt x="183" y="164"/>
                      </a:lnTo>
                      <a:lnTo>
                        <a:pt x="225" y="160"/>
                      </a:lnTo>
                      <a:lnTo>
                        <a:pt x="263" y="146"/>
                      </a:lnTo>
                      <a:lnTo>
                        <a:pt x="297" y="130"/>
                      </a:lnTo>
                      <a:lnTo>
                        <a:pt x="321" y="109"/>
                      </a:lnTo>
                      <a:lnTo>
                        <a:pt x="336" y="86"/>
                      </a:lnTo>
                      <a:lnTo>
                        <a:pt x="326" y="39"/>
                      </a:lnTo>
                      <a:lnTo>
                        <a:pt x="308" y="17"/>
                      </a:lnTo>
                      <a:lnTo>
                        <a:pt x="281" y="14"/>
                      </a:lnTo>
                      <a:lnTo>
                        <a:pt x="250" y="22"/>
                      </a:lnTo>
                      <a:lnTo>
                        <a:pt x="216" y="35"/>
                      </a:lnTo>
                      <a:lnTo>
                        <a:pt x="183" y="46"/>
                      </a:lnTo>
                      <a:lnTo>
                        <a:pt x="152" y="48"/>
                      </a:lnTo>
                      <a:lnTo>
                        <a:pt x="129" y="37"/>
                      </a:lnTo>
                      <a:lnTo>
                        <a:pt x="95" y="9"/>
                      </a:lnTo>
                      <a:lnTo>
                        <a:pt x="60" y="0"/>
                      </a:lnTo>
                      <a:lnTo>
                        <a:pt x="31" y="5"/>
                      </a:lnTo>
                      <a:lnTo>
                        <a:pt x="11" y="22"/>
                      </a:lnTo>
                      <a:lnTo>
                        <a:pt x="0" y="46"/>
                      </a:lnTo>
                      <a:lnTo>
                        <a:pt x="6" y="74"/>
                      </a:lnTo>
                      <a:lnTo>
                        <a:pt x="31" y="104"/>
                      </a:lnTo>
                      <a:lnTo>
                        <a:pt x="77" y="133"/>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2" name="Freeform 268"/>
                <p:cNvSpPr>
                  <a:spLocks/>
                </p:cNvSpPr>
                <p:nvPr/>
              </p:nvSpPr>
              <p:spPr bwMode="auto">
                <a:xfrm>
                  <a:off x="4221" y="2580"/>
                  <a:ext cx="114" cy="58"/>
                </a:xfrm>
                <a:custGeom>
                  <a:avLst/>
                  <a:gdLst/>
                  <a:ahLst/>
                  <a:cxnLst>
                    <a:cxn ang="0">
                      <a:pos x="77" y="139"/>
                    </a:cxn>
                    <a:cxn ang="0">
                      <a:pos x="106" y="159"/>
                    </a:cxn>
                    <a:cxn ang="0">
                      <a:pos x="144" y="170"/>
                    </a:cxn>
                    <a:cxn ang="0">
                      <a:pos x="185" y="172"/>
                    </a:cxn>
                    <a:cxn ang="0">
                      <a:pos x="228" y="167"/>
                    </a:cxn>
                    <a:cxn ang="0">
                      <a:pos x="266" y="153"/>
                    </a:cxn>
                    <a:cxn ang="0">
                      <a:pos x="301" y="136"/>
                    </a:cxn>
                    <a:cxn ang="0">
                      <a:pos x="327" y="114"/>
                    </a:cxn>
                    <a:cxn ang="0">
                      <a:pos x="343" y="91"/>
                    </a:cxn>
                    <a:cxn ang="0">
                      <a:pos x="334" y="43"/>
                    </a:cxn>
                    <a:cxn ang="0">
                      <a:pos x="316" y="21"/>
                    </a:cxn>
                    <a:cxn ang="0">
                      <a:pos x="289" y="17"/>
                    </a:cxn>
                    <a:cxn ang="0">
                      <a:pos x="258" y="25"/>
                    </a:cxn>
                    <a:cxn ang="0">
                      <a:pos x="224" y="34"/>
                    </a:cxn>
                    <a:cxn ang="0">
                      <a:pos x="190" y="45"/>
                    </a:cxn>
                    <a:cxn ang="0">
                      <a:pos x="158" y="48"/>
                    </a:cxn>
                    <a:cxn ang="0">
                      <a:pos x="135" y="36"/>
                    </a:cxn>
                    <a:cxn ang="0">
                      <a:pos x="97" y="9"/>
                    </a:cxn>
                    <a:cxn ang="0">
                      <a:pos x="62" y="0"/>
                    </a:cxn>
                    <a:cxn ang="0">
                      <a:pos x="32" y="6"/>
                    </a:cxn>
                    <a:cxn ang="0">
                      <a:pos x="11" y="25"/>
                    </a:cxn>
                    <a:cxn ang="0">
                      <a:pos x="0" y="49"/>
                    </a:cxn>
                    <a:cxn ang="0">
                      <a:pos x="6" y="80"/>
                    </a:cxn>
                    <a:cxn ang="0">
                      <a:pos x="30" y="109"/>
                    </a:cxn>
                    <a:cxn ang="0">
                      <a:pos x="77" y="139"/>
                    </a:cxn>
                  </a:cxnLst>
                  <a:rect l="0" t="0" r="r" b="b"/>
                  <a:pathLst>
                    <a:path w="343" h="172">
                      <a:moveTo>
                        <a:pt x="77" y="139"/>
                      </a:moveTo>
                      <a:lnTo>
                        <a:pt x="106" y="159"/>
                      </a:lnTo>
                      <a:lnTo>
                        <a:pt x="144" y="170"/>
                      </a:lnTo>
                      <a:lnTo>
                        <a:pt x="185" y="172"/>
                      </a:lnTo>
                      <a:lnTo>
                        <a:pt x="228" y="167"/>
                      </a:lnTo>
                      <a:lnTo>
                        <a:pt x="266" y="153"/>
                      </a:lnTo>
                      <a:lnTo>
                        <a:pt x="301" y="136"/>
                      </a:lnTo>
                      <a:lnTo>
                        <a:pt x="327" y="114"/>
                      </a:lnTo>
                      <a:lnTo>
                        <a:pt x="343" y="91"/>
                      </a:lnTo>
                      <a:lnTo>
                        <a:pt x="334" y="43"/>
                      </a:lnTo>
                      <a:lnTo>
                        <a:pt x="316" y="21"/>
                      </a:lnTo>
                      <a:lnTo>
                        <a:pt x="289" y="17"/>
                      </a:lnTo>
                      <a:lnTo>
                        <a:pt x="258" y="25"/>
                      </a:lnTo>
                      <a:lnTo>
                        <a:pt x="224" y="34"/>
                      </a:lnTo>
                      <a:lnTo>
                        <a:pt x="190" y="45"/>
                      </a:lnTo>
                      <a:lnTo>
                        <a:pt x="158" y="48"/>
                      </a:lnTo>
                      <a:lnTo>
                        <a:pt x="135" y="36"/>
                      </a:lnTo>
                      <a:lnTo>
                        <a:pt x="97" y="9"/>
                      </a:lnTo>
                      <a:lnTo>
                        <a:pt x="62" y="0"/>
                      </a:lnTo>
                      <a:lnTo>
                        <a:pt x="32" y="6"/>
                      </a:lnTo>
                      <a:lnTo>
                        <a:pt x="11" y="25"/>
                      </a:lnTo>
                      <a:lnTo>
                        <a:pt x="0" y="49"/>
                      </a:lnTo>
                      <a:lnTo>
                        <a:pt x="6" y="80"/>
                      </a:lnTo>
                      <a:lnTo>
                        <a:pt x="30" y="109"/>
                      </a:lnTo>
                      <a:lnTo>
                        <a:pt x="77" y="139"/>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3" name="Freeform 269"/>
                <p:cNvSpPr>
                  <a:spLocks/>
                </p:cNvSpPr>
                <p:nvPr/>
              </p:nvSpPr>
              <p:spPr bwMode="auto">
                <a:xfrm>
                  <a:off x="4220" y="2578"/>
                  <a:ext cx="117" cy="60"/>
                </a:xfrm>
                <a:custGeom>
                  <a:avLst/>
                  <a:gdLst/>
                  <a:ahLst/>
                  <a:cxnLst>
                    <a:cxn ang="0">
                      <a:pos x="79" y="145"/>
                    </a:cxn>
                    <a:cxn ang="0">
                      <a:pos x="108" y="167"/>
                    </a:cxn>
                    <a:cxn ang="0">
                      <a:pos x="146" y="178"/>
                    </a:cxn>
                    <a:cxn ang="0">
                      <a:pos x="188" y="179"/>
                    </a:cxn>
                    <a:cxn ang="0">
                      <a:pos x="232" y="174"/>
                    </a:cxn>
                    <a:cxn ang="0">
                      <a:pos x="272" y="159"/>
                    </a:cxn>
                    <a:cxn ang="0">
                      <a:pos x="308" y="141"/>
                    </a:cxn>
                    <a:cxn ang="0">
                      <a:pos x="335" y="119"/>
                    </a:cxn>
                    <a:cxn ang="0">
                      <a:pos x="352" y="94"/>
                    </a:cxn>
                    <a:cxn ang="0">
                      <a:pos x="344" y="45"/>
                    </a:cxn>
                    <a:cxn ang="0">
                      <a:pos x="326" y="23"/>
                    </a:cxn>
                    <a:cxn ang="0">
                      <a:pos x="298" y="18"/>
                    </a:cxn>
                    <a:cxn ang="0">
                      <a:pos x="268" y="25"/>
                    </a:cxn>
                    <a:cxn ang="0">
                      <a:pos x="232" y="34"/>
                    </a:cxn>
                    <a:cxn ang="0">
                      <a:pos x="198" y="44"/>
                    </a:cxn>
                    <a:cxn ang="0">
                      <a:pos x="166" y="45"/>
                    </a:cxn>
                    <a:cxn ang="0">
                      <a:pos x="140" y="34"/>
                    </a:cxn>
                    <a:cxn ang="0">
                      <a:pos x="101" y="7"/>
                    </a:cxn>
                    <a:cxn ang="0">
                      <a:pos x="65" y="0"/>
                    </a:cxn>
                    <a:cxn ang="0">
                      <a:pos x="33" y="7"/>
                    </a:cxn>
                    <a:cxn ang="0">
                      <a:pos x="13" y="27"/>
                    </a:cxn>
                    <a:cxn ang="0">
                      <a:pos x="0" y="53"/>
                    </a:cxn>
                    <a:cxn ang="0">
                      <a:pos x="7" y="83"/>
                    </a:cxn>
                    <a:cxn ang="0">
                      <a:pos x="31" y="115"/>
                    </a:cxn>
                    <a:cxn ang="0">
                      <a:pos x="79" y="145"/>
                    </a:cxn>
                  </a:cxnLst>
                  <a:rect l="0" t="0" r="r" b="b"/>
                  <a:pathLst>
                    <a:path w="352" h="179">
                      <a:moveTo>
                        <a:pt x="79" y="145"/>
                      </a:moveTo>
                      <a:lnTo>
                        <a:pt x="108" y="167"/>
                      </a:lnTo>
                      <a:lnTo>
                        <a:pt x="146" y="178"/>
                      </a:lnTo>
                      <a:lnTo>
                        <a:pt x="188" y="179"/>
                      </a:lnTo>
                      <a:lnTo>
                        <a:pt x="232" y="174"/>
                      </a:lnTo>
                      <a:lnTo>
                        <a:pt x="272" y="159"/>
                      </a:lnTo>
                      <a:lnTo>
                        <a:pt x="308" y="141"/>
                      </a:lnTo>
                      <a:lnTo>
                        <a:pt x="335" y="119"/>
                      </a:lnTo>
                      <a:lnTo>
                        <a:pt x="352" y="94"/>
                      </a:lnTo>
                      <a:lnTo>
                        <a:pt x="344" y="45"/>
                      </a:lnTo>
                      <a:lnTo>
                        <a:pt x="326" y="23"/>
                      </a:lnTo>
                      <a:lnTo>
                        <a:pt x="298" y="18"/>
                      </a:lnTo>
                      <a:lnTo>
                        <a:pt x="268" y="25"/>
                      </a:lnTo>
                      <a:lnTo>
                        <a:pt x="232" y="34"/>
                      </a:lnTo>
                      <a:lnTo>
                        <a:pt x="198" y="44"/>
                      </a:lnTo>
                      <a:lnTo>
                        <a:pt x="166" y="45"/>
                      </a:lnTo>
                      <a:lnTo>
                        <a:pt x="140" y="34"/>
                      </a:lnTo>
                      <a:lnTo>
                        <a:pt x="101" y="7"/>
                      </a:lnTo>
                      <a:lnTo>
                        <a:pt x="65" y="0"/>
                      </a:lnTo>
                      <a:lnTo>
                        <a:pt x="33" y="7"/>
                      </a:lnTo>
                      <a:lnTo>
                        <a:pt x="13" y="27"/>
                      </a:lnTo>
                      <a:lnTo>
                        <a:pt x="0" y="53"/>
                      </a:lnTo>
                      <a:lnTo>
                        <a:pt x="7" y="83"/>
                      </a:lnTo>
                      <a:lnTo>
                        <a:pt x="31" y="115"/>
                      </a:lnTo>
                      <a:lnTo>
                        <a:pt x="79" y="14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4" name="Freeform 270"/>
                <p:cNvSpPr>
                  <a:spLocks/>
                </p:cNvSpPr>
                <p:nvPr/>
              </p:nvSpPr>
              <p:spPr bwMode="auto">
                <a:xfrm>
                  <a:off x="4225" y="2593"/>
                  <a:ext cx="98" cy="43"/>
                </a:xfrm>
                <a:custGeom>
                  <a:avLst/>
                  <a:gdLst/>
                  <a:ahLst/>
                  <a:cxnLst>
                    <a:cxn ang="0">
                      <a:pos x="74" y="102"/>
                    </a:cxn>
                    <a:cxn ang="0">
                      <a:pos x="101" y="118"/>
                    </a:cxn>
                    <a:cxn ang="0">
                      <a:pos x="134" y="126"/>
                    </a:cxn>
                    <a:cxn ang="0">
                      <a:pos x="169" y="128"/>
                    </a:cxn>
                    <a:cxn ang="0">
                      <a:pos x="206" y="124"/>
                    </a:cxn>
                    <a:cxn ang="0">
                      <a:pos x="239" y="114"/>
                    </a:cxn>
                    <a:cxn ang="0">
                      <a:pos x="267" y="101"/>
                    </a:cxn>
                    <a:cxn ang="0">
                      <a:pos x="287" y="83"/>
                    </a:cxn>
                    <a:cxn ang="0">
                      <a:pos x="295" y="65"/>
                    </a:cxn>
                    <a:cxn ang="0">
                      <a:pos x="283" y="25"/>
                    </a:cxn>
                    <a:cxn ang="0">
                      <a:pos x="264" y="9"/>
                    </a:cxn>
                    <a:cxn ang="0">
                      <a:pos x="238" y="10"/>
                    </a:cxn>
                    <a:cxn ang="0">
                      <a:pos x="210" y="22"/>
                    </a:cxn>
                    <a:cxn ang="0">
                      <a:pos x="179" y="36"/>
                    </a:cxn>
                    <a:cxn ang="0">
                      <a:pos x="150" y="49"/>
                    </a:cxn>
                    <a:cxn ang="0">
                      <a:pos x="124" y="52"/>
                    </a:cxn>
                    <a:cxn ang="0">
                      <a:pos x="105" y="41"/>
                    </a:cxn>
                    <a:cxn ang="0">
                      <a:pos x="79" y="14"/>
                    </a:cxn>
                    <a:cxn ang="0">
                      <a:pos x="52" y="1"/>
                    </a:cxn>
                    <a:cxn ang="0">
                      <a:pos x="26" y="0"/>
                    </a:cxn>
                    <a:cxn ang="0">
                      <a:pos x="9" y="11"/>
                    </a:cxn>
                    <a:cxn ang="0">
                      <a:pos x="0" y="27"/>
                    </a:cxn>
                    <a:cxn ang="0">
                      <a:pos x="6" y="50"/>
                    </a:cxn>
                    <a:cxn ang="0">
                      <a:pos x="30" y="75"/>
                    </a:cxn>
                    <a:cxn ang="0">
                      <a:pos x="74" y="102"/>
                    </a:cxn>
                  </a:cxnLst>
                  <a:rect l="0" t="0" r="r" b="b"/>
                  <a:pathLst>
                    <a:path w="295" h="128">
                      <a:moveTo>
                        <a:pt x="74" y="102"/>
                      </a:moveTo>
                      <a:lnTo>
                        <a:pt x="101" y="118"/>
                      </a:lnTo>
                      <a:lnTo>
                        <a:pt x="134" y="126"/>
                      </a:lnTo>
                      <a:lnTo>
                        <a:pt x="169" y="128"/>
                      </a:lnTo>
                      <a:lnTo>
                        <a:pt x="206" y="124"/>
                      </a:lnTo>
                      <a:lnTo>
                        <a:pt x="239" y="114"/>
                      </a:lnTo>
                      <a:lnTo>
                        <a:pt x="267" y="101"/>
                      </a:lnTo>
                      <a:lnTo>
                        <a:pt x="287" y="83"/>
                      </a:lnTo>
                      <a:lnTo>
                        <a:pt x="295" y="65"/>
                      </a:lnTo>
                      <a:lnTo>
                        <a:pt x="283" y="25"/>
                      </a:lnTo>
                      <a:lnTo>
                        <a:pt x="264" y="9"/>
                      </a:lnTo>
                      <a:lnTo>
                        <a:pt x="238" y="10"/>
                      </a:lnTo>
                      <a:lnTo>
                        <a:pt x="210" y="22"/>
                      </a:lnTo>
                      <a:lnTo>
                        <a:pt x="179" y="36"/>
                      </a:lnTo>
                      <a:lnTo>
                        <a:pt x="150" y="49"/>
                      </a:lnTo>
                      <a:lnTo>
                        <a:pt x="124" y="52"/>
                      </a:lnTo>
                      <a:lnTo>
                        <a:pt x="105" y="41"/>
                      </a:lnTo>
                      <a:lnTo>
                        <a:pt x="79" y="14"/>
                      </a:lnTo>
                      <a:lnTo>
                        <a:pt x="52" y="1"/>
                      </a:lnTo>
                      <a:lnTo>
                        <a:pt x="26" y="0"/>
                      </a:lnTo>
                      <a:lnTo>
                        <a:pt x="9" y="11"/>
                      </a:lnTo>
                      <a:lnTo>
                        <a:pt x="0" y="27"/>
                      </a:lnTo>
                      <a:lnTo>
                        <a:pt x="6" y="50"/>
                      </a:lnTo>
                      <a:lnTo>
                        <a:pt x="30" y="75"/>
                      </a:lnTo>
                      <a:lnTo>
                        <a:pt x="74" y="10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5" name="Freeform 271"/>
                <p:cNvSpPr>
                  <a:spLocks/>
                </p:cNvSpPr>
                <p:nvPr/>
              </p:nvSpPr>
              <p:spPr bwMode="auto">
                <a:xfrm>
                  <a:off x="4227" y="2595"/>
                  <a:ext cx="94" cy="40"/>
                </a:xfrm>
                <a:custGeom>
                  <a:avLst/>
                  <a:gdLst/>
                  <a:ahLst/>
                  <a:cxnLst>
                    <a:cxn ang="0">
                      <a:pos x="70" y="95"/>
                    </a:cxn>
                    <a:cxn ang="0">
                      <a:pos x="96" y="109"/>
                    </a:cxn>
                    <a:cxn ang="0">
                      <a:pos x="129" y="118"/>
                    </a:cxn>
                    <a:cxn ang="0">
                      <a:pos x="163" y="119"/>
                    </a:cxn>
                    <a:cxn ang="0">
                      <a:pos x="199" y="117"/>
                    </a:cxn>
                    <a:cxn ang="0">
                      <a:pos x="229" y="107"/>
                    </a:cxn>
                    <a:cxn ang="0">
                      <a:pos x="257" y="95"/>
                    </a:cxn>
                    <a:cxn ang="0">
                      <a:pos x="275" y="80"/>
                    </a:cxn>
                    <a:cxn ang="0">
                      <a:pos x="283" y="63"/>
                    </a:cxn>
                    <a:cxn ang="0">
                      <a:pos x="271" y="26"/>
                    </a:cxn>
                    <a:cxn ang="0">
                      <a:pos x="252" y="11"/>
                    </a:cxn>
                    <a:cxn ang="0">
                      <a:pos x="228" y="11"/>
                    </a:cxn>
                    <a:cxn ang="0">
                      <a:pos x="201" y="24"/>
                    </a:cxn>
                    <a:cxn ang="0">
                      <a:pos x="172" y="37"/>
                    </a:cxn>
                    <a:cxn ang="0">
                      <a:pos x="143" y="48"/>
                    </a:cxn>
                    <a:cxn ang="0">
                      <a:pos x="119" y="51"/>
                    </a:cxn>
                    <a:cxn ang="0">
                      <a:pos x="100" y="40"/>
                    </a:cxn>
                    <a:cxn ang="0">
                      <a:pos x="75" y="14"/>
                    </a:cxn>
                    <a:cxn ang="0">
                      <a:pos x="49" y="3"/>
                    </a:cxn>
                    <a:cxn ang="0">
                      <a:pos x="25" y="0"/>
                    </a:cxn>
                    <a:cxn ang="0">
                      <a:pos x="9" y="10"/>
                    </a:cxn>
                    <a:cxn ang="0">
                      <a:pos x="0" y="25"/>
                    </a:cxn>
                    <a:cxn ang="0">
                      <a:pos x="6" y="47"/>
                    </a:cxn>
                    <a:cxn ang="0">
                      <a:pos x="27" y="70"/>
                    </a:cxn>
                    <a:cxn ang="0">
                      <a:pos x="70" y="95"/>
                    </a:cxn>
                  </a:cxnLst>
                  <a:rect l="0" t="0" r="r" b="b"/>
                  <a:pathLst>
                    <a:path w="283" h="119">
                      <a:moveTo>
                        <a:pt x="70" y="95"/>
                      </a:moveTo>
                      <a:lnTo>
                        <a:pt x="96" y="109"/>
                      </a:lnTo>
                      <a:lnTo>
                        <a:pt x="129" y="118"/>
                      </a:lnTo>
                      <a:lnTo>
                        <a:pt x="163" y="119"/>
                      </a:lnTo>
                      <a:lnTo>
                        <a:pt x="199" y="117"/>
                      </a:lnTo>
                      <a:lnTo>
                        <a:pt x="229" y="107"/>
                      </a:lnTo>
                      <a:lnTo>
                        <a:pt x="257" y="95"/>
                      </a:lnTo>
                      <a:lnTo>
                        <a:pt x="275" y="80"/>
                      </a:lnTo>
                      <a:lnTo>
                        <a:pt x="283" y="63"/>
                      </a:lnTo>
                      <a:lnTo>
                        <a:pt x="271" y="26"/>
                      </a:lnTo>
                      <a:lnTo>
                        <a:pt x="252" y="11"/>
                      </a:lnTo>
                      <a:lnTo>
                        <a:pt x="228" y="11"/>
                      </a:lnTo>
                      <a:lnTo>
                        <a:pt x="201" y="24"/>
                      </a:lnTo>
                      <a:lnTo>
                        <a:pt x="172" y="37"/>
                      </a:lnTo>
                      <a:lnTo>
                        <a:pt x="143" y="48"/>
                      </a:lnTo>
                      <a:lnTo>
                        <a:pt x="119" y="51"/>
                      </a:lnTo>
                      <a:lnTo>
                        <a:pt x="100" y="40"/>
                      </a:lnTo>
                      <a:lnTo>
                        <a:pt x="75" y="14"/>
                      </a:lnTo>
                      <a:lnTo>
                        <a:pt x="49" y="3"/>
                      </a:lnTo>
                      <a:lnTo>
                        <a:pt x="25" y="0"/>
                      </a:lnTo>
                      <a:lnTo>
                        <a:pt x="9" y="10"/>
                      </a:lnTo>
                      <a:lnTo>
                        <a:pt x="0" y="25"/>
                      </a:lnTo>
                      <a:lnTo>
                        <a:pt x="6" y="47"/>
                      </a:lnTo>
                      <a:lnTo>
                        <a:pt x="27" y="70"/>
                      </a:lnTo>
                      <a:lnTo>
                        <a:pt x="70" y="9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6" name="Freeform 272"/>
                <p:cNvSpPr>
                  <a:spLocks/>
                </p:cNvSpPr>
                <p:nvPr/>
              </p:nvSpPr>
              <p:spPr bwMode="auto">
                <a:xfrm>
                  <a:off x="4228" y="2598"/>
                  <a:ext cx="90" cy="37"/>
                </a:xfrm>
                <a:custGeom>
                  <a:avLst/>
                  <a:gdLst/>
                  <a:ahLst/>
                  <a:cxnLst>
                    <a:cxn ang="0">
                      <a:pos x="67" y="87"/>
                    </a:cxn>
                    <a:cxn ang="0">
                      <a:pos x="92" y="100"/>
                    </a:cxn>
                    <a:cxn ang="0">
                      <a:pos x="123" y="109"/>
                    </a:cxn>
                    <a:cxn ang="0">
                      <a:pos x="157" y="110"/>
                    </a:cxn>
                    <a:cxn ang="0">
                      <a:pos x="191" y="108"/>
                    </a:cxn>
                    <a:cxn ang="0">
                      <a:pos x="220" y="98"/>
                    </a:cxn>
                    <a:cxn ang="0">
                      <a:pos x="246" y="87"/>
                    </a:cxn>
                    <a:cxn ang="0">
                      <a:pos x="263" y="72"/>
                    </a:cxn>
                    <a:cxn ang="0">
                      <a:pos x="271" y="57"/>
                    </a:cxn>
                    <a:cxn ang="0">
                      <a:pos x="260" y="24"/>
                    </a:cxn>
                    <a:cxn ang="0">
                      <a:pos x="242" y="12"/>
                    </a:cxn>
                    <a:cxn ang="0">
                      <a:pos x="218" y="13"/>
                    </a:cxn>
                    <a:cxn ang="0">
                      <a:pos x="192" y="24"/>
                    </a:cxn>
                    <a:cxn ang="0">
                      <a:pos x="164" y="37"/>
                    </a:cxn>
                    <a:cxn ang="0">
                      <a:pos x="137" y="48"/>
                    </a:cxn>
                    <a:cxn ang="0">
                      <a:pos x="112" y="50"/>
                    </a:cxn>
                    <a:cxn ang="0">
                      <a:pos x="96" y="39"/>
                    </a:cxn>
                    <a:cxn ang="0">
                      <a:pos x="71" y="13"/>
                    </a:cxn>
                    <a:cxn ang="0">
                      <a:pos x="46" y="2"/>
                    </a:cxn>
                    <a:cxn ang="0">
                      <a:pos x="24" y="0"/>
                    </a:cxn>
                    <a:cxn ang="0">
                      <a:pos x="8" y="8"/>
                    </a:cxn>
                    <a:cxn ang="0">
                      <a:pos x="0" y="22"/>
                    </a:cxn>
                    <a:cxn ang="0">
                      <a:pos x="6" y="41"/>
                    </a:cxn>
                    <a:cxn ang="0">
                      <a:pos x="27" y="62"/>
                    </a:cxn>
                    <a:cxn ang="0">
                      <a:pos x="67" y="87"/>
                    </a:cxn>
                  </a:cxnLst>
                  <a:rect l="0" t="0" r="r" b="b"/>
                  <a:pathLst>
                    <a:path w="271" h="110">
                      <a:moveTo>
                        <a:pt x="67" y="87"/>
                      </a:moveTo>
                      <a:lnTo>
                        <a:pt x="92" y="100"/>
                      </a:lnTo>
                      <a:lnTo>
                        <a:pt x="123" y="109"/>
                      </a:lnTo>
                      <a:lnTo>
                        <a:pt x="157" y="110"/>
                      </a:lnTo>
                      <a:lnTo>
                        <a:pt x="191" y="108"/>
                      </a:lnTo>
                      <a:lnTo>
                        <a:pt x="220" y="98"/>
                      </a:lnTo>
                      <a:lnTo>
                        <a:pt x="246" y="87"/>
                      </a:lnTo>
                      <a:lnTo>
                        <a:pt x="263" y="72"/>
                      </a:lnTo>
                      <a:lnTo>
                        <a:pt x="271" y="57"/>
                      </a:lnTo>
                      <a:lnTo>
                        <a:pt x="260" y="24"/>
                      </a:lnTo>
                      <a:lnTo>
                        <a:pt x="242" y="12"/>
                      </a:lnTo>
                      <a:lnTo>
                        <a:pt x="218" y="13"/>
                      </a:lnTo>
                      <a:lnTo>
                        <a:pt x="192" y="24"/>
                      </a:lnTo>
                      <a:lnTo>
                        <a:pt x="164" y="37"/>
                      </a:lnTo>
                      <a:lnTo>
                        <a:pt x="137" y="48"/>
                      </a:lnTo>
                      <a:lnTo>
                        <a:pt x="112" y="50"/>
                      </a:lnTo>
                      <a:lnTo>
                        <a:pt x="96" y="39"/>
                      </a:lnTo>
                      <a:lnTo>
                        <a:pt x="71" y="13"/>
                      </a:lnTo>
                      <a:lnTo>
                        <a:pt x="46" y="2"/>
                      </a:lnTo>
                      <a:lnTo>
                        <a:pt x="24" y="0"/>
                      </a:lnTo>
                      <a:lnTo>
                        <a:pt x="8" y="8"/>
                      </a:lnTo>
                      <a:lnTo>
                        <a:pt x="0" y="22"/>
                      </a:lnTo>
                      <a:lnTo>
                        <a:pt x="6" y="41"/>
                      </a:lnTo>
                      <a:lnTo>
                        <a:pt x="27" y="62"/>
                      </a:lnTo>
                      <a:lnTo>
                        <a:pt x="67" y="8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7" name="Freeform 273"/>
                <p:cNvSpPr>
                  <a:spLocks/>
                </p:cNvSpPr>
                <p:nvPr/>
              </p:nvSpPr>
              <p:spPr bwMode="auto">
                <a:xfrm>
                  <a:off x="4229" y="2600"/>
                  <a:ext cx="87" cy="35"/>
                </a:xfrm>
                <a:custGeom>
                  <a:avLst/>
                  <a:gdLst/>
                  <a:ahLst/>
                  <a:cxnLst>
                    <a:cxn ang="0">
                      <a:pos x="65" y="80"/>
                    </a:cxn>
                    <a:cxn ang="0">
                      <a:pos x="89" y="93"/>
                    </a:cxn>
                    <a:cxn ang="0">
                      <a:pos x="119" y="102"/>
                    </a:cxn>
                    <a:cxn ang="0">
                      <a:pos x="151" y="103"/>
                    </a:cxn>
                    <a:cxn ang="0">
                      <a:pos x="184" y="101"/>
                    </a:cxn>
                    <a:cxn ang="0">
                      <a:pos x="214" y="92"/>
                    </a:cxn>
                    <a:cxn ang="0">
                      <a:pos x="239" y="82"/>
                    </a:cxn>
                    <a:cxn ang="0">
                      <a:pos x="255" y="68"/>
                    </a:cxn>
                    <a:cxn ang="0">
                      <a:pos x="261" y="54"/>
                    </a:cxn>
                    <a:cxn ang="0">
                      <a:pos x="249" y="25"/>
                    </a:cxn>
                    <a:cxn ang="0">
                      <a:pos x="232" y="14"/>
                    </a:cxn>
                    <a:cxn ang="0">
                      <a:pos x="209" y="15"/>
                    </a:cxn>
                    <a:cxn ang="0">
                      <a:pos x="184" y="26"/>
                    </a:cxn>
                    <a:cxn ang="0">
                      <a:pos x="156" y="37"/>
                    </a:cxn>
                    <a:cxn ang="0">
                      <a:pos x="131" y="47"/>
                    </a:cxn>
                    <a:cxn ang="0">
                      <a:pos x="109" y="48"/>
                    </a:cxn>
                    <a:cxn ang="0">
                      <a:pos x="93" y="38"/>
                    </a:cxn>
                    <a:cxn ang="0">
                      <a:pos x="70" y="15"/>
                    </a:cxn>
                    <a:cxn ang="0">
                      <a:pos x="47" y="3"/>
                    </a:cxn>
                    <a:cxn ang="0">
                      <a:pos x="25" y="0"/>
                    </a:cxn>
                    <a:cxn ang="0">
                      <a:pos x="9" y="8"/>
                    </a:cxn>
                    <a:cxn ang="0">
                      <a:pos x="0" y="19"/>
                    </a:cxn>
                    <a:cxn ang="0">
                      <a:pos x="6" y="36"/>
                    </a:cxn>
                    <a:cxn ang="0">
                      <a:pos x="26" y="57"/>
                    </a:cxn>
                    <a:cxn ang="0">
                      <a:pos x="65" y="80"/>
                    </a:cxn>
                  </a:cxnLst>
                  <a:rect l="0" t="0" r="r" b="b"/>
                  <a:pathLst>
                    <a:path w="261" h="103">
                      <a:moveTo>
                        <a:pt x="65" y="80"/>
                      </a:moveTo>
                      <a:lnTo>
                        <a:pt x="89" y="93"/>
                      </a:lnTo>
                      <a:lnTo>
                        <a:pt x="119" y="102"/>
                      </a:lnTo>
                      <a:lnTo>
                        <a:pt x="151" y="103"/>
                      </a:lnTo>
                      <a:lnTo>
                        <a:pt x="184" y="101"/>
                      </a:lnTo>
                      <a:lnTo>
                        <a:pt x="214" y="92"/>
                      </a:lnTo>
                      <a:lnTo>
                        <a:pt x="239" y="82"/>
                      </a:lnTo>
                      <a:lnTo>
                        <a:pt x="255" y="68"/>
                      </a:lnTo>
                      <a:lnTo>
                        <a:pt x="261" y="54"/>
                      </a:lnTo>
                      <a:lnTo>
                        <a:pt x="249" y="25"/>
                      </a:lnTo>
                      <a:lnTo>
                        <a:pt x="232" y="14"/>
                      </a:lnTo>
                      <a:lnTo>
                        <a:pt x="209" y="15"/>
                      </a:lnTo>
                      <a:lnTo>
                        <a:pt x="184" y="26"/>
                      </a:lnTo>
                      <a:lnTo>
                        <a:pt x="156" y="37"/>
                      </a:lnTo>
                      <a:lnTo>
                        <a:pt x="131" y="47"/>
                      </a:lnTo>
                      <a:lnTo>
                        <a:pt x="109" y="48"/>
                      </a:lnTo>
                      <a:lnTo>
                        <a:pt x="93" y="38"/>
                      </a:lnTo>
                      <a:lnTo>
                        <a:pt x="70" y="15"/>
                      </a:lnTo>
                      <a:lnTo>
                        <a:pt x="47" y="3"/>
                      </a:lnTo>
                      <a:lnTo>
                        <a:pt x="25" y="0"/>
                      </a:lnTo>
                      <a:lnTo>
                        <a:pt x="9" y="8"/>
                      </a:lnTo>
                      <a:lnTo>
                        <a:pt x="0" y="19"/>
                      </a:lnTo>
                      <a:lnTo>
                        <a:pt x="6" y="36"/>
                      </a:lnTo>
                      <a:lnTo>
                        <a:pt x="26" y="57"/>
                      </a:lnTo>
                      <a:lnTo>
                        <a:pt x="65" y="8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8" name="Freeform 274"/>
                <p:cNvSpPr>
                  <a:spLocks/>
                </p:cNvSpPr>
                <p:nvPr/>
              </p:nvSpPr>
              <p:spPr bwMode="auto">
                <a:xfrm>
                  <a:off x="4231" y="2602"/>
                  <a:ext cx="83" cy="32"/>
                </a:xfrm>
                <a:custGeom>
                  <a:avLst/>
                  <a:gdLst/>
                  <a:ahLst/>
                  <a:cxnLst>
                    <a:cxn ang="0">
                      <a:pos x="62" y="74"/>
                    </a:cxn>
                    <a:cxn ang="0">
                      <a:pos x="83" y="87"/>
                    </a:cxn>
                    <a:cxn ang="0">
                      <a:pos x="112" y="95"/>
                    </a:cxn>
                    <a:cxn ang="0">
                      <a:pos x="143" y="96"/>
                    </a:cxn>
                    <a:cxn ang="0">
                      <a:pos x="175" y="93"/>
                    </a:cxn>
                    <a:cxn ang="0">
                      <a:pos x="203" y="86"/>
                    </a:cxn>
                    <a:cxn ang="0">
                      <a:pos x="227" y="76"/>
                    </a:cxn>
                    <a:cxn ang="0">
                      <a:pos x="243" y="64"/>
                    </a:cxn>
                    <a:cxn ang="0">
                      <a:pos x="248" y="51"/>
                    </a:cxn>
                    <a:cxn ang="0">
                      <a:pos x="236" y="25"/>
                    </a:cxn>
                    <a:cxn ang="0">
                      <a:pos x="220" y="15"/>
                    </a:cxn>
                    <a:cxn ang="0">
                      <a:pos x="198" y="17"/>
                    </a:cxn>
                    <a:cxn ang="0">
                      <a:pos x="173" y="27"/>
                    </a:cxn>
                    <a:cxn ang="0">
                      <a:pos x="148" y="38"/>
                    </a:cxn>
                    <a:cxn ang="0">
                      <a:pos x="124" y="47"/>
                    </a:cxn>
                    <a:cxn ang="0">
                      <a:pos x="102" y="48"/>
                    </a:cxn>
                    <a:cxn ang="0">
                      <a:pos x="87" y="38"/>
                    </a:cxn>
                    <a:cxn ang="0">
                      <a:pos x="64" y="15"/>
                    </a:cxn>
                    <a:cxn ang="0">
                      <a:pos x="42" y="4"/>
                    </a:cxn>
                    <a:cxn ang="0">
                      <a:pos x="21" y="0"/>
                    </a:cxn>
                    <a:cxn ang="0">
                      <a:pos x="8" y="6"/>
                    </a:cxn>
                    <a:cxn ang="0">
                      <a:pos x="0" y="16"/>
                    </a:cxn>
                    <a:cxn ang="0">
                      <a:pos x="5" y="33"/>
                    </a:cxn>
                    <a:cxn ang="0">
                      <a:pos x="25" y="52"/>
                    </a:cxn>
                    <a:cxn ang="0">
                      <a:pos x="62" y="74"/>
                    </a:cxn>
                  </a:cxnLst>
                  <a:rect l="0" t="0" r="r" b="b"/>
                  <a:pathLst>
                    <a:path w="248" h="96">
                      <a:moveTo>
                        <a:pt x="62" y="74"/>
                      </a:moveTo>
                      <a:lnTo>
                        <a:pt x="83" y="87"/>
                      </a:lnTo>
                      <a:lnTo>
                        <a:pt x="112" y="95"/>
                      </a:lnTo>
                      <a:lnTo>
                        <a:pt x="143" y="96"/>
                      </a:lnTo>
                      <a:lnTo>
                        <a:pt x="175" y="93"/>
                      </a:lnTo>
                      <a:lnTo>
                        <a:pt x="203" y="86"/>
                      </a:lnTo>
                      <a:lnTo>
                        <a:pt x="227" y="76"/>
                      </a:lnTo>
                      <a:lnTo>
                        <a:pt x="243" y="64"/>
                      </a:lnTo>
                      <a:lnTo>
                        <a:pt x="248" y="51"/>
                      </a:lnTo>
                      <a:lnTo>
                        <a:pt x="236" y="25"/>
                      </a:lnTo>
                      <a:lnTo>
                        <a:pt x="220" y="15"/>
                      </a:lnTo>
                      <a:lnTo>
                        <a:pt x="198" y="17"/>
                      </a:lnTo>
                      <a:lnTo>
                        <a:pt x="173" y="27"/>
                      </a:lnTo>
                      <a:lnTo>
                        <a:pt x="148" y="38"/>
                      </a:lnTo>
                      <a:lnTo>
                        <a:pt x="124" y="47"/>
                      </a:lnTo>
                      <a:lnTo>
                        <a:pt x="102" y="48"/>
                      </a:lnTo>
                      <a:lnTo>
                        <a:pt x="87" y="38"/>
                      </a:lnTo>
                      <a:lnTo>
                        <a:pt x="64" y="15"/>
                      </a:lnTo>
                      <a:lnTo>
                        <a:pt x="42" y="4"/>
                      </a:lnTo>
                      <a:lnTo>
                        <a:pt x="21" y="0"/>
                      </a:lnTo>
                      <a:lnTo>
                        <a:pt x="8" y="6"/>
                      </a:lnTo>
                      <a:lnTo>
                        <a:pt x="0" y="16"/>
                      </a:lnTo>
                      <a:lnTo>
                        <a:pt x="5" y="33"/>
                      </a:lnTo>
                      <a:lnTo>
                        <a:pt x="25" y="52"/>
                      </a:lnTo>
                      <a:lnTo>
                        <a:pt x="62" y="7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49" name="Freeform 275"/>
                <p:cNvSpPr>
                  <a:spLocks/>
                </p:cNvSpPr>
                <p:nvPr/>
              </p:nvSpPr>
              <p:spPr bwMode="auto">
                <a:xfrm>
                  <a:off x="4232" y="2605"/>
                  <a:ext cx="79" cy="29"/>
                </a:xfrm>
                <a:custGeom>
                  <a:avLst/>
                  <a:gdLst/>
                  <a:ahLst/>
                  <a:cxnLst>
                    <a:cxn ang="0">
                      <a:pos x="59" y="65"/>
                    </a:cxn>
                    <a:cxn ang="0">
                      <a:pos x="79" y="77"/>
                    </a:cxn>
                    <a:cxn ang="0">
                      <a:pos x="107" y="84"/>
                    </a:cxn>
                    <a:cxn ang="0">
                      <a:pos x="137" y="86"/>
                    </a:cxn>
                    <a:cxn ang="0">
                      <a:pos x="168" y="83"/>
                    </a:cxn>
                    <a:cxn ang="0">
                      <a:pos x="195" y="76"/>
                    </a:cxn>
                    <a:cxn ang="0">
                      <a:pos x="217" y="68"/>
                    </a:cxn>
                    <a:cxn ang="0">
                      <a:pos x="232" y="57"/>
                    </a:cxn>
                    <a:cxn ang="0">
                      <a:pos x="237" y="46"/>
                    </a:cxn>
                    <a:cxn ang="0">
                      <a:pos x="224" y="24"/>
                    </a:cxn>
                    <a:cxn ang="0">
                      <a:pos x="209" y="17"/>
                    </a:cxn>
                    <a:cxn ang="0">
                      <a:pos x="186" y="18"/>
                    </a:cxn>
                    <a:cxn ang="0">
                      <a:pos x="164" y="28"/>
                    </a:cxn>
                    <a:cxn ang="0">
                      <a:pos x="140" y="38"/>
                    </a:cxn>
                    <a:cxn ang="0">
                      <a:pos x="118" y="45"/>
                    </a:cxn>
                    <a:cxn ang="0">
                      <a:pos x="97" y="46"/>
                    </a:cxn>
                    <a:cxn ang="0">
                      <a:pos x="83" y="38"/>
                    </a:cxn>
                    <a:cxn ang="0">
                      <a:pos x="61" y="15"/>
                    </a:cxn>
                    <a:cxn ang="0">
                      <a:pos x="39" y="4"/>
                    </a:cxn>
                    <a:cxn ang="0">
                      <a:pos x="20" y="0"/>
                    </a:cxn>
                    <a:cxn ang="0">
                      <a:pos x="8" y="4"/>
                    </a:cxn>
                    <a:cxn ang="0">
                      <a:pos x="0" y="12"/>
                    </a:cxn>
                    <a:cxn ang="0">
                      <a:pos x="5" y="27"/>
                    </a:cxn>
                    <a:cxn ang="0">
                      <a:pos x="23" y="44"/>
                    </a:cxn>
                    <a:cxn ang="0">
                      <a:pos x="59" y="65"/>
                    </a:cxn>
                  </a:cxnLst>
                  <a:rect l="0" t="0" r="r" b="b"/>
                  <a:pathLst>
                    <a:path w="237" h="86">
                      <a:moveTo>
                        <a:pt x="59" y="65"/>
                      </a:moveTo>
                      <a:lnTo>
                        <a:pt x="79" y="77"/>
                      </a:lnTo>
                      <a:lnTo>
                        <a:pt x="107" y="84"/>
                      </a:lnTo>
                      <a:lnTo>
                        <a:pt x="137" y="86"/>
                      </a:lnTo>
                      <a:lnTo>
                        <a:pt x="168" y="83"/>
                      </a:lnTo>
                      <a:lnTo>
                        <a:pt x="195" y="76"/>
                      </a:lnTo>
                      <a:lnTo>
                        <a:pt x="217" y="68"/>
                      </a:lnTo>
                      <a:lnTo>
                        <a:pt x="232" y="57"/>
                      </a:lnTo>
                      <a:lnTo>
                        <a:pt x="237" y="46"/>
                      </a:lnTo>
                      <a:lnTo>
                        <a:pt x="224" y="24"/>
                      </a:lnTo>
                      <a:lnTo>
                        <a:pt x="209" y="17"/>
                      </a:lnTo>
                      <a:lnTo>
                        <a:pt x="186" y="18"/>
                      </a:lnTo>
                      <a:lnTo>
                        <a:pt x="164" y="28"/>
                      </a:lnTo>
                      <a:lnTo>
                        <a:pt x="140" y="38"/>
                      </a:lnTo>
                      <a:lnTo>
                        <a:pt x="118" y="45"/>
                      </a:lnTo>
                      <a:lnTo>
                        <a:pt x="97" y="46"/>
                      </a:lnTo>
                      <a:lnTo>
                        <a:pt x="83" y="38"/>
                      </a:lnTo>
                      <a:lnTo>
                        <a:pt x="61" y="15"/>
                      </a:lnTo>
                      <a:lnTo>
                        <a:pt x="39" y="4"/>
                      </a:lnTo>
                      <a:lnTo>
                        <a:pt x="20" y="0"/>
                      </a:lnTo>
                      <a:lnTo>
                        <a:pt x="8" y="4"/>
                      </a:lnTo>
                      <a:lnTo>
                        <a:pt x="0" y="12"/>
                      </a:lnTo>
                      <a:lnTo>
                        <a:pt x="5" y="27"/>
                      </a:lnTo>
                      <a:lnTo>
                        <a:pt x="23" y="44"/>
                      </a:lnTo>
                      <a:lnTo>
                        <a:pt x="59" y="6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0" name="Freeform 276"/>
                <p:cNvSpPr>
                  <a:spLocks/>
                </p:cNvSpPr>
                <p:nvPr/>
              </p:nvSpPr>
              <p:spPr bwMode="auto">
                <a:xfrm>
                  <a:off x="4234" y="2607"/>
                  <a:ext cx="75" cy="26"/>
                </a:xfrm>
                <a:custGeom>
                  <a:avLst/>
                  <a:gdLst/>
                  <a:ahLst/>
                  <a:cxnLst>
                    <a:cxn ang="0">
                      <a:pos x="55" y="59"/>
                    </a:cxn>
                    <a:cxn ang="0">
                      <a:pos x="75" y="70"/>
                    </a:cxn>
                    <a:cxn ang="0">
                      <a:pos x="101" y="77"/>
                    </a:cxn>
                    <a:cxn ang="0">
                      <a:pos x="129" y="78"/>
                    </a:cxn>
                    <a:cxn ang="0">
                      <a:pos x="158" y="77"/>
                    </a:cxn>
                    <a:cxn ang="0">
                      <a:pos x="184" y="71"/>
                    </a:cxn>
                    <a:cxn ang="0">
                      <a:pos x="206" y="64"/>
                    </a:cxn>
                    <a:cxn ang="0">
                      <a:pos x="219" y="54"/>
                    </a:cxn>
                    <a:cxn ang="0">
                      <a:pos x="224" y="44"/>
                    </a:cxn>
                    <a:cxn ang="0">
                      <a:pos x="212" y="24"/>
                    </a:cxn>
                    <a:cxn ang="0">
                      <a:pos x="196" y="20"/>
                    </a:cxn>
                    <a:cxn ang="0">
                      <a:pos x="175" y="22"/>
                    </a:cxn>
                    <a:cxn ang="0">
                      <a:pos x="154" y="31"/>
                    </a:cxn>
                    <a:cxn ang="0">
                      <a:pos x="131" y="39"/>
                    </a:cxn>
                    <a:cxn ang="0">
                      <a:pos x="110" y="45"/>
                    </a:cxn>
                    <a:cxn ang="0">
                      <a:pos x="92" y="47"/>
                    </a:cxn>
                    <a:cxn ang="0">
                      <a:pos x="78" y="38"/>
                    </a:cxn>
                    <a:cxn ang="0">
                      <a:pos x="58" y="17"/>
                    </a:cxn>
                    <a:cxn ang="0">
                      <a:pos x="38" y="5"/>
                    </a:cxn>
                    <a:cxn ang="0">
                      <a:pos x="18" y="0"/>
                    </a:cxn>
                    <a:cxn ang="0">
                      <a:pos x="6" y="4"/>
                    </a:cxn>
                    <a:cxn ang="0">
                      <a:pos x="0" y="11"/>
                    </a:cxn>
                    <a:cxn ang="0">
                      <a:pos x="5" y="23"/>
                    </a:cxn>
                    <a:cxn ang="0">
                      <a:pos x="21" y="39"/>
                    </a:cxn>
                    <a:cxn ang="0">
                      <a:pos x="55" y="59"/>
                    </a:cxn>
                  </a:cxnLst>
                  <a:rect l="0" t="0" r="r" b="b"/>
                  <a:pathLst>
                    <a:path w="224" h="78">
                      <a:moveTo>
                        <a:pt x="55" y="59"/>
                      </a:moveTo>
                      <a:lnTo>
                        <a:pt x="75" y="70"/>
                      </a:lnTo>
                      <a:lnTo>
                        <a:pt x="101" y="77"/>
                      </a:lnTo>
                      <a:lnTo>
                        <a:pt x="129" y="78"/>
                      </a:lnTo>
                      <a:lnTo>
                        <a:pt x="158" y="77"/>
                      </a:lnTo>
                      <a:lnTo>
                        <a:pt x="184" y="71"/>
                      </a:lnTo>
                      <a:lnTo>
                        <a:pt x="206" y="64"/>
                      </a:lnTo>
                      <a:lnTo>
                        <a:pt x="219" y="54"/>
                      </a:lnTo>
                      <a:lnTo>
                        <a:pt x="224" y="44"/>
                      </a:lnTo>
                      <a:lnTo>
                        <a:pt x="212" y="24"/>
                      </a:lnTo>
                      <a:lnTo>
                        <a:pt x="196" y="20"/>
                      </a:lnTo>
                      <a:lnTo>
                        <a:pt x="175" y="22"/>
                      </a:lnTo>
                      <a:lnTo>
                        <a:pt x="154" y="31"/>
                      </a:lnTo>
                      <a:lnTo>
                        <a:pt x="131" y="39"/>
                      </a:lnTo>
                      <a:lnTo>
                        <a:pt x="110" y="45"/>
                      </a:lnTo>
                      <a:lnTo>
                        <a:pt x="92" y="47"/>
                      </a:lnTo>
                      <a:lnTo>
                        <a:pt x="78" y="38"/>
                      </a:lnTo>
                      <a:lnTo>
                        <a:pt x="58" y="17"/>
                      </a:lnTo>
                      <a:lnTo>
                        <a:pt x="38" y="5"/>
                      </a:lnTo>
                      <a:lnTo>
                        <a:pt x="18" y="0"/>
                      </a:lnTo>
                      <a:lnTo>
                        <a:pt x="6" y="4"/>
                      </a:lnTo>
                      <a:lnTo>
                        <a:pt x="0" y="11"/>
                      </a:lnTo>
                      <a:lnTo>
                        <a:pt x="5" y="23"/>
                      </a:lnTo>
                      <a:lnTo>
                        <a:pt x="21" y="39"/>
                      </a:lnTo>
                      <a:lnTo>
                        <a:pt x="55" y="5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1" name="Freeform 277"/>
                <p:cNvSpPr>
                  <a:spLocks/>
                </p:cNvSpPr>
                <p:nvPr/>
              </p:nvSpPr>
              <p:spPr bwMode="auto">
                <a:xfrm>
                  <a:off x="4235" y="2610"/>
                  <a:ext cx="71" cy="23"/>
                </a:xfrm>
                <a:custGeom>
                  <a:avLst/>
                  <a:gdLst/>
                  <a:ahLst/>
                  <a:cxnLst>
                    <a:cxn ang="0">
                      <a:pos x="52" y="52"/>
                    </a:cxn>
                    <a:cxn ang="0">
                      <a:pos x="71" y="63"/>
                    </a:cxn>
                    <a:cxn ang="0">
                      <a:pos x="95" y="69"/>
                    </a:cxn>
                    <a:cxn ang="0">
                      <a:pos x="124" y="70"/>
                    </a:cxn>
                    <a:cxn ang="0">
                      <a:pos x="152" y="69"/>
                    </a:cxn>
                    <a:cxn ang="0">
                      <a:pos x="175" y="63"/>
                    </a:cxn>
                    <a:cxn ang="0">
                      <a:pos x="196" y="57"/>
                    </a:cxn>
                    <a:cxn ang="0">
                      <a:pos x="209" y="48"/>
                    </a:cxn>
                    <a:cxn ang="0">
                      <a:pos x="212" y="40"/>
                    </a:cxn>
                    <a:cxn ang="0">
                      <a:pos x="200" y="24"/>
                    </a:cxn>
                    <a:cxn ang="0">
                      <a:pos x="185" y="21"/>
                    </a:cxn>
                    <a:cxn ang="0">
                      <a:pos x="165" y="24"/>
                    </a:cxn>
                    <a:cxn ang="0">
                      <a:pos x="146" y="32"/>
                    </a:cxn>
                    <a:cxn ang="0">
                      <a:pos x="124" y="40"/>
                    </a:cxn>
                    <a:cxn ang="0">
                      <a:pos x="104" y="46"/>
                    </a:cxn>
                    <a:cxn ang="0">
                      <a:pos x="87" y="46"/>
                    </a:cxn>
                    <a:cxn ang="0">
                      <a:pos x="74" y="37"/>
                    </a:cxn>
                    <a:cxn ang="0">
                      <a:pos x="55" y="17"/>
                    </a:cxn>
                    <a:cxn ang="0">
                      <a:pos x="36" y="6"/>
                    </a:cxn>
                    <a:cxn ang="0">
                      <a:pos x="18" y="0"/>
                    </a:cxn>
                    <a:cxn ang="0">
                      <a:pos x="6" y="3"/>
                    </a:cxn>
                    <a:cxn ang="0">
                      <a:pos x="0" y="8"/>
                    </a:cxn>
                    <a:cxn ang="0">
                      <a:pos x="5" y="19"/>
                    </a:cxn>
                    <a:cxn ang="0">
                      <a:pos x="21" y="33"/>
                    </a:cxn>
                    <a:cxn ang="0">
                      <a:pos x="52" y="52"/>
                    </a:cxn>
                  </a:cxnLst>
                  <a:rect l="0" t="0" r="r" b="b"/>
                  <a:pathLst>
                    <a:path w="212" h="70">
                      <a:moveTo>
                        <a:pt x="52" y="52"/>
                      </a:moveTo>
                      <a:lnTo>
                        <a:pt x="71" y="63"/>
                      </a:lnTo>
                      <a:lnTo>
                        <a:pt x="95" y="69"/>
                      </a:lnTo>
                      <a:lnTo>
                        <a:pt x="124" y="70"/>
                      </a:lnTo>
                      <a:lnTo>
                        <a:pt x="152" y="69"/>
                      </a:lnTo>
                      <a:lnTo>
                        <a:pt x="175" y="63"/>
                      </a:lnTo>
                      <a:lnTo>
                        <a:pt x="196" y="57"/>
                      </a:lnTo>
                      <a:lnTo>
                        <a:pt x="209" y="48"/>
                      </a:lnTo>
                      <a:lnTo>
                        <a:pt x="212" y="40"/>
                      </a:lnTo>
                      <a:lnTo>
                        <a:pt x="200" y="24"/>
                      </a:lnTo>
                      <a:lnTo>
                        <a:pt x="185" y="21"/>
                      </a:lnTo>
                      <a:lnTo>
                        <a:pt x="165" y="24"/>
                      </a:lnTo>
                      <a:lnTo>
                        <a:pt x="146" y="32"/>
                      </a:lnTo>
                      <a:lnTo>
                        <a:pt x="124" y="40"/>
                      </a:lnTo>
                      <a:lnTo>
                        <a:pt x="104" y="46"/>
                      </a:lnTo>
                      <a:lnTo>
                        <a:pt x="87" y="46"/>
                      </a:lnTo>
                      <a:lnTo>
                        <a:pt x="74" y="37"/>
                      </a:lnTo>
                      <a:lnTo>
                        <a:pt x="55" y="17"/>
                      </a:lnTo>
                      <a:lnTo>
                        <a:pt x="36" y="6"/>
                      </a:lnTo>
                      <a:lnTo>
                        <a:pt x="18" y="0"/>
                      </a:lnTo>
                      <a:lnTo>
                        <a:pt x="6" y="3"/>
                      </a:lnTo>
                      <a:lnTo>
                        <a:pt x="0" y="8"/>
                      </a:lnTo>
                      <a:lnTo>
                        <a:pt x="5" y="19"/>
                      </a:lnTo>
                      <a:lnTo>
                        <a:pt x="21" y="33"/>
                      </a:lnTo>
                      <a:lnTo>
                        <a:pt x="52" y="5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2" name="Freeform 278"/>
                <p:cNvSpPr>
                  <a:spLocks/>
                </p:cNvSpPr>
                <p:nvPr/>
              </p:nvSpPr>
              <p:spPr bwMode="auto">
                <a:xfrm>
                  <a:off x="4237" y="2612"/>
                  <a:ext cx="66" cy="21"/>
                </a:xfrm>
                <a:custGeom>
                  <a:avLst/>
                  <a:gdLst/>
                  <a:ahLst/>
                  <a:cxnLst>
                    <a:cxn ang="0">
                      <a:pos x="50" y="44"/>
                    </a:cxn>
                    <a:cxn ang="0">
                      <a:pos x="66" y="54"/>
                    </a:cxn>
                    <a:cxn ang="0">
                      <a:pos x="90" y="61"/>
                    </a:cxn>
                    <a:cxn ang="0">
                      <a:pos x="116" y="62"/>
                    </a:cxn>
                    <a:cxn ang="0">
                      <a:pos x="143" y="61"/>
                    </a:cxn>
                    <a:cxn ang="0">
                      <a:pos x="166" y="56"/>
                    </a:cxn>
                    <a:cxn ang="0">
                      <a:pos x="186" y="50"/>
                    </a:cxn>
                    <a:cxn ang="0">
                      <a:pos x="197" y="43"/>
                    </a:cxn>
                    <a:cxn ang="0">
                      <a:pos x="199" y="35"/>
                    </a:cxn>
                    <a:cxn ang="0">
                      <a:pos x="187" y="23"/>
                    </a:cxn>
                    <a:cxn ang="0">
                      <a:pos x="172" y="22"/>
                    </a:cxn>
                    <a:cxn ang="0">
                      <a:pos x="154" y="25"/>
                    </a:cxn>
                    <a:cxn ang="0">
                      <a:pos x="136" y="33"/>
                    </a:cxn>
                    <a:cxn ang="0">
                      <a:pos x="115" y="39"/>
                    </a:cxn>
                    <a:cxn ang="0">
                      <a:pos x="96" y="44"/>
                    </a:cxn>
                    <a:cxn ang="0">
                      <a:pos x="81" y="43"/>
                    </a:cxn>
                    <a:cxn ang="0">
                      <a:pos x="69" y="35"/>
                    </a:cxn>
                    <a:cxn ang="0">
                      <a:pos x="51" y="17"/>
                    </a:cxn>
                    <a:cxn ang="0">
                      <a:pos x="34" y="6"/>
                    </a:cxn>
                    <a:cxn ang="0">
                      <a:pos x="17" y="0"/>
                    </a:cxn>
                    <a:cxn ang="0">
                      <a:pos x="6" y="0"/>
                    </a:cxn>
                    <a:cxn ang="0">
                      <a:pos x="0" y="3"/>
                    </a:cxn>
                    <a:cxn ang="0">
                      <a:pos x="5" y="13"/>
                    </a:cxn>
                    <a:cxn ang="0">
                      <a:pos x="19" y="27"/>
                    </a:cxn>
                    <a:cxn ang="0">
                      <a:pos x="50" y="44"/>
                    </a:cxn>
                  </a:cxnLst>
                  <a:rect l="0" t="0" r="r" b="b"/>
                  <a:pathLst>
                    <a:path w="199" h="62">
                      <a:moveTo>
                        <a:pt x="50" y="44"/>
                      </a:moveTo>
                      <a:lnTo>
                        <a:pt x="66" y="54"/>
                      </a:lnTo>
                      <a:lnTo>
                        <a:pt x="90" y="61"/>
                      </a:lnTo>
                      <a:lnTo>
                        <a:pt x="116" y="62"/>
                      </a:lnTo>
                      <a:lnTo>
                        <a:pt x="143" y="61"/>
                      </a:lnTo>
                      <a:lnTo>
                        <a:pt x="166" y="56"/>
                      </a:lnTo>
                      <a:lnTo>
                        <a:pt x="186" y="50"/>
                      </a:lnTo>
                      <a:lnTo>
                        <a:pt x="197" y="43"/>
                      </a:lnTo>
                      <a:lnTo>
                        <a:pt x="199" y="35"/>
                      </a:lnTo>
                      <a:lnTo>
                        <a:pt x="187" y="23"/>
                      </a:lnTo>
                      <a:lnTo>
                        <a:pt x="172" y="22"/>
                      </a:lnTo>
                      <a:lnTo>
                        <a:pt x="154" y="25"/>
                      </a:lnTo>
                      <a:lnTo>
                        <a:pt x="136" y="33"/>
                      </a:lnTo>
                      <a:lnTo>
                        <a:pt x="115" y="39"/>
                      </a:lnTo>
                      <a:lnTo>
                        <a:pt x="96" y="44"/>
                      </a:lnTo>
                      <a:lnTo>
                        <a:pt x="81" y="43"/>
                      </a:lnTo>
                      <a:lnTo>
                        <a:pt x="69" y="35"/>
                      </a:lnTo>
                      <a:lnTo>
                        <a:pt x="51" y="17"/>
                      </a:lnTo>
                      <a:lnTo>
                        <a:pt x="34" y="6"/>
                      </a:lnTo>
                      <a:lnTo>
                        <a:pt x="17" y="0"/>
                      </a:lnTo>
                      <a:lnTo>
                        <a:pt x="6" y="0"/>
                      </a:lnTo>
                      <a:lnTo>
                        <a:pt x="0" y="3"/>
                      </a:lnTo>
                      <a:lnTo>
                        <a:pt x="5" y="13"/>
                      </a:lnTo>
                      <a:lnTo>
                        <a:pt x="19" y="27"/>
                      </a:lnTo>
                      <a:lnTo>
                        <a:pt x="50" y="4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3" name="Freeform 279"/>
                <p:cNvSpPr>
                  <a:spLocks/>
                </p:cNvSpPr>
                <p:nvPr/>
              </p:nvSpPr>
              <p:spPr bwMode="auto">
                <a:xfrm>
                  <a:off x="4239" y="2614"/>
                  <a:ext cx="62" cy="19"/>
                </a:xfrm>
                <a:custGeom>
                  <a:avLst/>
                  <a:gdLst/>
                  <a:ahLst/>
                  <a:cxnLst>
                    <a:cxn ang="0">
                      <a:pos x="46" y="38"/>
                    </a:cxn>
                    <a:cxn ang="0">
                      <a:pos x="61" y="48"/>
                    </a:cxn>
                    <a:cxn ang="0">
                      <a:pos x="83" y="54"/>
                    </a:cxn>
                    <a:cxn ang="0">
                      <a:pos x="107" y="55"/>
                    </a:cxn>
                    <a:cxn ang="0">
                      <a:pos x="134" y="55"/>
                    </a:cxn>
                    <a:cxn ang="0">
                      <a:pos x="156" y="50"/>
                    </a:cxn>
                    <a:cxn ang="0">
                      <a:pos x="175" y="45"/>
                    </a:cxn>
                    <a:cxn ang="0">
                      <a:pos x="186" y="39"/>
                    </a:cxn>
                    <a:cxn ang="0">
                      <a:pos x="187" y="33"/>
                    </a:cxn>
                    <a:cxn ang="0">
                      <a:pos x="176" y="24"/>
                    </a:cxn>
                    <a:cxn ang="0">
                      <a:pos x="161" y="24"/>
                    </a:cxn>
                    <a:cxn ang="0">
                      <a:pos x="143" y="28"/>
                    </a:cxn>
                    <a:cxn ang="0">
                      <a:pos x="126" y="35"/>
                    </a:cxn>
                    <a:cxn ang="0">
                      <a:pos x="107" y="40"/>
                    </a:cxn>
                    <a:cxn ang="0">
                      <a:pos x="90" y="45"/>
                    </a:cxn>
                    <a:cxn ang="0">
                      <a:pos x="76" y="44"/>
                    </a:cxn>
                    <a:cxn ang="0">
                      <a:pos x="64" y="37"/>
                    </a:cxn>
                    <a:cxn ang="0">
                      <a:pos x="47" y="18"/>
                    </a:cxn>
                    <a:cxn ang="0">
                      <a:pos x="31" y="7"/>
                    </a:cxn>
                    <a:cxn ang="0">
                      <a:pos x="15" y="0"/>
                    </a:cxn>
                    <a:cxn ang="0">
                      <a:pos x="6" y="0"/>
                    </a:cxn>
                    <a:cxn ang="0">
                      <a:pos x="0" y="2"/>
                    </a:cxn>
                    <a:cxn ang="0">
                      <a:pos x="3" y="10"/>
                    </a:cxn>
                    <a:cxn ang="0">
                      <a:pos x="18" y="22"/>
                    </a:cxn>
                    <a:cxn ang="0">
                      <a:pos x="46" y="38"/>
                    </a:cxn>
                  </a:cxnLst>
                  <a:rect l="0" t="0" r="r" b="b"/>
                  <a:pathLst>
                    <a:path w="187" h="55">
                      <a:moveTo>
                        <a:pt x="46" y="38"/>
                      </a:moveTo>
                      <a:lnTo>
                        <a:pt x="61" y="48"/>
                      </a:lnTo>
                      <a:lnTo>
                        <a:pt x="83" y="54"/>
                      </a:lnTo>
                      <a:lnTo>
                        <a:pt x="107" y="55"/>
                      </a:lnTo>
                      <a:lnTo>
                        <a:pt x="134" y="55"/>
                      </a:lnTo>
                      <a:lnTo>
                        <a:pt x="156" y="50"/>
                      </a:lnTo>
                      <a:lnTo>
                        <a:pt x="175" y="45"/>
                      </a:lnTo>
                      <a:lnTo>
                        <a:pt x="186" y="39"/>
                      </a:lnTo>
                      <a:lnTo>
                        <a:pt x="187" y="33"/>
                      </a:lnTo>
                      <a:lnTo>
                        <a:pt x="176" y="24"/>
                      </a:lnTo>
                      <a:lnTo>
                        <a:pt x="161" y="24"/>
                      </a:lnTo>
                      <a:lnTo>
                        <a:pt x="143" y="28"/>
                      </a:lnTo>
                      <a:lnTo>
                        <a:pt x="126" y="35"/>
                      </a:lnTo>
                      <a:lnTo>
                        <a:pt x="107" y="40"/>
                      </a:lnTo>
                      <a:lnTo>
                        <a:pt x="90" y="45"/>
                      </a:lnTo>
                      <a:lnTo>
                        <a:pt x="76" y="44"/>
                      </a:lnTo>
                      <a:lnTo>
                        <a:pt x="64" y="37"/>
                      </a:lnTo>
                      <a:lnTo>
                        <a:pt x="47" y="18"/>
                      </a:lnTo>
                      <a:lnTo>
                        <a:pt x="31" y="7"/>
                      </a:lnTo>
                      <a:lnTo>
                        <a:pt x="15" y="0"/>
                      </a:lnTo>
                      <a:lnTo>
                        <a:pt x="6" y="0"/>
                      </a:lnTo>
                      <a:lnTo>
                        <a:pt x="0" y="2"/>
                      </a:lnTo>
                      <a:lnTo>
                        <a:pt x="3" y="10"/>
                      </a:lnTo>
                      <a:lnTo>
                        <a:pt x="18" y="22"/>
                      </a:lnTo>
                      <a:lnTo>
                        <a:pt x="46" y="3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4" name="Freeform 280"/>
                <p:cNvSpPr>
                  <a:spLocks/>
                </p:cNvSpPr>
                <p:nvPr/>
              </p:nvSpPr>
              <p:spPr bwMode="auto">
                <a:xfrm>
                  <a:off x="4240" y="2616"/>
                  <a:ext cx="59" cy="16"/>
                </a:xfrm>
                <a:custGeom>
                  <a:avLst/>
                  <a:gdLst/>
                  <a:ahLst/>
                  <a:cxnLst>
                    <a:cxn ang="0">
                      <a:pos x="43" y="32"/>
                    </a:cxn>
                    <a:cxn ang="0">
                      <a:pos x="57" y="40"/>
                    </a:cxn>
                    <a:cxn ang="0">
                      <a:pos x="78" y="46"/>
                    </a:cxn>
                    <a:cxn ang="0">
                      <a:pos x="102" y="48"/>
                    </a:cxn>
                    <a:cxn ang="0">
                      <a:pos x="127" y="48"/>
                    </a:cxn>
                    <a:cxn ang="0">
                      <a:pos x="148" y="44"/>
                    </a:cxn>
                    <a:cxn ang="0">
                      <a:pos x="165" y="40"/>
                    </a:cxn>
                    <a:cxn ang="0">
                      <a:pos x="174" y="34"/>
                    </a:cxn>
                    <a:cxn ang="0">
                      <a:pos x="176" y="31"/>
                    </a:cxn>
                    <a:cxn ang="0">
                      <a:pos x="163" y="26"/>
                    </a:cxn>
                    <a:cxn ang="0">
                      <a:pos x="150" y="27"/>
                    </a:cxn>
                    <a:cxn ang="0">
                      <a:pos x="134" y="32"/>
                    </a:cxn>
                    <a:cxn ang="0">
                      <a:pos x="118" y="38"/>
                    </a:cxn>
                    <a:cxn ang="0">
                      <a:pos x="100" y="42"/>
                    </a:cxn>
                    <a:cxn ang="0">
                      <a:pos x="84" y="45"/>
                    </a:cxn>
                    <a:cxn ang="0">
                      <a:pos x="70" y="43"/>
                    </a:cxn>
                    <a:cxn ang="0">
                      <a:pos x="60" y="37"/>
                    </a:cxn>
                    <a:cxn ang="0">
                      <a:pos x="45" y="20"/>
                    </a:cxn>
                    <a:cxn ang="0">
                      <a:pos x="30" y="9"/>
                    </a:cxn>
                    <a:cxn ang="0">
                      <a:pos x="15" y="1"/>
                    </a:cxn>
                    <a:cxn ang="0">
                      <a:pos x="5" y="0"/>
                    </a:cxn>
                    <a:cxn ang="0">
                      <a:pos x="0" y="0"/>
                    </a:cxn>
                    <a:cxn ang="0">
                      <a:pos x="4" y="6"/>
                    </a:cxn>
                    <a:cxn ang="0">
                      <a:pos x="16" y="17"/>
                    </a:cxn>
                    <a:cxn ang="0">
                      <a:pos x="43" y="32"/>
                    </a:cxn>
                  </a:cxnLst>
                  <a:rect l="0" t="0" r="r" b="b"/>
                  <a:pathLst>
                    <a:path w="176" h="48">
                      <a:moveTo>
                        <a:pt x="43" y="32"/>
                      </a:moveTo>
                      <a:lnTo>
                        <a:pt x="57" y="40"/>
                      </a:lnTo>
                      <a:lnTo>
                        <a:pt x="78" y="46"/>
                      </a:lnTo>
                      <a:lnTo>
                        <a:pt x="102" y="48"/>
                      </a:lnTo>
                      <a:lnTo>
                        <a:pt x="127" y="48"/>
                      </a:lnTo>
                      <a:lnTo>
                        <a:pt x="148" y="44"/>
                      </a:lnTo>
                      <a:lnTo>
                        <a:pt x="165" y="40"/>
                      </a:lnTo>
                      <a:lnTo>
                        <a:pt x="174" y="34"/>
                      </a:lnTo>
                      <a:lnTo>
                        <a:pt x="176" y="31"/>
                      </a:lnTo>
                      <a:lnTo>
                        <a:pt x="163" y="26"/>
                      </a:lnTo>
                      <a:lnTo>
                        <a:pt x="150" y="27"/>
                      </a:lnTo>
                      <a:lnTo>
                        <a:pt x="134" y="32"/>
                      </a:lnTo>
                      <a:lnTo>
                        <a:pt x="118" y="38"/>
                      </a:lnTo>
                      <a:lnTo>
                        <a:pt x="100" y="42"/>
                      </a:lnTo>
                      <a:lnTo>
                        <a:pt x="84" y="45"/>
                      </a:lnTo>
                      <a:lnTo>
                        <a:pt x="70" y="43"/>
                      </a:lnTo>
                      <a:lnTo>
                        <a:pt x="60" y="37"/>
                      </a:lnTo>
                      <a:lnTo>
                        <a:pt x="45" y="20"/>
                      </a:lnTo>
                      <a:lnTo>
                        <a:pt x="30" y="9"/>
                      </a:lnTo>
                      <a:lnTo>
                        <a:pt x="15" y="1"/>
                      </a:lnTo>
                      <a:lnTo>
                        <a:pt x="5" y="0"/>
                      </a:lnTo>
                      <a:lnTo>
                        <a:pt x="0" y="0"/>
                      </a:lnTo>
                      <a:lnTo>
                        <a:pt x="4" y="6"/>
                      </a:lnTo>
                      <a:lnTo>
                        <a:pt x="16" y="17"/>
                      </a:lnTo>
                      <a:lnTo>
                        <a:pt x="43" y="3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5" name="Freeform 281"/>
                <p:cNvSpPr>
                  <a:spLocks/>
                </p:cNvSpPr>
                <p:nvPr/>
              </p:nvSpPr>
              <p:spPr bwMode="auto">
                <a:xfrm>
                  <a:off x="5041" y="2082"/>
                  <a:ext cx="288" cy="292"/>
                </a:xfrm>
                <a:custGeom>
                  <a:avLst/>
                  <a:gdLst/>
                  <a:ahLst/>
                  <a:cxnLst>
                    <a:cxn ang="0">
                      <a:pos x="433" y="0"/>
                    </a:cxn>
                    <a:cxn ang="0">
                      <a:pos x="620" y="36"/>
                    </a:cxn>
                    <a:cxn ang="0">
                      <a:pos x="756" y="136"/>
                    </a:cxn>
                    <a:cxn ang="0">
                      <a:pos x="836" y="275"/>
                    </a:cxn>
                    <a:cxn ang="0">
                      <a:pos x="864" y="437"/>
                    </a:cxn>
                    <a:cxn ang="0">
                      <a:pos x="836" y="597"/>
                    </a:cxn>
                    <a:cxn ang="0">
                      <a:pos x="756" y="738"/>
                    </a:cxn>
                    <a:cxn ang="0">
                      <a:pos x="620" y="838"/>
                    </a:cxn>
                    <a:cxn ang="0">
                      <a:pos x="433" y="876"/>
                    </a:cxn>
                    <a:cxn ang="0">
                      <a:pos x="243" y="838"/>
                    </a:cxn>
                    <a:cxn ang="0">
                      <a:pos x="108" y="738"/>
                    </a:cxn>
                    <a:cxn ang="0">
                      <a:pos x="26" y="597"/>
                    </a:cxn>
                    <a:cxn ang="0">
                      <a:pos x="0" y="437"/>
                    </a:cxn>
                    <a:cxn ang="0">
                      <a:pos x="26" y="275"/>
                    </a:cxn>
                    <a:cxn ang="0">
                      <a:pos x="108" y="136"/>
                    </a:cxn>
                    <a:cxn ang="0">
                      <a:pos x="243" y="36"/>
                    </a:cxn>
                    <a:cxn ang="0">
                      <a:pos x="433" y="0"/>
                    </a:cxn>
                  </a:cxnLst>
                  <a:rect l="0" t="0" r="r" b="b"/>
                  <a:pathLst>
                    <a:path w="864" h="876">
                      <a:moveTo>
                        <a:pt x="433" y="0"/>
                      </a:moveTo>
                      <a:lnTo>
                        <a:pt x="620" y="36"/>
                      </a:lnTo>
                      <a:lnTo>
                        <a:pt x="756" y="136"/>
                      </a:lnTo>
                      <a:lnTo>
                        <a:pt x="836" y="275"/>
                      </a:lnTo>
                      <a:lnTo>
                        <a:pt x="864" y="437"/>
                      </a:lnTo>
                      <a:lnTo>
                        <a:pt x="836" y="597"/>
                      </a:lnTo>
                      <a:lnTo>
                        <a:pt x="756" y="738"/>
                      </a:lnTo>
                      <a:lnTo>
                        <a:pt x="620" y="838"/>
                      </a:lnTo>
                      <a:lnTo>
                        <a:pt x="433" y="876"/>
                      </a:lnTo>
                      <a:lnTo>
                        <a:pt x="243" y="838"/>
                      </a:lnTo>
                      <a:lnTo>
                        <a:pt x="108" y="738"/>
                      </a:lnTo>
                      <a:lnTo>
                        <a:pt x="26" y="597"/>
                      </a:lnTo>
                      <a:lnTo>
                        <a:pt x="0" y="437"/>
                      </a:lnTo>
                      <a:lnTo>
                        <a:pt x="26" y="275"/>
                      </a:lnTo>
                      <a:lnTo>
                        <a:pt x="108" y="136"/>
                      </a:lnTo>
                      <a:lnTo>
                        <a:pt x="243" y="36"/>
                      </a:lnTo>
                      <a:lnTo>
                        <a:pt x="433" y="0"/>
                      </a:lnTo>
                      <a:close/>
                    </a:path>
                  </a:pathLst>
                </a:custGeom>
                <a:solidFill>
                  <a:srgbClr val="FF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56" name="Freeform 282"/>
                <p:cNvSpPr>
                  <a:spLocks/>
                </p:cNvSpPr>
                <p:nvPr/>
              </p:nvSpPr>
              <p:spPr bwMode="auto">
                <a:xfrm>
                  <a:off x="5049" y="2090"/>
                  <a:ext cx="273" cy="277"/>
                </a:xfrm>
                <a:custGeom>
                  <a:avLst/>
                  <a:gdLst/>
                  <a:ahLst/>
                  <a:cxnLst>
                    <a:cxn ang="0">
                      <a:pos x="411" y="0"/>
                    </a:cxn>
                    <a:cxn ang="0">
                      <a:pos x="590" y="35"/>
                    </a:cxn>
                    <a:cxn ang="0">
                      <a:pos x="718" y="130"/>
                    </a:cxn>
                    <a:cxn ang="0">
                      <a:pos x="796" y="263"/>
                    </a:cxn>
                    <a:cxn ang="0">
                      <a:pos x="821" y="416"/>
                    </a:cxn>
                    <a:cxn ang="0">
                      <a:pos x="796" y="568"/>
                    </a:cxn>
                    <a:cxn ang="0">
                      <a:pos x="718" y="702"/>
                    </a:cxn>
                    <a:cxn ang="0">
                      <a:pos x="590" y="796"/>
                    </a:cxn>
                    <a:cxn ang="0">
                      <a:pos x="411" y="833"/>
                    </a:cxn>
                    <a:cxn ang="0">
                      <a:pos x="231" y="796"/>
                    </a:cxn>
                    <a:cxn ang="0">
                      <a:pos x="102" y="702"/>
                    </a:cxn>
                    <a:cxn ang="0">
                      <a:pos x="25" y="568"/>
                    </a:cxn>
                    <a:cxn ang="0">
                      <a:pos x="0" y="416"/>
                    </a:cxn>
                    <a:cxn ang="0">
                      <a:pos x="25" y="263"/>
                    </a:cxn>
                    <a:cxn ang="0">
                      <a:pos x="102" y="130"/>
                    </a:cxn>
                    <a:cxn ang="0">
                      <a:pos x="231" y="35"/>
                    </a:cxn>
                    <a:cxn ang="0">
                      <a:pos x="411" y="0"/>
                    </a:cxn>
                  </a:cxnLst>
                  <a:rect l="0" t="0" r="r" b="b"/>
                  <a:pathLst>
                    <a:path w="821" h="833">
                      <a:moveTo>
                        <a:pt x="411" y="0"/>
                      </a:moveTo>
                      <a:lnTo>
                        <a:pt x="590" y="35"/>
                      </a:lnTo>
                      <a:lnTo>
                        <a:pt x="718" y="130"/>
                      </a:lnTo>
                      <a:lnTo>
                        <a:pt x="796" y="263"/>
                      </a:lnTo>
                      <a:lnTo>
                        <a:pt x="821" y="416"/>
                      </a:lnTo>
                      <a:lnTo>
                        <a:pt x="796" y="568"/>
                      </a:lnTo>
                      <a:lnTo>
                        <a:pt x="718" y="702"/>
                      </a:lnTo>
                      <a:lnTo>
                        <a:pt x="590" y="796"/>
                      </a:lnTo>
                      <a:lnTo>
                        <a:pt x="411" y="833"/>
                      </a:lnTo>
                      <a:lnTo>
                        <a:pt x="231" y="796"/>
                      </a:lnTo>
                      <a:lnTo>
                        <a:pt x="102" y="702"/>
                      </a:lnTo>
                      <a:lnTo>
                        <a:pt x="25" y="568"/>
                      </a:lnTo>
                      <a:lnTo>
                        <a:pt x="0" y="416"/>
                      </a:lnTo>
                      <a:lnTo>
                        <a:pt x="25" y="263"/>
                      </a:lnTo>
                      <a:lnTo>
                        <a:pt x="102" y="130"/>
                      </a:lnTo>
                      <a:lnTo>
                        <a:pt x="231" y="35"/>
                      </a:lnTo>
                      <a:lnTo>
                        <a:pt x="411" y="0"/>
                      </a:lnTo>
                      <a:close/>
                    </a:path>
                  </a:pathLst>
                </a:custGeom>
                <a:solidFill>
                  <a:srgbClr val="EBEBEB"/>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grpSp>
          <p:sp>
            <p:nvSpPr>
              <p:cNvPr id="100" name="Freeform 283"/>
              <p:cNvSpPr>
                <a:spLocks/>
              </p:cNvSpPr>
              <p:nvPr/>
            </p:nvSpPr>
            <p:spPr bwMode="auto">
              <a:xfrm>
                <a:off x="4342" y="2406"/>
                <a:ext cx="189" cy="192"/>
              </a:xfrm>
              <a:custGeom>
                <a:avLst/>
                <a:gdLst/>
                <a:ahLst/>
                <a:cxnLst>
                  <a:cxn ang="0">
                    <a:pos x="283" y="0"/>
                  </a:cxn>
                  <a:cxn ang="0">
                    <a:pos x="406" y="25"/>
                  </a:cxn>
                  <a:cxn ang="0">
                    <a:pos x="495" y="90"/>
                  </a:cxn>
                  <a:cxn ang="0">
                    <a:pos x="548" y="180"/>
                  </a:cxn>
                  <a:cxn ang="0">
                    <a:pos x="566" y="287"/>
                  </a:cxn>
                  <a:cxn ang="0">
                    <a:pos x="548" y="391"/>
                  </a:cxn>
                  <a:cxn ang="0">
                    <a:pos x="495" y="483"/>
                  </a:cxn>
                  <a:cxn ang="0">
                    <a:pos x="406" y="548"/>
                  </a:cxn>
                  <a:cxn ang="0">
                    <a:pos x="283" y="574"/>
                  </a:cxn>
                  <a:cxn ang="0">
                    <a:pos x="158" y="548"/>
                  </a:cxn>
                  <a:cxn ang="0">
                    <a:pos x="70" y="483"/>
                  </a:cxn>
                  <a:cxn ang="0">
                    <a:pos x="17" y="391"/>
                  </a:cxn>
                  <a:cxn ang="0">
                    <a:pos x="0" y="287"/>
                  </a:cxn>
                  <a:cxn ang="0">
                    <a:pos x="17" y="180"/>
                  </a:cxn>
                  <a:cxn ang="0">
                    <a:pos x="70" y="90"/>
                  </a:cxn>
                  <a:cxn ang="0">
                    <a:pos x="158" y="25"/>
                  </a:cxn>
                  <a:cxn ang="0">
                    <a:pos x="283" y="0"/>
                  </a:cxn>
                </a:cxnLst>
                <a:rect l="0" t="0" r="r" b="b"/>
                <a:pathLst>
                  <a:path w="566" h="574">
                    <a:moveTo>
                      <a:pt x="283" y="0"/>
                    </a:moveTo>
                    <a:lnTo>
                      <a:pt x="406" y="25"/>
                    </a:lnTo>
                    <a:lnTo>
                      <a:pt x="495" y="90"/>
                    </a:lnTo>
                    <a:lnTo>
                      <a:pt x="548" y="180"/>
                    </a:lnTo>
                    <a:lnTo>
                      <a:pt x="566" y="287"/>
                    </a:lnTo>
                    <a:lnTo>
                      <a:pt x="548" y="391"/>
                    </a:lnTo>
                    <a:lnTo>
                      <a:pt x="495" y="483"/>
                    </a:lnTo>
                    <a:lnTo>
                      <a:pt x="406" y="548"/>
                    </a:lnTo>
                    <a:lnTo>
                      <a:pt x="283" y="574"/>
                    </a:lnTo>
                    <a:lnTo>
                      <a:pt x="158" y="548"/>
                    </a:lnTo>
                    <a:lnTo>
                      <a:pt x="70" y="483"/>
                    </a:lnTo>
                    <a:lnTo>
                      <a:pt x="17" y="391"/>
                    </a:lnTo>
                    <a:lnTo>
                      <a:pt x="0" y="287"/>
                    </a:lnTo>
                    <a:lnTo>
                      <a:pt x="17" y="180"/>
                    </a:lnTo>
                    <a:lnTo>
                      <a:pt x="70" y="90"/>
                    </a:lnTo>
                    <a:lnTo>
                      <a:pt x="158" y="25"/>
                    </a:lnTo>
                    <a:lnTo>
                      <a:pt x="283" y="0"/>
                    </a:lnTo>
                    <a:close/>
                  </a:path>
                </a:pathLst>
              </a:custGeom>
              <a:solidFill>
                <a:srgbClr val="FAFFFF"/>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1" name="Freeform 284"/>
              <p:cNvSpPr>
                <a:spLocks/>
              </p:cNvSpPr>
              <p:nvPr/>
            </p:nvSpPr>
            <p:spPr bwMode="auto">
              <a:xfrm>
                <a:off x="4347" y="2411"/>
                <a:ext cx="179" cy="182"/>
              </a:xfrm>
              <a:custGeom>
                <a:avLst/>
                <a:gdLst/>
                <a:ahLst/>
                <a:cxnLst>
                  <a:cxn ang="0">
                    <a:pos x="268" y="0"/>
                  </a:cxn>
                  <a:cxn ang="0">
                    <a:pos x="384" y="22"/>
                  </a:cxn>
                  <a:cxn ang="0">
                    <a:pos x="469" y="84"/>
                  </a:cxn>
                  <a:cxn ang="0">
                    <a:pos x="519" y="171"/>
                  </a:cxn>
                  <a:cxn ang="0">
                    <a:pos x="536" y="272"/>
                  </a:cxn>
                  <a:cxn ang="0">
                    <a:pos x="519" y="371"/>
                  </a:cxn>
                  <a:cxn ang="0">
                    <a:pos x="469" y="459"/>
                  </a:cxn>
                  <a:cxn ang="0">
                    <a:pos x="384" y="520"/>
                  </a:cxn>
                  <a:cxn ang="0">
                    <a:pos x="268" y="545"/>
                  </a:cxn>
                  <a:cxn ang="0">
                    <a:pos x="150" y="520"/>
                  </a:cxn>
                  <a:cxn ang="0">
                    <a:pos x="66" y="459"/>
                  </a:cxn>
                  <a:cxn ang="0">
                    <a:pos x="16" y="371"/>
                  </a:cxn>
                  <a:cxn ang="0">
                    <a:pos x="0" y="272"/>
                  </a:cxn>
                  <a:cxn ang="0">
                    <a:pos x="16" y="171"/>
                  </a:cxn>
                  <a:cxn ang="0">
                    <a:pos x="66" y="84"/>
                  </a:cxn>
                  <a:cxn ang="0">
                    <a:pos x="150" y="22"/>
                  </a:cxn>
                  <a:cxn ang="0">
                    <a:pos x="268" y="0"/>
                  </a:cxn>
                </a:cxnLst>
                <a:rect l="0" t="0" r="r" b="b"/>
                <a:pathLst>
                  <a:path w="536" h="545">
                    <a:moveTo>
                      <a:pt x="268" y="0"/>
                    </a:moveTo>
                    <a:lnTo>
                      <a:pt x="384" y="22"/>
                    </a:lnTo>
                    <a:lnTo>
                      <a:pt x="469" y="84"/>
                    </a:lnTo>
                    <a:lnTo>
                      <a:pt x="519" y="171"/>
                    </a:lnTo>
                    <a:lnTo>
                      <a:pt x="536" y="272"/>
                    </a:lnTo>
                    <a:lnTo>
                      <a:pt x="519" y="371"/>
                    </a:lnTo>
                    <a:lnTo>
                      <a:pt x="469" y="459"/>
                    </a:lnTo>
                    <a:lnTo>
                      <a:pt x="384" y="520"/>
                    </a:lnTo>
                    <a:lnTo>
                      <a:pt x="268" y="545"/>
                    </a:lnTo>
                    <a:lnTo>
                      <a:pt x="150" y="520"/>
                    </a:lnTo>
                    <a:lnTo>
                      <a:pt x="66" y="459"/>
                    </a:lnTo>
                    <a:lnTo>
                      <a:pt x="16" y="371"/>
                    </a:lnTo>
                    <a:lnTo>
                      <a:pt x="0" y="272"/>
                    </a:lnTo>
                    <a:lnTo>
                      <a:pt x="16" y="171"/>
                    </a:lnTo>
                    <a:lnTo>
                      <a:pt x="66" y="84"/>
                    </a:lnTo>
                    <a:lnTo>
                      <a:pt x="150" y="22"/>
                    </a:lnTo>
                    <a:lnTo>
                      <a:pt x="268" y="0"/>
                    </a:lnTo>
                    <a:close/>
                  </a:path>
                </a:pathLst>
              </a:custGeom>
              <a:solidFill>
                <a:srgbClr val="E6EDF0"/>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2" name="Freeform 285"/>
              <p:cNvSpPr>
                <a:spLocks/>
              </p:cNvSpPr>
              <p:nvPr/>
            </p:nvSpPr>
            <p:spPr bwMode="auto">
              <a:xfrm>
                <a:off x="4354" y="2418"/>
                <a:ext cx="167" cy="169"/>
              </a:xfrm>
              <a:custGeom>
                <a:avLst/>
                <a:gdLst/>
                <a:ahLst/>
                <a:cxnLst>
                  <a:cxn ang="0">
                    <a:pos x="251" y="0"/>
                  </a:cxn>
                  <a:cxn ang="0">
                    <a:pos x="361" y="20"/>
                  </a:cxn>
                  <a:cxn ang="0">
                    <a:pos x="439" y="78"/>
                  </a:cxn>
                  <a:cxn ang="0">
                    <a:pos x="486" y="159"/>
                  </a:cxn>
                  <a:cxn ang="0">
                    <a:pos x="501" y="253"/>
                  </a:cxn>
                  <a:cxn ang="0">
                    <a:pos x="486" y="346"/>
                  </a:cxn>
                  <a:cxn ang="0">
                    <a:pos x="439" y="428"/>
                  </a:cxn>
                  <a:cxn ang="0">
                    <a:pos x="361" y="486"/>
                  </a:cxn>
                  <a:cxn ang="0">
                    <a:pos x="251" y="508"/>
                  </a:cxn>
                  <a:cxn ang="0">
                    <a:pos x="140" y="486"/>
                  </a:cxn>
                  <a:cxn ang="0">
                    <a:pos x="63" y="428"/>
                  </a:cxn>
                  <a:cxn ang="0">
                    <a:pos x="15" y="346"/>
                  </a:cxn>
                  <a:cxn ang="0">
                    <a:pos x="0" y="253"/>
                  </a:cxn>
                  <a:cxn ang="0">
                    <a:pos x="15" y="159"/>
                  </a:cxn>
                  <a:cxn ang="0">
                    <a:pos x="63" y="78"/>
                  </a:cxn>
                  <a:cxn ang="0">
                    <a:pos x="140" y="20"/>
                  </a:cxn>
                  <a:cxn ang="0">
                    <a:pos x="251" y="0"/>
                  </a:cxn>
                </a:cxnLst>
                <a:rect l="0" t="0" r="r" b="b"/>
                <a:pathLst>
                  <a:path w="501" h="508">
                    <a:moveTo>
                      <a:pt x="251" y="0"/>
                    </a:moveTo>
                    <a:lnTo>
                      <a:pt x="361" y="20"/>
                    </a:lnTo>
                    <a:lnTo>
                      <a:pt x="439" y="78"/>
                    </a:lnTo>
                    <a:lnTo>
                      <a:pt x="486" y="159"/>
                    </a:lnTo>
                    <a:lnTo>
                      <a:pt x="501" y="253"/>
                    </a:lnTo>
                    <a:lnTo>
                      <a:pt x="486" y="346"/>
                    </a:lnTo>
                    <a:lnTo>
                      <a:pt x="439" y="428"/>
                    </a:lnTo>
                    <a:lnTo>
                      <a:pt x="361" y="486"/>
                    </a:lnTo>
                    <a:lnTo>
                      <a:pt x="251" y="508"/>
                    </a:lnTo>
                    <a:lnTo>
                      <a:pt x="140" y="486"/>
                    </a:lnTo>
                    <a:lnTo>
                      <a:pt x="63" y="428"/>
                    </a:lnTo>
                    <a:lnTo>
                      <a:pt x="15" y="346"/>
                    </a:lnTo>
                    <a:lnTo>
                      <a:pt x="0" y="253"/>
                    </a:lnTo>
                    <a:lnTo>
                      <a:pt x="15" y="159"/>
                    </a:lnTo>
                    <a:lnTo>
                      <a:pt x="63" y="78"/>
                    </a:lnTo>
                    <a:lnTo>
                      <a:pt x="140" y="20"/>
                    </a:lnTo>
                    <a:lnTo>
                      <a:pt x="251" y="0"/>
                    </a:lnTo>
                    <a:close/>
                  </a:path>
                </a:pathLst>
              </a:custGeom>
              <a:solidFill>
                <a:srgbClr val="E8F0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3" name="Freeform 286"/>
              <p:cNvSpPr>
                <a:spLocks/>
              </p:cNvSpPr>
              <p:nvPr/>
            </p:nvSpPr>
            <p:spPr bwMode="auto">
              <a:xfrm>
                <a:off x="4360" y="2424"/>
                <a:ext cx="156" cy="158"/>
              </a:xfrm>
              <a:custGeom>
                <a:avLst/>
                <a:gdLst/>
                <a:ahLst/>
                <a:cxnLst>
                  <a:cxn ang="0">
                    <a:pos x="234" y="0"/>
                  </a:cxn>
                  <a:cxn ang="0">
                    <a:pos x="334" y="20"/>
                  </a:cxn>
                  <a:cxn ang="0">
                    <a:pos x="407" y="74"/>
                  </a:cxn>
                  <a:cxn ang="0">
                    <a:pos x="451" y="148"/>
                  </a:cxn>
                  <a:cxn ang="0">
                    <a:pos x="466" y="237"/>
                  </a:cxn>
                  <a:cxn ang="0">
                    <a:pos x="451" y="322"/>
                  </a:cxn>
                  <a:cxn ang="0">
                    <a:pos x="407" y="398"/>
                  </a:cxn>
                  <a:cxn ang="0">
                    <a:pos x="334" y="452"/>
                  </a:cxn>
                  <a:cxn ang="0">
                    <a:pos x="234" y="473"/>
                  </a:cxn>
                  <a:cxn ang="0">
                    <a:pos x="131" y="452"/>
                  </a:cxn>
                  <a:cxn ang="0">
                    <a:pos x="57" y="398"/>
                  </a:cxn>
                  <a:cxn ang="0">
                    <a:pos x="13" y="322"/>
                  </a:cxn>
                  <a:cxn ang="0">
                    <a:pos x="0" y="237"/>
                  </a:cxn>
                  <a:cxn ang="0">
                    <a:pos x="13" y="148"/>
                  </a:cxn>
                  <a:cxn ang="0">
                    <a:pos x="57" y="74"/>
                  </a:cxn>
                  <a:cxn ang="0">
                    <a:pos x="131" y="20"/>
                  </a:cxn>
                  <a:cxn ang="0">
                    <a:pos x="234" y="0"/>
                  </a:cxn>
                </a:cxnLst>
                <a:rect l="0" t="0" r="r" b="b"/>
                <a:pathLst>
                  <a:path w="466" h="473">
                    <a:moveTo>
                      <a:pt x="234" y="0"/>
                    </a:moveTo>
                    <a:lnTo>
                      <a:pt x="334" y="20"/>
                    </a:lnTo>
                    <a:lnTo>
                      <a:pt x="407" y="74"/>
                    </a:lnTo>
                    <a:lnTo>
                      <a:pt x="451" y="148"/>
                    </a:lnTo>
                    <a:lnTo>
                      <a:pt x="466" y="237"/>
                    </a:lnTo>
                    <a:lnTo>
                      <a:pt x="451" y="322"/>
                    </a:lnTo>
                    <a:lnTo>
                      <a:pt x="407" y="398"/>
                    </a:lnTo>
                    <a:lnTo>
                      <a:pt x="334" y="452"/>
                    </a:lnTo>
                    <a:lnTo>
                      <a:pt x="234" y="473"/>
                    </a:lnTo>
                    <a:lnTo>
                      <a:pt x="131" y="452"/>
                    </a:lnTo>
                    <a:lnTo>
                      <a:pt x="57" y="398"/>
                    </a:lnTo>
                    <a:lnTo>
                      <a:pt x="13" y="322"/>
                    </a:lnTo>
                    <a:lnTo>
                      <a:pt x="0" y="237"/>
                    </a:lnTo>
                    <a:lnTo>
                      <a:pt x="13" y="148"/>
                    </a:lnTo>
                    <a:lnTo>
                      <a:pt x="57" y="74"/>
                    </a:lnTo>
                    <a:lnTo>
                      <a:pt x="131" y="20"/>
                    </a:lnTo>
                    <a:lnTo>
                      <a:pt x="234" y="0"/>
                    </a:lnTo>
                    <a:close/>
                  </a:path>
                </a:pathLst>
              </a:custGeom>
              <a:solidFill>
                <a:srgbClr val="EBF2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4" name="Freeform 287"/>
              <p:cNvSpPr>
                <a:spLocks/>
              </p:cNvSpPr>
              <p:nvPr/>
            </p:nvSpPr>
            <p:spPr bwMode="auto">
              <a:xfrm>
                <a:off x="4367" y="2431"/>
                <a:ext cx="143" cy="145"/>
              </a:xfrm>
              <a:custGeom>
                <a:avLst/>
                <a:gdLst/>
                <a:ahLst/>
                <a:cxnLst>
                  <a:cxn ang="0">
                    <a:pos x="213" y="0"/>
                  </a:cxn>
                  <a:cxn ang="0">
                    <a:pos x="306" y="18"/>
                  </a:cxn>
                  <a:cxn ang="0">
                    <a:pos x="373" y="67"/>
                  </a:cxn>
                  <a:cxn ang="0">
                    <a:pos x="413" y="137"/>
                  </a:cxn>
                  <a:cxn ang="0">
                    <a:pos x="427" y="218"/>
                  </a:cxn>
                  <a:cxn ang="0">
                    <a:pos x="413" y="297"/>
                  </a:cxn>
                  <a:cxn ang="0">
                    <a:pos x="373" y="367"/>
                  </a:cxn>
                  <a:cxn ang="0">
                    <a:pos x="306" y="416"/>
                  </a:cxn>
                  <a:cxn ang="0">
                    <a:pos x="213" y="436"/>
                  </a:cxn>
                  <a:cxn ang="0">
                    <a:pos x="119" y="416"/>
                  </a:cxn>
                  <a:cxn ang="0">
                    <a:pos x="52" y="367"/>
                  </a:cxn>
                  <a:cxn ang="0">
                    <a:pos x="12" y="297"/>
                  </a:cxn>
                  <a:cxn ang="0">
                    <a:pos x="0" y="218"/>
                  </a:cxn>
                  <a:cxn ang="0">
                    <a:pos x="12" y="137"/>
                  </a:cxn>
                  <a:cxn ang="0">
                    <a:pos x="52" y="67"/>
                  </a:cxn>
                  <a:cxn ang="0">
                    <a:pos x="119" y="18"/>
                  </a:cxn>
                  <a:cxn ang="0">
                    <a:pos x="213" y="0"/>
                  </a:cxn>
                </a:cxnLst>
                <a:rect l="0" t="0" r="r" b="b"/>
                <a:pathLst>
                  <a:path w="427" h="436">
                    <a:moveTo>
                      <a:pt x="213" y="0"/>
                    </a:moveTo>
                    <a:lnTo>
                      <a:pt x="306" y="18"/>
                    </a:lnTo>
                    <a:lnTo>
                      <a:pt x="373" y="67"/>
                    </a:lnTo>
                    <a:lnTo>
                      <a:pt x="413" y="137"/>
                    </a:lnTo>
                    <a:lnTo>
                      <a:pt x="427" y="218"/>
                    </a:lnTo>
                    <a:lnTo>
                      <a:pt x="413" y="297"/>
                    </a:lnTo>
                    <a:lnTo>
                      <a:pt x="373" y="367"/>
                    </a:lnTo>
                    <a:lnTo>
                      <a:pt x="306" y="416"/>
                    </a:lnTo>
                    <a:lnTo>
                      <a:pt x="213" y="436"/>
                    </a:lnTo>
                    <a:lnTo>
                      <a:pt x="119" y="416"/>
                    </a:lnTo>
                    <a:lnTo>
                      <a:pt x="52" y="367"/>
                    </a:lnTo>
                    <a:lnTo>
                      <a:pt x="12" y="297"/>
                    </a:lnTo>
                    <a:lnTo>
                      <a:pt x="0" y="218"/>
                    </a:lnTo>
                    <a:lnTo>
                      <a:pt x="12" y="137"/>
                    </a:lnTo>
                    <a:lnTo>
                      <a:pt x="52" y="67"/>
                    </a:lnTo>
                    <a:lnTo>
                      <a:pt x="119" y="18"/>
                    </a:lnTo>
                    <a:lnTo>
                      <a:pt x="213" y="0"/>
                    </a:lnTo>
                    <a:close/>
                  </a:path>
                </a:pathLst>
              </a:custGeom>
              <a:solidFill>
                <a:srgbClr val="EDF5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5" name="Freeform 288"/>
              <p:cNvSpPr>
                <a:spLocks/>
              </p:cNvSpPr>
              <p:nvPr/>
            </p:nvSpPr>
            <p:spPr bwMode="auto">
              <a:xfrm>
                <a:off x="4374" y="2438"/>
                <a:ext cx="130" cy="133"/>
              </a:xfrm>
              <a:custGeom>
                <a:avLst/>
                <a:gdLst/>
                <a:ahLst/>
                <a:cxnLst>
                  <a:cxn ang="0">
                    <a:pos x="198" y="0"/>
                  </a:cxn>
                  <a:cxn ang="0">
                    <a:pos x="282" y="16"/>
                  </a:cxn>
                  <a:cxn ang="0">
                    <a:pos x="343" y="61"/>
                  </a:cxn>
                  <a:cxn ang="0">
                    <a:pos x="379" y="125"/>
                  </a:cxn>
                  <a:cxn ang="0">
                    <a:pos x="392" y="198"/>
                  </a:cxn>
                  <a:cxn ang="0">
                    <a:pos x="379" y="271"/>
                  </a:cxn>
                  <a:cxn ang="0">
                    <a:pos x="343" y="334"/>
                  </a:cxn>
                  <a:cxn ang="0">
                    <a:pos x="282" y="380"/>
                  </a:cxn>
                  <a:cxn ang="0">
                    <a:pos x="198" y="398"/>
                  </a:cxn>
                  <a:cxn ang="0">
                    <a:pos x="111" y="380"/>
                  </a:cxn>
                  <a:cxn ang="0">
                    <a:pos x="49" y="334"/>
                  </a:cxn>
                  <a:cxn ang="0">
                    <a:pos x="11" y="271"/>
                  </a:cxn>
                  <a:cxn ang="0">
                    <a:pos x="0" y="198"/>
                  </a:cxn>
                  <a:cxn ang="0">
                    <a:pos x="11" y="125"/>
                  </a:cxn>
                  <a:cxn ang="0">
                    <a:pos x="49" y="61"/>
                  </a:cxn>
                  <a:cxn ang="0">
                    <a:pos x="111" y="16"/>
                  </a:cxn>
                  <a:cxn ang="0">
                    <a:pos x="198" y="0"/>
                  </a:cxn>
                </a:cxnLst>
                <a:rect l="0" t="0" r="r" b="b"/>
                <a:pathLst>
                  <a:path w="392" h="398">
                    <a:moveTo>
                      <a:pt x="198" y="0"/>
                    </a:moveTo>
                    <a:lnTo>
                      <a:pt x="282" y="16"/>
                    </a:lnTo>
                    <a:lnTo>
                      <a:pt x="343" y="61"/>
                    </a:lnTo>
                    <a:lnTo>
                      <a:pt x="379" y="125"/>
                    </a:lnTo>
                    <a:lnTo>
                      <a:pt x="392" y="198"/>
                    </a:lnTo>
                    <a:lnTo>
                      <a:pt x="379" y="271"/>
                    </a:lnTo>
                    <a:lnTo>
                      <a:pt x="343" y="334"/>
                    </a:lnTo>
                    <a:lnTo>
                      <a:pt x="282" y="380"/>
                    </a:lnTo>
                    <a:lnTo>
                      <a:pt x="198" y="398"/>
                    </a:lnTo>
                    <a:lnTo>
                      <a:pt x="111" y="380"/>
                    </a:lnTo>
                    <a:lnTo>
                      <a:pt x="49" y="334"/>
                    </a:lnTo>
                    <a:lnTo>
                      <a:pt x="11" y="271"/>
                    </a:lnTo>
                    <a:lnTo>
                      <a:pt x="0" y="198"/>
                    </a:lnTo>
                    <a:lnTo>
                      <a:pt x="11" y="125"/>
                    </a:lnTo>
                    <a:lnTo>
                      <a:pt x="49" y="61"/>
                    </a:lnTo>
                    <a:lnTo>
                      <a:pt x="111" y="16"/>
                    </a:lnTo>
                    <a:lnTo>
                      <a:pt x="198" y="0"/>
                    </a:lnTo>
                    <a:close/>
                  </a:path>
                </a:pathLst>
              </a:custGeom>
              <a:solidFill>
                <a:srgbClr val="F0F7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6" name="Freeform 289"/>
              <p:cNvSpPr>
                <a:spLocks/>
              </p:cNvSpPr>
              <p:nvPr/>
            </p:nvSpPr>
            <p:spPr bwMode="auto">
              <a:xfrm>
                <a:off x="4380" y="2445"/>
                <a:ext cx="119" cy="121"/>
              </a:xfrm>
              <a:custGeom>
                <a:avLst/>
                <a:gdLst/>
                <a:ahLst/>
                <a:cxnLst>
                  <a:cxn ang="0">
                    <a:pos x="180" y="0"/>
                  </a:cxn>
                  <a:cxn ang="0">
                    <a:pos x="257" y="15"/>
                  </a:cxn>
                  <a:cxn ang="0">
                    <a:pos x="312" y="57"/>
                  </a:cxn>
                  <a:cxn ang="0">
                    <a:pos x="345" y="114"/>
                  </a:cxn>
                  <a:cxn ang="0">
                    <a:pos x="358" y="182"/>
                  </a:cxn>
                  <a:cxn ang="0">
                    <a:pos x="345" y="248"/>
                  </a:cxn>
                  <a:cxn ang="0">
                    <a:pos x="312" y="305"/>
                  </a:cxn>
                  <a:cxn ang="0">
                    <a:pos x="257" y="347"/>
                  </a:cxn>
                  <a:cxn ang="0">
                    <a:pos x="180" y="363"/>
                  </a:cxn>
                  <a:cxn ang="0">
                    <a:pos x="100" y="347"/>
                  </a:cxn>
                  <a:cxn ang="0">
                    <a:pos x="44" y="305"/>
                  </a:cxn>
                  <a:cxn ang="0">
                    <a:pos x="11" y="248"/>
                  </a:cxn>
                  <a:cxn ang="0">
                    <a:pos x="0" y="182"/>
                  </a:cxn>
                  <a:cxn ang="0">
                    <a:pos x="11" y="114"/>
                  </a:cxn>
                  <a:cxn ang="0">
                    <a:pos x="44" y="57"/>
                  </a:cxn>
                  <a:cxn ang="0">
                    <a:pos x="100" y="15"/>
                  </a:cxn>
                  <a:cxn ang="0">
                    <a:pos x="180" y="0"/>
                  </a:cxn>
                </a:cxnLst>
                <a:rect l="0" t="0" r="r" b="b"/>
                <a:pathLst>
                  <a:path w="358" h="363">
                    <a:moveTo>
                      <a:pt x="180" y="0"/>
                    </a:moveTo>
                    <a:lnTo>
                      <a:pt x="257" y="15"/>
                    </a:lnTo>
                    <a:lnTo>
                      <a:pt x="312" y="57"/>
                    </a:lnTo>
                    <a:lnTo>
                      <a:pt x="345" y="114"/>
                    </a:lnTo>
                    <a:lnTo>
                      <a:pt x="358" y="182"/>
                    </a:lnTo>
                    <a:lnTo>
                      <a:pt x="345" y="248"/>
                    </a:lnTo>
                    <a:lnTo>
                      <a:pt x="312" y="305"/>
                    </a:lnTo>
                    <a:lnTo>
                      <a:pt x="257" y="347"/>
                    </a:lnTo>
                    <a:lnTo>
                      <a:pt x="180" y="363"/>
                    </a:lnTo>
                    <a:lnTo>
                      <a:pt x="100" y="347"/>
                    </a:lnTo>
                    <a:lnTo>
                      <a:pt x="44" y="305"/>
                    </a:lnTo>
                    <a:lnTo>
                      <a:pt x="11" y="248"/>
                    </a:lnTo>
                    <a:lnTo>
                      <a:pt x="0" y="182"/>
                    </a:lnTo>
                    <a:lnTo>
                      <a:pt x="11" y="114"/>
                    </a:lnTo>
                    <a:lnTo>
                      <a:pt x="44" y="57"/>
                    </a:lnTo>
                    <a:lnTo>
                      <a:pt x="100" y="15"/>
                    </a:lnTo>
                    <a:lnTo>
                      <a:pt x="180" y="0"/>
                    </a:lnTo>
                    <a:close/>
                  </a:path>
                </a:pathLst>
              </a:custGeom>
              <a:solidFill>
                <a:srgbClr val="F2FA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7" name="Freeform 290"/>
              <p:cNvSpPr>
                <a:spLocks/>
              </p:cNvSpPr>
              <p:nvPr/>
            </p:nvSpPr>
            <p:spPr bwMode="auto">
              <a:xfrm>
                <a:off x="4386" y="2451"/>
                <a:ext cx="108" cy="109"/>
              </a:xfrm>
              <a:custGeom>
                <a:avLst/>
                <a:gdLst/>
                <a:ahLst/>
                <a:cxnLst>
                  <a:cxn ang="0">
                    <a:pos x="162" y="0"/>
                  </a:cxn>
                  <a:cxn ang="0">
                    <a:pos x="231" y="14"/>
                  </a:cxn>
                  <a:cxn ang="0">
                    <a:pos x="282" y="50"/>
                  </a:cxn>
                  <a:cxn ang="0">
                    <a:pos x="312" y="102"/>
                  </a:cxn>
                  <a:cxn ang="0">
                    <a:pos x="323" y="163"/>
                  </a:cxn>
                  <a:cxn ang="0">
                    <a:pos x="312" y="222"/>
                  </a:cxn>
                  <a:cxn ang="0">
                    <a:pos x="282" y="274"/>
                  </a:cxn>
                  <a:cxn ang="0">
                    <a:pos x="231" y="311"/>
                  </a:cxn>
                  <a:cxn ang="0">
                    <a:pos x="162" y="326"/>
                  </a:cxn>
                  <a:cxn ang="0">
                    <a:pos x="91" y="311"/>
                  </a:cxn>
                  <a:cxn ang="0">
                    <a:pos x="41" y="274"/>
                  </a:cxn>
                  <a:cxn ang="0">
                    <a:pos x="10" y="222"/>
                  </a:cxn>
                  <a:cxn ang="0">
                    <a:pos x="0" y="163"/>
                  </a:cxn>
                  <a:cxn ang="0">
                    <a:pos x="10" y="102"/>
                  </a:cxn>
                  <a:cxn ang="0">
                    <a:pos x="41" y="50"/>
                  </a:cxn>
                  <a:cxn ang="0">
                    <a:pos x="91" y="14"/>
                  </a:cxn>
                  <a:cxn ang="0">
                    <a:pos x="162" y="0"/>
                  </a:cxn>
                </a:cxnLst>
                <a:rect l="0" t="0" r="r" b="b"/>
                <a:pathLst>
                  <a:path w="323" h="326">
                    <a:moveTo>
                      <a:pt x="162" y="0"/>
                    </a:moveTo>
                    <a:lnTo>
                      <a:pt x="231" y="14"/>
                    </a:lnTo>
                    <a:lnTo>
                      <a:pt x="282" y="50"/>
                    </a:lnTo>
                    <a:lnTo>
                      <a:pt x="312" y="102"/>
                    </a:lnTo>
                    <a:lnTo>
                      <a:pt x="323" y="163"/>
                    </a:lnTo>
                    <a:lnTo>
                      <a:pt x="312" y="222"/>
                    </a:lnTo>
                    <a:lnTo>
                      <a:pt x="282" y="274"/>
                    </a:lnTo>
                    <a:lnTo>
                      <a:pt x="231" y="311"/>
                    </a:lnTo>
                    <a:lnTo>
                      <a:pt x="162" y="326"/>
                    </a:lnTo>
                    <a:lnTo>
                      <a:pt x="91" y="311"/>
                    </a:lnTo>
                    <a:lnTo>
                      <a:pt x="41" y="274"/>
                    </a:lnTo>
                    <a:lnTo>
                      <a:pt x="10" y="222"/>
                    </a:lnTo>
                    <a:lnTo>
                      <a:pt x="0" y="163"/>
                    </a:lnTo>
                    <a:lnTo>
                      <a:pt x="10" y="102"/>
                    </a:lnTo>
                    <a:lnTo>
                      <a:pt x="41" y="50"/>
                    </a:lnTo>
                    <a:lnTo>
                      <a:pt x="91" y="14"/>
                    </a:lnTo>
                    <a:lnTo>
                      <a:pt x="162" y="0"/>
                    </a:lnTo>
                    <a:close/>
                  </a:path>
                </a:pathLst>
              </a:custGeom>
              <a:solidFill>
                <a:srgbClr val="F5FC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8" name="Freeform 291"/>
              <p:cNvSpPr>
                <a:spLocks/>
              </p:cNvSpPr>
              <p:nvPr/>
            </p:nvSpPr>
            <p:spPr bwMode="auto">
              <a:xfrm>
                <a:off x="4393" y="2458"/>
                <a:ext cx="95" cy="97"/>
              </a:xfrm>
              <a:custGeom>
                <a:avLst/>
                <a:gdLst/>
                <a:ahLst/>
                <a:cxnLst>
                  <a:cxn ang="0">
                    <a:pos x="143" y="0"/>
                  </a:cxn>
                  <a:cxn ang="0">
                    <a:pos x="205" y="11"/>
                  </a:cxn>
                  <a:cxn ang="0">
                    <a:pos x="249" y="45"/>
                  </a:cxn>
                  <a:cxn ang="0">
                    <a:pos x="276" y="92"/>
                  </a:cxn>
                  <a:cxn ang="0">
                    <a:pos x="285" y="145"/>
                  </a:cxn>
                  <a:cxn ang="0">
                    <a:pos x="276" y="198"/>
                  </a:cxn>
                  <a:cxn ang="0">
                    <a:pos x="249" y="245"/>
                  </a:cxn>
                  <a:cxn ang="0">
                    <a:pos x="205" y="278"/>
                  </a:cxn>
                  <a:cxn ang="0">
                    <a:pos x="143" y="291"/>
                  </a:cxn>
                  <a:cxn ang="0">
                    <a:pos x="80" y="278"/>
                  </a:cxn>
                  <a:cxn ang="0">
                    <a:pos x="35" y="245"/>
                  </a:cxn>
                  <a:cxn ang="0">
                    <a:pos x="8" y="198"/>
                  </a:cxn>
                  <a:cxn ang="0">
                    <a:pos x="0" y="145"/>
                  </a:cxn>
                  <a:cxn ang="0">
                    <a:pos x="8" y="92"/>
                  </a:cxn>
                  <a:cxn ang="0">
                    <a:pos x="35" y="45"/>
                  </a:cxn>
                  <a:cxn ang="0">
                    <a:pos x="80" y="11"/>
                  </a:cxn>
                  <a:cxn ang="0">
                    <a:pos x="143" y="0"/>
                  </a:cxn>
                </a:cxnLst>
                <a:rect l="0" t="0" r="r" b="b"/>
                <a:pathLst>
                  <a:path w="285" h="291">
                    <a:moveTo>
                      <a:pt x="143" y="0"/>
                    </a:moveTo>
                    <a:lnTo>
                      <a:pt x="205" y="11"/>
                    </a:lnTo>
                    <a:lnTo>
                      <a:pt x="249" y="45"/>
                    </a:lnTo>
                    <a:lnTo>
                      <a:pt x="276" y="92"/>
                    </a:lnTo>
                    <a:lnTo>
                      <a:pt x="285" y="145"/>
                    </a:lnTo>
                    <a:lnTo>
                      <a:pt x="276" y="198"/>
                    </a:lnTo>
                    <a:lnTo>
                      <a:pt x="249" y="245"/>
                    </a:lnTo>
                    <a:lnTo>
                      <a:pt x="205" y="278"/>
                    </a:lnTo>
                    <a:lnTo>
                      <a:pt x="143" y="291"/>
                    </a:lnTo>
                    <a:lnTo>
                      <a:pt x="80" y="278"/>
                    </a:lnTo>
                    <a:lnTo>
                      <a:pt x="35" y="245"/>
                    </a:lnTo>
                    <a:lnTo>
                      <a:pt x="8" y="198"/>
                    </a:lnTo>
                    <a:lnTo>
                      <a:pt x="0" y="145"/>
                    </a:lnTo>
                    <a:lnTo>
                      <a:pt x="8" y="92"/>
                    </a:lnTo>
                    <a:lnTo>
                      <a:pt x="35" y="45"/>
                    </a:lnTo>
                    <a:lnTo>
                      <a:pt x="80" y="11"/>
                    </a:lnTo>
                    <a:lnTo>
                      <a:pt x="143" y="0"/>
                    </a:lnTo>
                    <a:close/>
                  </a:path>
                </a:pathLst>
              </a:custGeom>
              <a:solidFill>
                <a:srgbClr val="FAFF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09" name="Freeform 292"/>
              <p:cNvSpPr>
                <a:spLocks/>
              </p:cNvSpPr>
              <p:nvPr/>
            </p:nvSpPr>
            <p:spPr bwMode="auto">
              <a:xfrm>
                <a:off x="4361" y="2427"/>
                <a:ext cx="42" cy="54"/>
              </a:xfrm>
              <a:custGeom>
                <a:avLst/>
                <a:gdLst/>
                <a:ahLst/>
                <a:cxnLst>
                  <a:cxn ang="0">
                    <a:pos x="90" y="0"/>
                  </a:cxn>
                  <a:cxn ang="0">
                    <a:pos x="97" y="3"/>
                  </a:cxn>
                  <a:cxn ang="0">
                    <a:pos x="107" y="7"/>
                  </a:cxn>
                  <a:cxn ang="0">
                    <a:pos x="115" y="11"/>
                  </a:cxn>
                  <a:cxn ang="0">
                    <a:pos x="125" y="16"/>
                  </a:cxn>
                  <a:cxn ang="0">
                    <a:pos x="109" y="32"/>
                  </a:cxn>
                  <a:cxn ang="0">
                    <a:pos x="95" y="49"/>
                  </a:cxn>
                  <a:cxn ang="0">
                    <a:pos x="80" y="66"/>
                  </a:cxn>
                  <a:cxn ang="0">
                    <a:pos x="69" y="84"/>
                  </a:cxn>
                  <a:cxn ang="0">
                    <a:pos x="57" y="101"/>
                  </a:cxn>
                  <a:cxn ang="0">
                    <a:pos x="48" y="121"/>
                  </a:cxn>
                  <a:cxn ang="0">
                    <a:pos x="39" y="139"/>
                  </a:cxn>
                  <a:cxn ang="0">
                    <a:pos x="36" y="161"/>
                  </a:cxn>
                  <a:cxn ang="0">
                    <a:pos x="26" y="158"/>
                  </a:cxn>
                  <a:cxn ang="0">
                    <a:pos x="17" y="154"/>
                  </a:cxn>
                  <a:cxn ang="0">
                    <a:pos x="9" y="150"/>
                  </a:cxn>
                  <a:cxn ang="0">
                    <a:pos x="0" y="147"/>
                  </a:cxn>
                  <a:cxn ang="0">
                    <a:pos x="6" y="125"/>
                  </a:cxn>
                  <a:cxn ang="0">
                    <a:pos x="15" y="106"/>
                  </a:cxn>
                  <a:cxn ang="0">
                    <a:pos x="25" y="88"/>
                  </a:cxn>
                  <a:cxn ang="0">
                    <a:pos x="37" y="70"/>
                  </a:cxn>
                  <a:cxn ang="0">
                    <a:pos x="48" y="51"/>
                  </a:cxn>
                  <a:cxn ang="0">
                    <a:pos x="62" y="34"/>
                  </a:cxn>
                  <a:cxn ang="0">
                    <a:pos x="75" y="17"/>
                  </a:cxn>
                  <a:cxn ang="0">
                    <a:pos x="90" y="0"/>
                  </a:cxn>
                </a:cxnLst>
                <a:rect l="0" t="0" r="r" b="b"/>
                <a:pathLst>
                  <a:path w="125" h="161">
                    <a:moveTo>
                      <a:pt x="90" y="0"/>
                    </a:moveTo>
                    <a:lnTo>
                      <a:pt x="97" y="3"/>
                    </a:lnTo>
                    <a:lnTo>
                      <a:pt x="107" y="7"/>
                    </a:lnTo>
                    <a:lnTo>
                      <a:pt x="115" y="11"/>
                    </a:lnTo>
                    <a:lnTo>
                      <a:pt x="125" y="16"/>
                    </a:lnTo>
                    <a:lnTo>
                      <a:pt x="109" y="32"/>
                    </a:lnTo>
                    <a:lnTo>
                      <a:pt x="95" y="49"/>
                    </a:lnTo>
                    <a:lnTo>
                      <a:pt x="80" y="66"/>
                    </a:lnTo>
                    <a:lnTo>
                      <a:pt x="69" y="84"/>
                    </a:lnTo>
                    <a:lnTo>
                      <a:pt x="57" y="101"/>
                    </a:lnTo>
                    <a:lnTo>
                      <a:pt x="48" y="121"/>
                    </a:lnTo>
                    <a:lnTo>
                      <a:pt x="39" y="139"/>
                    </a:lnTo>
                    <a:lnTo>
                      <a:pt x="36" y="161"/>
                    </a:lnTo>
                    <a:lnTo>
                      <a:pt x="26" y="158"/>
                    </a:lnTo>
                    <a:lnTo>
                      <a:pt x="17" y="154"/>
                    </a:lnTo>
                    <a:lnTo>
                      <a:pt x="9" y="150"/>
                    </a:lnTo>
                    <a:lnTo>
                      <a:pt x="0" y="147"/>
                    </a:lnTo>
                    <a:lnTo>
                      <a:pt x="6" y="125"/>
                    </a:lnTo>
                    <a:lnTo>
                      <a:pt x="15" y="106"/>
                    </a:lnTo>
                    <a:lnTo>
                      <a:pt x="25" y="88"/>
                    </a:lnTo>
                    <a:lnTo>
                      <a:pt x="37" y="70"/>
                    </a:lnTo>
                    <a:lnTo>
                      <a:pt x="48" y="51"/>
                    </a:lnTo>
                    <a:lnTo>
                      <a:pt x="62" y="34"/>
                    </a:lnTo>
                    <a:lnTo>
                      <a:pt x="75" y="17"/>
                    </a:lnTo>
                    <a:lnTo>
                      <a:pt x="90"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0" name="Freeform 293"/>
              <p:cNvSpPr>
                <a:spLocks/>
              </p:cNvSpPr>
              <p:nvPr/>
            </p:nvSpPr>
            <p:spPr bwMode="auto">
              <a:xfrm>
                <a:off x="4379" y="2437"/>
                <a:ext cx="41" cy="49"/>
              </a:xfrm>
              <a:custGeom>
                <a:avLst/>
                <a:gdLst/>
                <a:ahLst/>
                <a:cxnLst>
                  <a:cxn ang="0">
                    <a:pos x="91" y="0"/>
                  </a:cxn>
                  <a:cxn ang="0">
                    <a:pos x="98" y="4"/>
                  </a:cxn>
                  <a:cxn ang="0">
                    <a:pos x="107" y="7"/>
                  </a:cxn>
                  <a:cxn ang="0">
                    <a:pos x="114" y="10"/>
                  </a:cxn>
                  <a:cxn ang="0">
                    <a:pos x="123" y="15"/>
                  </a:cxn>
                  <a:cxn ang="0">
                    <a:pos x="108" y="29"/>
                  </a:cxn>
                  <a:cxn ang="0">
                    <a:pos x="93" y="44"/>
                  </a:cxn>
                  <a:cxn ang="0">
                    <a:pos x="79" y="60"/>
                  </a:cxn>
                  <a:cxn ang="0">
                    <a:pos x="68" y="77"/>
                  </a:cxn>
                  <a:cxn ang="0">
                    <a:pos x="55" y="93"/>
                  </a:cxn>
                  <a:cxn ang="0">
                    <a:pos x="46" y="111"/>
                  </a:cxn>
                  <a:cxn ang="0">
                    <a:pos x="38" y="130"/>
                  </a:cxn>
                  <a:cxn ang="0">
                    <a:pos x="32" y="149"/>
                  </a:cxn>
                  <a:cxn ang="0">
                    <a:pos x="23" y="146"/>
                  </a:cxn>
                  <a:cxn ang="0">
                    <a:pos x="16" y="142"/>
                  </a:cxn>
                  <a:cxn ang="0">
                    <a:pos x="8" y="138"/>
                  </a:cxn>
                  <a:cxn ang="0">
                    <a:pos x="0" y="136"/>
                  </a:cxn>
                  <a:cxn ang="0">
                    <a:pos x="6" y="116"/>
                  </a:cxn>
                  <a:cxn ang="0">
                    <a:pos x="16" y="98"/>
                  </a:cxn>
                  <a:cxn ang="0">
                    <a:pos x="26" y="81"/>
                  </a:cxn>
                  <a:cxn ang="0">
                    <a:pos x="38" y="65"/>
                  </a:cxn>
                  <a:cxn ang="0">
                    <a:pos x="50" y="48"/>
                  </a:cxn>
                  <a:cxn ang="0">
                    <a:pos x="64" y="32"/>
                  </a:cxn>
                  <a:cxn ang="0">
                    <a:pos x="77" y="16"/>
                  </a:cxn>
                  <a:cxn ang="0">
                    <a:pos x="91" y="0"/>
                  </a:cxn>
                </a:cxnLst>
                <a:rect l="0" t="0" r="r" b="b"/>
                <a:pathLst>
                  <a:path w="123" h="149">
                    <a:moveTo>
                      <a:pt x="91" y="0"/>
                    </a:moveTo>
                    <a:lnTo>
                      <a:pt x="98" y="4"/>
                    </a:lnTo>
                    <a:lnTo>
                      <a:pt x="107" y="7"/>
                    </a:lnTo>
                    <a:lnTo>
                      <a:pt x="114" y="10"/>
                    </a:lnTo>
                    <a:lnTo>
                      <a:pt x="123" y="15"/>
                    </a:lnTo>
                    <a:lnTo>
                      <a:pt x="108" y="29"/>
                    </a:lnTo>
                    <a:lnTo>
                      <a:pt x="93" y="44"/>
                    </a:lnTo>
                    <a:lnTo>
                      <a:pt x="79" y="60"/>
                    </a:lnTo>
                    <a:lnTo>
                      <a:pt x="68" y="77"/>
                    </a:lnTo>
                    <a:lnTo>
                      <a:pt x="55" y="93"/>
                    </a:lnTo>
                    <a:lnTo>
                      <a:pt x="46" y="111"/>
                    </a:lnTo>
                    <a:lnTo>
                      <a:pt x="38" y="130"/>
                    </a:lnTo>
                    <a:lnTo>
                      <a:pt x="32" y="149"/>
                    </a:lnTo>
                    <a:lnTo>
                      <a:pt x="23" y="146"/>
                    </a:lnTo>
                    <a:lnTo>
                      <a:pt x="16" y="142"/>
                    </a:lnTo>
                    <a:lnTo>
                      <a:pt x="8" y="138"/>
                    </a:lnTo>
                    <a:lnTo>
                      <a:pt x="0" y="136"/>
                    </a:lnTo>
                    <a:lnTo>
                      <a:pt x="6" y="116"/>
                    </a:lnTo>
                    <a:lnTo>
                      <a:pt x="16" y="98"/>
                    </a:lnTo>
                    <a:lnTo>
                      <a:pt x="26" y="81"/>
                    </a:lnTo>
                    <a:lnTo>
                      <a:pt x="38" y="65"/>
                    </a:lnTo>
                    <a:lnTo>
                      <a:pt x="50" y="48"/>
                    </a:lnTo>
                    <a:lnTo>
                      <a:pt x="64" y="32"/>
                    </a:lnTo>
                    <a:lnTo>
                      <a:pt x="77" y="16"/>
                    </a:lnTo>
                    <a:lnTo>
                      <a:pt x="91"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1" name="Freeform 294"/>
              <p:cNvSpPr>
                <a:spLocks/>
              </p:cNvSpPr>
              <p:nvPr/>
            </p:nvSpPr>
            <p:spPr bwMode="auto">
              <a:xfrm>
                <a:off x="4393" y="2482"/>
                <a:ext cx="116" cy="95"/>
              </a:xfrm>
              <a:custGeom>
                <a:avLst/>
                <a:gdLst/>
                <a:ahLst/>
                <a:cxnLst>
                  <a:cxn ang="0">
                    <a:pos x="216" y="268"/>
                  </a:cxn>
                  <a:cxn ang="0">
                    <a:pos x="249" y="250"/>
                  </a:cxn>
                  <a:cxn ang="0">
                    <a:pos x="278" y="223"/>
                  </a:cxn>
                  <a:cxn ang="0">
                    <a:pos x="303" y="190"/>
                  </a:cxn>
                  <a:cxn ang="0">
                    <a:pos x="323" y="154"/>
                  </a:cxn>
                  <a:cxn ang="0">
                    <a:pos x="337" y="118"/>
                  </a:cxn>
                  <a:cxn ang="0">
                    <a:pos x="345" y="84"/>
                  </a:cxn>
                  <a:cxn ang="0">
                    <a:pos x="348" y="56"/>
                  </a:cxn>
                  <a:cxn ang="0">
                    <a:pos x="344" y="40"/>
                  </a:cxn>
                  <a:cxn ang="0">
                    <a:pos x="307" y="1"/>
                  </a:cxn>
                  <a:cxn ang="0">
                    <a:pos x="278" y="0"/>
                  </a:cxn>
                  <a:cxn ang="0">
                    <a:pos x="252" y="24"/>
                  </a:cxn>
                  <a:cxn ang="0">
                    <a:pos x="230" y="69"/>
                  </a:cxn>
                  <a:cxn ang="0">
                    <a:pos x="206" y="116"/>
                  </a:cxn>
                  <a:cxn ang="0">
                    <a:pos x="180" y="162"/>
                  </a:cxn>
                  <a:cxn ang="0">
                    <a:pos x="148" y="192"/>
                  </a:cxn>
                  <a:cxn ang="0">
                    <a:pos x="110" y="201"/>
                  </a:cxn>
                  <a:cxn ang="0">
                    <a:pos x="51" y="197"/>
                  </a:cxn>
                  <a:cxn ang="0">
                    <a:pos x="16" y="208"/>
                  </a:cxn>
                  <a:cxn ang="0">
                    <a:pos x="0" y="228"/>
                  </a:cxn>
                  <a:cxn ang="0">
                    <a:pos x="6" y="251"/>
                  </a:cxn>
                  <a:cxn ang="0">
                    <a:pos x="30" y="272"/>
                  </a:cxn>
                  <a:cxn ang="0">
                    <a:pos x="73" y="285"/>
                  </a:cxn>
                  <a:cxn ang="0">
                    <a:pos x="135" y="285"/>
                  </a:cxn>
                  <a:cxn ang="0">
                    <a:pos x="216" y="268"/>
                  </a:cxn>
                </a:cxnLst>
                <a:rect l="0" t="0" r="r" b="b"/>
                <a:pathLst>
                  <a:path w="348" h="285">
                    <a:moveTo>
                      <a:pt x="216" y="268"/>
                    </a:moveTo>
                    <a:lnTo>
                      <a:pt x="249" y="250"/>
                    </a:lnTo>
                    <a:lnTo>
                      <a:pt x="278" y="223"/>
                    </a:lnTo>
                    <a:lnTo>
                      <a:pt x="303" y="190"/>
                    </a:lnTo>
                    <a:lnTo>
                      <a:pt x="323" y="154"/>
                    </a:lnTo>
                    <a:lnTo>
                      <a:pt x="337" y="118"/>
                    </a:lnTo>
                    <a:lnTo>
                      <a:pt x="345" y="84"/>
                    </a:lnTo>
                    <a:lnTo>
                      <a:pt x="348" y="56"/>
                    </a:lnTo>
                    <a:lnTo>
                      <a:pt x="344" y="40"/>
                    </a:lnTo>
                    <a:lnTo>
                      <a:pt x="307" y="1"/>
                    </a:lnTo>
                    <a:lnTo>
                      <a:pt x="278" y="0"/>
                    </a:lnTo>
                    <a:lnTo>
                      <a:pt x="252" y="24"/>
                    </a:lnTo>
                    <a:lnTo>
                      <a:pt x="230" y="69"/>
                    </a:lnTo>
                    <a:lnTo>
                      <a:pt x="206" y="116"/>
                    </a:lnTo>
                    <a:lnTo>
                      <a:pt x="180" y="162"/>
                    </a:lnTo>
                    <a:lnTo>
                      <a:pt x="148" y="192"/>
                    </a:lnTo>
                    <a:lnTo>
                      <a:pt x="110" y="201"/>
                    </a:lnTo>
                    <a:lnTo>
                      <a:pt x="51" y="197"/>
                    </a:lnTo>
                    <a:lnTo>
                      <a:pt x="16" y="208"/>
                    </a:lnTo>
                    <a:lnTo>
                      <a:pt x="0" y="228"/>
                    </a:lnTo>
                    <a:lnTo>
                      <a:pt x="6" y="251"/>
                    </a:lnTo>
                    <a:lnTo>
                      <a:pt x="30" y="272"/>
                    </a:lnTo>
                    <a:lnTo>
                      <a:pt x="73" y="285"/>
                    </a:lnTo>
                    <a:lnTo>
                      <a:pt x="135" y="285"/>
                    </a:lnTo>
                    <a:lnTo>
                      <a:pt x="216" y="268"/>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2" name="Freeform 295"/>
              <p:cNvSpPr>
                <a:spLocks/>
              </p:cNvSpPr>
              <p:nvPr/>
            </p:nvSpPr>
            <p:spPr bwMode="auto">
              <a:xfrm>
                <a:off x="4392" y="2481"/>
                <a:ext cx="117" cy="97"/>
              </a:xfrm>
              <a:custGeom>
                <a:avLst/>
                <a:gdLst/>
                <a:ahLst/>
                <a:cxnLst>
                  <a:cxn ang="0">
                    <a:pos x="219" y="273"/>
                  </a:cxn>
                  <a:cxn ang="0">
                    <a:pos x="252" y="254"/>
                  </a:cxn>
                  <a:cxn ang="0">
                    <a:pos x="281" y="227"/>
                  </a:cxn>
                  <a:cxn ang="0">
                    <a:pos x="306" y="193"/>
                  </a:cxn>
                  <a:cxn ang="0">
                    <a:pos x="326" y="157"/>
                  </a:cxn>
                  <a:cxn ang="0">
                    <a:pos x="340" y="119"/>
                  </a:cxn>
                  <a:cxn ang="0">
                    <a:pos x="350" y="86"/>
                  </a:cxn>
                  <a:cxn ang="0">
                    <a:pos x="351" y="59"/>
                  </a:cxn>
                  <a:cxn ang="0">
                    <a:pos x="347" y="42"/>
                  </a:cxn>
                  <a:cxn ang="0">
                    <a:pos x="310" y="3"/>
                  </a:cxn>
                  <a:cxn ang="0">
                    <a:pos x="281" y="0"/>
                  </a:cxn>
                  <a:cxn ang="0">
                    <a:pos x="255" y="24"/>
                  </a:cxn>
                  <a:cxn ang="0">
                    <a:pos x="232" y="66"/>
                  </a:cxn>
                  <a:cxn ang="0">
                    <a:pos x="208" y="113"/>
                  </a:cxn>
                  <a:cxn ang="0">
                    <a:pos x="181" y="158"/>
                  </a:cxn>
                  <a:cxn ang="0">
                    <a:pos x="149" y="189"/>
                  </a:cxn>
                  <a:cxn ang="0">
                    <a:pos x="109" y="197"/>
                  </a:cxn>
                  <a:cxn ang="0">
                    <a:pos x="51" y="195"/>
                  </a:cxn>
                  <a:cxn ang="0">
                    <a:pos x="15" y="207"/>
                  </a:cxn>
                  <a:cxn ang="0">
                    <a:pos x="0" y="228"/>
                  </a:cxn>
                  <a:cxn ang="0">
                    <a:pos x="7" y="254"/>
                  </a:cxn>
                  <a:cxn ang="0">
                    <a:pos x="31" y="276"/>
                  </a:cxn>
                  <a:cxn ang="0">
                    <a:pos x="75" y="291"/>
                  </a:cxn>
                  <a:cxn ang="0">
                    <a:pos x="138" y="291"/>
                  </a:cxn>
                  <a:cxn ang="0">
                    <a:pos x="219" y="273"/>
                  </a:cxn>
                </a:cxnLst>
                <a:rect l="0" t="0" r="r" b="b"/>
                <a:pathLst>
                  <a:path w="351" h="291">
                    <a:moveTo>
                      <a:pt x="219" y="273"/>
                    </a:moveTo>
                    <a:lnTo>
                      <a:pt x="252" y="254"/>
                    </a:lnTo>
                    <a:lnTo>
                      <a:pt x="281" y="227"/>
                    </a:lnTo>
                    <a:lnTo>
                      <a:pt x="306" y="193"/>
                    </a:lnTo>
                    <a:lnTo>
                      <a:pt x="326" y="157"/>
                    </a:lnTo>
                    <a:lnTo>
                      <a:pt x="340" y="119"/>
                    </a:lnTo>
                    <a:lnTo>
                      <a:pt x="350" y="86"/>
                    </a:lnTo>
                    <a:lnTo>
                      <a:pt x="351" y="59"/>
                    </a:lnTo>
                    <a:lnTo>
                      <a:pt x="347" y="42"/>
                    </a:lnTo>
                    <a:lnTo>
                      <a:pt x="310" y="3"/>
                    </a:lnTo>
                    <a:lnTo>
                      <a:pt x="281" y="0"/>
                    </a:lnTo>
                    <a:lnTo>
                      <a:pt x="255" y="24"/>
                    </a:lnTo>
                    <a:lnTo>
                      <a:pt x="232" y="66"/>
                    </a:lnTo>
                    <a:lnTo>
                      <a:pt x="208" y="113"/>
                    </a:lnTo>
                    <a:lnTo>
                      <a:pt x="181" y="158"/>
                    </a:lnTo>
                    <a:lnTo>
                      <a:pt x="149" y="189"/>
                    </a:lnTo>
                    <a:lnTo>
                      <a:pt x="109" y="197"/>
                    </a:lnTo>
                    <a:lnTo>
                      <a:pt x="51" y="195"/>
                    </a:lnTo>
                    <a:lnTo>
                      <a:pt x="15" y="207"/>
                    </a:lnTo>
                    <a:lnTo>
                      <a:pt x="0" y="228"/>
                    </a:lnTo>
                    <a:lnTo>
                      <a:pt x="7" y="254"/>
                    </a:lnTo>
                    <a:lnTo>
                      <a:pt x="31" y="276"/>
                    </a:lnTo>
                    <a:lnTo>
                      <a:pt x="75" y="291"/>
                    </a:lnTo>
                    <a:lnTo>
                      <a:pt x="138" y="291"/>
                    </a:lnTo>
                    <a:lnTo>
                      <a:pt x="219" y="273"/>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3" name="Freeform 296"/>
              <p:cNvSpPr>
                <a:spLocks/>
              </p:cNvSpPr>
              <p:nvPr/>
            </p:nvSpPr>
            <p:spPr bwMode="auto">
              <a:xfrm>
                <a:off x="4391" y="2480"/>
                <a:ext cx="118" cy="98"/>
              </a:xfrm>
              <a:custGeom>
                <a:avLst/>
                <a:gdLst/>
                <a:ahLst/>
                <a:cxnLst>
                  <a:cxn ang="0">
                    <a:pos x="223" y="276"/>
                  </a:cxn>
                  <a:cxn ang="0">
                    <a:pos x="256" y="257"/>
                  </a:cxn>
                  <a:cxn ang="0">
                    <a:pos x="285" y="230"/>
                  </a:cxn>
                  <a:cxn ang="0">
                    <a:pos x="310" y="196"/>
                  </a:cxn>
                  <a:cxn ang="0">
                    <a:pos x="331" y="159"/>
                  </a:cxn>
                  <a:cxn ang="0">
                    <a:pos x="344" y="121"/>
                  </a:cxn>
                  <a:cxn ang="0">
                    <a:pos x="354" y="88"/>
                  </a:cxn>
                  <a:cxn ang="0">
                    <a:pos x="355" y="60"/>
                  </a:cxn>
                  <a:cxn ang="0">
                    <a:pos x="351" y="44"/>
                  </a:cxn>
                  <a:cxn ang="0">
                    <a:pos x="313" y="3"/>
                  </a:cxn>
                  <a:cxn ang="0">
                    <a:pos x="284" y="0"/>
                  </a:cxn>
                  <a:cxn ang="0">
                    <a:pos x="258" y="22"/>
                  </a:cxn>
                  <a:cxn ang="0">
                    <a:pos x="235" y="62"/>
                  </a:cxn>
                  <a:cxn ang="0">
                    <a:pos x="209" y="107"/>
                  </a:cxn>
                  <a:cxn ang="0">
                    <a:pos x="182" y="151"/>
                  </a:cxn>
                  <a:cxn ang="0">
                    <a:pos x="149" y="182"/>
                  </a:cxn>
                  <a:cxn ang="0">
                    <a:pos x="110" y="191"/>
                  </a:cxn>
                  <a:cxn ang="0">
                    <a:pos x="51" y="189"/>
                  </a:cxn>
                  <a:cxn ang="0">
                    <a:pos x="16" y="204"/>
                  </a:cxn>
                  <a:cxn ang="0">
                    <a:pos x="0" y="227"/>
                  </a:cxn>
                  <a:cxn ang="0">
                    <a:pos x="7" y="256"/>
                  </a:cxn>
                  <a:cxn ang="0">
                    <a:pos x="32" y="278"/>
                  </a:cxn>
                  <a:cxn ang="0">
                    <a:pos x="77" y="294"/>
                  </a:cxn>
                  <a:cxn ang="0">
                    <a:pos x="141" y="295"/>
                  </a:cxn>
                  <a:cxn ang="0">
                    <a:pos x="223" y="276"/>
                  </a:cxn>
                </a:cxnLst>
                <a:rect l="0" t="0" r="r" b="b"/>
                <a:pathLst>
                  <a:path w="355" h="295">
                    <a:moveTo>
                      <a:pt x="223" y="276"/>
                    </a:moveTo>
                    <a:lnTo>
                      <a:pt x="256" y="257"/>
                    </a:lnTo>
                    <a:lnTo>
                      <a:pt x="285" y="230"/>
                    </a:lnTo>
                    <a:lnTo>
                      <a:pt x="310" y="196"/>
                    </a:lnTo>
                    <a:lnTo>
                      <a:pt x="331" y="159"/>
                    </a:lnTo>
                    <a:lnTo>
                      <a:pt x="344" y="121"/>
                    </a:lnTo>
                    <a:lnTo>
                      <a:pt x="354" y="88"/>
                    </a:lnTo>
                    <a:lnTo>
                      <a:pt x="355" y="60"/>
                    </a:lnTo>
                    <a:lnTo>
                      <a:pt x="351" y="44"/>
                    </a:lnTo>
                    <a:lnTo>
                      <a:pt x="313" y="3"/>
                    </a:lnTo>
                    <a:lnTo>
                      <a:pt x="284" y="0"/>
                    </a:lnTo>
                    <a:lnTo>
                      <a:pt x="258" y="22"/>
                    </a:lnTo>
                    <a:lnTo>
                      <a:pt x="235" y="62"/>
                    </a:lnTo>
                    <a:lnTo>
                      <a:pt x="209" y="107"/>
                    </a:lnTo>
                    <a:lnTo>
                      <a:pt x="182" y="151"/>
                    </a:lnTo>
                    <a:lnTo>
                      <a:pt x="149" y="182"/>
                    </a:lnTo>
                    <a:lnTo>
                      <a:pt x="110" y="191"/>
                    </a:lnTo>
                    <a:lnTo>
                      <a:pt x="51" y="189"/>
                    </a:lnTo>
                    <a:lnTo>
                      <a:pt x="16" y="204"/>
                    </a:lnTo>
                    <a:lnTo>
                      <a:pt x="0" y="227"/>
                    </a:lnTo>
                    <a:lnTo>
                      <a:pt x="7" y="256"/>
                    </a:lnTo>
                    <a:lnTo>
                      <a:pt x="32" y="278"/>
                    </a:lnTo>
                    <a:lnTo>
                      <a:pt x="77" y="294"/>
                    </a:lnTo>
                    <a:lnTo>
                      <a:pt x="141" y="295"/>
                    </a:lnTo>
                    <a:lnTo>
                      <a:pt x="223" y="276"/>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4" name="Freeform 297"/>
              <p:cNvSpPr>
                <a:spLocks/>
              </p:cNvSpPr>
              <p:nvPr/>
            </p:nvSpPr>
            <p:spPr bwMode="auto">
              <a:xfrm>
                <a:off x="4390" y="2478"/>
                <a:ext cx="120" cy="100"/>
              </a:xfrm>
              <a:custGeom>
                <a:avLst/>
                <a:gdLst/>
                <a:ahLst/>
                <a:cxnLst>
                  <a:cxn ang="0">
                    <a:pos x="226" y="282"/>
                  </a:cxn>
                  <a:cxn ang="0">
                    <a:pos x="259" y="262"/>
                  </a:cxn>
                  <a:cxn ang="0">
                    <a:pos x="290" y="234"/>
                  </a:cxn>
                  <a:cxn ang="0">
                    <a:pos x="314" y="200"/>
                  </a:cxn>
                  <a:cxn ang="0">
                    <a:pos x="335" y="163"/>
                  </a:cxn>
                  <a:cxn ang="0">
                    <a:pos x="348" y="125"/>
                  </a:cxn>
                  <a:cxn ang="0">
                    <a:pos x="358" y="92"/>
                  </a:cxn>
                  <a:cxn ang="0">
                    <a:pos x="361" y="64"/>
                  </a:cxn>
                  <a:cxn ang="0">
                    <a:pos x="357" y="46"/>
                  </a:cxn>
                  <a:cxn ang="0">
                    <a:pos x="319" y="5"/>
                  </a:cxn>
                  <a:cxn ang="0">
                    <a:pos x="288" y="0"/>
                  </a:cxn>
                  <a:cxn ang="0">
                    <a:pos x="260" y="21"/>
                  </a:cxn>
                  <a:cxn ang="0">
                    <a:pos x="237" y="60"/>
                  </a:cxn>
                  <a:cxn ang="0">
                    <a:pos x="211" y="104"/>
                  </a:cxn>
                  <a:cxn ang="0">
                    <a:pos x="183" y="147"/>
                  </a:cxn>
                  <a:cxn ang="0">
                    <a:pos x="151" y="178"/>
                  </a:cxn>
                  <a:cxn ang="0">
                    <a:pos x="112" y="187"/>
                  </a:cxn>
                  <a:cxn ang="0">
                    <a:pos x="52" y="187"/>
                  </a:cxn>
                  <a:cxn ang="0">
                    <a:pos x="15" y="203"/>
                  </a:cxn>
                  <a:cxn ang="0">
                    <a:pos x="0" y="228"/>
                  </a:cxn>
                  <a:cxn ang="0">
                    <a:pos x="8" y="257"/>
                  </a:cxn>
                  <a:cxn ang="0">
                    <a:pos x="33" y="282"/>
                  </a:cxn>
                  <a:cxn ang="0">
                    <a:pos x="79" y="299"/>
                  </a:cxn>
                  <a:cxn ang="0">
                    <a:pos x="142" y="300"/>
                  </a:cxn>
                  <a:cxn ang="0">
                    <a:pos x="226" y="282"/>
                  </a:cxn>
                </a:cxnLst>
                <a:rect l="0" t="0" r="r" b="b"/>
                <a:pathLst>
                  <a:path w="361" h="300">
                    <a:moveTo>
                      <a:pt x="226" y="282"/>
                    </a:moveTo>
                    <a:lnTo>
                      <a:pt x="259" y="262"/>
                    </a:lnTo>
                    <a:lnTo>
                      <a:pt x="290" y="234"/>
                    </a:lnTo>
                    <a:lnTo>
                      <a:pt x="314" y="200"/>
                    </a:lnTo>
                    <a:lnTo>
                      <a:pt x="335" y="163"/>
                    </a:lnTo>
                    <a:lnTo>
                      <a:pt x="348" y="125"/>
                    </a:lnTo>
                    <a:lnTo>
                      <a:pt x="358" y="92"/>
                    </a:lnTo>
                    <a:lnTo>
                      <a:pt x="361" y="64"/>
                    </a:lnTo>
                    <a:lnTo>
                      <a:pt x="357" y="46"/>
                    </a:lnTo>
                    <a:lnTo>
                      <a:pt x="319" y="5"/>
                    </a:lnTo>
                    <a:lnTo>
                      <a:pt x="288" y="0"/>
                    </a:lnTo>
                    <a:lnTo>
                      <a:pt x="260" y="21"/>
                    </a:lnTo>
                    <a:lnTo>
                      <a:pt x="237" y="60"/>
                    </a:lnTo>
                    <a:lnTo>
                      <a:pt x="211" y="104"/>
                    </a:lnTo>
                    <a:lnTo>
                      <a:pt x="183" y="147"/>
                    </a:lnTo>
                    <a:lnTo>
                      <a:pt x="151" y="178"/>
                    </a:lnTo>
                    <a:lnTo>
                      <a:pt x="112" y="187"/>
                    </a:lnTo>
                    <a:lnTo>
                      <a:pt x="52" y="187"/>
                    </a:lnTo>
                    <a:lnTo>
                      <a:pt x="15" y="203"/>
                    </a:lnTo>
                    <a:lnTo>
                      <a:pt x="0" y="228"/>
                    </a:lnTo>
                    <a:lnTo>
                      <a:pt x="8" y="257"/>
                    </a:lnTo>
                    <a:lnTo>
                      <a:pt x="33" y="282"/>
                    </a:lnTo>
                    <a:lnTo>
                      <a:pt x="79" y="299"/>
                    </a:lnTo>
                    <a:lnTo>
                      <a:pt x="142" y="300"/>
                    </a:lnTo>
                    <a:lnTo>
                      <a:pt x="226" y="282"/>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5" name="Freeform 298"/>
              <p:cNvSpPr>
                <a:spLocks/>
              </p:cNvSpPr>
              <p:nvPr/>
            </p:nvSpPr>
            <p:spPr bwMode="auto">
              <a:xfrm>
                <a:off x="4389" y="2477"/>
                <a:ext cx="121" cy="102"/>
              </a:xfrm>
              <a:custGeom>
                <a:avLst/>
                <a:gdLst/>
                <a:ahLst/>
                <a:cxnLst>
                  <a:cxn ang="0">
                    <a:pos x="228" y="287"/>
                  </a:cxn>
                  <a:cxn ang="0">
                    <a:pos x="261" y="267"/>
                  </a:cxn>
                  <a:cxn ang="0">
                    <a:pos x="292" y="239"/>
                  </a:cxn>
                  <a:cxn ang="0">
                    <a:pos x="316" y="205"/>
                  </a:cxn>
                  <a:cxn ang="0">
                    <a:pos x="337" y="167"/>
                  </a:cxn>
                  <a:cxn ang="0">
                    <a:pos x="350" y="129"/>
                  </a:cxn>
                  <a:cxn ang="0">
                    <a:pos x="360" y="94"/>
                  </a:cxn>
                  <a:cxn ang="0">
                    <a:pos x="363" y="65"/>
                  </a:cxn>
                  <a:cxn ang="0">
                    <a:pos x="359" y="48"/>
                  </a:cxn>
                  <a:cxn ang="0">
                    <a:pos x="321" y="5"/>
                  </a:cxn>
                  <a:cxn ang="0">
                    <a:pos x="290" y="0"/>
                  </a:cxn>
                  <a:cxn ang="0">
                    <a:pos x="262" y="21"/>
                  </a:cxn>
                  <a:cxn ang="0">
                    <a:pos x="238" y="59"/>
                  </a:cxn>
                  <a:cxn ang="0">
                    <a:pos x="211" y="103"/>
                  </a:cxn>
                  <a:cxn ang="0">
                    <a:pos x="184" y="145"/>
                  </a:cxn>
                  <a:cxn ang="0">
                    <a:pos x="149" y="175"/>
                  </a:cxn>
                  <a:cxn ang="0">
                    <a:pos x="110" y="185"/>
                  </a:cxn>
                  <a:cxn ang="0">
                    <a:pos x="50" y="186"/>
                  </a:cxn>
                  <a:cxn ang="0">
                    <a:pos x="15" y="203"/>
                  </a:cxn>
                  <a:cxn ang="0">
                    <a:pos x="0" y="230"/>
                  </a:cxn>
                  <a:cxn ang="0">
                    <a:pos x="7" y="261"/>
                  </a:cxn>
                  <a:cxn ang="0">
                    <a:pos x="33" y="288"/>
                  </a:cxn>
                  <a:cxn ang="0">
                    <a:pos x="79" y="305"/>
                  </a:cxn>
                  <a:cxn ang="0">
                    <a:pos x="144" y="306"/>
                  </a:cxn>
                  <a:cxn ang="0">
                    <a:pos x="228" y="287"/>
                  </a:cxn>
                </a:cxnLst>
                <a:rect l="0" t="0" r="r" b="b"/>
                <a:pathLst>
                  <a:path w="363" h="306">
                    <a:moveTo>
                      <a:pt x="228" y="287"/>
                    </a:moveTo>
                    <a:lnTo>
                      <a:pt x="261" y="267"/>
                    </a:lnTo>
                    <a:lnTo>
                      <a:pt x="292" y="239"/>
                    </a:lnTo>
                    <a:lnTo>
                      <a:pt x="316" y="205"/>
                    </a:lnTo>
                    <a:lnTo>
                      <a:pt x="337" y="167"/>
                    </a:lnTo>
                    <a:lnTo>
                      <a:pt x="350" y="129"/>
                    </a:lnTo>
                    <a:lnTo>
                      <a:pt x="360" y="94"/>
                    </a:lnTo>
                    <a:lnTo>
                      <a:pt x="363" y="65"/>
                    </a:lnTo>
                    <a:lnTo>
                      <a:pt x="359" y="48"/>
                    </a:lnTo>
                    <a:lnTo>
                      <a:pt x="321" y="5"/>
                    </a:lnTo>
                    <a:lnTo>
                      <a:pt x="290" y="0"/>
                    </a:lnTo>
                    <a:lnTo>
                      <a:pt x="262" y="21"/>
                    </a:lnTo>
                    <a:lnTo>
                      <a:pt x="238" y="59"/>
                    </a:lnTo>
                    <a:lnTo>
                      <a:pt x="211" y="103"/>
                    </a:lnTo>
                    <a:lnTo>
                      <a:pt x="184" y="145"/>
                    </a:lnTo>
                    <a:lnTo>
                      <a:pt x="149" y="175"/>
                    </a:lnTo>
                    <a:lnTo>
                      <a:pt x="110" y="185"/>
                    </a:lnTo>
                    <a:lnTo>
                      <a:pt x="50" y="186"/>
                    </a:lnTo>
                    <a:lnTo>
                      <a:pt x="15" y="203"/>
                    </a:lnTo>
                    <a:lnTo>
                      <a:pt x="0" y="230"/>
                    </a:lnTo>
                    <a:lnTo>
                      <a:pt x="7" y="261"/>
                    </a:lnTo>
                    <a:lnTo>
                      <a:pt x="33" y="288"/>
                    </a:lnTo>
                    <a:lnTo>
                      <a:pt x="79" y="305"/>
                    </a:lnTo>
                    <a:lnTo>
                      <a:pt x="144" y="306"/>
                    </a:lnTo>
                    <a:lnTo>
                      <a:pt x="228" y="287"/>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6" name="Freeform 299"/>
              <p:cNvSpPr>
                <a:spLocks/>
              </p:cNvSpPr>
              <p:nvPr/>
            </p:nvSpPr>
            <p:spPr bwMode="auto">
              <a:xfrm>
                <a:off x="4388" y="2476"/>
                <a:ext cx="123" cy="104"/>
              </a:xfrm>
              <a:custGeom>
                <a:avLst/>
                <a:gdLst/>
                <a:ahLst/>
                <a:cxnLst>
                  <a:cxn ang="0">
                    <a:pos x="231" y="291"/>
                  </a:cxn>
                  <a:cxn ang="0">
                    <a:pos x="264" y="270"/>
                  </a:cxn>
                  <a:cxn ang="0">
                    <a:pos x="295" y="242"/>
                  </a:cxn>
                  <a:cxn ang="0">
                    <a:pos x="319" y="207"/>
                  </a:cxn>
                  <a:cxn ang="0">
                    <a:pos x="341" y="169"/>
                  </a:cxn>
                  <a:cxn ang="0">
                    <a:pos x="356" y="129"/>
                  </a:cxn>
                  <a:cxn ang="0">
                    <a:pos x="364" y="95"/>
                  </a:cxn>
                  <a:cxn ang="0">
                    <a:pos x="367" y="67"/>
                  </a:cxn>
                  <a:cxn ang="0">
                    <a:pos x="363" y="49"/>
                  </a:cxn>
                  <a:cxn ang="0">
                    <a:pos x="324" y="6"/>
                  </a:cxn>
                  <a:cxn ang="0">
                    <a:pos x="293" y="0"/>
                  </a:cxn>
                  <a:cxn ang="0">
                    <a:pos x="265" y="18"/>
                  </a:cxn>
                  <a:cxn ang="0">
                    <a:pos x="241" y="53"/>
                  </a:cxn>
                  <a:cxn ang="0">
                    <a:pos x="214" y="95"/>
                  </a:cxn>
                  <a:cxn ang="0">
                    <a:pos x="185" y="137"/>
                  </a:cxn>
                  <a:cxn ang="0">
                    <a:pos x="151" y="167"/>
                  </a:cxn>
                  <a:cxn ang="0">
                    <a:pos x="112" y="177"/>
                  </a:cxn>
                  <a:cxn ang="0">
                    <a:pos x="52" y="180"/>
                  </a:cxn>
                  <a:cxn ang="0">
                    <a:pos x="15" y="200"/>
                  </a:cxn>
                  <a:cxn ang="0">
                    <a:pos x="0" y="229"/>
                  </a:cxn>
                  <a:cxn ang="0">
                    <a:pos x="8" y="262"/>
                  </a:cxn>
                  <a:cxn ang="0">
                    <a:pos x="33" y="290"/>
                  </a:cxn>
                  <a:cxn ang="0">
                    <a:pos x="81" y="308"/>
                  </a:cxn>
                  <a:cxn ang="0">
                    <a:pos x="146" y="311"/>
                  </a:cxn>
                  <a:cxn ang="0">
                    <a:pos x="231" y="291"/>
                  </a:cxn>
                </a:cxnLst>
                <a:rect l="0" t="0" r="r" b="b"/>
                <a:pathLst>
                  <a:path w="367" h="311">
                    <a:moveTo>
                      <a:pt x="231" y="291"/>
                    </a:moveTo>
                    <a:lnTo>
                      <a:pt x="264" y="270"/>
                    </a:lnTo>
                    <a:lnTo>
                      <a:pt x="295" y="242"/>
                    </a:lnTo>
                    <a:lnTo>
                      <a:pt x="319" y="207"/>
                    </a:lnTo>
                    <a:lnTo>
                      <a:pt x="341" y="169"/>
                    </a:lnTo>
                    <a:lnTo>
                      <a:pt x="356" y="129"/>
                    </a:lnTo>
                    <a:lnTo>
                      <a:pt x="364" y="95"/>
                    </a:lnTo>
                    <a:lnTo>
                      <a:pt x="367" y="67"/>
                    </a:lnTo>
                    <a:lnTo>
                      <a:pt x="363" y="49"/>
                    </a:lnTo>
                    <a:lnTo>
                      <a:pt x="324" y="6"/>
                    </a:lnTo>
                    <a:lnTo>
                      <a:pt x="293" y="0"/>
                    </a:lnTo>
                    <a:lnTo>
                      <a:pt x="265" y="18"/>
                    </a:lnTo>
                    <a:lnTo>
                      <a:pt x="241" y="53"/>
                    </a:lnTo>
                    <a:lnTo>
                      <a:pt x="214" y="95"/>
                    </a:lnTo>
                    <a:lnTo>
                      <a:pt x="185" y="137"/>
                    </a:lnTo>
                    <a:lnTo>
                      <a:pt x="151" y="167"/>
                    </a:lnTo>
                    <a:lnTo>
                      <a:pt x="112" y="177"/>
                    </a:lnTo>
                    <a:lnTo>
                      <a:pt x="52" y="180"/>
                    </a:lnTo>
                    <a:lnTo>
                      <a:pt x="15" y="200"/>
                    </a:lnTo>
                    <a:lnTo>
                      <a:pt x="0" y="229"/>
                    </a:lnTo>
                    <a:lnTo>
                      <a:pt x="8" y="262"/>
                    </a:lnTo>
                    <a:lnTo>
                      <a:pt x="33" y="290"/>
                    </a:lnTo>
                    <a:lnTo>
                      <a:pt x="81" y="308"/>
                    </a:lnTo>
                    <a:lnTo>
                      <a:pt x="146" y="311"/>
                    </a:lnTo>
                    <a:lnTo>
                      <a:pt x="231" y="291"/>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7" name="Freeform 300"/>
              <p:cNvSpPr>
                <a:spLocks/>
              </p:cNvSpPr>
              <p:nvPr/>
            </p:nvSpPr>
            <p:spPr bwMode="auto">
              <a:xfrm>
                <a:off x="4387" y="2475"/>
                <a:ext cx="124" cy="105"/>
              </a:xfrm>
              <a:custGeom>
                <a:avLst/>
                <a:gdLst/>
                <a:ahLst/>
                <a:cxnLst>
                  <a:cxn ang="0">
                    <a:pos x="236" y="295"/>
                  </a:cxn>
                  <a:cxn ang="0">
                    <a:pos x="269" y="274"/>
                  </a:cxn>
                  <a:cxn ang="0">
                    <a:pos x="300" y="246"/>
                  </a:cxn>
                  <a:cxn ang="0">
                    <a:pos x="324" y="209"/>
                  </a:cxn>
                  <a:cxn ang="0">
                    <a:pos x="346" y="171"/>
                  </a:cxn>
                  <a:cxn ang="0">
                    <a:pos x="361" y="132"/>
                  </a:cxn>
                  <a:cxn ang="0">
                    <a:pos x="371" y="97"/>
                  </a:cxn>
                  <a:cxn ang="0">
                    <a:pos x="373" y="68"/>
                  </a:cxn>
                  <a:cxn ang="0">
                    <a:pos x="369" y="51"/>
                  </a:cxn>
                  <a:cxn ang="0">
                    <a:pos x="330" y="7"/>
                  </a:cxn>
                  <a:cxn ang="0">
                    <a:pos x="298" y="0"/>
                  </a:cxn>
                  <a:cxn ang="0">
                    <a:pos x="270" y="16"/>
                  </a:cxn>
                  <a:cxn ang="0">
                    <a:pos x="244" y="51"/>
                  </a:cxn>
                  <a:cxn ang="0">
                    <a:pos x="217" y="92"/>
                  </a:cxn>
                  <a:cxn ang="0">
                    <a:pos x="188" y="133"/>
                  </a:cxn>
                  <a:cxn ang="0">
                    <a:pos x="154" y="163"/>
                  </a:cxn>
                  <a:cxn ang="0">
                    <a:pos x="113" y="174"/>
                  </a:cxn>
                  <a:cxn ang="0">
                    <a:pos x="52" y="177"/>
                  </a:cxn>
                  <a:cxn ang="0">
                    <a:pos x="15" y="200"/>
                  </a:cxn>
                  <a:cxn ang="0">
                    <a:pos x="0" y="230"/>
                  </a:cxn>
                  <a:cxn ang="0">
                    <a:pos x="9" y="264"/>
                  </a:cxn>
                  <a:cxn ang="0">
                    <a:pos x="37" y="294"/>
                  </a:cxn>
                  <a:cxn ang="0">
                    <a:pos x="85" y="313"/>
                  </a:cxn>
                  <a:cxn ang="0">
                    <a:pos x="151" y="316"/>
                  </a:cxn>
                  <a:cxn ang="0">
                    <a:pos x="236" y="295"/>
                  </a:cxn>
                </a:cxnLst>
                <a:rect l="0" t="0" r="r" b="b"/>
                <a:pathLst>
                  <a:path w="373" h="316">
                    <a:moveTo>
                      <a:pt x="236" y="295"/>
                    </a:moveTo>
                    <a:lnTo>
                      <a:pt x="269" y="274"/>
                    </a:lnTo>
                    <a:lnTo>
                      <a:pt x="300" y="246"/>
                    </a:lnTo>
                    <a:lnTo>
                      <a:pt x="324" y="209"/>
                    </a:lnTo>
                    <a:lnTo>
                      <a:pt x="346" y="171"/>
                    </a:lnTo>
                    <a:lnTo>
                      <a:pt x="361" y="132"/>
                    </a:lnTo>
                    <a:lnTo>
                      <a:pt x="371" y="97"/>
                    </a:lnTo>
                    <a:lnTo>
                      <a:pt x="373" y="68"/>
                    </a:lnTo>
                    <a:lnTo>
                      <a:pt x="369" y="51"/>
                    </a:lnTo>
                    <a:lnTo>
                      <a:pt x="330" y="7"/>
                    </a:lnTo>
                    <a:lnTo>
                      <a:pt x="298" y="0"/>
                    </a:lnTo>
                    <a:lnTo>
                      <a:pt x="270" y="16"/>
                    </a:lnTo>
                    <a:lnTo>
                      <a:pt x="244" y="51"/>
                    </a:lnTo>
                    <a:lnTo>
                      <a:pt x="217" y="92"/>
                    </a:lnTo>
                    <a:lnTo>
                      <a:pt x="188" y="133"/>
                    </a:lnTo>
                    <a:lnTo>
                      <a:pt x="154" y="163"/>
                    </a:lnTo>
                    <a:lnTo>
                      <a:pt x="113" y="174"/>
                    </a:lnTo>
                    <a:lnTo>
                      <a:pt x="52" y="177"/>
                    </a:lnTo>
                    <a:lnTo>
                      <a:pt x="15" y="200"/>
                    </a:lnTo>
                    <a:lnTo>
                      <a:pt x="0" y="230"/>
                    </a:lnTo>
                    <a:lnTo>
                      <a:pt x="9" y="264"/>
                    </a:lnTo>
                    <a:lnTo>
                      <a:pt x="37" y="294"/>
                    </a:lnTo>
                    <a:lnTo>
                      <a:pt x="85" y="313"/>
                    </a:lnTo>
                    <a:lnTo>
                      <a:pt x="151" y="316"/>
                    </a:lnTo>
                    <a:lnTo>
                      <a:pt x="236" y="295"/>
                    </a:lnTo>
                  </a:path>
                </a:pathLst>
              </a:custGeom>
              <a:noFill/>
              <a:ln w="1588">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8" name="Freeform 301"/>
              <p:cNvSpPr>
                <a:spLocks/>
              </p:cNvSpPr>
              <p:nvPr/>
            </p:nvSpPr>
            <p:spPr bwMode="auto">
              <a:xfrm>
                <a:off x="4397" y="2486"/>
                <a:ext cx="110" cy="90"/>
              </a:xfrm>
              <a:custGeom>
                <a:avLst/>
                <a:gdLst/>
                <a:ahLst/>
                <a:cxnLst>
                  <a:cxn ang="0">
                    <a:pos x="203" y="254"/>
                  </a:cxn>
                  <a:cxn ang="0">
                    <a:pos x="235" y="237"/>
                  </a:cxn>
                  <a:cxn ang="0">
                    <a:pos x="263" y="211"/>
                  </a:cxn>
                  <a:cxn ang="0">
                    <a:pos x="287" y="179"/>
                  </a:cxn>
                  <a:cxn ang="0">
                    <a:pos x="306" y="145"/>
                  </a:cxn>
                  <a:cxn ang="0">
                    <a:pos x="320" y="109"/>
                  </a:cxn>
                  <a:cxn ang="0">
                    <a:pos x="328" y="79"/>
                  </a:cxn>
                  <a:cxn ang="0">
                    <a:pos x="331" y="53"/>
                  </a:cxn>
                  <a:cxn ang="0">
                    <a:pos x="327" y="37"/>
                  </a:cxn>
                  <a:cxn ang="0">
                    <a:pos x="293" y="0"/>
                  </a:cxn>
                  <a:cxn ang="0">
                    <a:pos x="266" y="0"/>
                  </a:cxn>
                  <a:cxn ang="0">
                    <a:pos x="241" y="25"/>
                  </a:cxn>
                  <a:cxn ang="0">
                    <a:pos x="221" y="67"/>
                  </a:cxn>
                  <a:cxn ang="0">
                    <a:pos x="197" y="112"/>
                  </a:cxn>
                  <a:cxn ang="0">
                    <a:pos x="171" y="155"/>
                  </a:cxn>
                  <a:cxn ang="0">
                    <a:pos x="142" y="184"/>
                  </a:cxn>
                  <a:cxn ang="0">
                    <a:pos x="105" y="193"/>
                  </a:cxn>
                  <a:cxn ang="0">
                    <a:pos x="49" y="188"/>
                  </a:cxn>
                  <a:cxn ang="0">
                    <a:pos x="15" y="198"/>
                  </a:cxn>
                  <a:cxn ang="0">
                    <a:pos x="0" y="216"/>
                  </a:cxn>
                  <a:cxn ang="0">
                    <a:pos x="5" y="238"/>
                  </a:cxn>
                  <a:cxn ang="0">
                    <a:pos x="27" y="256"/>
                  </a:cxn>
                  <a:cxn ang="0">
                    <a:pos x="67" y="270"/>
                  </a:cxn>
                  <a:cxn ang="0">
                    <a:pos x="126" y="270"/>
                  </a:cxn>
                  <a:cxn ang="0">
                    <a:pos x="203" y="254"/>
                  </a:cxn>
                </a:cxnLst>
                <a:rect l="0" t="0" r="r" b="b"/>
                <a:pathLst>
                  <a:path w="331" h="270">
                    <a:moveTo>
                      <a:pt x="203" y="254"/>
                    </a:moveTo>
                    <a:lnTo>
                      <a:pt x="235" y="237"/>
                    </a:lnTo>
                    <a:lnTo>
                      <a:pt x="263" y="211"/>
                    </a:lnTo>
                    <a:lnTo>
                      <a:pt x="287" y="179"/>
                    </a:lnTo>
                    <a:lnTo>
                      <a:pt x="306" y="145"/>
                    </a:lnTo>
                    <a:lnTo>
                      <a:pt x="320" y="109"/>
                    </a:lnTo>
                    <a:lnTo>
                      <a:pt x="328" y="79"/>
                    </a:lnTo>
                    <a:lnTo>
                      <a:pt x="331" y="53"/>
                    </a:lnTo>
                    <a:lnTo>
                      <a:pt x="327" y="37"/>
                    </a:lnTo>
                    <a:lnTo>
                      <a:pt x="293" y="0"/>
                    </a:lnTo>
                    <a:lnTo>
                      <a:pt x="266" y="0"/>
                    </a:lnTo>
                    <a:lnTo>
                      <a:pt x="241" y="25"/>
                    </a:lnTo>
                    <a:lnTo>
                      <a:pt x="221" y="67"/>
                    </a:lnTo>
                    <a:lnTo>
                      <a:pt x="197" y="112"/>
                    </a:lnTo>
                    <a:lnTo>
                      <a:pt x="171" y="155"/>
                    </a:lnTo>
                    <a:lnTo>
                      <a:pt x="142" y="184"/>
                    </a:lnTo>
                    <a:lnTo>
                      <a:pt x="105" y="193"/>
                    </a:lnTo>
                    <a:lnTo>
                      <a:pt x="49" y="188"/>
                    </a:lnTo>
                    <a:lnTo>
                      <a:pt x="15" y="198"/>
                    </a:lnTo>
                    <a:lnTo>
                      <a:pt x="0" y="216"/>
                    </a:lnTo>
                    <a:lnTo>
                      <a:pt x="5" y="238"/>
                    </a:lnTo>
                    <a:lnTo>
                      <a:pt x="27" y="256"/>
                    </a:lnTo>
                    <a:lnTo>
                      <a:pt x="67" y="270"/>
                    </a:lnTo>
                    <a:lnTo>
                      <a:pt x="126" y="270"/>
                    </a:lnTo>
                    <a:lnTo>
                      <a:pt x="203" y="254"/>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19" name="Freeform 302"/>
              <p:cNvSpPr>
                <a:spLocks/>
              </p:cNvSpPr>
              <p:nvPr/>
            </p:nvSpPr>
            <p:spPr bwMode="auto">
              <a:xfrm>
                <a:off x="4399" y="2491"/>
                <a:ext cx="105" cy="84"/>
              </a:xfrm>
              <a:custGeom>
                <a:avLst/>
                <a:gdLst/>
                <a:ahLst/>
                <a:cxnLst>
                  <a:cxn ang="0">
                    <a:pos x="192" y="240"/>
                  </a:cxn>
                  <a:cxn ang="0">
                    <a:pos x="221" y="223"/>
                  </a:cxn>
                  <a:cxn ang="0">
                    <a:pos x="248" y="198"/>
                  </a:cxn>
                  <a:cxn ang="0">
                    <a:pos x="271" y="168"/>
                  </a:cxn>
                  <a:cxn ang="0">
                    <a:pos x="291" y="136"/>
                  </a:cxn>
                  <a:cxn ang="0">
                    <a:pos x="304" y="102"/>
                  </a:cxn>
                  <a:cxn ang="0">
                    <a:pos x="313" y="72"/>
                  </a:cxn>
                  <a:cxn ang="0">
                    <a:pos x="315" y="48"/>
                  </a:cxn>
                  <a:cxn ang="0">
                    <a:pos x="312" y="33"/>
                  </a:cxn>
                  <a:cxn ang="0">
                    <a:pos x="280" y="0"/>
                  </a:cxn>
                  <a:cxn ang="0">
                    <a:pos x="254" y="1"/>
                  </a:cxn>
                  <a:cxn ang="0">
                    <a:pos x="232" y="24"/>
                  </a:cxn>
                  <a:cxn ang="0">
                    <a:pos x="213" y="64"/>
                  </a:cxn>
                  <a:cxn ang="0">
                    <a:pos x="189" y="106"/>
                  </a:cxn>
                  <a:cxn ang="0">
                    <a:pos x="166" y="147"/>
                  </a:cxn>
                  <a:cxn ang="0">
                    <a:pos x="137" y="174"/>
                  </a:cxn>
                  <a:cxn ang="0">
                    <a:pos x="102" y="182"/>
                  </a:cxn>
                  <a:cxn ang="0">
                    <a:pos x="49" y="177"/>
                  </a:cxn>
                  <a:cxn ang="0">
                    <a:pos x="16" y="187"/>
                  </a:cxn>
                  <a:cxn ang="0">
                    <a:pos x="0" y="203"/>
                  </a:cxn>
                  <a:cxn ang="0">
                    <a:pos x="4" y="224"/>
                  </a:cxn>
                  <a:cxn ang="0">
                    <a:pos x="24" y="242"/>
                  </a:cxn>
                  <a:cxn ang="0">
                    <a:pos x="63" y="253"/>
                  </a:cxn>
                  <a:cxn ang="0">
                    <a:pos x="118" y="253"/>
                  </a:cxn>
                  <a:cxn ang="0">
                    <a:pos x="192" y="240"/>
                  </a:cxn>
                </a:cxnLst>
                <a:rect l="0" t="0" r="r" b="b"/>
                <a:pathLst>
                  <a:path w="315" h="253">
                    <a:moveTo>
                      <a:pt x="192" y="240"/>
                    </a:moveTo>
                    <a:lnTo>
                      <a:pt x="221" y="223"/>
                    </a:lnTo>
                    <a:lnTo>
                      <a:pt x="248" y="198"/>
                    </a:lnTo>
                    <a:lnTo>
                      <a:pt x="271" y="168"/>
                    </a:lnTo>
                    <a:lnTo>
                      <a:pt x="291" y="136"/>
                    </a:lnTo>
                    <a:lnTo>
                      <a:pt x="304" y="102"/>
                    </a:lnTo>
                    <a:lnTo>
                      <a:pt x="313" y="72"/>
                    </a:lnTo>
                    <a:lnTo>
                      <a:pt x="315" y="48"/>
                    </a:lnTo>
                    <a:lnTo>
                      <a:pt x="312" y="33"/>
                    </a:lnTo>
                    <a:lnTo>
                      <a:pt x="280" y="0"/>
                    </a:lnTo>
                    <a:lnTo>
                      <a:pt x="254" y="1"/>
                    </a:lnTo>
                    <a:lnTo>
                      <a:pt x="232" y="24"/>
                    </a:lnTo>
                    <a:lnTo>
                      <a:pt x="213" y="64"/>
                    </a:lnTo>
                    <a:lnTo>
                      <a:pt x="189" y="106"/>
                    </a:lnTo>
                    <a:lnTo>
                      <a:pt x="166" y="147"/>
                    </a:lnTo>
                    <a:lnTo>
                      <a:pt x="137" y="174"/>
                    </a:lnTo>
                    <a:lnTo>
                      <a:pt x="102" y="182"/>
                    </a:lnTo>
                    <a:lnTo>
                      <a:pt x="49" y="177"/>
                    </a:lnTo>
                    <a:lnTo>
                      <a:pt x="16" y="187"/>
                    </a:lnTo>
                    <a:lnTo>
                      <a:pt x="0" y="203"/>
                    </a:lnTo>
                    <a:lnTo>
                      <a:pt x="4" y="224"/>
                    </a:lnTo>
                    <a:lnTo>
                      <a:pt x="24" y="242"/>
                    </a:lnTo>
                    <a:lnTo>
                      <a:pt x="63" y="253"/>
                    </a:lnTo>
                    <a:lnTo>
                      <a:pt x="118" y="253"/>
                    </a:lnTo>
                    <a:lnTo>
                      <a:pt x="192" y="240"/>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0" name="Freeform 303"/>
              <p:cNvSpPr>
                <a:spLocks/>
              </p:cNvSpPr>
              <p:nvPr/>
            </p:nvSpPr>
            <p:spPr bwMode="auto">
              <a:xfrm>
                <a:off x="4403" y="2495"/>
                <a:ext cx="99" cy="80"/>
              </a:xfrm>
              <a:custGeom>
                <a:avLst/>
                <a:gdLst/>
                <a:ahLst/>
                <a:cxnLst>
                  <a:cxn ang="0">
                    <a:pos x="180" y="225"/>
                  </a:cxn>
                  <a:cxn ang="0">
                    <a:pos x="209" y="209"/>
                  </a:cxn>
                  <a:cxn ang="0">
                    <a:pos x="234" y="185"/>
                  </a:cxn>
                  <a:cxn ang="0">
                    <a:pos x="256" y="156"/>
                  </a:cxn>
                  <a:cxn ang="0">
                    <a:pos x="275" y="125"/>
                  </a:cxn>
                  <a:cxn ang="0">
                    <a:pos x="288" y="93"/>
                  </a:cxn>
                  <a:cxn ang="0">
                    <a:pos x="297" y="65"/>
                  </a:cxn>
                  <a:cxn ang="0">
                    <a:pos x="299" y="42"/>
                  </a:cxn>
                  <a:cxn ang="0">
                    <a:pos x="296" y="29"/>
                  </a:cxn>
                  <a:cxn ang="0">
                    <a:pos x="266" y="0"/>
                  </a:cxn>
                  <a:cxn ang="0">
                    <a:pos x="243" y="3"/>
                  </a:cxn>
                  <a:cxn ang="0">
                    <a:pos x="222" y="26"/>
                  </a:cxn>
                  <a:cxn ang="0">
                    <a:pos x="203" y="63"/>
                  </a:cxn>
                  <a:cxn ang="0">
                    <a:pos x="182" y="103"/>
                  </a:cxn>
                  <a:cxn ang="0">
                    <a:pos x="160" y="141"/>
                  </a:cxn>
                  <a:cxn ang="0">
                    <a:pos x="131" y="166"/>
                  </a:cxn>
                  <a:cxn ang="0">
                    <a:pos x="98" y="173"/>
                  </a:cxn>
                  <a:cxn ang="0">
                    <a:pos x="47" y="168"/>
                  </a:cxn>
                  <a:cxn ang="0">
                    <a:pos x="15" y="177"/>
                  </a:cxn>
                  <a:cxn ang="0">
                    <a:pos x="0" y="191"/>
                  </a:cxn>
                  <a:cxn ang="0">
                    <a:pos x="3" y="211"/>
                  </a:cxn>
                  <a:cxn ang="0">
                    <a:pos x="21" y="227"/>
                  </a:cxn>
                  <a:cxn ang="0">
                    <a:pos x="58" y="239"/>
                  </a:cxn>
                  <a:cxn ang="0">
                    <a:pos x="111" y="239"/>
                  </a:cxn>
                  <a:cxn ang="0">
                    <a:pos x="180" y="225"/>
                  </a:cxn>
                </a:cxnLst>
                <a:rect l="0" t="0" r="r" b="b"/>
                <a:pathLst>
                  <a:path w="299" h="239">
                    <a:moveTo>
                      <a:pt x="180" y="225"/>
                    </a:moveTo>
                    <a:lnTo>
                      <a:pt x="209" y="209"/>
                    </a:lnTo>
                    <a:lnTo>
                      <a:pt x="234" y="185"/>
                    </a:lnTo>
                    <a:lnTo>
                      <a:pt x="256" y="156"/>
                    </a:lnTo>
                    <a:lnTo>
                      <a:pt x="275" y="125"/>
                    </a:lnTo>
                    <a:lnTo>
                      <a:pt x="288" y="93"/>
                    </a:lnTo>
                    <a:lnTo>
                      <a:pt x="297" y="65"/>
                    </a:lnTo>
                    <a:lnTo>
                      <a:pt x="299" y="42"/>
                    </a:lnTo>
                    <a:lnTo>
                      <a:pt x="296" y="29"/>
                    </a:lnTo>
                    <a:lnTo>
                      <a:pt x="266" y="0"/>
                    </a:lnTo>
                    <a:lnTo>
                      <a:pt x="243" y="3"/>
                    </a:lnTo>
                    <a:lnTo>
                      <a:pt x="222" y="26"/>
                    </a:lnTo>
                    <a:lnTo>
                      <a:pt x="203" y="63"/>
                    </a:lnTo>
                    <a:lnTo>
                      <a:pt x="182" y="103"/>
                    </a:lnTo>
                    <a:lnTo>
                      <a:pt x="160" y="141"/>
                    </a:lnTo>
                    <a:lnTo>
                      <a:pt x="131" y="166"/>
                    </a:lnTo>
                    <a:lnTo>
                      <a:pt x="98" y="173"/>
                    </a:lnTo>
                    <a:lnTo>
                      <a:pt x="47" y="168"/>
                    </a:lnTo>
                    <a:lnTo>
                      <a:pt x="15" y="177"/>
                    </a:lnTo>
                    <a:lnTo>
                      <a:pt x="0" y="191"/>
                    </a:lnTo>
                    <a:lnTo>
                      <a:pt x="3" y="211"/>
                    </a:lnTo>
                    <a:lnTo>
                      <a:pt x="21" y="227"/>
                    </a:lnTo>
                    <a:lnTo>
                      <a:pt x="58" y="239"/>
                    </a:lnTo>
                    <a:lnTo>
                      <a:pt x="111" y="239"/>
                    </a:lnTo>
                    <a:lnTo>
                      <a:pt x="180" y="225"/>
                    </a:lnTo>
                  </a:path>
                </a:pathLst>
              </a:custGeom>
              <a:no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1" name="Freeform 304"/>
              <p:cNvSpPr>
                <a:spLocks/>
              </p:cNvSpPr>
              <p:nvPr/>
            </p:nvSpPr>
            <p:spPr bwMode="auto">
              <a:xfrm>
                <a:off x="4406" y="2500"/>
                <a:ext cx="94" cy="75"/>
              </a:xfrm>
              <a:custGeom>
                <a:avLst/>
                <a:gdLst/>
                <a:ahLst/>
                <a:cxnLst>
                  <a:cxn ang="0">
                    <a:pos x="170" y="208"/>
                  </a:cxn>
                  <a:cxn ang="0">
                    <a:pos x="196" y="194"/>
                  </a:cxn>
                  <a:cxn ang="0">
                    <a:pos x="220" y="172"/>
                  </a:cxn>
                  <a:cxn ang="0">
                    <a:pos x="241" y="145"/>
                  </a:cxn>
                  <a:cxn ang="0">
                    <a:pos x="260" y="115"/>
                  </a:cxn>
                  <a:cxn ang="0">
                    <a:pos x="272" y="85"/>
                  </a:cxn>
                  <a:cxn ang="0">
                    <a:pos x="281" y="59"/>
                  </a:cxn>
                  <a:cxn ang="0">
                    <a:pos x="284" y="37"/>
                  </a:cxn>
                  <a:cxn ang="0">
                    <a:pos x="281" y="25"/>
                  </a:cxn>
                  <a:cxn ang="0">
                    <a:pos x="254" y="0"/>
                  </a:cxn>
                  <a:cxn ang="0">
                    <a:pos x="232" y="4"/>
                  </a:cxn>
                  <a:cxn ang="0">
                    <a:pos x="211" y="25"/>
                  </a:cxn>
                  <a:cxn ang="0">
                    <a:pos x="194" y="60"/>
                  </a:cxn>
                  <a:cxn ang="0">
                    <a:pos x="174" y="97"/>
                  </a:cxn>
                  <a:cxn ang="0">
                    <a:pos x="153" y="132"/>
                  </a:cxn>
                  <a:cxn ang="0">
                    <a:pos x="126" y="157"/>
                  </a:cxn>
                  <a:cxn ang="0">
                    <a:pos x="95" y="163"/>
                  </a:cxn>
                  <a:cxn ang="0">
                    <a:pos x="46" y="158"/>
                  </a:cxn>
                  <a:cxn ang="0">
                    <a:pos x="16" y="165"/>
                  </a:cxn>
                  <a:cxn ang="0">
                    <a:pos x="0" y="180"/>
                  </a:cxn>
                  <a:cxn ang="0">
                    <a:pos x="2" y="197"/>
                  </a:cxn>
                  <a:cxn ang="0">
                    <a:pos x="19" y="212"/>
                  </a:cxn>
                  <a:cxn ang="0">
                    <a:pos x="54" y="223"/>
                  </a:cxn>
                  <a:cxn ang="0">
                    <a:pos x="104" y="222"/>
                  </a:cxn>
                  <a:cxn ang="0">
                    <a:pos x="170" y="208"/>
                  </a:cxn>
                </a:cxnLst>
                <a:rect l="0" t="0" r="r" b="b"/>
                <a:pathLst>
                  <a:path w="284" h="223">
                    <a:moveTo>
                      <a:pt x="170" y="208"/>
                    </a:moveTo>
                    <a:lnTo>
                      <a:pt x="196" y="194"/>
                    </a:lnTo>
                    <a:lnTo>
                      <a:pt x="220" y="172"/>
                    </a:lnTo>
                    <a:lnTo>
                      <a:pt x="241" y="145"/>
                    </a:lnTo>
                    <a:lnTo>
                      <a:pt x="260" y="115"/>
                    </a:lnTo>
                    <a:lnTo>
                      <a:pt x="272" y="85"/>
                    </a:lnTo>
                    <a:lnTo>
                      <a:pt x="281" y="59"/>
                    </a:lnTo>
                    <a:lnTo>
                      <a:pt x="284" y="37"/>
                    </a:lnTo>
                    <a:lnTo>
                      <a:pt x="281" y="25"/>
                    </a:lnTo>
                    <a:lnTo>
                      <a:pt x="254" y="0"/>
                    </a:lnTo>
                    <a:lnTo>
                      <a:pt x="232" y="4"/>
                    </a:lnTo>
                    <a:lnTo>
                      <a:pt x="211" y="25"/>
                    </a:lnTo>
                    <a:lnTo>
                      <a:pt x="194" y="60"/>
                    </a:lnTo>
                    <a:lnTo>
                      <a:pt x="174" y="97"/>
                    </a:lnTo>
                    <a:lnTo>
                      <a:pt x="153" y="132"/>
                    </a:lnTo>
                    <a:lnTo>
                      <a:pt x="126" y="157"/>
                    </a:lnTo>
                    <a:lnTo>
                      <a:pt x="95" y="163"/>
                    </a:lnTo>
                    <a:lnTo>
                      <a:pt x="46" y="158"/>
                    </a:lnTo>
                    <a:lnTo>
                      <a:pt x="16" y="165"/>
                    </a:lnTo>
                    <a:lnTo>
                      <a:pt x="0" y="180"/>
                    </a:lnTo>
                    <a:lnTo>
                      <a:pt x="2" y="197"/>
                    </a:lnTo>
                    <a:lnTo>
                      <a:pt x="19" y="212"/>
                    </a:lnTo>
                    <a:lnTo>
                      <a:pt x="54" y="223"/>
                    </a:lnTo>
                    <a:lnTo>
                      <a:pt x="104" y="222"/>
                    </a:lnTo>
                    <a:lnTo>
                      <a:pt x="170" y="20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2" name="Freeform 305"/>
              <p:cNvSpPr>
                <a:spLocks/>
              </p:cNvSpPr>
              <p:nvPr/>
            </p:nvSpPr>
            <p:spPr bwMode="auto">
              <a:xfrm>
                <a:off x="4409" y="2505"/>
                <a:ext cx="89" cy="69"/>
              </a:xfrm>
              <a:custGeom>
                <a:avLst/>
                <a:gdLst/>
                <a:ahLst/>
                <a:cxnLst>
                  <a:cxn ang="0">
                    <a:pos x="156" y="193"/>
                  </a:cxn>
                  <a:cxn ang="0">
                    <a:pos x="180" y="180"/>
                  </a:cxn>
                  <a:cxn ang="0">
                    <a:pos x="203" y="159"/>
                  </a:cxn>
                  <a:cxn ang="0">
                    <a:pos x="224" y="132"/>
                  </a:cxn>
                  <a:cxn ang="0">
                    <a:pos x="243" y="105"/>
                  </a:cxn>
                  <a:cxn ang="0">
                    <a:pos x="255" y="75"/>
                  </a:cxn>
                  <a:cxn ang="0">
                    <a:pos x="263" y="51"/>
                  </a:cxn>
                  <a:cxn ang="0">
                    <a:pos x="267" y="31"/>
                  </a:cxn>
                  <a:cxn ang="0">
                    <a:pos x="263" y="20"/>
                  </a:cxn>
                  <a:cxn ang="0">
                    <a:pos x="239" y="0"/>
                  </a:cxn>
                  <a:cxn ang="0">
                    <a:pos x="218" y="3"/>
                  </a:cxn>
                  <a:cxn ang="0">
                    <a:pos x="200" y="24"/>
                  </a:cxn>
                  <a:cxn ang="0">
                    <a:pos x="184" y="57"/>
                  </a:cxn>
                  <a:cxn ang="0">
                    <a:pos x="165" y="93"/>
                  </a:cxn>
                  <a:cxn ang="0">
                    <a:pos x="146" y="124"/>
                  </a:cxn>
                  <a:cxn ang="0">
                    <a:pos x="120" y="145"/>
                  </a:cxn>
                  <a:cxn ang="0">
                    <a:pos x="91" y="151"/>
                  </a:cxn>
                  <a:cxn ang="0">
                    <a:pos x="44" y="147"/>
                  </a:cxn>
                  <a:cxn ang="0">
                    <a:pos x="15" y="154"/>
                  </a:cxn>
                  <a:cxn ang="0">
                    <a:pos x="0" y="166"/>
                  </a:cxn>
                  <a:cxn ang="0">
                    <a:pos x="0" y="183"/>
                  </a:cxn>
                  <a:cxn ang="0">
                    <a:pos x="15" y="197"/>
                  </a:cxn>
                  <a:cxn ang="0">
                    <a:pos x="46" y="207"/>
                  </a:cxn>
                  <a:cxn ang="0">
                    <a:pos x="93" y="205"/>
                  </a:cxn>
                  <a:cxn ang="0">
                    <a:pos x="156" y="193"/>
                  </a:cxn>
                </a:cxnLst>
                <a:rect l="0" t="0" r="r" b="b"/>
                <a:pathLst>
                  <a:path w="267" h="207">
                    <a:moveTo>
                      <a:pt x="156" y="193"/>
                    </a:moveTo>
                    <a:lnTo>
                      <a:pt x="180" y="180"/>
                    </a:lnTo>
                    <a:lnTo>
                      <a:pt x="203" y="159"/>
                    </a:lnTo>
                    <a:lnTo>
                      <a:pt x="224" y="132"/>
                    </a:lnTo>
                    <a:lnTo>
                      <a:pt x="243" y="105"/>
                    </a:lnTo>
                    <a:lnTo>
                      <a:pt x="255" y="75"/>
                    </a:lnTo>
                    <a:lnTo>
                      <a:pt x="263" y="51"/>
                    </a:lnTo>
                    <a:lnTo>
                      <a:pt x="267" y="31"/>
                    </a:lnTo>
                    <a:lnTo>
                      <a:pt x="263" y="20"/>
                    </a:lnTo>
                    <a:lnTo>
                      <a:pt x="239" y="0"/>
                    </a:lnTo>
                    <a:lnTo>
                      <a:pt x="218" y="3"/>
                    </a:lnTo>
                    <a:lnTo>
                      <a:pt x="200" y="24"/>
                    </a:lnTo>
                    <a:lnTo>
                      <a:pt x="184" y="57"/>
                    </a:lnTo>
                    <a:lnTo>
                      <a:pt x="165" y="93"/>
                    </a:lnTo>
                    <a:lnTo>
                      <a:pt x="146" y="124"/>
                    </a:lnTo>
                    <a:lnTo>
                      <a:pt x="120" y="145"/>
                    </a:lnTo>
                    <a:lnTo>
                      <a:pt x="91" y="151"/>
                    </a:lnTo>
                    <a:lnTo>
                      <a:pt x="44" y="147"/>
                    </a:lnTo>
                    <a:lnTo>
                      <a:pt x="15" y="154"/>
                    </a:lnTo>
                    <a:lnTo>
                      <a:pt x="0" y="166"/>
                    </a:lnTo>
                    <a:lnTo>
                      <a:pt x="0" y="183"/>
                    </a:lnTo>
                    <a:lnTo>
                      <a:pt x="15" y="197"/>
                    </a:lnTo>
                    <a:lnTo>
                      <a:pt x="46" y="207"/>
                    </a:lnTo>
                    <a:lnTo>
                      <a:pt x="93" y="205"/>
                    </a:lnTo>
                    <a:lnTo>
                      <a:pt x="156" y="19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3" name="Freeform 306"/>
              <p:cNvSpPr>
                <a:spLocks/>
              </p:cNvSpPr>
              <p:nvPr/>
            </p:nvSpPr>
            <p:spPr bwMode="auto">
              <a:xfrm>
                <a:off x="4412" y="2509"/>
                <a:ext cx="84" cy="64"/>
              </a:xfrm>
              <a:custGeom>
                <a:avLst/>
                <a:gdLst/>
                <a:ahLst/>
                <a:cxnLst>
                  <a:cxn ang="0">
                    <a:pos x="146" y="181"/>
                  </a:cxn>
                  <a:cxn ang="0">
                    <a:pos x="168" y="169"/>
                  </a:cxn>
                  <a:cxn ang="0">
                    <a:pos x="190" y="149"/>
                  </a:cxn>
                  <a:cxn ang="0">
                    <a:pos x="210" y="125"/>
                  </a:cxn>
                  <a:cxn ang="0">
                    <a:pos x="228" y="98"/>
                  </a:cxn>
                  <a:cxn ang="0">
                    <a:pos x="241" y="70"/>
                  </a:cxn>
                  <a:cxn ang="0">
                    <a:pos x="249" y="46"/>
                  </a:cxn>
                  <a:cxn ang="0">
                    <a:pos x="252" y="27"/>
                  </a:cxn>
                  <a:cxn ang="0">
                    <a:pos x="249" y="17"/>
                  </a:cxn>
                  <a:cxn ang="0">
                    <a:pos x="227" y="0"/>
                  </a:cxn>
                  <a:cxn ang="0">
                    <a:pos x="209" y="6"/>
                  </a:cxn>
                  <a:cxn ang="0">
                    <a:pos x="193" y="27"/>
                  </a:cxn>
                  <a:cxn ang="0">
                    <a:pos x="177" y="57"/>
                  </a:cxn>
                  <a:cxn ang="0">
                    <a:pos x="160" y="89"/>
                  </a:cxn>
                  <a:cxn ang="0">
                    <a:pos x="140" y="119"/>
                  </a:cxn>
                  <a:cxn ang="0">
                    <a:pos x="117" y="139"/>
                  </a:cxn>
                  <a:cxn ang="0">
                    <a:pos x="89" y="144"/>
                  </a:cxn>
                  <a:cxn ang="0">
                    <a:pos x="45" y="141"/>
                  </a:cxn>
                  <a:cxn ang="0">
                    <a:pos x="15" y="147"/>
                  </a:cxn>
                  <a:cxn ang="0">
                    <a:pos x="0" y="158"/>
                  </a:cxn>
                  <a:cxn ang="0">
                    <a:pos x="0" y="172"/>
                  </a:cxn>
                  <a:cxn ang="0">
                    <a:pos x="14" y="185"/>
                  </a:cxn>
                  <a:cxn ang="0">
                    <a:pos x="43" y="193"/>
                  </a:cxn>
                  <a:cxn ang="0">
                    <a:pos x="87" y="192"/>
                  </a:cxn>
                  <a:cxn ang="0">
                    <a:pos x="146" y="181"/>
                  </a:cxn>
                </a:cxnLst>
                <a:rect l="0" t="0" r="r" b="b"/>
                <a:pathLst>
                  <a:path w="252" h="193">
                    <a:moveTo>
                      <a:pt x="146" y="181"/>
                    </a:moveTo>
                    <a:lnTo>
                      <a:pt x="168" y="169"/>
                    </a:lnTo>
                    <a:lnTo>
                      <a:pt x="190" y="149"/>
                    </a:lnTo>
                    <a:lnTo>
                      <a:pt x="210" y="125"/>
                    </a:lnTo>
                    <a:lnTo>
                      <a:pt x="228" y="98"/>
                    </a:lnTo>
                    <a:lnTo>
                      <a:pt x="241" y="70"/>
                    </a:lnTo>
                    <a:lnTo>
                      <a:pt x="249" y="46"/>
                    </a:lnTo>
                    <a:lnTo>
                      <a:pt x="252" y="27"/>
                    </a:lnTo>
                    <a:lnTo>
                      <a:pt x="249" y="17"/>
                    </a:lnTo>
                    <a:lnTo>
                      <a:pt x="227" y="0"/>
                    </a:lnTo>
                    <a:lnTo>
                      <a:pt x="209" y="6"/>
                    </a:lnTo>
                    <a:lnTo>
                      <a:pt x="193" y="27"/>
                    </a:lnTo>
                    <a:lnTo>
                      <a:pt x="177" y="57"/>
                    </a:lnTo>
                    <a:lnTo>
                      <a:pt x="160" y="89"/>
                    </a:lnTo>
                    <a:lnTo>
                      <a:pt x="140" y="119"/>
                    </a:lnTo>
                    <a:lnTo>
                      <a:pt x="117" y="139"/>
                    </a:lnTo>
                    <a:lnTo>
                      <a:pt x="89" y="144"/>
                    </a:lnTo>
                    <a:lnTo>
                      <a:pt x="45" y="141"/>
                    </a:lnTo>
                    <a:lnTo>
                      <a:pt x="15" y="147"/>
                    </a:lnTo>
                    <a:lnTo>
                      <a:pt x="0" y="158"/>
                    </a:lnTo>
                    <a:lnTo>
                      <a:pt x="0" y="172"/>
                    </a:lnTo>
                    <a:lnTo>
                      <a:pt x="14" y="185"/>
                    </a:lnTo>
                    <a:lnTo>
                      <a:pt x="43" y="193"/>
                    </a:lnTo>
                    <a:lnTo>
                      <a:pt x="87" y="192"/>
                    </a:lnTo>
                    <a:lnTo>
                      <a:pt x="146" y="18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4" name="Freeform 307"/>
              <p:cNvSpPr>
                <a:spLocks/>
              </p:cNvSpPr>
              <p:nvPr/>
            </p:nvSpPr>
            <p:spPr bwMode="auto">
              <a:xfrm>
                <a:off x="4415" y="2513"/>
                <a:ext cx="79" cy="60"/>
              </a:xfrm>
              <a:custGeom>
                <a:avLst/>
                <a:gdLst/>
                <a:ahLst/>
                <a:cxnLst>
                  <a:cxn ang="0">
                    <a:pos x="135" y="167"/>
                  </a:cxn>
                  <a:cxn ang="0">
                    <a:pos x="155" y="155"/>
                  </a:cxn>
                  <a:cxn ang="0">
                    <a:pos x="176" y="136"/>
                  </a:cxn>
                  <a:cxn ang="0">
                    <a:pos x="194" y="113"/>
                  </a:cxn>
                  <a:cxn ang="0">
                    <a:pos x="211" y="88"/>
                  </a:cxn>
                  <a:cxn ang="0">
                    <a:pos x="223" y="63"/>
                  </a:cxn>
                  <a:cxn ang="0">
                    <a:pos x="233" y="41"/>
                  </a:cxn>
                  <a:cxn ang="0">
                    <a:pos x="236" y="24"/>
                  </a:cxn>
                  <a:cxn ang="0">
                    <a:pos x="233" y="14"/>
                  </a:cxn>
                  <a:cxn ang="0">
                    <a:pos x="212" y="0"/>
                  </a:cxn>
                  <a:cxn ang="0">
                    <a:pos x="196" y="6"/>
                  </a:cxn>
                  <a:cxn ang="0">
                    <a:pos x="182" y="26"/>
                  </a:cxn>
                  <a:cxn ang="0">
                    <a:pos x="168" y="55"/>
                  </a:cxn>
                  <a:cxn ang="0">
                    <a:pos x="151" y="85"/>
                  </a:cxn>
                  <a:cxn ang="0">
                    <a:pos x="134" y="112"/>
                  </a:cxn>
                  <a:cxn ang="0">
                    <a:pos x="111" y="130"/>
                  </a:cxn>
                  <a:cxn ang="0">
                    <a:pos x="85" y="134"/>
                  </a:cxn>
                  <a:cxn ang="0">
                    <a:pos x="43" y="130"/>
                  </a:cxn>
                  <a:cxn ang="0">
                    <a:pos x="15" y="135"/>
                  </a:cxn>
                  <a:cxn ang="0">
                    <a:pos x="0" y="146"/>
                  </a:cxn>
                  <a:cxn ang="0">
                    <a:pos x="0" y="159"/>
                  </a:cxn>
                  <a:cxn ang="0">
                    <a:pos x="11" y="169"/>
                  </a:cxn>
                  <a:cxn ang="0">
                    <a:pos x="38" y="178"/>
                  </a:cxn>
                  <a:cxn ang="0">
                    <a:pos x="79" y="177"/>
                  </a:cxn>
                  <a:cxn ang="0">
                    <a:pos x="135" y="167"/>
                  </a:cxn>
                </a:cxnLst>
                <a:rect l="0" t="0" r="r" b="b"/>
                <a:pathLst>
                  <a:path w="236" h="178">
                    <a:moveTo>
                      <a:pt x="135" y="167"/>
                    </a:moveTo>
                    <a:lnTo>
                      <a:pt x="155" y="155"/>
                    </a:lnTo>
                    <a:lnTo>
                      <a:pt x="176" y="136"/>
                    </a:lnTo>
                    <a:lnTo>
                      <a:pt x="194" y="113"/>
                    </a:lnTo>
                    <a:lnTo>
                      <a:pt x="211" y="88"/>
                    </a:lnTo>
                    <a:lnTo>
                      <a:pt x="223" y="63"/>
                    </a:lnTo>
                    <a:lnTo>
                      <a:pt x="233" y="41"/>
                    </a:lnTo>
                    <a:lnTo>
                      <a:pt x="236" y="24"/>
                    </a:lnTo>
                    <a:lnTo>
                      <a:pt x="233" y="14"/>
                    </a:lnTo>
                    <a:lnTo>
                      <a:pt x="212" y="0"/>
                    </a:lnTo>
                    <a:lnTo>
                      <a:pt x="196" y="6"/>
                    </a:lnTo>
                    <a:lnTo>
                      <a:pt x="182" y="26"/>
                    </a:lnTo>
                    <a:lnTo>
                      <a:pt x="168" y="55"/>
                    </a:lnTo>
                    <a:lnTo>
                      <a:pt x="151" y="85"/>
                    </a:lnTo>
                    <a:lnTo>
                      <a:pt x="134" y="112"/>
                    </a:lnTo>
                    <a:lnTo>
                      <a:pt x="111" y="130"/>
                    </a:lnTo>
                    <a:lnTo>
                      <a:pt x="85" y="134"/>
                    </a:lnTo>
                    <a:lnTo>
                      <a:pt x="43" y="130"/>
                    </a:lnTo>
                    <a:lnTo>
                      <a:pt x="15" y="135"/>
                    </a:lnTo>
                    <a:lnTo>
                      <a:pt x="0" y="146"/>
                    </a:lnTo>
                    <a:lnTo>
                      <a:pt x="0" y="159"/>
                    </a:lnTo>
                    <a:lnTo>
                      <a:pt x="11" y="169"/>
                    </a:lnTo>
                    <a:lnTo>
                      <a:pt x="38" y="178"/>
                    </a:lnTo>
                    <a:lnTo>
                      <a:pt x="79" y="177"/>
                    </a:lnTo>
                    <a:lnTo>
                      <a:pt x="135" y="16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5" name="Freeform 308"/>
              <p:cNvSpPr>
                <a:spLocks/>
              </p:cNvSpPr>
              <p:nvPr/>
            </p:nvSpPr>
            <p:spPr bwMode="auto">
              <a:xfrm>
                <a:off x="4418" y="2518"/>
                <a:ext cx="73" cy="54"/>
              </a:xfrm>
              <a:custGeom>
                <a:avLst/>
                <a:gdLst/>
                <a:ahLst/>
                <a:cxnLst>
                  <a:cxn ang="0">
                    <a:pos x="123" y="150"/>
                  </a:cxn>
                  <a:cxn ang="0">
                    <a:pos x="142" y="139"/>
                  </a:cxn>
                  <a:cxn ang="0">
                    <a:pos x="161" y="123"/>
                  </a:cxn>
                  <a:cxn ang="0">
                    <a:pos x="180" y="101"/>
                  </a:cxn>
                  <a:cxn ang="0">
                    <a:pos x="197" y="78"/>
                  </a:cxn>
                  <a:cxn ang="0">
                    <a:pos x="209" y="54"/>
                  </a:cxn>
                  <a:cxn ang="0">
                    <a:pos x="218" y="34"/>
                  </a:cxn>
                  <a:cxn ang="0">
                    <a:pos x="220" y="18"/>
                  </a:cxn>
                  <a:cxn ang="0">
                    <a:pos x="218" y="10"/>
                  </a:cxn>
                  <a:cxn ang="0">
                    <a:pos x="201" y="0"/>
                  </a:cxn>
                  <a:cxn ang="0">
                    <a:pos x="186" y="8"/>
                  </a:cxn>
                  <a:cxn ang="0">
                    <a:pos x="172" y="27"/>
                  </a:cxn>
                  <a:cxn ang="0">
                    <a:pos x="160" y="54"/>
                  </a:cxn>
                  <a:cxn ang="0">
                    <a:pos x="144" y="81"/>
                  </a:cxn>
                  <a:cxn ang="0">
                    <a:pos x="128" y="105"/>
                  </a:cxn>
                  <a:cxn ang="0">
                    <a:pos x="107" y="120"/>
                  </a:cxn>
                  <a:cxn ang="0">
                    <a:pos x="83" y="125"/>
                  </a:cxn>
                  <a:cxn ang="0">
                    <a:pos x="43" y="121"/>
                  </a:cxn>
                  <a:cxn ang="0">
                    <a:pos x="17" y="126"/>
                  </a:cxn>
                  <a:cxn ang="0">
                    <a:pos x="1" y="134"/>
                  </a:cxn>
                  <a:cxn ang="0">
                    <a:pos x="0" y="147"/>
                  </a:cxn>
                  <a:cxn ang="0">
                    <a:pos x="9" y="155"/>
                  </a:cxn>
                  <a:cxn ang="0">
                    <a:pos x="34" y="161"/>
                  </a:cxn>
                  <a:cxn ang="0">
                    <a:pos x="71" y="160"/>
                  </a:cxn>
                  <a:cxn ang="0">
                    <a:pos x="123" y="150"/>
                  </a:cxn>
                </a:cxnLst>
                <a:rect l="0" t="0" r="r" b="b"/>
                <a:pathLst>
                  <a:path w="220" h="161">
                    <a:moveTo>
                      <a:pt x="123" y="150"/>
                    </a:moveTo>
                    <a:lnTo>
                      <a:pt x="142" y="139"/>
                    </a:lnTo>
                    <a:lnTo>
                      <a:pt x="161" y="123"/>
                    </a:lnTo>
                    <a:lnTo>
                      <a:pt x="180" y="101"/>
                    </a:lnTo>
                    <a:lnTo>
                      <a:pt x="197" y="78"/>
                    </a:lnTo>
                    <a:lnTo>
                      <a:pt x="209" y="54"/>
                    </a:lnTo>
                    <a:lnTo>
                      <a:pt x="218" y="34"/>
                    </a:lnTo>
                    <a:lnTo>
                      <a:pt x="220" y="18"/>
                    </a:lnTo>
                    <a:lnTo>
                      <a:pt x="218" y="10"/>
                    </a:lnTo>
                    <a:lnTo>
                      <a:pt x="201" y="0"/>
                    </a:lnTo>
                    <a:lnTo>
                      <a:pt x="186" y="8"/>
                    </a:lnTo>
                    <a:lnTo>
                      <a:pt x="172" y="27"/>
                    </a:lnTo>
                    <a:lnTo>
                      <a:pt x="160" y="54"/>
                    </a:lnTo>
                    <a:lnTo>
                      <a:pt x="144" y="81"/>
                    </a:lnTo>
                    <a:lnTo>
                      <a:pt x="128" y="105"/>
                    </a:lnTo>
                    <a:lnTo>
                      <a:pt x="107" y="120"/>
                    </a:lnTo>
                    <a:lnTo>
                      <a:pt x="83" y="125"/>
                    </a:lnTo>
                    <a:lnTo>
                      <a:pt x="43" y="121"/>
                    </a:lnTo>
                    <a:lnTo>
                      <a:pt x="17" y="126"/>
                    </a:lnTo>
                    <a:lnTo>
                      <a:pt x="1" y="134"/>
                    </a:lnTo>
                    <a:lnTo>
                      <a:pt x="0" y="147"/>
                    </a:lnTo>
                    <a:lnTo>
                      <a:pt x="9" y="155"/>
                    </a:lnTo>
                    <a:lnTo>
                      <a:pt x="34" y="161"/>
                    </a:lnTo>
                    <a:lnTo>
                      <a:pt x="71" y="160"/>
                    </a:lnTo>
                    <a:lnTo>
                      <a:pt x="123" y="15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6" name="Freeform 309"/>
              <p:cNvSpPr>
                <a:spLocks/>
              </p:cNvSpPr>
              <p:nvPr/>
            </p:nvSpPr>
            <p:spPr bwMode="auto">
              <a:xfrm>
                <a:off x="4421" y="2522"/>
                <a:ext cx="68" cy="49"/>
              </a:xfrm>
              <a:custGeom>
                <a:avLst/>
                <a:gdLst/>
                <a:ahLst/>
                <a:cxnLst>
                  <a:cxn ang="0">
                    <a:pos x="113" y="136"/>
                  </a:cxn>
                  <a:cxn ang="0">
                    <a:pos x="130" y="126"/>
                  </a:cxn>
                  <a:cxn ang="0">
                    <a:pos x="149" y="112"/>
                  </a:cxn>
                  <a:cxn ang="0">
                    <a:pos x="166" y="91"/>
                  </a:cxn>
                  <a:cxn ang="0">
                    <a:pos x="182" y="69"/>
                  </a:cxn>
                  <a:cxn ang="0">
                    <a:pos x="194" y="47"/>
                  </a:cxn>
                  <a:cxn ang="0">
                    <a:pos x="203" y="27"/>
                  </a:cxn>
                  <a:cxn ang="0">
                    <a:pos x="205" y="12"/>
                  </a:cxn>
                  <a:cxn ang="0">
                    <a:pos x="203" y="6"/>
                  </a:cxn>
                  <a:cxn ang="0">
                    <a:pos x="187" y="0"/>
                  </a:cxn>
                  <a:cxn ang="0">
                    <a:pos x="174" y="9"/>
                  </a:cxn>
                  <a:cxn ang="0">
                    <a:pos x="162" y="27"/>
                  </a:cxn>
                  <a:cxn ang="0">
                    <a:pos x="151" y="52"/>
                  </a:cxn>
                  <a:cxn ang="0">
                    <a:pos x="138" y="76"/>
                  </a:cxn>
                  <a:cxn ang="0">
                    <a:pos x="122" y="98"/>
                  </a:cxn>
                  <a:cxn ang="0">
                    <a:pos x="102" y="112"/>
                  </a:cxn>
                  <a:cxn ang="0">
                    <a:pos x="80" y="115"/>
                  </a:cxn>
                  <a:cxn ang="0">
                    <a:pos x="43" y="110"/>
                  </a:cxn>
                  <a:cxn ang="0">
                    <a:pos x="18" y="114"/>
                  </a:cxn>
                  <a:cxn ang="0">
                    <a:pos x="3" y="123"/>
                  </a:cxn>
                  <a:cxn ang="0">
                    <a:pos x="0" y="132"/>
                  </a:cxn>
                  <a:cxn ang="0">
                    <a:pos x="8" y="141"/>
                  </a:cxn>
                  <a:cxn ang="0">
                    <a:pos x="30" y="146"/>
                  </a:cxn>
                  <a:cxn ang="0">
                    <a:pos x="64" y="145"/>
                  </a:cxn>
                  <a:cxn ang="0">
                    <a:pos x="113" y="136"/>
                  </a:cxn>
                </a:cxnLst>
                <a:rect l="0" t="0" r="r" b="b"/>
                <a:pathLst>
                  <a:path w="205" h="146">
                    <a:moveTo>
                      <a:pt x="113" y="136"/>
                    </a:moveTo>
                    <a:lnTo>
                      <a:pt x="130" y="126"/>
                    </a:lnTo>
                    <a:lnTo>
                      <a:pt x="149" y="112"/>
                    </a:lnTo>
                    <a:lnTo>
                      <a:pt x="166" y="91"/>
                    </a:lnTo>
                    <a:lnTo>
                      <a:pt x="182" y="69"/>
                    </a:lnTo>
                    <a:lnTo>
                      <a:pt x="194" y="47"/>
                    </a:lnTo>
                    <a:lnTo>
                      <a:pt x="203" y="27"/>
                    </a:lnTo>
                    <a:lnTo>
                      <a:pt x="205" y="12"/>
                    </a:lnTo>
                    <a:lnTo>
                      <a:pt x="203" y="6"/>
                    </a:lnTo>
                    <a:lnTo>
                      <a:pt x="187" y="0"/>
                    </a:lnTo>
                    <a:lnTo>
                      <a:pt x="174" y="9"/>
                    </a:lnTo>
                    <a:lnTo>
                      <a:pt x="162" y="27"/>
                    </a:lnTo>
                    <a:lnTo>
                      <a:pt x="151" y="52"/>
                    </a:lnTo>
                    <a:lnTo>
                      <a:pt x="138" y="76"/>
                    </a:lnTo>
                    <a:lnTo>
                      <a:pt x="122" y="98"/>
                    </a:lnTo>
                    <a:lnTo>
                      <a:pt x="102" y="112"/>
                    </a:lnTo>
                    <a:lnTo>
                      <a:pt x="80" y="115"/>
                    </a:lnTo>
                    <a:lnTo>
                      <a:pt x="43" y="110"/>
                    </a:lnTo>
                    <a:lnTo>
                      <a:pt x="18" y="114"/>
                    </a:lnTo>
                    <a:lnTo>
                      <a:pt x="3" y="123"/>
                    </a:lnTo>
                    <a:lnTo>
                      <a:pt x="0" y="132"/>
                    </a:lnTo>
                    <a:lnTo>
                      <a:pt x="8" y="141"/>
                    </a:lnTo>
                    <a:lnTo>
                      <a:pt x="30" y="146"/>
                    </a:lnTo>
                    <a:lnTo>
                      <a:pt x="64" y="145"/>
                    </a:lnTo>
                    <a:lnTo>
                      <a:pt x="113" y="13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7" name="Freeform 310"/>
              <p:cNvSpPr>
                <a:spLocks/>
              </p:cNvSpPr>
              <p:nvPr/>
            </p:nvSpPr>
            <p:spPr bwMode="auto">
              <a:xfrm>
                <a:off x="4424" y="2527"/>
                <a:ext cx="63" cy="44"/>
              </a:xfrm>
              <a:custGeom>
                <a:avLst/>
                <a:gdLst/>
                <a:ahLst/>
                <a:cxnLst>
                  <a:cxn ang="0">
                    <a:pos x="102" y="121"/>
                  </a:cxn>
                  <a:cxn ang="0">
                    <a:pos x="116" y="111"/>
                  </a:cxn>
                  <a:cxn ang="0">
                    <a:pos x="134" y="98"/>
                  </a:cxn>
                  <a:cxn ang="0">
                    <a:pos x="151" y="79"/>
                  </a:cxn>
                  <a:cxn ang="0">
                    <a:pos x="167" y="60"/>
                  </a:cxn>
                  <a:cxn ang="0">
                    <a:pos x="178" y="38"/>
                  </a:cxn>
                  <a:cxn ang="0">
                    <a:pos x="188" y="20"/>
                  </a:cxn>
                  <a:cxn ang="0">
                    <a:pos x="190" y="7"/>
                  </a:cxn>
                  <a:cxn ang="0">
                    <a:pos x="188" y="1"/>
                  </a:cxn>
                  <a:cxn ang="0">
                    <a:pos x="175" y="0"/>
                  </a:cxn>
                  <a:cxn ang="0">
                    <a:pos x="164" y="9"/>
                  </a:cxn>
                  <a:cxn ang="0">
                    <a:pos x="153" y="27"/>
                  </a:cxn>
                  <a:cxn ang="0">
                    <a:pos x="143" y="50"/>
                  </a:cxn>
                  <a:cxn ang="0">
                    <a:pos x="131" y="71"/>
                  </a:cxn>
                  <a:cxn ang="0">
                    <a:pos x="116" y="90"/>
                  </a:cxn>
                  <a:cxn ang="0">
                    <a:pos x="98" y="103"/>
                  </a:cxn>
                  <a:cxn ang="0">
                    <a:pos x="77" y="105"/>
                  </a:cxn>
                  <a:cxn ang="0">
                    <a:pos x="42" y="100"/>
                  </a:cxn>
                  <a:cxn ang="0">
                    <a:pos x="18" y="104"/>
                  </a:cxn>
                  <a:cxn ang="0">
                    <a:pos x="4" y="110"/>
                  </a:cxn>
                  <a:cxn ang="0">
                    <a:pos x="0" y="120"/>
                  </a:cxn>
                  <a:cxn ang="0">
                    <a:pos x="7" y="126"/>
                  </a:cxn>
                  <a:cxn ang="0">
                    <a:pos x="26" y="131"/>
                  </a:cxn>
                  <a:cxn ang="0">
                    <a:pos x="56" y="130"/>
                  </a:cxn>
                  <a:cxn ang="0">
                    <a:pos x="102" y="121"/>
                  </a:cxn>
                </a:cxnLst>
                <a:rect l="0" t="0" r="r" b="b"/>
                <a:pathLst>
                  <a:path w="190" h="131">
                    <a:moveTo>
                      <a:pt x="102" y="121"/>
                    </a:moveTo>
                    <a:lnTo>
                      <a:pt x="116" y="111"/>
                    </a:lnTo>
                    <a:lnTo>
                      <a:pt x="134" y="98"/>
                    </a:lnTo>
                    <a:lnTo>
                      <a:pt x="151" y="79"/>
                    </a:lnTo>
                    <a:lnTo>
                      <a:pt x="167" y="60"/>
                    </a:lnTo>
                    <a:lnTo>
                      <a:pt x="178" y="38"/>
                    </a:lnTo>
                    <a:lnTo>
                      <a:pt x="188" y="20"/>
                    </a:lnTo>
                    <a:lnTo>
                      <a:pt x="190" y="7"/>
                    </a:lnTo>
                    <a:lnTo>
                      <a:pt x="188" y="1"/>
                    </a:lnTo>
                    <a:lnTo>
                      <a:pt x="175" y="0"/>
                    </a:lnTo>
                    <a:lnTo>
                      <a:pt x="164" y="9"/>
                    </a:lnTo>
                    <a:lnTo>
                      <a:pt x="153" y="27"/>
                    </a:lnTo>
                    <a:lnTo>
                      <a:pt x="143" y="50"/>
                    </a:lnTo>
                    <a:lnTo>
                      <a:pt x="131" y="71"/>
                    </a:lnTo>
                    <a:lnTo>
                      <a:pt x="116" y="90"/>
                    </a:lnTo>
                    <a:lnTo>
                      <a:pt x="98" y="103"/>
                    </a:lnTo>
                    <a:lnTo>
                      <a:pt x="77" y="105"/>
                    </a:lnTo>
                    <a:lnTo>
                      <a:pt x="42" y="100"/>
                    </a:lnTo>
                    <a:lnTo>
                      <a:pt x="18" y="104"/>
                    </a:lnTo>
                    <a:lnTo>
                      <a:pt x="4" y="110"/>
                    </a:lnTo>
                    <a:lnTo>
                      <a:pt x="0" y="120"/>
                    </a:lnTo>
                    <a:lnTo>
                      <a:pt x="7" y="126"/>
                    </a:lnTo>
                    <a:lnTo>
                      <a:pt x="26" y="131"/>
                    </a:lnTo>
                    <a:lnTo>
                      <a:pt x="56" y="130"/>
                    </a:lnTo>
                    <a:lnTo>
                      <a:pt x="102" y="121"/>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8" name="Freeform 311"/>
              <p:cNvSpPr>
                <a:spLocks/>
              </p:cNvSpPr>
              <p:nvPr/>
            </p:nvSpPr>
            <p:spPr bwMode="auto">
              <a:xfrm>
                <a:off x="4427" y="2531"/>
                <a:ext cx="58" cy="39"/>
              </a:xfrm>
              <a:custGeom>
                <a:avLst/>
                <a:gdLst/>
                <a:ahLst/>
                <a:cxnLst>
                  <a:cxn ang="0">
                    <a:pos x="90" y="109"/>
                  </a:cxn>
                  <a:cxn ang="0">
                    <a:pos x="104" y="100"/>
                  </a:cxn>
                  <a:cxn ang="0">
                    <a:pos x="120" y="88"/>
                  </a:cxn>
                  <a:cxn ang="0">
                    <a:pos x="136" y="70"/>
                  </a:cxn>
                  <a:cxn ang="0">
                    <a:pos x="152" y="53"/>
                  </a:cxn>
                  <a:cxn ang="0">
                    <a:pos x="163" y="33"/>
                  </a:cxn>
                  <a:cxn ang="0">
                    <a:pos x="171" y="17"/>
                  </a:cxn>
                  <a:cxn ang="0">
                    <a:pos x="175" y="5"/>
                  </a:cxn>
                  <a:cxn ang="0">
                    <a:pos x="172" y="0"/>
                  </a:cxn>
                  <a:cxn ang="0">
                    <a:pos x="161" y="1"/>
                  </a:cxn>
                  <a:cxn ang="0">
                    <a:pos x="153" y="13"/>
                  </a:cxn>
                  <a:cxn ang="0">
                    <a:pos x="144" y="29"/>
                  </a:cxn>
                  <a:cxn ang="0">
                    <a:pos x="136" y="50"/>
                  </a:cxn>
                  <a:cxn ang="0">
                    <a:pos x="123" y="69"/>
                  </a:cxn>
                  <a:cxn ang="0">
                    <a:pos x="111" y="84"/>
                  </a:cxn>
                  <a:cxn ang="0">
                    <a:pos x="94" y="94"/>
                  </a:cxn>
                  <a:cxn ang="0">
                    <a:pos x="74" y="97"/>
                  </a:cxn>
                  <a:cxn ang="0">
                    <a:pos x="41" y="92"/>
                  </a:cxn>
                  <a:cxn ang="0">
                    <a:pos x="18" y="94"/>
                  </a:cxn>
                  <a:cxn ang="0">
                    <a:pos x="3" y="100"/>
                  </a:cxn>
                  <a:cxn ang="0">
                    <a:pos x="0" y="108"/>
                  </a:cxn>
                  <a:cxn ang="0">
                    <a:pos x="4" y="113"/>
                  </a:cxn>
                  <a:cxn ang="0">
                    <a:pos x="20" y="116"/>
                  </a:cxn>
                  <a:cxn ang="0">
                    <a:pos x="49" y="115"/>
                  </a:cxn>
                  <a:cxn ang="0">
                    <a:pos x="90" y="109"/>
                  </a:cxn>
                </a:cxnLst>
                <a:rect l="0" t="0" r="r" b="b"/>
                <a:pathLst>
                  <a:path w="175" h="116">
                    <a:moveTo>
                      <a:pt x="90" y="109"/>
                    </a:moveTo>
                    <a:lnTo>
                      <a:pt x="104" y="100"/>
                    </a:lnTo>
                    <a:lnTo>
                      <a:pt x="120" y="88"/>
                    </a:lnTo>
                    <a:lnTo>
                      <a:pt x="136" y="70"/>
                    </a:lnTo>
                    <a:lnTo>
                      <a:pt x="152" y="53"/>
                    </a:lnTo>
                    <a:lnTo>
                      <a:pt x="163" y="33"/>
                    </a:lnTo>
                    <a:lnTo>
                      <a:pt x="171" y="17"/>
                    </a:lnTo>
                    <a:lnTo>
                      <a:pt x="175" y="5"/>
                    </a:lnTo>
                    <a:lnTo>
                      <a:pt x="172" y="0"/>
                    </a:lnTo>
                    <a:lnTo>
                      <a:pt x="161" y="1"/>
                    </a:lnTo>
                    <a:lnTo>
                      <a:pt x="153" y="13"/>
                    </a:lnTo>
                    <a:lnTo>
                      <a:pt x="144" y="29"/>
                    </a:lnTo>
                    <a:lnTo>
                      <a:pt x="136" y="50"/>
                    </a:lnTo>
                    <a:lnTo>
                      <a:pt x="123" y="69"/>
                    </a:lnTo>
                    <a:lnTo>
                      <a:pt x="111" y="84"/>
                    </a:lnTo>
                    <a:lnTo>
                      <a:pt x="94" y="94"/>
                    </a:lnTo>
                    <a:lnTo>
                      <a:pt x="74" y="97"/>
                    </a:lnTo>
                    <a:lnTo>
                      <a:pt x="41" y="92"/>
                    </a:lnTo>
                    <a:lnTo>
                      <a:pt x="18" y="94"/>
                    </a:lnTo>
                    <a:lnTo>
                      <a:pt x="3" y="100"/>
                    </a:lnTo>
                    <a:lnTo>
                      <a:pt x="0" y="108"/>
                    </a:lnTo>
                    <a:lnTo>
                      <a:pt x="4" y="113"/>
                    </a:lnTo>
                    <a:lnTo>
                      <a:pt x="20" y="116"/>
                    </a:lnTo>
                    <a:lnTo>
                      <a:pt x="49" y="115"/>
                    </a:lnTo>
                    <a:lnTo>
                      <a:pt x="90" y="10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29" name="Freeform 312"/>
              <p:cNvSpPr>
                <a:spLocks/>
              </p:cNvSpPr>
              <p:nvPr/>
            </p:nvSpPr>
            <p:spPr bwMode="auto">
              <a:xfrm>
                <a:off x="4264" y="2023"/>
                <a:ext cx="294" cy="299"/>
              </a:xfrm>
              <a:custGeom>
                <a:avLst/>
                <a:gdLst/>
                <a:ahLst/>
                <a:cxnLst>
                  <a:cxn ang="0">
                    <a:pos x="441" y="0"/>
                  </a:cxn>
                  <a:cxn ang="0">
                    <a:pos x="633" y="38"/>
                  </a:cxn>
                  <a:cxn ang="0">
                    <a:pos x="772" y="140"/>
                  </a:cxn>
                  <a:cxn ang="0">
                    <a:pos x="854" y="283"/>
                  </a:cxn>
                  <a:cxn ang="0">
                    <a:pos x="882" y="448"/>
                  </a:cxn>
                  <a:cxn ang="0">
                    <a:pos x="854" y="612"/>
                  </a:cxn>
                  <a:cxn ang="0">
                    <a:pos x="772" y="756"/>
                  </a:cxn>
                  <a:cxn ang="0">
                    <a:pos x="633" y="858"/>
                  </a:cxn>
                  <a:cxn ang="0">
                    <a:pos x="441" y="897"/>
                  </a:cxn>
                  <a:cxn ang="0">
                    <a:pos x="247" y="858"/>
                  </a:cxn>
                  <a:cxn ang="0">
                    <a:pos x="110" y="756"/>
                  </a:cxn>
                  <a:cxn ang="0">
                    <a:pos x="26" y="612"/>
                  </a:cxn>
                  <a:cxn ang="0">
                    <a:pos x="0" y="448"/>
                  </a:cxn>
                  <a:cxn ang="0">
                    <a:pos x="26" y="283"/>
                  </a:cxn>
                  <a:cxn ang="0">
                    <a:pos x="110" y="140"/>
                  </a:cxn>
                  <a:cxn ang="0">
                    <a:pos x="247" y="38"/>
                  </a:cxn>
                  <a:cxn ang="0">
                    <a:pos x="441" y="0"/>
                  </a:cxn>
                </a:cxnLst>
                <a:rect l="0" t="0" r="r" b="b"/>
                <a:pathLst>
                  <a:path w="882" h="897">
                    <a:moveTo>
                      <a:pt x="441" y="0"/>
                    </a:moveTo>
                    <a:lnTo>
                      <a:pt x="633" y="38"/>
                    </a:lnTo>
                    <a:lnTo>
                      <a:pt x="772" y="140"/>
                    </a:lnTo>
                    <a:lnTo>
                      <a:pt x="854" y="283"/>
                    </a:lnTo>
                    <a:lnTo>
                      <a:pt x="882" y="448"/>
                    </a:lnTo>
                    <a:lnTo>
                      <a:pt x="854" y="612"/>
                    </a:lnTo>
                    <a:lnTo>
                      <a:pt x="772" y="756"/>
                    </a:lnTo>
                    <a:lnTo>
                      <a:pt x="633" y="858"/>
                    </a:lnTo>
                    <a:lnTo>
                      <a:pt x="441" y="897"/>
                    </a:lnTo>
                    <a:lnTo>
                      <a:pt x="247" y="858"/>
                    </a:lnTo>
                    <a:lnTo>
                      <a:pt x="110" y="756"/>
                    </a:lnTo>
                    <a:lnTo>
                      <a:pt x="26" y="612"/>
                    </a:lnTo>
                    <a:lnTo>
                      <a:pt x="0" y="448"/>
                    </a:lnTo>
                    <a:lnTo>
                      <a:pt x="26" y="283"/>
                    </a:lnTo>
                    <a:lnTo>
                      <a:pt x="110" y="140"/>
                    </a:lnTo>
                    <a:lnTo>
                      <a:pt x="247" y="38"/>
                    </a:lnTo>
                    <a:lnTo>
                      <a:pt x="441" y="0"/>
                    </a:lnTo>
                    <a:close/>
                  </a:path>
                </a:pathLst>
              </a:custGeom>
              <a:solidFill>
                <a:srgbClr val="EDE8F2"/>
              </a:solidFill>
              <a:ln w="3175">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0" name="Freeform 313"/>
              <p:cNvSpPr>
                <a:spLocks/>
              </p:cNvSpPr>
              <p:nvPr/>
            </p:nvSpPr>
            <p:spPr bwMode="auto">
              <a:xfrm>
                <a:off x="4274" y="2034"/>
                <a:ext cx="275" cy="279"/>
              </a:xfrm>
              <a:custGeom>
                <a:avLst/>
                <a:gdLst/>
                <a:ahLst/>
                <a:cxnLst>
                  <a:cxn ang="0">
                    <a:pos x="413" y="0"/>
                  </a:cxn>
                  <a:cxn ang="0">
                    <a:pos x="593" y="36"/>
                  </a:cxn>
                  <a:cxn ang="0">
                    <a:pos x="722" y="130"/>
                  </a:cxn>
                  <a:cxn ang="0">
                    <a:pos x="799" y="264"/>
                  </a:cxn>
                  <a:cxn ang="0">
                    <a:pos x="825" y="418"/>
                  </a:cxn>
                  <a:cxn ang="0">
                    <a:pos x="799" y="570"/>
                  </a:cxn>
                  <a:cxn ang="0">
                    <a:pos x="722" y="705"/>
                  </a:cxn>
                  <a:cxn ang="0">
                    <a:pos x="593" y="799"/>
                  </a:cxn>
                  <a:cxn ang="0">
                    <a:pos x="413" y="836"/>
                  </a:cxn>
                  <a:cxn ang="0">
                    <a:pos x="232" y="799"/>
                  </a:cxn>
                  <a:cxn ang="0">
                    <a:pos x="103" y="705"/>
                  </a:cxn>
                  <a:cxn ang="0">
                    <a:pos x="26" y="570"/>
                  </a:cxn>
                  <a:cxn ang="0">
                    <a:pos x="0" y="418"/>
                  </a:cxn>
                  <a:cxn ang="0">
                    <a:pos x="26" y="264"/>
                  </a:cxn>
                  <a:cxn ang="0">
                    <a:pos x="103" y="130"/>
                  </a:cxn>
                  <a:cxn ang="0">
                    <a:pos x="232" y="36"/>
                  </a:cxn>
                  <a:cxn ang="0">
                    <a:pos x="413" y="0"/>
                  </a:cxn>
                </a:cxnLst>
                <a:rect l="0" t="0" r="r" b="b"/>
                <a:pathLst>
                  <a:path w="825" h="836">
                    <a:moveTo>
                      <a:pt x="413" y="0"/>
                    </a:moveTo>
                    <a:lnTo>
                      <a:pt x="593" y="36"/>
                    </a:lnTo>
                    <a:lnTo>
                      <a:pt x="722" y="130"/>
                    </a:lnTo>
                    <a:lnTo>
                      <a:pt x="799" y="264"/>
                    </a:lnTo>
                    <a:lnTo>
                      <a:pt x="825" y="418"/>
                    </a:lnTo>
                    <a:lnTo>
                      <a:pt x="799" y="570"/>
                    </a:lnTo>
                    <a:lnTo>
                      <a:pt x="722" y="705"/>
                    </a:lnTo>
                    <a:lnTo>
                      <a:pt x="593" y="799"/>
                    </a:lnTo>
                    <a:lnTo>
                      <a:pt x="413" y="836"/>
                    </a:lnTo>
                    <a:lnTo>
                      <a:pt x="232" y="799"/>
                    </a:lnTo>
                    <a:lnTo>
                      <a:pt x="103" y="705"/>
                    </a:lnTo>
                    <a:lnTo>
                      <a:pt x="26" y="570"/>
                    </a:lnTo>
                    <a:lnTo>
                      <a:pt x="0" y="418"/>
                    </a:lnTo>
                    <a:lnTo>
                      <a:pt x="26" y="264"/>
                    </a:lnTo>
                    <a:lnTo>
                      <a:pt x="103" y="130"/>
                    </a:lnTo>
                    <a:lnTo>
                      <a:pt x="232" y="36"/>
                    </a:lnTo>
                    <a:lnTo>
                      <a:pt x="413" y="0"/>
                    </a:lnTo>
                    <a:close/>
                  </a:path>
                </a:pathLst>
              </a:custGeom>
              <a:solidFill>
                <a:srgbClr val="EDE8F2"/>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1" name="Freeform 314"/>
              <p:cNvSpPr>
                <a:spLocks/>
              </p:cNvSpPr>
              <p:nvPr/>
            </p:nvSpPr>
            <p:spPr bwMode="auto">
              <a:xfrm>
                <a:off x="4285" y="2045"/>
                <a:ext cx="255" cy="259"/>
              </a:xfrm>
              <a:custGeom>
                <a:avLst/>
                <a:gdLst/>
                <a:ahLst/>
                <a:cxnLst>
                  <a:cxn ang="0">
                    <a:pos x="384" y="0"/>
                  </a:cxn>
                  <a:cxn ang="0">
                    <a:pos x="551" y="32"/>
                  </a:cxn>
                  <a:cxn ang="0">
                    <a:pos x="671" y="120"/>
                  </a:cxn>
                  <a:cxn ang="0">
                    <a:pos x="742" y="245"/>
                  </a:cxn>
                  <a:cxn ang="0">
                    <a:pos x="766" y="388"/>
                  </a:cxn>
                  <a:cxn ang="0">
                    <a:pos x="742" y="531"/>
                  </a:cxn>
                  <a:cxn ang="0">
                    <a:pos x="671" y="654"/>
                  </a:cxn>
                  <a:cxn ang="0">
                    <a:pos x="551" y="742"/>
                  </a:cxn>
                  <a:cxn ang="0">
                    <a:pos x="384" y="777"/>
                  </a:cxn>
                  <a:cxn ang="0">
                    <a:pos x="215" y="742"/>
                  </a:cxn>
                  <a:cxn ang="0">
                    <a:pos x="96" y="654"/>
                  </a:cxn>
                  <a:cxn ang="0">
                    <a:pos x="24" y="531"/>
                  </a:cxn>
                  <a:cxn ang="0">
                    <a:pos x="0" y="388"/>
                  </a:cxn>
                  <a:cxn ang="0">
                    <a:pos x="24" y="245"/>
                  </a:cxn>
                  <a:cxn ang="0">
                    <a:pos x="96" y="120"/>
                  </a:cxn>
                  <a:cxn ang="0">
                    <a:pos x="215" y="32"/>
                  </a:cxn>
                  <a:cxn ang="0">
                    <a:pos x="384" y="0"/>
                  </a:cxn>
                </a:cxnLst>
                <a:rect l="0" t="0" r="r" b="b"/>
                <a:pathLst>
                  <a:path w="766" h="777">
                    <a:moveTo>
                      <a:pt x="384" y="0"/>
                    </a:moveTo>
                    <a:lnTo>
                      <a:pt x="551" y="32"/>
                    </a:lnTo>
                    <a:lnTo>
                      <a:pt x="671" y="120"/>
                    </a:lnTo>
                    <a:lnTo>
                      <a:pt x="742" y="245"/>
                    </a:lnTo>
                    <a:lnTo>
                      <a:pt x="766" y="388"/>
                    </a:lnTo>
                    <a:lnTo>
                      <a:pt x="742" y="531"/>
                    </a:lnTo>
                    <a:lnTo>
                      <a:pt x="671" y="654"/>
                    </a:lnTo>
                    <a:lnTo>
                      <a:pt x="551" y="742"/>
                    </a:lnTo>
                    <a:lnTo>
                      <a:pt x="384" y="777"/>
                    </a:lnTo>
                    <a:lnTo>
                      <a:pt x="215" y="742"/>
                    </a:lnTo>
                    <a:lnTo>
                      <a:pt x="96" y="654"/>
                    </a:lnTo>
                    <a:lnTo>
                      <a:pt x="24" y="531"/>
                    </a:lnTo>
                    <a:lnTo>
                      <a:pt x="0" y="388"/>
                    </a:lnTo>
                    <a:lnTo>
                      <a:pt x="24" y="245"/>
                    </a:lnTo>
                    <a:lnTo>
                      <a:pt x="96" y="120"/>
                    </a:lnTo>
                    <a:lnTo>
                      <a:pt x="215" y="32"/>
                    </a:lnTo>
                    <a:lnTo>
                      <a:pt x="384" y="0"/>
                    </a:lnTo>
                    <a:close/>
                  </a:path>
                </a:pathLst>
              </a:custGeom>
              <a:solidFill>
                <a:srgbClr val="F0EBF5"/>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2" name="Freeform 315"/>
              <p:cNvSpPr>
                <a:spLocks/>
              </p:cNvSpPr>
              <p:nvPr/>
            </p:nvSpPr>
            <p:spPr bwMode="auto">
              <a:xfrm>
                <a:off x="4296" y="2056"/>
                <a:ext cx="235" cy="239"/>
              </a:xfrm>
              <a:custGeom>
                <a:avLst/>
                <a:gdLst/>
                <a:ahLst/>
                <a:cxnLst>
                  <a:cxn ang="0">
                    <a:pos x="353" y="0"/>
                  </a:cxn>
                  <a:cxn ang="0">
                    <a:pos x="508" y="30"/>
                  </a:cxn>
                  <a:cxn ang="0">
                    <a:pos x="618" y="112"/>
                  </a:cxn>
                  <a:cxn ang="0">
                    <a:pos x="684" y="226"/>
                  </a:cxn>
                  <a:cxn ang="0">
                    <a:pos x="706" y="358"/>
                  </a:cxn>
                  <a:cxn ang="0">
                    <a:pos x="684" y="489"/>
                  </a:cxn>
                  <a:cxn ang="0">
                    <a:pos x="618" y="604"/>
                  </a:cxn>
                  <a:cxn ang="0">
                    <a:pos x="508" y="685"/>
                  </a:cxn>
                  <a:cxn ang="0">
                    <a:pos x="353" y="717"/>
                  </a:cxn>
                  <a:cxn ang="0">
                    <a:pos x="199" y="685"/>
                  </a:cxn>
                  <a:cxn ang="0">
                    <a:pos x="89" y="604"/>
                  </a:cxn>
                  <a:cxn ang="0">
                    <a:pos x="22" y="489"/>
                  </a:cxn>
                  <a:cxn ang="0">
                    <a:pos x="0" y="358"/>
                  </a:cxn>
                  <a:cxn ang="0">
                    <a:pos x="22" y="226"/>
                  </a:cxn>
                  <a:cxn ang="0">
                    <a:pos x="89" y="112"/>
                  </a:cxn>
                  <a:cxn ang="0">
                    <a:pos x="199" y="30"/>
                  </a:cxn>
                  <a:cxn ang="0">
                    <a:pos x="353" y="0"/>
                  </a:cxn>
                </a:cxnLst>
                <a:rect l="0" t="0" r="r" b="b"/>
                <a:pathLst>
                  <a:path w="706" h="717">
                    <a:moveTo>
                      <a:pt x="353" y="0"/>
                    </a:moveTo>
                    <a:lnTo>
                      <a:pt x="508" y="30"/>
                    </a:lnTo>
                    <a:lnTo>
                      <a:pt x="618" y="112"/>
                    </a:lnTo>
                    <a:lnTo>
                      <a:pt x="684" y="226"/>
                    </a:lnTo>
                    <a:lnTo>
                      <a:pt x="706" y="358"/>
                    </a:lnTo>
                    <a:lnTo>
                      <a:pt x="684" y="489"/>
                    </a:lnTo>
                    <a:lnTo>
                      <a:pt x="618" y="604"/>
                    </a:lnTo>
                    <a:lnTo>
                      <a:pt x="508" y="685"/>
                    </a:lnTo>
                    <a:lnTo>
                      <a:pt x="353" y="717"/>
                    </a:lnTo>
                    <a:lnTo>
                      <a:pt x="199" y="685"/>
                    </a:lnTo>
                    <a:lnTo>
                      <a:pt x="89" y="604"/>
                    </a:lnTo>
                    <a:lnTo>
                      <a:pt x="22" y="489"/>
                    </a:lnTo>
                    <a:lnTo>
                      <a:pt x="0" y="358"/>
                    </a:lnTo>
                    <a:lnTo>
                      <a:pt x="22" y="226"/>
                    </a:lnTo>
                    <a:lnTo>
                      <a:pt x="89" y="112"/>
                    </a:lnTo>
                    <a:lnTo>
                      <a:pt x="199" y="30"/>
                    </a:lnTo>
                    <a:lnTo>
                      <a:pt x="353" y="0"/>
                    </a:lnTo>
                    <a:close/>
                  </a:path>
                </a:pathLst>
              </a:custGeom>
              <a:solidFill>
                <a:srgbClr val="F2F0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3" name="Freeform 316"/>
              <p:cNvSpPr>
                <a:spLocks/>
              </p:cNvSpPr>
              <p:nvPr/>
            </p:nvSpPr>
            <p:spPr bwMode="auto">
              <a:xfrm>
                <a:off x="4307" y="2068"/>
                <a:ext cx="215" cy="218"/>
              </a:xfrm>
              <a:custGeom>
                <a:avLst/>
                <a:gdLst/>
                <a:ahLst/>
                <a:cxnLst>
                  <a:cxn ang="0">
                    <a:pos x="325" y="0"/>
                  </a:cxn>
                  <a:cxn ang="0">
                    <a:pos x="465" y="26"/>
                  </a:cxn>
                  <a:cxn ang="0">
                    <a:pos x="566" y="101"/>
                  </a:cxn>
                  <a:cxn ang="0">
                    <a:pos x="627" y="205"/>
                  </a:cxn>
                  <a:cxn ang="0">
                    <a:pos x="647" y="327"/>
                  </a:cxn>
                  <a:cxn ang="0">
                    <a:pos x="627" y="447"/>
                  </a:cxn>
                  <a:cxn ang="0">
                    <a:pos x="566" y="552"/>
                  </a:cxn>
                  <a:cxn ang="0">
                    <a:pos x="465" y="625"/>
                  </a:cxn>
                  <a:cxn ang="0">
                    <a:pos x="325" y="655"/>
                  </a:cxn>
                  <a:cxn ang="0">
                    <a:pos x="182" y="625"/>
                  </a:cxn>
                  <a:cxn ang="0">
                    <a:pos x="81" y="552"/>
                  </a:cxn>
                  <a:cxn ang="0">
                    <a:pos x="20" y="447"/>
                  </a:cxn>
                  <a:cxn ang="0">
                    <a:pos x="0" y="327"/>
                  </a:cxn>
                  <a:cxn ang="0">
                    <a:pos x="20" y="205"/>
                  </a:cxn>
                  <a:cxn ang="0">
                    <a:pos x="81" y="101"/>
                  </a:cxn>
                  <a:cxn ang="0">
                    <a:pos x="182" y="26"/>
                  </a:cxn>
                  <a:cxn ang="0">
                    <a:pos x="325" y="0"/>
                  </a:cxn>
                </a:cxnLst>
                <a:rect l="0" t="0" r="r" b="b"/>
                <a:pathLst>
                  <a:path w="647" h="655">
                    <a:moveTo>
                      <a:pt x="325" y="0"/>
                    </a:moveTo>
                    <a:lnTo>
                      <a:pt x="465" y="26"/>
                    </a:lnTo>
                    <a:lnTo>
                      <a:pt x="566" y="101"/>
                    </a:lnTo>
                    <a:lnTo>
                      <a:pt x="627" y="205"/>
                    </a:lnTo>
                    <a:lnTo>
                      <a:pt x="647" y="327"/>
                    </a:lnTo>
                    <a:lnTo>
                      <a:pt x="627" y="447"/>
                    </a:lnTo>
                    <a:lnTo>
                      <a:pt x="566" y="552"/>
                    </a:lnTo>
                    <a:lnTo>
                      <a:pt x="465" y="625"/>
                    </a:lnTo>
                    <a:lnTo>
                      <a:pt x="325" y="655"/>
                    </a:lnTo>
                    <a:lnTo>
                      <a:pt x="182" y="625"/>
                    </a:lnTo>
                    <a:lnTo>
                      <a:pt x="81" y="552"/>
                    </a:lnTo>
                    <a:lnTo>
                      <a:pt x="20" y="447"/>
                    </a:lnTo>
                    <a:lnTo>
                      <a:pt x="0" y="327"/>
                    </a:lnTo>
                    <a:lnTo>
                      <a:pt x="20" y="205"/>
                    </a:lnTo>
                    <a:lnTo>
                      <a:pt x="81" y="101"/>
                    </a:lnTo>
                    <a:lnTo>
                      <a:pt x="182" y="26"/>
                    </a:lnTo>
                    <a:lnTo>
                      <a:pt x="325" y="0"/>
                    </a:lnTo>
                    <a:close/>
                  </a:path>
                </a:pathLst>
              </a:custGeom>
              <a:solidFill>
                <a:srgbClr val="F5F0F7"/>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4" name="Freeform 317"/>
              <p:cNvSpPr>
                <a:spLocks/>
              </p:cNvSpPr>
              <p:nvPr/>
            </p:nvSpPr>
            <p:spPr bwMode="auto">
              <a:xfrm>
                <a:off x="4317" y="2079"/>
                <a:ext cx="196" cy="198"/>
              </a:xfrm>
              <a:custGeom>
                <a:avLst/>
                <a:gdLst/>
                <a:ahLst/>
                <a:cxnLst>
                  <a:cxn ang="0">
                    <a:pos x="294" y="0"/>
                  </a:cxn>
                  <a:cxn ang="0">
                    <a:pos x="423" y="24"/>
                  </a:cxn>
                  <a:cxn ang="0">
                    <a:pos x="515" y="92"/>
                  </a:cxn>
                  <a:cxn ang="0">
                    <a:pos x="570" y="187"/>
                  </a:cxn>
                  <a:cxn ang="0">
                    <a:pos x="588" y="297"/>
                  </a:cxn>
                  <a:cxn ang="0">
                    <a:pos x="570" y="405"/>
                  </a:cxn>
                  <a:cxn ang="0">
                    <a:pos x="515" y="501"/>
                  </a:cxn>
                  <a:cxn ang="0">
                    <a:pos x="423" y="568"/>
                  </a:cxn>
                  <a:cxn ang="0">
                    <a:pos x="294" y="595"/>
                  </a:cxn>
                  <a:cxn ang="0">
                    <a:pos x="166" y="568"/>
                  </a:cxn>
                  <a:cxn ang="0">
                    <a:pos x="74" y="501"/>
                  </a:cxn>
                  <a:cxn ang="0">
                    <a:pos x="18" y="405"/>
                  </a:cxn>
                  <a:cxn ang="0">
                    <a:pos x="0" y="297"/>
                  </a:cxn>
                  <a:cxn ang="0">
                    <a:pos x="18" y="187"/>
                  </a:cxn>
                  <a:cxn ang="0">
                    <a:pos x="74" y="92"/>
                  </a:cxn>
                  <a:cxn ang="0">
                    <a:pos x="166" y="24"/>
                  </a:cxn>
                  <a:cxn ang="0">
                    <a:pos x="294" y="0"/>
                  </a:cxn>
                </a:cxnLst>
                <a:rect l="0" t="0" r="r" b="b"/>
                <a:pathLst>
                  <a:path w="588" h="595">
                    <a:moveTo>
                      <a:pt x="294" y="0"/>
                    </a:moveTo>
                    <a:lnTo>
                      <a:pt x="423" y="24"/>
                    </a:lnTo>
                    <a:lnTo>
                      <a:pt x="515" y="92"/>
                    </a:lnTo>
                    <a:lnTo>
                      <a:pt x="570" y="187"/>
                    </a:lnTo>
                    <a:lnTo>
                      <a:pt x="588" y="297"/>
                    </a:lnTo>
                    <a:lnTo>
                      <a:pt x="570" y="405"/>
                    </a:lnTo>
                    <a:lnTo>
                      <a:pt x="515" y="501"/>
                    </a:lnTo>
                    <a:lnTo>
                      <a:pt x="423" y="568"/>
                    </a:lnTo>
                    <a:lnTo>
                      <a:pt x="294" y="595"/>
                    </a:lnTo>
                    <a:lnTo>
                      <a:pt x="166" y="568"/>
                    </a:lnTo>
                    <a:lnTo>
                      <a:pt x="74" y="501"/>
                    </a:lnTo>
                    <a:lnTo>
                      <a:pt x="18" y="405"/>
                    </a:lnTo>
                    <a:lnTo>
                      <a:pt x="0" y="297"/>
                    </a:lnTo>
                    <a:lnTo>
                      <a:pt x="18" y="187"/>
                    </a:lnTo>
                    <a:lnTo>
                      <a:pt x="74" y="92"/>
                    </a:lnTo>
                    <a:lnTo>
                      <a:pt x="166" y="24"/>
                    </a:lnTo>
                    <a:lnTo>
                      <a:pt x="294" y="0"/>
                    </a:lnTo>
                    <a:close/>
                  </a:path>
                </a:pathLst>
              </a:custGeom>
              <a:solidFill>
                <a:srgbClr val="F7F5FA"/>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5" name="Freeform 318"/>
              <p:cNvSpPr>
                <a:spLocks/>
              </p:cNvSpPr>
              <p:nvPr/>
            </p:nvSpPr>
            <p:spPr bwMode="auto">
              <a:xfrm>
                <a:off x="4328" y="2090"/>
                <a:ext cx="176" cy="178"/>
              </a:xfrm>
              <a:custGeom>
                <a:avLst/>
                <a:gdLst/>
                <a:ahLst/>
                <a:cxnLst>
                  <a:cxn ang="0">
                    <a:pos x="265" y="0"/>
                  </a:cxn>
                  <a:cxn ang="0">
                    <a:pos x="380" y="22"/>
                  </a:cxn>
                  <a:cxn ang="0">
                    <a:pos x="463" y="83"/>
                  </a:cxn>
                  <a:cxn ang="0">
                    <a:pos x="512" y="167"/>
                  </a:cxn>
                  <a:cxn ang="0">
                    <a:pos x="529" y="267"/>
                  </a:cxn>
                  <a:cxn ang="0">
                    <a:pos x="512" y="363"/>
                  </a:cxn>
                  <a:cxn ang="0">
                    <a:pos x="463" y="450"/>
                  </a:cxn>
                  <a:cxn ang="0">
                    <a:pos x="380" y="510"/>
                  </a:cxn>
                  <a:cxn ang="0">
                    <a:pos x="265" y="535"/>
                  </a:cxn>
                  <a:cxn ang="0">
                    <a:pos x="148" y="510"/>
                  </a:cxn>
                  <a:cxn ang="0">
                    <a:pos x="66" y="450"/>
                  </a:cxn>
                  <a:cxn ang="0">
                    <a:pos x="16" y="363"/>
                  </a:cxn>
                  <a:cxn ang="0">
                    <a:pos x="0" y="267"/>
                  </a:cxn>
                  <a:cxn ang="0">
                    <a:pos x="16" y="167"/>
                  </a:cxn>
                  <a:cxn ang="0">
                    <a:pos x="66" y="83"/>
                  </a:cxn>
                  <a:cxn ang="0">
                    <a:pos x="148" y="22"/>
                  </a:cxn>
                  <a:cxn ang="0">
                    <a:pos x="265" y="0"/>
                  </a:cxn>
                </a:cxnLst>
                <a:rect l="0" t="0" r="r" b="b"/>
                <a:pathLst>
                  <a:path w="529" h="535">
                    <a:moveTo>
                      <a:pt x="265" y="0"/>
                    </a:moveTo>
                    <a:lnTo>
                      <a:pt x="380" y="22"/>
                    </a:lnTo>
                    <a:lnTo>
                      <a:pt x="463" y="83"/>
                    </a:lnTo>
                    <a:lnTo>
                      <a:pt x="512" y="167"/>
                    </a:lnTo>
                    <a:lnTo>
                      <a:pt x="529" y="267"/>
                    </a:lnTo>
                    <a:lnTo>
                      <a:pt x="512" y="363"/>
                    </a:lnTo>
                    <a:lnTo>
                      <a:pt x="463" y="450"/>
                    </a:lnTo>
                    <a:lnTo>
                      <a:pt x="380" y="510"/>
                    </a:lnTo>
                    <a:lnTo>
                      <a:pt x="265" y="535"/>
                    </a:lnTo>
                    <a:lnTo>
                      <a:pt x="148" y="510"/>
                    </a:lnTo>
                    <a:lnTo>
                      <a:pt x="66" y="450"/>
                    </a:lnTo>
                    <a:lnTo>
                      <a:pt x="16" y="363"/>
                    </a:lnTo>
                    <a:lnTo>
                      <a:pt x="0" y="267"/>
                    </a:lnTo>
                    <a:lnTo>
                      <a:pt x="16" y="167"/>
                    </a:lnTo>
                    <a:lnTo>
                      <a:pt x="66" y="83"/>
                    </a:lnTo>
                    <a:lnTo>
                      <a:pt x="148" y="22"/>
                    </a:lnTo>
                    <a:lnTo>
                      <a:pt x="265" y="0"/>
                    </a:lnTo>
                    <a:close/>
                  </a:path>
                </a:pathLst>
              </a:custGeom>
              <a:solidFill>
                <a:srgbClr val="FAF7FC"/>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6" name="Freeform 319"/>
              <p:cNvSpPr>
                <a:spLocks/>
              </p:cNvSpPr>
              <p:nvPr/>
            </p:nvSpPr>
            <p:spPr bwMode="auto">
              <a:xfrm>
                <a:off x="4339" y="2101"/>
                <a:ext cx="156" cy="158"/>
              </a:xfrm>
              <a:custGeom>
                <a:avLst/>
                <a:gdLst/>
                <a:ahLst/>
                <a:cxnLst>
                  <a:cxn ang="0">
                    <a:pos x="235" y="0"/>
                  </a:cxn>
                  <a:cxn ang="0">
                    <a:pos x="337" y="19"/>
                  </a:cxn>
                  <a:cxn ang="0">
                    <a:pos x="411" y="73"/>
                  </a:cxn>
                  <a:cxn ang="0">
                    <a:pos x="455" y="149"/>
                  </a:cxn>
                  <a:cxn ang="0">
                    <a:pos x="469" y="237"/>
                  </a:cxn>
                  <a:cxn ang="0">
                    <a:pos x="455" y="324"/>
                  </a:cxn>
                  <a:cxn ang="0">
                    <a:pos x="411" y="400"/>
                  </a:cxn>
                  <a:cxn ang="0">
                    <a:pos x="337" y="454"/>
                  </a:cxn>
                  <a:cxn ang="0">
                    <a:pos x="235" y="476"/>
                  </a:cxn>
                  <a:cxn ang="0">
                    <a:pos x="132" y="454"/>
                  </a:cxn>
                  <a:cxn ang="0">
                    <a:pos x="59" y="400"/>
                  </a:cxn>
                  <a:cxn ang="0">
                    <a:pos x="15" y="324"/>
                  </a:cxn>
                  <a:cxn ang="0">
                    <a:pos x="0" y="237"/>
                  </a:cxn>
                  <a:cxn ang="0">
                    <a:pos x="15" y="149"/>
                  </a:cxn>
                  <a:cxn ang="0">
                    <a:pos x="59" y="73"/>
                  </a:cxn>
                  <a:cxn ang="0">
                    <a:pos x="132" y="19"/>
                  </a:cxn>
                  <a:cxn ang="0">
                    <a:pos x="235" y="0"/>
                  </a:cxn>
                </a:cxnLst>
                <a:rect l="0" t="0" r="r" b="b"/>
                <a:pathLst>
                  <a:path w="469" h="476">
                    <a:moveTo>
                      <a:pt x="235" y="0"/>
                    </a:moveTo>
                    <a:lnTo>
                      <a:pt x="337" y="19"/>
                    </a:lnTo>
                    <a:lnTo>
                      <a:pt x="411" y="73"/>
                    </a:lnTo>
                    <a:lnTo>
                      <a:pt x="455" y="149"/>
                    </a:lnTo>
                    <a:lnTo>
                      <a:pt x="469" y="237"/>
                    </a:lnTo>
                    <a:lnTo>
                      <a:pt x="455" y="324"/>
                    </a:lnTo>
                    <a:lnTo>
                      <a:pt x="411" y="400"/>
                    </a:lnTo>
                    <a:lnTo>
                      <a:pt x="337" y="454"/>
                    </a:lnTo>
                    <a:lnTo>
                      <a:pt x="235" y="476"/>
                    </a:lnTo>
                    <a:lnTo>
                      <a:pt x="132" y="454"/>
                    </a:lnTo>
                    <a:lnTo>
                      <a:pt x="59" y="400"/>
                    </a:lnTo>
                    <a:lnTo>
                      <a:pt x="15" y="324"/>
                    </a:lnTo>
                    <a:lnTo>
                      <a:pt x="0" y="237"/>
                    </a:lnTo>
                    <a:lnTo>
                      <a:pt x="15" y="149"/>
                    </a:lnTo>
                    <a:lnTo>
                      <a:pt x="59" y="73"/>
                    </a:lnTo>
                    <a:lnTo>
                      <a:pt x="132" y="19"/>
                    </a:lnTo>
                    <a:lnTo>
                      <a:pt x="235" y="0"/>
                    </a:lnTo>
                    <a:close/>
                  </a:path>
                </a:pathLst>
              </a:custGeom>
              <a:solidFill>
                <a:srgbClr val="FFFC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7" name="Freeform 320"/>
              <p:cNvSpPr>
                <a:spLocks/>
              </p:cNvSpPr>
              <p:nvPr/>
            </p:nvSpPr>
            <p:spPr bwMode="auto">
              <a:xfrm>
                <a:off x="4274" y="2150"/>
                <a:ext cx="168" cy="166"/>
              </a:xfrm>
              <a:custGeom>
                <a:avLst/>
                <a:gdLst/>
                <a:ahLst/>
                <a:cxnLst>
                  <a:cxn ang="0">
                    <a:pos x="0" y="193"/>
                  </a:cxn>
                  <a:cxn ang="0">
                    <a:pos x="31" y="275"/>
                  </a:cxn>
                  <a:cxn ang="0">
                    <a:pos x="89" y="349"/>
                  </a:cxn>
                  <a:cxn ang="0">
                    <a:pos x="163" y="410"/>
                  </a:cxn>
                  <a:cxn ang="0">
                    <a:pos x="247" y="459"/>
                  </a:cxn>
                  <a:cxn ang="0">
                    <a:pos x="329" y="487"/>
                  </a:cxn>
                  <a:cxn ang="0">
                    <a:pos x="405" y="498"/>
                  </a:cxn>
                  <a:cxn ang="0">
                    <a:pos x="462" y="485"/>
                  </a:cxn>
                  <a:cxn ang="0">
                    <a:pos x="497" y="447"/>
                  </a:cxn>
                  <a:cxn ang="0">
                    <a:pos x="503" y="386"/>
                  </a:cxn>
                  <a:cxn ang="0">
                    <a:pos x="486" y="339"/>
                  </a:cxn>
                  <a:cxn ang="0">
                    <a:pos x="451" y="302"/>
                  </a:cxn>
                  <a:cxn ang="0">
                    <a:pos x="410" y="273"/>
                  </a:cxn>
                  <a:cxn ang="0">
                    <a:pos x="366" y="246"/>
                  </a:cxn>
                  <a:cxn ang="0">
                    <a:pos x="331" y="219"/>
                  </a:cxn>
                  <a:cxn ang="0">
                    <a:pos x="312" y="187"/>
                  </a:cxn>
                  <a:cxn ang="0">
                    <a:pos x="319" y="149"/>
                  </a:cxn>
                  <a:cxn ang="0">
                    <a:pos x="326" y="87"/>
                  </a:cxn>
                  <a:cxn ang="0">
                    <a:pos x="297" y="39"/>
                  </a:cxn>
                  <a:cxn ang="0">
                    <a:pos x="241" y="10"/>
                  </a:cxn>
                  <a:cxn ang="0">
                    <a:pos x="172" y="0"/>
                  </a:cxn>
                  <a:cxn ang="0">
                    <a:pos x="100" y="11"/>
                  </a:cxn>
                  <a:cxn ang="0">
                    <a:pos x="38" y="45"/>
                  </a:cxn>
                  <a:cxn ang="0">
                    <a:pos x="2" y="105"/>
                  </a:cxn>
                  <a:cxn ang="0">
                    <a:pos x="0" y="193"/>
                  </a:cxn>
                </a:cxnLst>
                <a:rect l="0" t="0" r="r" b="b"/>
                <a:pathLst>
                  <a:path w="503" h="498">
                    <a:moveTo>
                      <a:pt x="0" y="193"/>
                    </a:moveTo>
                    <a:lnTo>
                      <a:pt x="31" y="275"/>
                    </a:lnTo>
                    <a:lnTo>
                      <a:pt x="89" y="349"/>
                    </a:lnTo>
                    <a:lnTo>
                      <a:pt x="163" y="410"/>
                    </a:lnTo>
                    <a:lnTo>
                      <a:pt x="247" y="459"/>
                    </a:lnTo>
                    <a:lnTo>
                      <a:pt x="329" y="487"/>
                    </a:lnTo>
                    <a:lnTo>
                      <a:pt x="405" y="498"/>
                    </a:lnTo>
                    <a:lnTo>
                      <a:pt x="462" y="485"/>
                    </a:lnTo>
                    <a:lnTo>
                      <a:pt x="497" y="447"/>
                    </a:lnTo>
                    <a:lnTo>
                      <a:pt x="503" y="386"/>
                    </a:lnTo>
                    <a:lnTo>
                      <a:pt x="486" y="339"/>
                    </a:lnTo>
                    <a:lnTo>
                      <a:pt x="451" y="302"/>
                    </a:lnTo>
                    <a:lnTo>
                      <a:pt x="410" y="273"/>
                    </a:lnTo>
                    <a:lnTo>
                      <a:pt x="366" y="246"/>
                    </a:lnTo>
                    <a:lnTo>
                      <a:pt x="331" y="219"/>
                    </a:lnTo>
                    <a:lnTo>
                      <a:pt x="312" y="187"/>
                    </a:lnTo>
                    <a:lnTo>
                      <a:pt x="319" y="149"/>
                    </a:lnTo>
                    <a:lnTo>
                      <a:pt x="326" y="87"/>
                    </a:lnTo>
                    <a:lnTo>
                      <a:pt x="297" y="39"/>
                    </a:lnTo>
                    <a:lnTo>
                      <a:pt x="241" y="10"/>
                    </a:lnTo>
                    <a:lnTo>
                      <a:pt x="172" y="0"/>
                    </a:lnTo>
                    <a:lnTo>
                      <a:pt x="100" y="11"/>
                    </a:lnTo>
                    <a:lnTo>
                      <a:pt x="38" y="45"/>
                    </a:lnTo>
                    <a:lnTo>
                      <a:pt x="2" y="105"/>
                    </a:lnTo>
                    <a:lnTo>
                      <a:pt x="0" y="19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8" name="Freeform 321"/>
              <p:cNvSpPr>
                <a:spLocks/>
              </p:cNvSpPr>
              <p:nvPr/>
            </p:nvSpPr>
            <p:spPr bwMode="auto">
              <a:xfrm>
                <a:off x="4273" y="2146"/>
                <a:ext cx="176" cy="170"/>
              </a:xfrm>
              <a:custGeom>
                <a:avLst/>
                <a:gdLst/>
                <a:ahLst/>
                <a:cxnLst>
                  <a:cxn ang="0">
                    <a:pos x="0" y="203"/>
                  </a:cxn>
                  <a:cxn ang="0">
                    <a:pos x="32" y="289"/>
                  </a:cxn>
                  <a:cxn ang="0">
                    <a:pos x="92" y="365"/>
                  </a:cxn>
                  <a:cxn ang="0">
                    <a:pos x="167" y="426"/>
                  </a:cxn>
                  <a:cxn ang="0">
                    <a:pos x="254" y="474"/>
                  </a:cxn>
                  <a:cxn ang="0">
                    <a:pos x="340" y="502"/>
                  </a:cxn>
                  <a:cxn ang="0">
                    <a:pos x="418" y="511"/>
                  </a:cxn>
                  <a:cxn ang="0">
                    <a:pos x="480" y="495"/>
                  </a:cxn>
                  <a:cxn ang="0">
                    <a:pos x="519" y="454"/>
                  </a:cxn>
                  <a:cxn ang="0">
                    <a:pos x="529" y="392"/>
                  </a:cxn>
                  <a:cxn ang="0">
                    <a:pos x="514" y="344"/>
                  </a:cxn>
                  <a:cxn ang="0">
                    <a:pos x="479" y="306"/>
                  </a:cxn>
                  <a:cxn ang="0">
                    <a:pos x="437" y="277"/>
                  </a:cxn>
                  <a:cxn ang="0">
                    <a:pos x="391" y="248"/>
                  </a:cxn>
                  <a:cxn ang="0">
                    <a:pos x="353" y="221"/>
                  </a:cxn>
                  <a:cxn ang="0">
                    <a:pos x="333" y="190"/>
                  </a:cxn>
                  <a:cxn ang="0">
                    <a:pos x="336" y="150"/>
                  </a:cxn>
                  <a:cxn ang="0">
                    <a:pos x="340" y="85"/>
                  </a:cxn>
                  <a:cxn ang="0">
                    <a:pos x="307" y="38"/>
                  </a:cxn>
                  <a:cxn ang="0">
                    <a:pos x="248" y="8"/>
                  </a:cxn>
                  <a:cxn ang="0">
                    <a:pos x="177" y="0"/>
                  </a:cxn>
                  <a:cxn ang="0">
                    <a:pos x="103" y="12"/>
                  </a:cxn>
                  <a:cxn ang="0">
                    <a:pos x="41" y="50"/>
                  </a:cxn>
                  <a:cxn ang="0">
                    <a:pos x="2" y="112"/>
                  </a:cxn>
                  <a:cxn ang="0">
                    <a:pos x="0" y="203"/>
                  </a:cxn>
                </a:cxnLst>
                <a:rect l="0" t="0" r="r" b="b"/>
                <a:pathLst>
                  <a:path w="529" h="511">
                    <a:moveTo>
                      <a:pt x="0" y="203"/>
                    </a:moveTo>
                    <a:lnTo>
                      <a:pt x="32" y="289"/>
                    </a:lnTo>
                    <a:lnTo>
                      <a:pt x="92" y="365"/>
                    </a:lnTo>
                    <a:lnTo>
                      <a:pt x="167" y="426"/>
                    </a:lnTo>
                    <a:lnTo>
                      <a:pt x="254" y="474"/>
                    </a:lnTo>
                    <a:lnTo>
                      <a:pt x="340" y="502"/>
                    </a:lnTo>
                    <a:lnTo>
                      <a:pt x="418" y="511"/>
                    </a:lnTo>
                    <a:lnTo>
                      <a:pt x="480" y="495"/>
                    </a:lnTo>
                    <a:lnTo>
                      <a:pt x="519" y="454"/>
                    </a:lnTo>
                    <a:lnTo>
                      <a:pt x="529" y="392"/>
                    </a:lnTo>
                    <a:lnTo>
                      <a:pt x="514" y="344"/>
                    </a:lnTo>
                    <a:lnTo>
                      <a:pt x="479" y="306"/>
                    </a:lnTo>
                    <a:lnTo>
                      <a:pt x="437" y="277"/>
                    </a:lnTo>
                    <a:lnTo>
                      <a:pt x="391" y="248"/>
                    </a:lnTo>
                    <a:lnTo>
                      <a:pt x="353" y="221"/>
                    </a:lnTo>
                    <a:lnTo>
                      <a:pt x="333" y="190"/>
                    </a:lnTo>
                    <a:lnTo>
                      <a:pt x="336" y="150"/>
                    </a:lnTo>
                    <a:lnTo>
                      <a:pt x="340" y="85"/>
                    </a:lnTo>
                    <a:lnTo>
                      <a:pt x="307" y="38"/>
                    </a:lnTo>
                    <a:lnTo>
                      <a:pt x="248" y="8"/>
                    </a:lnTo>
                    <a:lnTo>
                      <a:pt x="177" y="0"/>
                    </a:lnTo>
                    <a:lnTo>
                      <a:pt x="103" y="12"/>
                    </a:lnTo>
                    <a:lnTo>
                      <a:pt x="41" y="50"/>
                    </a:lnTo>
                    <a:lnTo>
                      <a:pt x="2" y="112"/>
                    </a:lnTo>
                    <a:lnTo>
                      <a:pt x="0" y="20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39" name="Freeform 322"/>
              <p:cNvSpPr>
                <a:spLocks/>
              </p:cNvSpPr>
              <p:nvPr/>
            </p:nvSpPr>
            <p:spPr bwMode="auto">
              <a:xfrm>
                <a:off x="4272" y="2142"/>
                <a:ext cx="184" cy="174"/>
              </a:xfrm>
              <a:custGeom>
                <a:avLst/>
                <a:gdLst/>
                <a:ahLst/>
                <a:cxnLst>
                  <a:cxn ang="0">
                    <a:pos x="0" y="210"/>
                  </a:cxn>
                  <a:cxn ang="0">
                    <a:pos x="32" y="300"/>
                  </a:cxn>
                  <a:cxn ang="0">
                    <a:pos x="92" y="379"/>
                  </a:cxn>
                  <a:cxn ang="0">
                    <a:pos x="169" y="443"/>
                  </a:cxn>
                  <a:cxn ang="0">
                    <a:pos x="259" y="490"/>
                  </a:cxn>
                  <a:cxn ang="0">
                    <a:pos x="347" y="517"/>
                  </a:cxn>
                  <a:cxn ang="0">
                    <a:pos x="430" y="522"/>
                  </a:cxn>
                  <a:cxn ang="0">
                    <a:pos x="496" y="503"/>
                  </a:cxn>
                  <a:cxn ang="0">
                    <a:pos x="539" y="459"/>
                  </a:cxn>
                  <a:cxn ang="0">
                    <a:pos x="552" y="395"/>
                  </a:cxn>
                  <a:cxn ang="0">
                    <a:pos x="538" y="348"/>
                  </a:cxn>
                  <a:cxn ang="0">
                    <a:pos x="504" y="310"/>
                  </a:cxn>
                  <a:cxn ang="0">
                    <a:pos x="460" y="280"/>
                  </a:cxn>
                  <a:cxn ang="0">
                    <a:pos x="413" y="252"/>
                  </a:cxn>
                  <a:cxn ang="0">
                    <a:pos x="374" y="224"/>
                  </a:cxn>
                  <a:cxn ang="0">
                    <a:pos x="349" y="192"/>
                  </a:cxn>
                  <a:cxn ang="0">
                    <a:pos x="351" y="153"/>
                  </a:cxn>
                  <a:cxn ang="0">
                    <a:pos x="351" y="85"/>
                  </a:cxn>
                  <a:cxn ang="0">
                    <a:pos x="314" y="38"/>
                  </a:cxn>
                  <a:cxn ang="0">
                    <a:pos x="251" y="7"/>
                  </a:cxn>
                  <a:cxn ang="0">
                    <a:pos x="179" y="0"/>
                  </a:cxn>
                  <a:cxn ang="0">
                    <a:pos x="103" y="13"/>
                  </a:cxn>
                  <a:cxn ang="0">
                    <a:pos x="42" y="52"/>
                  </a:cxn>
                  <a:cxn ang="0">
                    <a:pos x="2" y="117"/>
                  </a:cxn>
                  <a:cxn ang="0">
                    <a:pos x="0" y="210"/>
                  </a:cxn>
                </a:cxnLst>
                <a:rect l="0" t="0" r="r" b="b"/>
                <a:pathLst>
                  <a:path w="552" h="522">
                    <a:moveTo>
                      <a:pt x="0" y="210"/>
                    </a:moveTo>
                    <a:lnTo>
                      <a:pt x="32" y="300"/>
                    </a:lnTo>
                    <a:lnTo>
                      <a:pt x="92" y="379"/>
                    </a:lnTo>
                    <a:lnTo>
                      <a:pt x="169" y="443"/>
                    </a:lnTo>
                    <a:lnTo>
                      <a:pt x="259" y="490"/>
                    </a:lnTo>
                    <a:lnTo>
                      <a:pt x="347" y="517"/>
                    </a:lnTo>
                    <a:lnTo>
                      <a:pt x="430" y="522"/>
                    </a:lnTo>
                    <a:lnTo>
                      <a:pt x="496" y="503"/>
                    </a:lnTo>
                    <a:lnTo>
                      <a:pt x="539" y="459"/>
                    </a:lnTo>
                    <a:lnTo>
                      <a:pt x="552" y="395"/>
                    </a:lnTo>
                    <a:lnTo>
                      <a:pt x="538" y="348"/>
                    </a:lnTo>
                    <a:lnTo>
                      <a:pt x="504" y="310"/>
                    </a:lnTo>
                    <a:lnTo>
                      <a:pt x="460" y="280"/>
                    </a:lnTo>
                    <a:lnTo>
                      <a:pt x="413" y="252"/>
                    </a:lnTo>
                    <a:lnTo>
                      <a:pt x="374" y="224"/>
                    </a:lnTo>
                    <a:lnTo>
                      <a:pt x="349" y="192"/>
                    </a:lnTo>
                    <a:lnTo>
                      <a:pt x="351" y="153"/>
                    </a:lnTo>
                    <a:lnTo>
                      <a:pt x="351" y="85"/>
                    </a:lnTo>
                    <a:lnTo>
                      <a:pt x="314" y="38"/>
                    </a:lnTo>
                    <a:lnTo>
                      <a:pt x="251" y="7"/>
                    </a:lnTo>
                    <a:lnTo>
                      <a:pt x="179" y="0"/>
                    </a:lnTo>
                    <a:lnTo>
                      <a:pt x="103" y="13"/>
                    </a:lnTo>
                    <a:lnTo>
                      <a:pt x="42" y="52"/>
                    </a:lnTo>
                    <a:lnTo>
                      <a:pt x="2" y="117"/>
                    </a:lnTo>
                    <a:lnTo>
                      <a:pt x="0" y="21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0" name="Freeform 323"/>
              <p:cNvSpPr>
                <a:spLocks/>
              </p:cNvSpPr>
              <p:nvPr/>
            </p:nvSpPr>
            <p:spPr bwMode="auto">
              <a:xfrm>
                <a:off x="4270" y="2139"/>
                <a:ext cx="193" cy="178"/>
              </a:xfrm>
              <a:custGeom>
                <a:avLst/>
                <a:gdLst/>
                <a:ahLst/>
                <a:cxnLst>
                  <a:cxn ang="0">
                    <a:pos x="0" y="219"/>
                  </a:cxn>
                  <a:cxn ang="0">
                    <a:pos x="32" y="313"/>
                  </a:cxn>
                  <a:cxn ang="0">
                    <a:pos x="95" y="394"/>
                  </a:cxn>
                  <a:cxn ang="0">
                    <a:pos x="174" y="458"/>
                  </a:cxn>
                  <a:cxn ang="0">
                    <a:pos x="266" y="505"/>
                  </a:cxn>
                  <a:cxn ang="0">
                    <a:pos x="359" y="529"/>
                  </a:cxn>
                  <a:cxn ang="0">
                    <a:pos x="445" y="533"/>
                  </a:cxn>
                  <a:cxn ang="0">
                    <a:pos x="516" y="511"/>
                  </a:cxn>
                  <a:cxn ang="0">
                    <a:pos x="563" y="464"/>
                  </a:cxn>
                  <a:cxn ang="0">
                    <a:pos x="579" y="400"/>
                  </a:cxn>
                  <a:cxn ang="0">
                    <a:pos x="566" y="351"/>
                  </a:cxn>
                  <a:cxn ang="0">
                    <a:pos x="532" y="313"/>
                  </a:cxn>
                  <a:cxn ang="0">
                    <a:pos x="488" y="283"/>
                  </a:cxn>
                  <a:cxn ang="0">
                    <a:pos x="439" y="253"/>
                  </a:cxn>
                  <a:cxn ang="0">
                    <a:pos x="397" y="225"/>
                  </a:cxn>
                  <a:cxn ang="0">
                    <a:pos x="370" y="192"/>
                  </a:cxn>
                  <a:cxn ang="0">
                    <a:pos x="368" y="153"/>
                  </a:cxn>
                  <a:cxn ang="0">
                    <a:pos x="363" y="84"/>
                  </a:cxn>
                  <a:cxn ang="0">
                    <a:pos x="324" y="35"/>
                  </a:cxn>
                  <a:cxn ang="0">
                    <a:pos x="259" y="6"/>
                  </a:cxn>
                  <a:cxn ang="0">
                    <a:pos x="184" y="0"/>
                  </a:cxn>
                  <a:cxn ang="0">
                    <a:pos x="107" y="15"/>
                  </a:cxn>
                  <a:cxn ang="0">
                    <a:pos x="43" y="56"/>
                  </a:cxn>
                  <a:cxn ang="0">
                    <a:pos x="3" y="124"/>
                  </a:cxn>
                  <a:cxn ang="0">
                    <a:pos x="0" y="219"/>
                  </a:cxn>
                </a:cxnLst>
                <a:rect l="0" t="0" r="r" b="b"/>
                <a:pathLst>
                  <a:path w="579" h="533">
                    <a:moveTo>
                      <a:pt x="0" y="219"/>
                    </a:moveTo>
                    <a:lnTo>
                      <a:pt x="32" y="313"/>
                    </a:lnTo>
                    <a:lnTo>
                      <a:pt x="95" y="394"/>
                    </a:lnTo>
                    <a:lnTo>
                      <a:pt x="174" y="458"/>
                    </a:lnTo>
                    <a:lnTo>
                      <a:pt x="266" y="505"/>
                    </a:lnTo>
                    <a:lnTo>
                      <a:pt x="359" y="529"/>
                    </a:lnTo>
                    <a:lnTo>
                      <a:pt x="445" y="533"/>
                    </a:lnTo>
                    <a:lnTo>
                      <a:pt x="516" y="511"/>
                    </a:lnTo>
                    <a:lnTo>
                      <a:pt x="563" y="464"/>
                    </a:lnTo>
                    <a:lnTo>
                      <a:pt x="579" y="400"/>
                    </a:lnTo>
                    <a:lnTo>
                      <a:pt x="566" y="351"/>
                    </a:lnTo>
                    <a:lnTo>
                      <a:pt x="532" y="313"/>
                    </a:lnTo>
                    <a:lnTo>
                      <a:pt x="488" y="283"/>
                    </a:lnTo>
                    <a:lnTo>
                      <a:pt x="439" y="253"/>
                    </a:lnTo>
                    <a:lnTo>
                      <a:pt x="397" y="225"/>
                    </a:lnTo>
                    <a:lnTo>
                      <a:pt x="370" y="192"/>
                    </a:lnTo>
                    <a:lnTo>
                      <a:pt x="368" y="153"/>
                    </a:lnTo>
                    <a:lnTo>
                      <a:pt x="363" y="84"/>
                    </a:lnTo>
                    <a:lnTo>
                      <a:pt x="324" y="35"/>
                    </a:lnTo>
                    <a:lnTo>
                      <a:pt x="259" y="6"/>
                    </a:lnTo>
                    <a:lnTo>
                      <a:pt x="184" y="0"/>
                    </a:lnTo>
                    <a:lnTo>
                      <a:pt x="107" y="15"/>
                    </a:lnTo>
                    <a:lnTo>
                      <a:pt x="43" y="56"/>
                    </a:lnTo>
                    <a:lnTo>
                      <a:pt x="3" y="124"/>
                    </a:lnTo>
                    <a:lnTo>
                      <a:pt x="0" y="219"/>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1" name="Freeform 324"/>
              <p:cNvSpPr>
                <a:spLocks/>
              </p:cNvSpPr>
              <p:nvPr/>
            </p:nvSpPr>
            <p:spPr bwMode="auto">
              <a:xfrm>
                <a:off x="4269" y="2136"/>
                <a:ext cx="201" cy="181"/>
              </a:xfrm>
              <a:custGeom>
                <a:avLst/>
                <a:gdLst/>
                <a:ahLst/>
                <a:cxnLst>
                  <a:cxn ang="0">
                    <a:pos x="0" y="228"/>
                  </a:cxn>
                  <a:cxn ang="0">
                    <a:pos x="32" y="326"/>
                  </a:cxn>
                  <a:cxn ang="0">
                    <a:pos x="96" y="409"/>
                  </a:cxn>
                  <a:cxn ang="0">
                    <a:pos x="178" y="474"/>
                  </a:cxn>
                  <a:cxn ang="0">
                    <a:pos x="272" y="521"/>
                  </a:cxn>
                  <a:cxn ang="0">
                    <a:pos x="369" y="544"/>
                  </a:cxn>
                  <a:cxn ang="0">
                    <a:pos x="460" y="544"/>
                  </a:cxn>
                  <a:cxn ang="0">
                    <a:pos x="535" y="520"/>
                  </a:cxn>
                  <a:cxn ang="0">
                    <a:pos x="586" y="469"/>
                  </a:cxn>
                  <a:cxn ang="0">
                    <a:pos x="605" y="404"/>
                  </a:cxn>
                  <a:cxn ang="0">
                    <a:pos x="593" y="354"/>
                  </a:cxn>
                  <a:cxn ang="0">
                    <a:pos x="559" y="315"/>
                  </a:cxn>
                  <a:cxn ang="0">
                    <a:pos x="515" y="284"/>
                  </a:cxn>
                  <a:cxn ang="0">
                    <a:pos x="465" y="256"/>
                  </a:cxn>
                  <a:cxn ang="0">
                    <a:pos x="421" y="228"/>
                  </a:cxn>
                  <a:cxn ang="0">
                    <a:pos x="390" y="195"/>
                  </a:cxn>
                  <a:cxn ang="0">
                    <a:pos x="385" y="154"/>
                  </a:cxn>
                  <a:cxn ang="0">
                    <a:pos x="377" y="85"/>
                  </a:cxn>
                  <a:cxn ang="0">
                    <a:pos x="334" y="34"/>
                  </a:cxn>
                  <a:cxn ang="0">
                    <a:pos x="266" y="6"/>
                  </a:cxn>
                  <a:cxn ang="0">
                    <a:pos x="189" y="0"/>
                  </a:cxn>
                  <a:cxn ang="0">
                    <a:pos x="112" y="17"/>
                  </a:cxn>
                  <a:cxn ang="0">
                    <a:pos x="47" y="60"/>
                  </a:cxn>
                  <a:cxn ang="0">
                    <a:pos x="5" y="130"/>
                  </a:cxn>
                  <a:cxn ang="0">
                    <a:pos x="0" y="228"/>
                  </a:cxn>
                </a:cxnLst>
                <a:rect l="0" t="0" r="r" b="b"/>
                <a:pathLst>
                  <a:path w="605" h="544">
                    <a:moveTo>
                      <a:pt x="0" y="228"/>
                    </a:moveTo>
                    <a:lnTo>
                      <a:pt x="32" y="326"/>
                    </a:lnTo>
                    <a:lnTo>
                      <a:pt x="96" y="409"/>
                    </a:lnTo>
                    <a:lnTo>
                      <a:pt x="178" y="474"/>
                    </a:lnTo>
                    <a:lnTo>
                      <a:pt x="272" y="521"/>
                    </a:lnTo>
                    <a:lnTo>
                      <a:pt x="369" y="544"/>
                    </a:lnTo>
                    <a:lnTo>
                      <a:pt x="460" y="544"/>
                    </a:lnTo>
                    <a:lnTo>
                      <a:pt x="535" y="520"/>
                    </a:lnTo>
                    <a:lnTo>
                      <a:pt x="586" y="469"/>
                    </a:lnTo>
                    <a:lnTo>
                      <a:pt x="605" y="404"/>
                    </a:lnTo>
                    <a:lnTo>
                      <a:pt x="593" y="354"/>
                    </a:lnTo>
                    <a:lnTo>
                      <a:pt x="559" y="315"/>
                    </a:lnTo>
                    <a:lnTo>
                      <a:pt x="515" y="284"/>
                    </a:lnTo>
                    <a:lnTo>
                      <a:pt x="465" y="256"/>
                    </a:lnTo>
                    <a:lnTo>
                      <a:pt x="421" y="228"/>
                    </a:lnTo>
                    <a:lnTo>
                      <a:pt x="390" y="195"/>
                    </a:lnTo>
                    <a:lnTo>
                      <a:pt x="385" y="154"/>
                    </a:lnTo>
                    <a:lnTo>
                      <a:pt x="377" y="85"/>
                    </a:lnTo>
                    <a:lnTo>
                      <a:pt x="334" y="34"/>
                    </a:lnTo>
                    <a:lnTo>
                      <a:pt x="266" y="6"/>
                    </a:lnTo>
                    <a:lnTo>
                      <a:pt x="189" y="0"/>
                    </a:lnTo>
                    <a:lnTo>
                      <a:pt x="112" y="17"/>
                    </a:lnTo>
                    <a:lnTo>
                      <a:pt x="47" y="60"/>
                    </a:lnTo>
                    <a:lnTo>
                      <a:pt x="5" y="130"/>
                    </a:lnTo>
                    <a:lnTo>
                      <a:pt x="0" y="22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2" name="Freeform 325"/>
              <p:cNvSpPr>
                <a:spLocks/>
              </p:cNvSpPr>
              <p:nvPr/>
            </p:nvSpPr>
            <p:spPr bwMode="auto">
              <a:xfrm>
                <a:off x="4268" y="2132"/>
                <a:ext cx="209" cy="185"/>
              </a:xfrm>
              <a:custGeom>
                <a:avLst/>
                <a:gdLst/>
                <a:ahLst/>
                <a:cxnLst>
                  <a:cxn ang="0">
                    <a:pos x="0" y="236"/>
                  </a:cxn>
                  <a:cxn ang="0">
                    <a:pos x="32" y="339"/>
                  </a:cxn>
                  <a:cxn ang="0">
                    <a:pos x="95" y="425"/>
                  </a:cxn>
                  <a:cxn ang="0">
                    <a:pos x="180" y="490"/>
                  </a:cxn>
                  <a:cxn ang="0">
                    <a:pos x="277" y="535"/>
                  </a:cxn>
                  <a:cxn ang="0">
                    <a:pos x="376" y="556"/>
                  </a:cxn>
                  <a:cxn ang="0">
                    <a:pos x="470" y="556"/>
                  </a:cxn>
                  <a:cxn ang="0">
                    <a:pos x="550" y="528"/>
                  </a:cxn>
                  <a:cxn ang="0">
                    <a:pos x="607" y="475"/>
                  </a:cxn>
                  <a:cxn ang="0">
                    <a:pos x="627" y="409"/>
                  </a:cxn>
                  <a:cxn ang="0">
                    <a:pos x="619" y="359"/>
                  </a:cxn>
                  <a:cxn ang="0">
                    <a:pos x="584" y="320"/>
                  </a:cxn>
                  <a:cxn ang="0">
                    <a:pos x="539" y="288"/>
                  </a:cxn>
                  <a:cxn ang="0">
                    <a:pos x="486" y="259"/>
                  </a:cxn>
                  <a:cxn ang="0">
                    <a:pos x="441" y="230"/>
                  </a:cxn>
                  <a:cxn ang="0">
                    <a:pos x="408" y="196"/>
                  </a:cxn>
                  <a:cxn ang="0">
                    <a:pos x="399" y="156"/>
                  </a:cxn>
                  <a:cxn ang="0">
                    <a:pos x="386" y="83"/>
                  </a:cxn>
                  <a:cxn ang="0">
                    <a:pos x="339" y="33"/>
                  </a:cxn>
                  <a:cxn ang="0">
                    <a:pos x="269" y="5"/>
                  </a:cxn>
                  <a:cxn ang="0">
                    <a:pos x="191" y="0"/>
                  </a:cxn>
                  <a:cxn ang="0">
                    <a:pos x="110" y="18"/>
                  </a:cxn>
                  <a:cxn ang="0">
                    <a:pos x="45" y="64"/>
                  </a:cxn>
                  <a:cxn ang="0">
                    <a:pos x="3" y="135"/>
                  </a:cxn>
                  <a:cxn ang="0">
                    <a:pos x="0" y="236"/>
                  </a:cxn>
                </a:cxnLst>
                <a:rect l="0" t="0" r="r" b="b"/>
                <a:pathLst>
                  <a:path w="627" h="556">
                    <a:moveTo>
                      <a:pt x="0" y="236"/>
                    </a:moveTo>
                    <a:lnTo>
                      <a:pt x="32" y="339"/>
                    </a:lnTo>
                    <a:lnTo>
                      <a:pt x="95" y="425"/>
                    </a:lnTo>
                    <a:lnTo>
                      <a:pt x="180" y="490"/>
                    </a:lnTo>
                    <a:lnTo>
                      <a:pt x="277" y="535"/>
                    </a:lnTo>
                    <a:lnTo>
                      <a:pt x="376" y="556"/>
                    </a:lnTo>
                    <a:lnTo>
                      <a:pt x="470" y="556"/>
                    </a:lnTo>
                    <a:lnTo>
                      <a:pt x="550" y="528"/>
                    </a:lnTo>
                    <a:lnTo>
                      <a:pt x="607" y="475"/>
                    </a:lnTo>
                    <a:lnTo>
                      <a:pt x="627" y="409"/>
                    </a:lnTo>
                    <a:lnTo>
                      <a:pt x="619" y="359"/>
                    </a:lnTo>
                    <a:lnTo>
                      <a:pt x="584" y="320"/>
                    </a:lnTo>
                    <a:lnTo>
                      <a:pt x="539" y="288"/>
                    </a:lnTo>
                    <a:lnTo>
                      <a:pt x="486" y="259"/>
                    </a:lnTo>
                    <a:lnTo>
                      <a:pt x="441" y="230"/>
                    </a:lnTo>
                    <a:lnTo>
                      <a:pt x="408" y="196"/>
                    </a:lnTo>
                    <a:lnTo>
                      <a:pt x="399" y="156"/>
                    </a:lnTo>
                    <a:lnTo>
                      <a:pt x="386" y="83"/>
                    </a:lnTo>
                    <a:lnTo>
                      <a:pt x="339" y="33"/>
                    </a:lnTo>
                    <a:lnTo>
                      <a:pt x="269" y="5"/>
                    </a:lnTo>
                    <a:lnTo>
                      <a:pt x="191" y="0"/>
                    </a:lnTo>
                    <a:lnTo>
                      <a:pt x="110" y="18"/>
                    </a:lnTo>
                    <a:lnTo>
                      <a:pt x="45" y="64"/>
                    </a:lnTo>
                    <a:lnTo>
                      <a:pt x="3" y="135"/>
                    </a:lnTo>
                    <a:lnTo>
                      <a:pt x="0" y="23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3" name="Freeform 326"/>
              <p:cNvSpPr>
                <a:spLocks/>
              </p:cNvSpPr>
              <p:nvPr/>
            </p:nvSpPr>
            <p:spPr bwMode="auto">
              <a:xfrm>
                <a:off x="4266" y="2129"/>
                <a:ext cx="218" cy="190"/>
              </a:xfrm>
              <a:custGeom>
                <a:avLst/>
                <a:gdLst/>
                <a:ahLst/>
                <a:cxnLst>
                  <a:cxn ang="0">
                    <a:pos x="0" y="244"/>
                  </a:cxn>
                  <a:cxn ang="0">
                    <a:pos x="33" y="351"/>
                  </a:cxn>
                  <a:cxn ang="0">
                    <a:pos x="98" y="440"/>
                  </a:cxn>
                  <a:cxn ang="0">
                    <a:pos x="185" y="506"/>
                  </a:cxn>
                  <a:cxn ang="0">
                    <a:pos x="285" y="552"/>
                  </a:cxn>
                  <a:cxn ang="0">
                    <a:pos x="387" y="572"/>
                  </a:cxn>
                  <a:cxn ang="0">
                    <a:pos x="485" y="569"/>
                  </a:cxn>
                  <a:cxn ang="0">
                    <a:pos x="567" y="538"/>
                  </a:cxn>
                  <a:cxn ang="0">
                    <a:pos x="627" y="482"/>
                  </a:cxn>
                  <a:cxn ang="0">
                    <a:pos x="652" y="414"/>
                  </a:cxn>
                  <a:cxn ang="0">
                    <a:pos x="645" y="363"/>
                  </a:cxn>
                  <a:cxn ang="0">
                    <a:pos x="613" y="322"/>
                  </a:cxn>
                  <a:cxn ang="0">
                    <a:pos x="566" y="291"/>
                  </a:cxn>
                  <a:cxn ang="0">
                    <a:pos x="513" y="261"/>
                  </a:cxn>
                  <a:cxn ang="0">
                    <a:pos x="464" y="232"/>
                  </a:cxn>
                  <a:cxn ang="0">
                    <a:pos x="429" y="197"/>
                  </a:cxn>
                  <a:cxn ang="0">
                    <a:pos x="417" y="157"/>
                  </a:cxn>
                  <a:cxn ang="0">
                    <a:pos x="399" y="84"/>
                  </a:cxn>
                  <a:cxn ang="0">
                    <a:pos x="349" y="32"/>
                  </a:cxn>
                  <a:cxn ang="0">
                    <a:pos x="277" y="3"/>
                  </a:cxn>
                  <a:cxn ang="0">
                    <a:pos x="196" y="0"/>
                  </a:cxn>
                  <a:cxn ang="0">
                    <a:pos x="115" y="20"/>
                  </a:cxn>
                  <a:cxn ang="0">
                    <a:pos x="48" y="66"/>
                  </a:cxn>
                  <a:cxn ang="0">
                    <a:pos x="5" y="140"/>
                  </a:cxn>
                  <a:cxn ang="0">
                    <a:pos x="0" y="244"/>
                  </a:cxn>
                </a:cxnLst>
                <a:rect l="0" t="0" r="r" b="b"/>
                <a:pathLst>
                  <a:path w="652" h="572">
                    <a:moveTo>
                      <a:pt x="0" y="244"/>
                    </a:moveTo>
                    <a:lnTo>
                      <a:pt x="33" y="351"/>
                    </a:lnTo>
                    <a:lnTo>
                      <a:pt x="98" y="440"/>
                    </a:lnTo>
                    <a:lnTo>
                      <a:pt x="185" y="506"/>
                    </a:lnTo>
                    <a:lnTo>
                      <a:pt x="285" y="552"/>
                    </a:lnTo>
                    <a:lnTo>
                      <a:pt x="387" y="572"/>
                    </a:lnTo>
                    <a:lnTo>
                      <a:pt x="485" y="569"/>
                    </a:lnTo>
                    <a:lnTo>
                      <a:pt x="567" y="538"/>
                    </a:lnTo>
                    <a:lnTo>
                      <a:pt x="627" y="482"/>
                    </a:lnTo>
                    <a:lnTo>
                      <a:pt x="652" y="414"/>
                    </a:lnTo>
                    <a:lnTo>
                      <a:pt x="645" y="363"/>
                    </a:lnTo>
                    <a:lnTo>
                      <a:pt x="613" y="322"/>
                    </a:lnTo>
                    <a:lnTo>
                      <a:pt x="566" y="291"/>
                    </a:lnTo>
                    <a:lnTo>
                      <a:pt x="513" y="261"/>
                    </a:lnTo>
                    <a:lnTo>
                      <a:pt x="464" y="232"/>
                    </a:lnTo>
                    <a:lnTo>
                      <a:pt x="429" y="197"/>
                    </a:lnTo>
                    <a:lnTo>
                      <a:pt x="417" y="157"/>
                    </a:lnTo>
                    <a:lnTo>
                      <a:pt x="399" y="84"/>
                    </a:lnTo>
                    <a:lnTo>
                      <a:pt x="349" y="32"/>
                    </a:lnTo>
                    <a:lnTo>
                      <a:pt x="277" y="3"/>
                    </a:lnTo>
                    <a:lnTo>
                      <a:pt x="196" y="0"/>
                    </a:lnTo>
                    <a:lnTo>
                      <a:pt x="115" y="20"/>
                    </a:lnTo>
                    <a:lnTo>
                      <a:pt x="48" y="66"/>
                    </a:lnTo>
                    <a:lnTo>
                      <a:pt x="5" y="140"/>
                    </a:lnTo>
                    <a:lnTo>
                      <a:pt x="0" y="244"/>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4" name="Freeform 327"/>
              <p:cNvSpPr>
                <a:spLocks/>
              </p:cNvSpPr>
              <p:nvPr/>
            </p:nvSpPr>
            <p:spPr bwMode="auto">
              <a:xfrm>
                <a:off x="4277" y="2155"/>
                <a:ext cx="161" cy="158"/>
              </a:xfrm>
              <a:custGeom>
                <a:avLst/>
                <a:gdLst/>
                <a:ahLst/>
                <a:cxnLst>
                  <a:cxn ang="0">
                    <a:pos x="0" y="182"/>
                  </a:cxn>
                  <a:cxn ang="0">
                    <a:pos x="31" y="261"/>
                  </a:cxn>
                  <a:cxn ang="0">
                    <a:pos x="87" y="330"/>
                  </a:cxn>
                  <a:cxn ang="0">
                    <a:pos x="159" y="389"/>
                  </a:cxn>
                  <a:cxn ang="0">
                    <a:pos x="240" y="436"/>
                  </a:cxn>
                  <a:cxn ang="0">
                    <a:pos x="319" y="464"/>
                  </a:cxn>
                  <a:cxn ang="0">
                    <a:pos x="391" y="474"/>
                  </a:cxn>
                  <a:cxn ang="0">
                    <a:pos x="445" y="463"/>
                  </a:cxn>
                  <a:cxn ang="0">
                    <a:pos x="477" y="428"/>
                  </a:cxn>
                  <a:cxn ang="0">
                    <a:pos x="482" y="371"/>
                  </a:cxn>
                  <a:cxn ang="0">
                    <a:pos x="463" y="327"/>
                  </a:cxn>
                  <a:cxn ang="0">
                    <a:pos x="429" y="291"/>
                  </a:cxn>
                  <a:cxn ang="0">
                    <a:pos x="387" y="264"/>
                  </a:cxn>
                  <a:cxn ang="0">
                    <a:pos x="344" y="239"/>
                  </a:cxn>
                  <a:cxn ang="0">
                    <a:pos x="310" y="213"/>
                  </a:cxn>
                  <a:cxn ang="0">
                    <a:pos x="292" y="182"/>
                  </a:cxn>
                  <a:cxn ang="0">
                    <a:pos x="299" y="145"/>
                  </a:cxn>
                  <a:cxn ang="0">
                    <a:pos x="308" y="85"/>
                  </a:cxn>
                  <a:cxn ang="0">
                    <a:pos x="279" y="40"/>
                  </a:cxn>
                  <a:cxn ang="0">
                    <a:pos x="227" y="11"/>
                  </a:cxn>
                  <a:cxn ang="0">
                    <a:pos x="162" y="0"/>
                  </a:cxn>
                  <a:cxn ang="0">
                    <a:pos x="93" y="8"/>
                  </a:cxn>
                  <a:cxn ang="0">
                    <a:pos x="37" y="41"/>
                  </a:cxn>
                  <a:cxn ang="0">
                    <a:pos x="0" y="98"/>
                  </a:cxn>
                  <a:cxn ang="0">
                    <a:pos x="0" y="182"/>
                  </a:cxn>
                </a:cxnLst>
                <a:rect l="0" t="0" r="r" b="b"/>
                <a:pathLst>
                  <a:path w="482" h="474">
                    <a:moveTo>
                      <a:pt x="0" y="182"/>
                    </a:moveTo>
                    <a:lnTo>
                      <a:pt x="31" y="261"/>
                    </a:lnTo>
                    <a:lnTo>
                      <a:pt x="87" y="330"/>
                    </a:lnTo>
                    <a:lnTo>
                      <a:pt x="159" y="389"/>
                    </a:lnTo>
                    <a:lnTo>
                      <a:pt x="240" y="436"/>
                    </a:lnTo>
                    <a:lnTo>
                      <a:pt x="319" y="464"/>
                    </a:lnTo>
                    <a:lnTo>
                      <a:pt x="391" y="474"/>
                    </a:lnTo>
                    <a:lnTo>
                      <a:pt x="445" y="463"/>
                    </a:lnTo>
                    <a:lnTo>
                      <a:pt x="477" y="428"/>
                    </a:lnTo>
                    <a:lnTo>
                      <a:pt x="482" y="371"/>
                    </a:lnTo>
                    <a:lnTo>
                      <a:pt x="463" y="327"/>
                    </a:lnTo>
                    <a:lnTo>
                      <a:pt x="429" y="291"/>
                    </a:lnTo>
                    <a:lnTo>
                      <a:pt x="387" y="264"/>
                    </a:lnTo>
                    <a:lnTo>
                      <a:pt x="344" y="239"/>
                    </a:lnTo>
                    <a:lnTo>
                      <a:pt x="310" y="213"/>
                    </a:lnTo>
                    <a:lnTo>
                      <a:pt x="292" y="182"/>
                    </a:lnTo>
                    <a:lnTo>
                      <a:pt x="299" y="145"/>
                    </a:lnTo>
                    <a:lnTo>
                      <a:pt x="308" y="85"/>
                    </a:lnTo>
                    <a:lnTo>
                      <a:pt x="279" y="40"/>
                    </a:lnTo>
                    <a:lnTo>
                      <a:pt x="227" y="11"/>
                    </a:lnTo>
                    <a:lnTo>
                      <a:pt x="162" y="0"/>
                    </a:lnTo>
                    <a:lnTo>
                      <a:pt x="93" y="8"/>
                    </a:lnTo>
                    <a:lnTo>
                      <a:pt x="37" y="41"/>
                    </a:lnTo>
                    <a:lnTo>
                      <a:pt x="0" y="98"/>
                    </a:lnTo>
                    <a:lnTo>
                      <a:pt x="0" y="182"/>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5" name="Freeform 328"/>
              <p:cNvSpPr>
                <a:spLocks/>
              </p:cNvSpPr>
              <p:nvPr/>
            </p:nvSpPr>
            <p:spPr bwMode="auto">
              <a:xfrm>
                <a:off x="4281" y="2160"/>
                <a:ext cx="153" cy="151"/>
              </a:xfrm>
              <a:custGeom>
                <a:avLst/>
                <a:gdLst/>
                <a:ahLst/>
                <a:cxnLst>
                  <a:cxn ang="0">
                    <a:pos x="1" y="170"/>
                  </a:cxn>
                  <a:cxn ang="0">
                    <a:pos x="32" y="245"/>
                  </a:cxn>
                  <a:cxn ang="0">
                    <a:pos x="86" y="312"/>
                  </a:cxn>
                  <a:cxn ang="0">
                    <a:pos x="154" y="368"/>
                  </a:cxn>
                  <a:cxn ang="0">
                    <a:pos x="233" y="414"/>
                  </a:cxn>
                  <a:cxn ang="0">
                    <a:pos x="309" y="441"/>
                  </a:cxn>
                  <a:cxn ang="0">
                    <a:pos x="377" y="452"/>
                  </a:cxn>
                  <a:cxn ang="0">
                    <a:pos x="429" y="441"/>
                  </a:cxn>
                  <a:cxn ang="0">
                    <a:pos x="458" y="409"/>
                  </a:cxn>
                  <a:cxn ang="0">
                    <a:pos x="461" y="356"/>
                  </a:cxn>
                  <a:cxn ang="0">
                    <a:pos x="441" y="316"/>
                  </a:cxn>
                  <a:cxn ang="0">
                    <a:pos x="405" y="283"/>
                  </a:cxn>
                  <a:cxn ang="0">
                    <a:pos x="365" y="257"/>
                  </a:cxn>
                  <a:cxn ang="0">
                    <a:pos x="322" y="231"/>
                  </a:cxn>
                  <a:cxn ang="0">
                    <a:pos x="290" y="207"/>
                  </a:cxn>
                  <a:cxn ang="0">
                    <a:pos x="272" y="177"/>
                  </a:cxn>
                  <a:cxn ang="0">
                    <a:pos x="278" y="143"/>
                  </a:cxn>
                  <a:cxn ang="0">
                    <a:pos x="285" y="85"/>
                  </a:cxn>
                  <a:cxn ang="0">
                    <a:pos x="260" y="41"/>
                  </a:cxn>
                  <a:cxn ang="0">
                    <a:pos x="209" y="11"/>
                  </a:cxn>
                  <a:cxn ang="0">
                    <a:pos x="148" y="0"/>
                  </a:cxn>
                  <a:cxn ang="0">
                    <a:pos x="84" y="6"/>
                  </a:cxn>
                  <a:cxn ang="0">
                    <a:pos x="32" y="35"/>
                  </a:cxn>
                  <a:cxn ang="0">
                    <a:pos x="0" y="89"/>
                  </a:cxn>
                  <a:cxn ang="0">
                    <a:pos x="1" y="170"/>
                  </a:cxn>
                </a:cxnLst>
                <a:rect l="0" t="0" r="r" b="b"/>
                <a:pathLst>
                  <a:path w="461" h="452">
                    <a:moveTo>
                      <a:pt x="1" y="170"/>
                    </a:moveTo>
                    <a:lnTo>
                      <a:pt x="32" y="245"/>
                    </a:lnTo>
                    <a:lnTo>
                      <a:pt x="86" y="312"/>
                    </a:lnTo>
                    <a:lnTo>
                      <a:pt x="154" y="368"/>
                    </a:lnTo>
                    <a:lnTo>
                      <a:pt x="233" y="414"/>
                    </a:lnTo>
                    <a:lnTo>
                      <a:pt x="309" y="441"/>
                    </a:lnTo>
                    <a:lnTo>
                      <a:pt x="377" y="452"/>
                    </a:lnTo>
                    <a:lnTo>
                      <a:pt x="429" y="441"/>
                    </a:lnTo>
                    <a:lnTo>
                      <a:pt x="458" y="409"/>
                    </a:lnTo>
                    <a:lnTo>
                      <a:pt x="461" y="356"/>
                    </a:lnTo>
                    <a:lnTo>
                      <a:pt x="441" y="316"/>
                    </a:lnTo>
                    <a:lnTo>
                      <a:pt x="405" y="283"/>
                    </a:lnTo>
                    <a:lnTo>
                      <a:pt x="365" y="257"/>
                    </a:lnTo>
                    <a:lnTo>
                      <a:pt x="322" y="231"/>
                    </a:lnTo>
                    <a:lnTo>
                      <a:pt x="290" y="207"/>
                    </a:lnTo>
                    <a:lnTo>
                      <a:pt x="272" y="177"/>
                    </a:lnTo>
                    <a:lnTo>
                      <a:pt x="278" y="143"/>
                    </a:lnTo>
                    <a:lnTo>
                      <a:pt x="285" y="85"/>
                    </a:lnTo>
                    <a:lnTo>
                      <a:pt x="260" y="41"/>
                    </a:lnTo>
                    <a:lnTo>
                      <a:pt x="209" y="11"/>
                    </a:lnTo>
                    <a:lnTo>
                      <a:pt x="148" y="0"/>
                    </a:lnTo>
                    <a:lnTo>
                      <a:pt x="84" y="6"/>
                    </a:lnTo>
                    <a:lnTo>
                      <a:pt x="32" y="35"/>
                    </a:lnTo>
                    <a:lnTo>
                      <a:pt x="0" y="89"/>
                    </a:lnTo>
                    <a:lnTo>
                      <a:pt x="1" y="170"/>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6" name="Freeform 329"/>
              <p:cNvSpPr>
                <a:spLocks/>
              </p:cNvSpPr>
              <p:nvPr/>
            </p:nvSpPr>
            <p:spPr bwMode="auto">
              <a:xfrm>
                <a:off x="4283" y="2166"/>
                <a:ext cx="147" cy="142"/>
              </a:xfrm>
              <a:custGeom>
                <a:avLst/>
                <a:gdLst/>
                <a:ahLst/>
                <a:cxnLst>
                  <a:cxn ang="0">
                    <a:pos x="3" y="158"/>
                  </a:cxn>
                  <a:cxn ang="0">
                    <a:pos x="32" y="229"/>
                  </a:cxn>
                  <a:cxn ang="0">
                    <a:pos x="85" y="294"/>
                  </a:cxn>
                  <a:cxn ang="0">
                    <a:pos x="152" y="346"/>
                  </a:cxn>
                  <a:cxn ang="0">
                    <a:pos x="227" y="389"/>
                  </a:cxn>
                  <a:cxn ang="0">
                    <a:pos x="299" y="416"/>
                  </a:cxn>
                  <a:cxn ang="0">
                    <a:pos x="366" y="426"/>
                  </a:cxn>
                  <a:cxn ang="0">
                    <a:pos x="413" y="417"/>
                  </a:cxn>
                  <a:cxn ang="0">
                    <a:pos x="439" y="389"/>
                  </a:cxn>
                  <a:cxn ang="0">
                    <a:pos x="439" y="340"/>
                  </a:cxn>
                  <a:cxn ang="0">
                    <a:pos x="418" y="302"/>
                  </a:cxn>
                  <a:cxn ang="0">
                    <a:pos x="384" y="272"/>
                  </a:cxn>
                  <a:cxn ang="0">
                    <a:pos x="344" y="247"/>
                  </a:cxn>
                  <a:cxn ang="0">
                    <a:pos x="303" y="224"/>
                  </a:cxn>
                  <a:cxn ang="0">
                    <a:pos x="271" y="201"/>
                  </a:cxn>
                  <a:cxn ang="0">
                    <a:pos x="254" y="172"/>
                  </a:cxn>
                  <a:cxn ang="0">
                    <a:pos x="260" y="139"/>
                  </a:cxn>
                  <a:cxn ang="0">
                    <a:pos x="268" y="84"/>
                  </a:cxn>
                  <a:cxn ang="0">
                    <a:pos x="244" y="41"/>
                  </a:cxn>
                  <a:cxn ang="0">
                    <a:pos x="196" y="12"/>
                  </a:cxn>
                  <a:cxn ang="0">
                    <a:pos x="140" y="0"/>
                  </a:cxn>
                  <a:cxn ang="0">
                    <a:pos x="80" y="3"/>
                  </a:cxn>
                  <a:cxn ang="0">
                    <a:pos x="31" y="30"/>
                  </a:cxn>
                  <a:cxn ang="0">
                    <a:pos x="0" y="81"/>
                  </a:cxn>
                  <a:cxn ang="0">
                    <a:pos x="3" y="158"/>
                  </a:cxn>
                </a:cxnLst>
                <a:rect l="0" t="0" r="r" b="b"/>
                <a:pathLst>
                  <a:path w="439" h="426">
                    <a:moveTo>
                      <a:pt x="3" y="158"/>
                    </a:moveTo>
                    <a:lnTo>
                      <a:pt x="32" y="229"/>
                    </a:lnTo>
                    <a:lnTo>
                      <a:pt x="85" y="294"/>
                    </a:lnTo>
                    <a:lnTo>
                      <a:pt x="152" y="346"/>
                    </a:lnTo>
                    <a:lnTo>
                      <a:pt x="227" y="389"/>
                    </a:lnTo>
                    <a:lnTo>
                      <a:pt x="299" y="416"/>
                    </a:lnTo>
                    <a:lnTo>
                      <a:pt x="366" y="426"/>
                    </a:lnTo>
                    <a:lnTo>
                      <a:pt x="413" y="417"/>
                    </a:lnTo>
                    <a:lnTo>
                      <a:pt x="439" y="389"/>
                    </a:lnTo>
                    <a:lnTo>
                      <a:pt x="439" y="340"/>
                    </a:lnTo>
                    <a:lnTo>
                      <a:pt x="418" y="302"/>
                    </a:lnTo>
                    <a:lnTo>
                      <a:pt x="384" y="272"/>
                    </a:lnTo>
                    <a:lnTo>
                      <a:pt x="344" y="247"/>
                    </a:lnTo>
                    <a:lnTo>
                      <a:pt x="303" y="224"/>
                    </a:lnTo>
                    <a:lnTo>
                      <a:pt x="271" y="201"/>
                    </a:lnTo>
                    <a:lnTo>
                      <a:pt x="254" y="172"/>
                    </a:lnTo>
                    <a:lnTo>
                      <a:pt x="260" y="139"/>
                    </a:lnTo>
                    <a:lnTo>
                      <a:pt x="268" y="84"/>
                    </a:lnTo>
                    <a:lnTo>
                      <a:pt x="244" y="41"/>
                    </a:lnTo>
                    <a:lnTo>
                      <a:pt x="196" y="12"/>
                    </a:lnTo>
                    <a:lnTo>
                      <a:pt x="140" y="0"/>
                    </a:lnTo>
                    <a:lnTo>
                      <a:pt x="80" y="3"/>
                    </a:lnTo>
                    <a:lnTo>
                      <a:pt x="31" y="30"/>
                    </a:lnTo>
                    <a:lnTo>
                      <a:pt x="0" y="81"/>
                    </a:lnTo>
                    <a:lnTo>
                      <a:pt x="3" y="158"/>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7" name="Freeform 330"/>
              <p:cNvSpPr>
                <a:spLocks/>
              </p:cNvSpPr>
              <p:nvPr/>
            </p:nvSpPr>
            <p:spPr bwMode="auto">
              <a:xfrm>
                <a:off x="4287" y="2171"/>
                <a:ext cx="139" cy="135"/>
              </a:xfrm>
              <a:custGeom>
                <a:avLst/>
                <a:gdLst/>
                <a:ahLst/>
                <a:cxnLst>
                  <a:cxn ang="0">
                    <a:pos x="3" y="147"/>
                  </a:cxn>
                  <a:cxn ang="0">
                    <a:pos x="31" y="214"/>
                  </a:cxn>
                  <a:cxn ang="0">
                    <a:pos x="82" y="275"/>
                  </a:cxn>
                  <a:cxn ang="0">
                    <a:pos x="147" y="327"/>
                  </a:cxn>
                  <a:cxn ang="0">
                    <a:pos x="220" y="367"/>
                  </a:cxn>
                  <a:cxn ang="0">
                    <a:pos x="288" y="392"/>
                  </a:cxn>
                  <a:cxn ang="0">
                    <a:pos x="351" y="403"/>
                  </a:cxn>
                  <a:cxn ang="0">
                    <a:pos x="396" y="395"/>
                  </a:cxn>
                  <a:cxn ang="0">
                    <a:pos x="419" y="370"/>
                  </a:cxn>
                  <a:cxn ang="0">
                    <a:pos x="416" y="326"/>
                  </a:cxn>
                  <a:cxn ang="0">
                    <a:pos x="395" y="291"/>
                  </a:cxn>
                  <a:cxn ang="0">
                    <a:pos x="361" y="263"/>
                  </a:cxn>
                  <a:cxn ang="0">
                    <a:pos x="321" y="240"/>
                  </a:cxn>
                  <a:cxn ang="0">
                    <a:pos x="282" y="216"/>
                  </a:cxn>
                  <a:cxn ang="0">
                    <a:pos x="250" y="194"/>
                  </a:cxn>
                  <a:cxn ang="0">
                    <a:pos x="233" y="167"/>
                  </a:cxn>
                  <a:cxn ang="0">
                    <a:pos x="239" y="137"/>
                  </a:cxn>
                  <a:cxn ang="0">
                    <a:pos x="247" y="84"/>
                  </a:cxn>
                  <a:cxn ang="0">
                    <a:pos x="226" y="43"/>
                  </a:cxn>
                  <a:cxn ang="0">
                    <a:pos x="182" y="13"/>
                  </a:cxn>
                  <a:cxn ang="0">
                    <a:pos x="129" y="0"/>
                  </a:cxn>
                  <a:cxn ang="0">
                    <a:pos x="72" y="2"/>
                  </a:cxn>
                  <a:cxn ang="0">
                    <a:pos x="27" y="27"/>
                  </a:cxn>
                  <a:cxn ang="0">
                    <a:pos x="0" y="73"/>
                  </a:cxn>
                  <a:cxn ang="0">
                    <a:pos x="3" y="147"/>
                  </a:cxn>
                </a:cxnLst>
                <a:rect l="0" t="0" r="r" b="b"/>
                <a:pathLst>
                  <a:path w="419" h="403">
                    <a:moveTo>
                      <a:pt x="3" y="147"/>
                    </a:moveTo>
                    <a:lnTo>
                      <a:pt x="31" y="214"/>
                    </a:lnTo>
                    <a:lnTo>
                      <a:pt x="82" y="275"/>
                    </a:lnTo>
                    <a:lnTo>
                      <a:pt x="147" y="327"/>
                    </a:lnTo>
                    <a:lnTo>
                      <a:pt x="220" y="367"/>
                    </a:lnTo>
                    <a:lnTo>
                      <a:pt x="288" y="392"/>
                    </a:lnTo>
                    <a:lnTo>
                      <a:pt x="351" y="403"/>
                    </a:lnTo>
                    <a:lnTo>
                      <a:pt x="396" y="395"/>
                    </a:lnTo>
                    <a:lnTo>
                      <a:pt x="419" y="370"/>
                    </a:lnTo>
                    <a:lnTo>
                      <a:pt x="416" y="326"/>
                    </a:lnTo>
                    <a:lnTo>
                      <a:pt x="395" y="291"/>
                    </a:lnTo>
                    <a:lnTo>
                      <a:pt x="361" y="263"/>
                    </a:lnTo>
                    <a:lnTo>
                      <a:pt x="321" y="240"/>
                    </a:lnTo>
                    <a:lnTo>
                      <a:pt x="282" y="216"/>
                    </a:lnTo>
                    <a:lnTo>
                      <a:pt x="250" y="194"/>
                    </a:lnTo>
                    <a:lnTo>
                      <a:pt x="233" y="167"/>
                    </a:lnTo>
                    <a:lnTo>
                      <a:pt x="239" y="137"/>
                    </a:lnTo>
                    <a:lnTo>
                      <a:pt x="247" y="84"/>
                    </a:lnTo>
                    <a:lnTo>
                      <a:pt x="226" y="43"/>
                    </a:lnTo>
                    <a:lnTo>
                      <a:pt x="182" y="13"/>
                    </a:lnTo>
                    <a:lnTo>
                      <a:pt x="129" y="0"/>
                    </a:lnTo>
                    <a:lnTo>
                      <a:pt x="72" y="2"/>
                    </a:lnTo>
                    <a:lnTo>
                      <a:pt x="27" y="27"/>
                    </a:lnTo>
                    <a:lnTo>
                      <a:pt x="0" y="73"/>
                    </a:lnTo>
                    <a:lnTo>
                      <a:pt x="3" y="147"/>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8" name="Freeform 331"/>
              <p:cNvSpPr>
                <a:spLocks/>
              </p:cNvSpPr>
              <p:nvPr/>
            </p:nvSpPr>
            <p:spPr bwMode="auto">
              <a:xfrm>
                <a:off x="4290" y="2177"/>
                <a:ext cx="133" cy="126"/>
              </a:xfrm>
              <a:custGeom>
                <a:avLst/>
                <a:gdLst/>
                <a:ahLst/>
                <a:cxnLst>
                  <a:cxn ang="0">
                    <a:pos x="3" y="136"/>
                  </a:cxn>
                  <a:cxn ang="0">
                    <a:pos x="30" y="199"/>
                  </a:cxn>
                  <a:cxn ang="0">
                    <a:pos x="81" y="257"/>
                  </a:cxn>
                  <a:cxn ang="0">
                    <a:pos x="143" y="305"/>
                  </a:cxn>
                  <a:cxn ang="0">
                    <a:pos x="213" y="344"/>
                  </a:cxn>
                  <a:cxn ang="0">
                    <a:pos x="279" y="368"/>
                  </a:cxn>
                  <a:cxn ang="0">
                    <a:pos x="338" y="379"/>
                  </a:cxn>
                  <a:cxn ang="0">
                    <a:pos x="381" y="374"/>
                  </a:cxn>
                  <a:cxn ang="0">
                    <a:pos x="401" y="351"/>
                  </a:cxn>
                  <a:cxn ang="0">
                    <a:pos x="394" y="311"/>
                  </a:cxn>
                  <a:cxn ang="0">
                    <a:pos x="371" y="280"/>
                  </a:cxn>
                  <a:cxn ang="0">
                    <a:pos x="337" y="253"/>
                  </a:cxn>
                  <a:cxn ang="0">
                    <a:pos x="299" y="231"/>
                  </a:cxn>
                  <a:cxn ang="0">
                    <a:pos x="260" y="209"/>
                  </a:cxn>
                  <a:cxn ang="0">
                    <a:pos x="230" y="188"/>
                  </a:cxn>
                  <a:cxn ang="0">
                    <a:pos x="214" y="163"/>
                  </a:cxn>
                  <a:cxn ang="0">
                    <a:pos x="219" y="133"/>
                  </a:cxn>
                  <a:cxn ang="0">
                    <a:pos x="226" y="84"/>
                  </a:cxn>
                  <a:cxn ang="0">
                    <a:pos x="206" y="44"/>
                  </a:cxn>
                  <a:cxn ang="0">
                    <a:pos x="165" y="14"/>
                  </a:cxn>
                  <a:cxn ang="0">
                    <a:pos x="116" y="0"/>
                  </a:cxn>
                  <a:cxn ang="0">
                    <a:pos x="65" y="1"/>
                  </a:cxn>
                  <a:cxn ang="0">
                    <a:pos x="23" y="23"/>
                  </a:cxn>
                  <a:cxn ang="0">
                    <a:pos x="0" y="66"/>
                  </a:cxn>
                  <a:cxn ang="0">
                    <a:pos x="3" y="136"/>
                  </a:cxn>
                </a:cxnLst>
                <a:rect l="0" t="0" r="r" b="b"/>
                <a:pathLst>
                  <a:path w="401" h="379">
                    <a:moveTo>
                      <a:pt x="3" y="136"/>
                    </a:moveTo>
                    <a:lnTo>
                      <a:pt x="30" y="199"/>
                    </a:lnTo>
                    <a:lnTo>
                      <a:pt x="81" y="257"/>
                    </a:lnTo>
                    <a:lnTo>
                      <a:pt x="143" y="305"/>
                    </a:lnTo>
                    <a:lnTo>
                      <a:pt x="213" y="344"/>
                    </a:lnTo>
                    <a:lnTo>
                      <a:pt x="279" y="368"/>
                    </a:lnTo>
                    <a:lnTo>
                      <a:pt x="338" y="379"/>
                    </a:lnTo>
                    <a:lnTo>
                      <a:pt x="381" y="374"/>
                    </a:lnTo>
                    <a:lnTo>
                      <a:pt x="401" y="351"/>
                    </a:lnTo>
                    <a:lnTo>
                      <a:pt x="394" y="311"/>
                    </a:lnTo>
                    <a:lnTo>
                      <a:pt x="371" y="280"/>
                    </a:lnTo>
                    <a:lnTo>
                      <a:pt x="337" y="253"/>
                    </a:lnTo>
                    <a:lnTo>
                      <a:pt x="299" y="231"/>
                    </a:lnTo>
                    <a:lnTo>
                      <a:pt x="260" y="209"/>
                    </a:lnTo>
                    <a:lnTo>
                      <a:pt x="230" y="188"/>
                    </a:lnTo>
                    <a:lnTo>
                      <a:pt x="214" y="163"/>
                    </a:lnTo>
                    <a:lnTo>
                      <a:pt x="219" y="133"/>
                    </a:lnTo>
                    <a:lnTo>
                      <a:pt x="226" y="84"/>
                    </a:lnTo>
                    <a:lnTo>
                      <a:pt x="206" y="44"/>
                    </a:lnTo>
                    <a:lnTo>
                      <a:pt x="165" y="14"/>
                    </a:lnTo>
                    <a:lnTo>
                      <a:pt x="116" y="0"/>
                    </a:lnTo>
                    <a:lnTo>
                      <a:pt x="65" y="1"/>
                    </a:lnTo>
                    <a:lnTo>
                      <a:pt x="23" y="23"/>
                    </a:lnTo>
                    <a:lnTo>
                      <a:pt x="0" y="66"/>
                    </a:lnTo>
                    <a:lnTo>
                      <a:pt x="3" y="13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49" name="Freeform 332"/>
              <p:cNvSpPr>
                <a:spLocks/>
              </p:cNvSpPr>
              <p:nvPr/>
            </p:nvSpPr>
            <p:spPr bwMode="auto">
              <a:xfrm>
                <a:off x="4293" y="2182"/>
                <a:ext cx="127" cy="118"/>
              </a:xfrm>
              <a:custGeom>
                <a:avLst/>
                <a:gdLst/>
                <a:ahLst/>
                <a:cxnLst>
                  <a:cxn ang="0">
                    <a:pos x="4" y="123"/>
                  </a:cxn>
                  <a:cxn ang="0">
                    <a:pos x="31" y="184"/>
                  </a:cxn>
                  <a:cxn ang="0">
                    <a:pos x="79" y="238"/>
                  </a:cxn>
                  <a:cxn ang="0">
                    <a:pos x="139" y="284"/>
                  </a:cxn>
                  <a:cxn ang="0">
                    <a:pos x="205" y="320"/>
                  </a:cxn>
                  <a:cxn ang="0">
                    <a:pos x="269" y="344"/>
                  </a:cxn>
                  <a:cxn ang="0">
                    <a:pos x="324" y="355"/>
                  </a:cxn>
                  <a:cxn ang="0">
                    <a:pos x="364" y="351"/>
                  </a:cxn>
                  <a:cxn ang="0">
                    <a:pos x="381" y="331"/>
                  </a:cxn>
                  <a:cxn ang="0">
                    <a:pos x="372" y="295"/>
                  </a:cxn>
                  <a:cxn ang="0">
                    <a:pos x="349" y="267"/>
                  </a:cxn>
                  <a:cxn ang="0">
                    <a:pos x="315" y="243"/>
                  </a:cxn>
                  <a:cxn ang="0">
                    <a:pos x="277" y="224"/>
                  </a:cxn>
                  <a:cxn ang="0">
                    <a:pos x="240" y="203"/>
                  </a:cxn>
                  <a:cxn ang="0">
                    <a:pos x="210" y="183"/>
                  </a:cxn>
                  <a:cxn ang="0">
                    <a:pos x="196" y="159"/>
                  </a:cxn>
                  <a:cxn ang="0">
                    <a:pos x="201" y="132"/>
                  </a:cxn>
                  <a:cxn ang="0">
                    <a:pos x="207" y="85"/>
                  </a:cxn>
                  <a:cxn ang="0">
                    <a:pos x="188" y="46"/>
                  </a:cxn>
                  <a:cxn ang="0">
                    <a:pos x="152" y="17"/>
                  </a:cxn>
                  <a:cxn ang="0">
                    <a:pos x="106" y="1"/>
                  </a:cxn>
                  <a:cxn ang="0">
                    <a:pos x="58" y="0"/>
                  </a:cxn>
                  <a:cxn ang="0">
                    <a:pos x="20" y="18"/>
                  </a:cxn>
                  <a:cxn ang="0">
                    <a:pos x="0" y="57"/>
                  </a:cxn>
                  <a:cxn ang="0">
                    <a:pos x="4" y="123"/>
                  </a:cxn>
                </a:cxnLst>
                <a:rect l="0" t="0" r="r" b="b"/>
                <a:pathLst>
                  <a:path w="381" h="355">
                    <a:moveTo>
                      <a:pt x="4" y="123"/>
                    </a:moveTo>
                    <a:lnTo>
                      <a:pt x="31" y="184"/>
                    </a:lnTo>
                    <a:lnTo>
                      <a:pt x="79" y="238"/>
                    </a:lnTo>
                    <a:lnTo>
                      <a:pt x="139" y="284"/>
                    </a:lnTo>
                    <a:lnTo>
                      <a:pt x="205" y="320"/>
                    </a:lnTo>
                    <a:lnTo>
                      <a:pt x="269" y="344"/>
                    </a:lnTo>
                    <a:lnTo>
                      <a:pt x="324" y="355"/>
                    </a:lnTo>
                    <a:lnTo>
                      <a:pt x="364" y="351"/>
                    </a:lnTo>
                    <a:lnTo>
                      <a:pt x="381" y="331"/>
                    </a:lnTo>
                    <a:lnTo>
                      <a:pt x="372" y="295"/>
                    </a:lnTo>
                    <a:lnTo>
                      <a:pt x="349" y="267"/>
                    </a:lnTo>
                    <a:lnTo>
                      <a:pt x="315" y="243"/>
                    </a:lnTo>
                    <a:lnTo>
                      <a:pt x="277" y="224"/>
                    </a:lnTo>
                    <a:lnTo>
                      <a:pt x="240" y="203"/>
                    </a:lnTo>
                    <a:lnTo>
                      <a:pt x="210" y="183"/>
                    </a:lnTo>
                    <a:lnTo>
                      <a:pt x="196" y="159"/>
                    </a:lnTo>
                    <a:lnTo>
                      <a:pt x="201" y="132"/>
                    </a:lnTo>
                    <a:lnTo>
                      <a:pt x="207" y="85"/>
                    </a:lnTo>
                    <a:lnTo>
                      <a:pt x="188" y="46"/>
                    </a:lnTo>
                    <a:lnTo>
                      <a:pt x="152" y="17"/>
                    </a:lnTo>
                    <a:lnTo>
                      <a:pt x="106" y="1"/>
                    </a:lnTo>
                    <a:lnTo>
                      <a:pt x="58" y="0"/>
                    </a:lnTo>
                    <a:lnTo>
                      <a:pt x="20" y="18"/>
                    </a:lnTo>
                    <a:lnTo>
                      <a:pt x="0" y="57"/>
                    </a:lnTo>
                    <a:lnTo>
                      <a:pt x="4" y="123"/>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0" name="Freeform 333"/>
              <p:cNvSpPr>
                <a:spLocks/>
              </p:cNvSpPr>
              <p:nvPr/>
            </p:nvSpPr>
            <p:spPr bwMode="auto">
              <a:xfrm>
                <a:off x="4295" y="2186"/>
                <a:ext cx="122" cy="112"/>
              </a:xfrm>
              <a:custGeom>
                <a:avLst/>
                <a:gdLst/>
                <a:ahLst/>
                <a:cxnLst>
                  <a:cxn ang="0">
                    <a:pos x="6" y="115"/>
                  </a:cxn>
                  <a:cxn ang="0">
                    <a:pos x="33" y="171"/>
                  </a:cxn>
                  <a:cxn ang="0">
                    <a:pos x="80" y="223"/>
                  </a:cxn>
                  <a:cxn ang="0">
                    <a:pos x="137" y="266"/>
                  </a:cxn>
                  <a:cxn ang="0">
                    <a:pos x="201" y="301"/>
                  </a:cxn>
                  <a:cxn ang="0">
                    <a:pos x="261" y="323"/>
                  </a:cxn>
                  <a:cxn ang="0">
                    <a:pos x="314" y="336"/>
                  </a:cxn>
                  <a:cxn ang="0">
                    <a:pos x="350" y="333"/>
                  </a:cxn>
                  <a:cxn ang="0">
                    <a:pos x="365" y="316"/>
                  </a:cxn>
                  <a:cxn ang="0">
                    <a:pos x="354" y="284"/>
                  </a:cxn>
                  <a:cxn ang="0">
                    <a:pos x="330" y="260"/>
                  </a:cxn>
                  <a:cxn ang="0">
                    <a:pos x="294" y="236"/>
                  </a:cxn>
                  <a:cxn ang="0">
                    <a:pos x="257" y="218"/>
                  </a:cxn>
                  <a:cxn ang="0">
                    <a:pos x="221" y="198"/>
                  </a:cxn>
                  <a:cxn ang="0">
                    <a:pos x="192" y="179"/>
                  </a:cxn>
                  <a:cxn ang="0">
                    <a:pos x="178" y="157"/>
                  </a:cxn>
                  <a:cxn ang="0">
                    <a:pos x="183" y="131"/>
                  </a:cxn>
                  <a:cxn ang="0">
                    <a:pos x="189" y="87"/>
                  </a:cxn>
                  <a:cxn ang="0">
                    <a:pos x="173" y="49"/>
                  </a:cxn>
                  <a:cxn ang="0">
                    <a:pos x="138" y="20"/>
                  </a:cxn>
                  <a:cxn ang="0">
                    <a:pos x="98" y="4"/>
                  </a:cxn>
                  <a:cxn ang="0">
                    <a:pos x="55" y="0"/>
                  </a:cxn>
                  <a:cxn ang="0">
                    <a:pos x="20" y="16"/>
                  </a:cxn>
                  <a:cxn ang="0">
                    <a:pos x="0" y="53"/>
                  </a:cxn>
                  <a:cxn ang="0">
                    <a:pos x="6" y="115"/>
                  </a:cxn>
                </a:cxnLst>
                <a:rect l="0" t="0" r="r" b="b"/>
                <a:pathLst>
                  <a:path w="365" h="336">
                    <a:moveTo>
                      <a:pt x="6" y="115"/>
                    </a:moveTo>
                    <a:lnTo>
                      <a:pt x="33" y="171"/>
                    </a:lnTo>
                    <a:lnTo>
                      <a:pt x="80" y="223"/>
                    </a:lnTo>
                    <a:lnTo>
                      <a:pt x="137" y="266"/>
                    </a:lnTo>
                    <a:lnTo>
                      <a:pt x="201" y="301"/>
                    </a:lnTo>
                    <a:lnTo>
                      <a:pt x="261" y="323"/>
                    </a:lnTo>
                    <a:lnTo>
                      <a:pt x="314" y="336"/>
                    </a:lnTo>
                    <a:lnTo>
                      <a:pt x="350" y="333"/>
                    </a:lnTo>
                    <a:lnTo>
                      <a:pt x="365" y="316"/>
                    </a:lnTo>
                    <a:lnTo>
                      <a:pt x="354" y="284"/>
                    </a:lnTo>
                    <a:lnTo>
                      <a:pt x="330" y="260"/>
                    </a:lnTo>
                    <a:lnTo>
                      <a:pt x="294" y="236"/>
                    </a:lnTo>
                    <a:lnTo>
                      <a:pt x="257" y="218"/>
                    </a:lnTo>
                    <a:lnTo>
                      <a:pt x="221" y="198"/>
                    </a:lnTo>
                    <a:lnTo>
                      <a:pt x="192" y="179"/>
                    </a:lnTo>
                    <a:lnTo>
                      <a:pt x="178" y="157"/>
                    </a:lnTo>
                    <a:lnTo>
                      <a:pt x="183" y="131"/>
                    </a:lnTo>
                    <a:lnTo>
                      <a:pt x="189" y="87"/>
                    </a:lnTo>
                    <a:lnTo>
                      <a:pt x="173" y="49"/>
                    </a:lnTo>
                    <a:lnTo>
                      <a:pt x="138" y="20"/>
                    </a:lnTo>
                    <a:lnTo>
                      <a:pt x="98" y="4"/>
                    </a:lnTo>
                    <a:lnTo>
                      <a:pt x="55" y="0"/>
                    </a:lnTo>
                    <a:lnTo>
                      <a:pt x="20" y="16"/>
                    </a:lnTo>
                    <a:lnTo>
                      <a:pt x="0" y="53"/>
                    </a:lnTo>
                    <a:lnTo>
                      <a:pt x="6" y="11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1" name="Freeform 334"/>
              <p:cNvSpPr>
                <a:spLocks/>
              </p:cNvSpPr>
              <p:nvPr/>
            </p:nvSpPr>
            <p:spPr bwMode="auto">
              <a:xfrm>
                <a:off x="4299" y="2191"/>
                <a:ext cx="114" cy="104"/>
              </a:xfrm>
              <a:custGeom>
                <a:avLst/>
                <a:gdLst/>
                <a:ahLst/>
                <a:cxnLst>
                  <a:cxn ang="0">
                    <a:pos x="7" y="105"/>
                  </a:cxn>
                  <a:cxn ang="0">
                    <a:pos x="33" y="159"/>
                  </a:cxn>
                  <a:cxn ang="0">
                    <a:pos x="77" y="207"/>
                  </a:cxn>
                  <a:cxn ang="0">
                    <a:pos x="131" y="247"/>
                  </a:cxn>
                  <a:cxn ang="0">
                    <a:pos x="192" y="280"/>
                  </a:cxn>
                  <a:cxn ang="0">
                    <a:pos x="250" y="301"/>
                  </a:cxn>
                  <a:cxn ang="0">
                    <a:pos x="299" y="312"/>
                  </a:cxn>
                  <a:cxn ang="0">
                    <a:pos x="332" y="311"/>
                  </a:cxn>
                  <a:cxn ang="0">
                    <a:pos x="344" y="297"/>
                  </a:cxn>
                  <a:cxn ang="0">
                    <a:pos x="331" y="270"/>
                  </a:cxn>
                  <a:cxn ang="0">
                    <a:pos x="305" y="248"/>
                  </a:cxn>
                  <a:cxn ang="0">
                    <a:pos x="271" y="229"/>
                  </a:cxn>
                  <a:cxn ang="0">
                    <a:pos x="234" y="212"/>
                  </a:cxn>
                  <a:cxn ang="0">
                    <a:pos x="199" y="193"/>
                  </a:cxn>
                  <a:cxn ang="0">
                    <a:pos x="173" y="175"/>
                  </a:cxn>
                  <a:cxn ang="0">
                    <a:pos x="158" y="153"/>
                  </a:cxn>
                  <a:cxn ang="0">
                    <a:pos x="162" y="130"/>
                  </a:cxn>
                  <a:cxn ang="0">
                    <a:pos x="168" y="88"/>
                  </a:cxn>
                  <a:cxn ang="0">
                    <a:pos x="153" y="52"/>
                  </a:cxn>
                  <a:cxn ang="0">
                    <a:pos x="122" y="22"/>
                  </a:cxn>
                  <a:cxn ang="0">
                    <a:pos x="86" y="5"/>
                  </a:cxn>
                  <a:cxn ang="0">
                    <a:pos x="46" y="0"/>
                  </a:cxn>
                  <a:cxn ang="0">
                    <a:pos x="16" y="13"/>
                  </a:cxn>
                  <a:cxn ang="0">
                    <a:pos x="0" y="46"/>
                  </a:cxn>
                  <a:cxn ang="0">
                    <a:pos x="7" y="105"/>
                  </a:cxn>
                </a:cxnLst>
                <a:rect l="0" t="0" r="r" b="b"/>
                <a:pathLst>
                  <a:path w="344" h="312">
                    <a:moveTo>
                      <a:pt x="7" y="105"/>
                    </a:moveTo>
                    <a:lnTo>
                      <a:pt x="33" y="159"/>
                    </a:lnTo>
                    <a:lnTo>
                      <a:pt x="77" y="207"/>
                    </a:lnTo>
                    <a:lnTo>
                      <a:pt x="131" y="247"/>
                    </a:lnTo>
                    <a:lnTo>
                      <a:pt x="192" y="280"/>
                    </a:lnTo>
                    <a:lnTo>
                      <a:pt x="250" y="301"/>
                    </a:lnTo>
                    <a:lnTo>
                      <a:pt x="299" y="312"/>
                    </a:lnTo>
                    <a:lnTo>
                      <a:pt x="332" y="311"/>
                    </a:lnTo>
                    <a:lnTo>
                      <a:pt x="344" y="297"/>
                    </a:lnTo>
                    <a:lnTo>
                      <a:pt x="331" y="270"/>
                    </a:lnTo>
                    <a:lnTo>
                      <a:pt x="305" y="248"/>
                    </a:lnTo>
                    <a:lnTo>
                      <a:pt x="271" y="229"/>
                    </a:lnTo>
                    <a:lnTo>
                      <a:pt x="234" y="212"/>
                    </a:lnTo>
                    <a:lnTo>
                      <a:pt x="199" y="193"/>
                    </a:lnTo>
                    <a:lnTo>
                      <a:pt x="173" y="175"/>
                    </a:lnTo>
                    <a:lnTo>
                      <a:pt x="158" y="153"/>
                    </a:lnTo>
                    <a:lnTo>
                      <a:pt x="162" y="130"/>
                    </a:lnTo>
                    <a:lnTo>
                      <a:pt x="168" y="88"/>
                    </a:lnTo>
                    <a:lnTo>
                      <a:pt x="153" y="52"/>
                    </a:lnTo>
                    <a:lnTo>
                      <a:pt x="122" y="22"/>
                    </a:lnTo>
                    <a:lnTo>
                      <a:pt x="86" y="5"/>
                    </a:lnTo>
                    <a:lnTo>
                      <a:pt x="46" y="0"/>
                    </a:lnTo>
                    <a:lnTo>
                      <a:pt x="16" y="13"/>
                    </a:lnTo>
                    <a:lnTo>
                      <a:pt x="0" y="46"/>
                    </a:lnTo>
                    <a:lnTo>
                      <a:pt x="7" y="10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2" name="Freeform 335"/>
              <p:cNvSpPr>
                <a:spLocks/>
              </p:cNvSpPr>
              <p:nvPr/>
            </p:nvSpPr>
            <p:spPr bwMode="auto">
              <a:xfrm>
                <a:off x="4301" y="2196"/>
                <a:ext cx="109" cy="97"/>
              </a:xfrm>
              <a:custGeom>
                <a:avLst/>
                <a:gdLst/>
                <a:ahLst/>
                <a:cxnLst>
                  <a:cxn ang="0">
                    <a:pos x="8" y="96"/>
                  </a:cxn>
                  <a:cxn ang="0">
                    <a:pos x="32" y="145"/>
                  </a:cxn>
                  <a:cxn ang="0">
                    <a:pos x="75" y="190"/>
                  </a:cxn>
                  <a:cxn ang="0">
                    <a:pos x="129" y="228"/>
                  </a:cxn>
                  <a:cxn ang="0">
                    <a:pos x="187" y="259"/>
                  </a:cxn>
                  <a:cxn ang="0">
                    <a:pos x="241" y="280"/>
                  </a:cxn>
                  <a:cxn ang="0">
                    <a:pos x="287" y="292"/>
                  </a:cxn>
                  <a:cxn ang="0">
                    <a:pos x="318" y="292"/>
                  </a:cxn>
                  <a:cxn ang="0">
                    <a:pos x="326" y="281"/>
                  </a:cxn>
                  <a:cxn ang="0">
                    <a:pos x="310" y="258"/>
                  </a:cxn>
                  <a:cxn ang="0">
                    <a:pos x="283" y="238"/>
                  </a:cxn>
                  <a:cxn ang="0">
                    <a:pos x="249" y="221"/>
                  </a:cxn>
                  <a:cxn ang="0">
                    <a:pos x="214" y="205"/>
                  </a:cxn>
                  <a:cxn ang="0">
                    <a:pos x="179" y="188"/>
                  </a:cxn>
                  <a:cxn ang="0">
                    <a:pos x="154" y="171"/>
                  </a:cxn>
                  <a:cxn ang="0">
                    <a:pos x="139" y="151"/>
                  </a:cxn>
                  <a:cxn ang="0">
                    <a:pos x="142" y="129"/>
                  </a:cxn>
                  <a:cxn ang="0">
                    <a:pos x="150" y="90"/>
                  </a:cxn>
                  <a:cxn ang="0">
                    <a:pos x="136" y="54"/>
                  </a:cxn>
                  <a:cxn ang="0">
                    <a:pos x="109" y="25"/>
                  </a:cxn>
                  <a:cxn ang="0">
                    <a:pos x="76" y="7"/>
                  </a:cxn>
                  <a:cxn ang="0">
                    <a:pos x="41" y="0"/>
                  </a:cxn>
                  <a:cxn ang="0">
                    <a:pos x="14" y="10"/>
                  </a:cxn>
                  <a:cxn ang="0">
                    <a:pos x="0" y="41"/>
                  </a:cxn>
                  <a:cxn ang="0">
                    <a:pos x="8" y="96"/>
                  </a:cxn>
                </a:cxnLst>
                <a:rect l="0" t="0" r="r" b="b"/>
                <a:pathLst>
                  <a:path w="326" h="292">
                    <a:moveTo>
                      <a:pt x="8" y="96"/>
                    </a:moveTo>
                    <a:lnTo>
                      <a:pt x="32" y="145"/>
                    </a:lnTo>
                    <a:lnTo>
                      <a:pt x="75" y="190"/>
                    </a:lnTo>
                    <a:lnTo>
                      <a:pt x="129" y="228"/>
                    </a:lnTo>
                    <a:lnTo>
                      <a:pt x="187" y="259"/>
                    </a:lnTo>
                    <a:lnTo>
                      <a:pt x="241" y="280"/>
                    </a:lnTo>
                    <a:lnTo>
                      <a:pt x="287" y="292"/>
                    </a:lnTo>
                    <a:lnTo>
                      <a:pt x="318" y="292"/>
                    </a:lnTo>
                    <a:lnTo>
                      <a:pt x="326" y="281"/>
                    </a:lnTo>
                    <a:lnTo>
                      <a:pt x="310" y="258"/>
                    </a:lnTo>
                    <a:lnTo>
                      <a:pt x="283" y="238"/>
                    </a:lnTo>
                    <a:lnTo>
                      <a:pt x="249" y="221"/>
                    </a:lnTo>
                    <a:lnTo>
                      <a:pt x="214" y="205"/>
                    </a:lnTo>
                    <a:lnTo>
                      <a:pt x="179" y="188"/>
                    </a:lnTo>
                    <a:lnTo>
                      <a:pt x="154" y="171"/>
                    </a:lnTo>
                    <a:lnTo>
                      <a:pt x="139" y="151"/>
                    </a:lnTo>
                    <a:lnTo>
                      <a:pt x="142" y="129"/>
                    </a:lnTo>
                    <a:lnTo>
                      <a:pt x="150" y="90"/>
                    </a:lnTo>
                    <a:lnTo>
                      <a:pt x="136" y="54"/>
                    </a:lnTo>
                    <a:lnTo>
                      <a:pt x="109" y="25"/>
                    </a:lnTo>
                    <a:lnTo>
                      <a:pt x="76" y="7"/>
                    </a:lnTo>
                    <a:lnTo>
                      <a:pt x="41" y="0"/>
                    </a:lnTo>
                    <a:lnTo>
                      <a:pt x="14" y="10"/>
                    </a:lnTo>
                    <a:lnTo>
                      <a:pt x="0" y="41"/>
                    </a:lnTo>
                    <a:lnTo>
                      <a:pt x="8" y="9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3" name="Freeform 336"/>
              <p:cNvSpPr>
                <a:spLocks/>
              </p:cNvSpPr>
              <p:nvPr/>
            </p:nvSpPr>
            <p:spPr bwMode="auto">
              <a:xfrm>
                <a:off x="4304" y="2201"/>
                <a:ext cx="103" cy="90"/>
              </a:xfrm>
              <a:custGeom>
                <a:avLst/>
                <a:gdLst/>
                <a:ahLst/>
                <a:cxnLst>
                  <a:cxn ang="0">
                    <a:pos x="8" y="86"/>
                  </a:cxn>
                  <a:cxn ang="0">
                    <a:pos x="33" y="132"/>
                  </a:cxn>
                  <a:cxn ang="0">
                    <a:pos x="73" y="174"/>
                  </a:cxn>
                  <a:cxn ang="0">
                    <a:pos x="125" y="209"/>
                  </a:cxn>
                  <a:cxn ang="0">
                    <a:pos x="180" y="239"/>
                  </a:cxn>
                  <a:cxn ang="0">
                    <a:pos x="230" y="258"/>
                  </a:cxn>
                  <a:cxn ang="0">
                    <a:pos x="274" y="269"/>
                  </a:cxn>
                  <a:cxn ang="0">
                    <a:pos x="301" y="272"/>
                  </a:cxn>
                  <a:cxn ang="0">
                    <a:pos x="308" y="263"/>
                  </a:cxn>
                  <a:cxn ang="0">
                    <a:pos x="289" y="244"/>
                  </a:cxn>
                  <a:cxn ang="0">
                    <a:pos x="261" y="229"/>
                  </a:cxn>
                  <a:cxn ang="0">
                    <a:pos x="225" y="213"/>
                  </a:cxn>
                  <a:cxn ang="0">
                    <a:pos x="191" y="200"/>
                  </a:cxn>
                  <a:cxn ang="0">
                    <a:pos x="158" y="182"/>
                  </a:cxn>
                  <a:cxn ang="0">
                    <a:pos x="133" y="166"/>
                  </a:cxn>
                  <a:cxn ang="0">
                    <a:pos x="120" y="148"/>
                  </a:cxn>
                  <a:cxn ang="0">
                    <a:pos x="124" y="128"/>
                  </a:cxn>
                  <a:cxn ang="0">
                    <a:pos x="130" y="92"/>
                  </a:cxn>
                  <a:cxn ang="0">
                    <a:pos x="119" y="59"/>
                  </a:cxn>
                  <a:cxn ang="0">
                    <a:pos x="94" y="29"/>
                  </a:cxn>
                  <a:cxn ang="0">
                    <a:pos x="65" y="10"/>
                  </a:cxn>
                  <a:cxn ang="0">
                    <a:pos x="34" y="0"/>
                  </a:cxn>
                  <a:cxn ang="0">
                    <a:pos x="11" y="8"/>
                  </a:cxn>
                  <a:cxn ang="0">
                    <a:pos x="0" y="35"/>
                  </a:cxn>
                  <a:cxn ang="0">
                    <a:pos x="8" y="86"/>
                  </a:cxn>
                </a:cxnLst>
                <a:rect l="0" t="0" r="r" b="b"/>
                <a:pathLst>
                  <a:path w="308" h="272">
                    <a:moveTo>
                      <a:pt x="8" y="86"/>
                    </a:moveTo>
                    <a:lnTo>
                      <a:pt x="33" y="132"/>
                    </a:lnTo>
                    <a:lnTo>
                      <a:pt x="73" y="174"/>
                    </a:lnTo>
                    <a:lnTo>
                      <a:pt x="125" y="209"/>
                    </a:lnTo>
                    <a:lnTo>
                      <a:pt x="180" y="239"/>
                    </a:lnTo>
                    <a:lnTo>
                      <a:pt x="230" y="258"/>
                    </a:lnTo>
                    <a:lnTo>
                      <a:pt x="274" y="269"/>
                    </a:lnTo>
                    <a:lnTo>
                      <a:pt x="301" y="272"/>
                    </a:lnTo>
                    <a:lnTo>
                      <a:pt x="308" y="263"/>
                    </a:lnTo>
                    <a:lnTo>
                      <a:pt x="289" y="244"/>
                    </a:lnTo>
                    <a:lnTo>
                      <a:pt x="261" y="229"/>
                    </a:lnTo>
                    <a:lnTo>
                      <a:pt x="225" y="213"/>
                    </a:lnTo>
                    <a:lnTo>
                      <a:pt x="191" y="200"/>
                    </a:lnTo>
                    <a:lnTo>
                      <a:pt x="158" y="182"/>
                    </a:lnTo>
                    <a:lnTo>
                      <a:pt x="133" y="166"/>
                    </a:lnTo>
                    <a:lnTo>
                      <a:pt x="120" y="148"/>
                    </a:lnTo>
                    <a:lnTo>
                      <a:pt x="124" y="128"/>
                    </a:lnTo>
                    <a:lnTo>
                      <a:pt x="130" y="92"/>
                    </a:lnTo>
                    <a:lnTo>
                      <a:pt x="119" y="59"/>
                    </a:lnTo>
                    <a:lnTo>
                      <a:pt x="94" y="29"/>
                    </a:lnTo>
                    <a:lnTo>
                      <a:pt x="65" y="10"/>
                    </a:lnTo>
                    <a:lnTo>
                      <a:pt x="34" y="0"/>
                    </a:lnTo>
                    <a:lnTo>
                      <a:pt x="11" y="8"/>
                    </a:lnTo>
                    <a:lnTo>
                      <a:pt x="0" y="35"/>
                    </a:lnTo>
                    <a:lnTo>
                      <a:pt x="8" y="86"/>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4" name="Freeform 337"/>
              <p:cNvSpPr>
                <a:spLocks/>
              </p:cNvSpPr>
              <p:nvPr/>
            </p:nvSpPr>
            <p:spPr bwMode="auto">
              <a:xfrm>
                <a:off x="4308" y="2206"/>
                <a:ext cx="96" cy="83"/>
              </a:xfrm>
              <a:custGeom>
                <a:avLst/>
                <a:gdLst/>
                <a:ahLst/>
                <a:cxnLst>
                  <a:cxn ang="0">
                    <a:pos x="9" y="75"/>
                  </a:cxn>
                  <a:cxn ang="0">
                    <a:pos x="33" y="116"/>
                  </a:cxn>
                  <a:cxn ang="0">
                    <a:pos x="72" y="155"/>
                  </a:cxn>
                  <a:cxn ang="0">
                    <a:pos x="121" y="188"/>
                  </a:cxn>
                  <a:cxn ang="0">
                    <a:pos x="174" y="215"/>
                  </a:cxn>
                  <a:cxn ang="0">
                    <a:pos x="222" y="235"/>
                  </a:cxn>
                  <a:cxn ang="0">
                    <a:pos x="262" y="247"/>
                  </a:cxn>
                  <a:cxn ang="0">
                    <a:pos x="285" y="250"/>
                  </a:cxn>
                  <a:cxn ang="0">
                    <a:pos x="288" y="245"/>
                  </a:cxn>
                  <a:cxn ang="0">
                    <a:pos x="267" y="230"/>
                  </a:cxn>
                  <a:cxn ang="0">
                    <a:pos x="237" y="217"/>
                  </a:cxn>
                  <a:cxn ang="0">
                    <a:pos x="203" y="203"/>
                  </a:cxn>
                  <a:cxn ang="0">
                    <a:pos x="169" y="191"/>
                  </a:cxn>
                  <a:cxn ang="0">
                    <a:pos x="137" y="176"/>
                  </a:cxn>
                  <a:cxn ang="0">
                    <a:pos x="114" y="161"/>
                  </a:cxn>
                  <a:cxn ang="0">
                    <a:pos x="100" y="144"/>
                  </a:cxn>
                  <a:cxn ang="0">
                    <a:pos x="103" y="127"/>
                  </a:cxn>
                  <a:cxn ang="0">
                    <a:pos x="109" y="93"/>
                  </a:cxn>
                  <a:cxn ang="0">
                    <a:pos x="99" y="61"/>
                  </a:cxn>
                  <a:cxn ang="0">
                    <a:pos x="78" y="32"/>
                  </a:cxn>
                  <a:cxn ang="0">
                    <a:pos x="54" y="11"/>
                  </a:cxn>
                  <a:cxn ang="0">
                    <a:pos x="27" y="0"/>
                  </a:cxn>
                  <a:cxn ang="0">
                    <a:pos x="8" y="5"/>
                  </a:cxn>
                  <a:cxn ang="0">
                    <a:pos x="0" y="28"/>
                  </a:cxn>
                  <a:cxn ang="0">
                    <a:pos x="9" y="75"/>
                  </a:cxn>
                </a:cxnLst>
                <a:rect l="0" t="0" r="r" b="b"/>
                <a:pathLst>
                  <a:path w="288" h="250">
                    <a:moveTo>
                      <a:pt x="9" y="75"/>
                    </a:moveTo>
                    <a:lnTo>
                      <a:pt x="33" y="116"/>
                    </a:lnTo>
                    <a:lnTo>
                      <a:pt x="72" y="155"/>
                    </a:lnTo>
                    <a:lnTo>
                      <a:pt x="121" y="188"/>
                    </a:lnTo>
                    <a:lnTo>
                      <a:pt x="174" y="215"/>
                    </a:lnTo>
                    <a:lnTo>
                      <a:pt x="222" y="235"/>
                    </a:lnTo>
                    <a:lnTo>
                      <a:pt x="262" y="247"/>
                    </a:lnTo>
                    <a:lnTo>
                      <a:pt x="285" y="250"/>
                    </a:lnTo>
                    <a:lnTo>
                      <a:pt x="288" y="245"/>
                    </a:lnTo>
                    <a:lnTo>
                      <a:pt x="267" y="230"/>
                    </a:lnTo>
                    <a:lnTo>
                      <a:pt x="237" y="217"/>
                    </a:lnTo>
                    <a:lnTo>
                      <a:pt x="203" y="203"/>
                    </a:lnTo>
                    <a:lnTo>
                      <a:pt x="169" y="191"/>
                    </a:lnTo>
                    <a:lnTo>
                      <a:pt x="137" y="176"/>
                    </a:lnTo>
                    <a:lnTo>
                      <a:pt x="114" y="161"/>
                    </a:lnTo>
                    <a:lnTo>
                      <a:pt x="100" y="144"/>
                    </a:lnTo>
                    <a:lnTo>
                      <a:pt x="103" y="127"/>
                    </a:lnTo>
                    <a:lnTo>
                      <a:pt x="109" y="93"/>
                    </a:lnTo>
                    <a:lnTo>
                      <a:pt x="99" y="61"/>
                    </a:lnTo>
                    <a:lnTo>
                      <a:pt x="78" y="32"/>
                    </a:lnTo>
                    <a:lnTo>
                      <a:pt x="54" y="11"/>
                    </a:lnTo>
                    <a:lnTo>
                      <a:pt x="27" y="0"/>
                    </a:lnTo>
                    <a:lnTo>
                      <a:pt x="8" y="5"/>
                    </a:lnTo>
                    <a:lnTo>
                      <a:pt x="0" y="28"/>
                    </a:lnTo>
                    <a:lnTo>
                      <a:pt x="9" y="75"/>
                    </a:lnTo>
                  </a:path>
                </a:pathLst>
              </a:custGeom>
              <a:noFill/>
              <a:ln w="635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5" name="Freeform 338"/>
              <p:cNvSpPr>
                <a:spLocks/>
              </p:cNvSpPr>
              <p:nvPr/>
            </p:nvSpPr>
            <p:spPr bwMode="auto">
              <a:xfrm>
                <a:off x="4287" y="2050"/>
                <a:ext cx="68" cy="89"/>
              </a:xfrm>
              <a:custGeom>
                <a:avLst/>
                <a:gdLst/>
                <a:ahLst/>
                <a:cxnLst>
                  <a:cxn ang="0">
                    <a:pos x="146" y="0"/>
                  </a:cxn>
                  <a:cxn ang="0">
                    <a:pos x="152" y="3"/>
                  </a:cxn>
                  <a:cxn ang="0">
                    <a:pos x="160" y="5"/>
                  </a:cxn>
                  <a:cxn ang="0">
                    <a:pos x="167" y="7"/>
                  </a:cxn>
                  <a:cxn ang="0">
                    <a:pos x="174" y="11"/>
                  </a:cxn>
                  <a:cxn ang="0">
                    <a:pos x="182" y="14"/>
                  </a:cxn>
                  <a:cxn ang="0">
                    <a:pos x="189" y="17"/>
                  </a:cxn>
                  <a:cxn ang="0">
                    <a:pos x="196" y="21"/>
                  </a:cxn>
                  <a:cxn ang="0">
                    <a:pos x="204" y="25"/>
                  </a:cxn>
                  <a:cxn ang="0">
                    <a:pos x="178" y="52"/>
                  </a:cxn>
                  <a:cxn ang="0">
                    <a:pos x="153" y="80"/>
                  </a:cxn>
                  <a:cxn ang="0">
                    <a:pos x="131" y="108"/>
                  </a:cxn>
                  <a:cxn ang="0">
                    <a:pos x="112" y="137"/>
                  </a:cxn>
                  <a:cxn ang="0">
                    <a:pos x="92" y="167"/>
                  </a:cxn>
                  <a:cxn ang="0">
                    <a:pos x="77" y="199"/>
                  </a:cxn>
                  <a:cxn ang="0">
                    <a:pos x="65" y="230"/>
                  </a:cxn>
                  <a:cxn ang="0">
                    <a:pos x="58" y="266"/>
                  </a:cxn>
                  <a:cxn ang="0">
                    <a:pos x="50" y="262"/>
                  </a:cxn>
                  <a:cxn ang="0">
                    <a:pos x="43" y="260"/>
                  </a:cxn>
                  <a:cxn ang="0">
                    <a:pos x="36" y="256"/>
                  </a:cxn>
                  <a:cxn ang="0">
                    <a:pos x="28" y="254"/>
                  </a:cxn>
                  <a:cxn ang="0">
                    <a:pos x="21" y="250"/>
                  </a:cxn>
                  <a:cxn ang="0">
                    <a:pos x="14" y="246"/>
                  </a:cxn>
                  <a:cxn ang="0">
                    <a:pos x="6" y="244"/>
                  </a:cxn>
                  <a:cxn ang="0">
                    <a:pos x="0" y="241"/>
                  </a:cxn>
                  <a:cxn ang="0">
                    <a:pos x="9" y="207"/>
                  </a:cxn>
                  <a:cxn ang="0">
                    <a:pos x="22" y="174"/>
                  </a:cxn>
                  <a:cxn ang="0">
                    <a:pos x="38" y="143"/>
                  </a:cxn>
                  <a:cxn ang="0">
                    <a:pos x="58" y="114"/>
                  </a:cxn>
                  <a:cxn ang="0">
                    <a:pos x="79" y="85"/>
                  </a:cxn>
                  <a:cxn ang="0">
                    <a:pos x="101" y="56"/>
                  </a:cxn>
                  <a:cxn ang="0">
                    <a:pos x="123" y="27"/>
                  </a:cxn>
                  <a:cxn ang="0">
                    <a:pos x="146" y="0"/>
                  </a:cxn>
                </a:cxnLst>
                <a:rect l="0" t="0" r="r" b="b"/>
                <a:pathLst>
                  <a:path w="204" h="266">
                    <a:moveTo>
                      <a:pt x="146" y="0"/>
                    </a:moveTo>
                    <a:lnTo>
                      <a:pt x="152" y="3"/>
                    </a:lnTo>
                    <a:lnTo>
                      <a:pt x="160" y="5"/>
                    </a:lnTo>
                    <a:lnTo>
                      <a:pt x="167" y="7"/>
                    </a:lnTo>
                    <a:lnTo>
                      <a:pt x="174" y="11"/>
                    </a:lnTo>
                    <a:lnTo>
                      <a:pt x="182" y="14"/>
                    </a:lnTo>
                    <a:lnTo>
                      <a:pt x="189" y="17"/>
                    </a:lnTo>
                    <a:lnTo>
                      <a:pt x="196" y="21"/>
                    </a:lnTo>
                    <a:lnTo>
                      <a:pt x="204" y="25"/>
                    </a:lnTo>
                    <a:lnTo>
                      <a:pt x="178" y="52"/>
                    </a:lnTo>
                    <a:lnTo>
                      <a:pt x="153" y="80"/>
                    </a:lnTo>
                    <a:lnTo>
                      <a:pt x="131" y="108"/>
                    </a:lnTo>
                    <a:lnTo>
                      <a:pt x="112" y="137"/>
                    </a:lnTo>
                    <a:lnTo>
                      <a:pt x="92" y="167"/>
                    </a:lnTo>
                    <a:lnTo>
                      <a:pt x="77" y="199"/>
                    </a:lnTo>
                    <a:lnTo>
                      <a:pt x="65" y="230"/>
                    </a:lnTo>
                    <a:lnTo>
                      <a:pt x="58" y="266"/>
                    </a:lnTo>
                    <a:lnTo>
                      <a:pt x="50" y="262"/>
                    </a:lnTo>
                    <a:lnTo>
                      <a:pt x="43" y="260"/>
                    </a:lnTo>
                    <a:lnTo>
                      <a:pt x="36" y="256"/>
                    </a:lnTo>
                    <a:lnTo>
                      <a:pt x="28" y="254"/>
                    </a:lnTo>
                    <a:lnTo>
                      <a:pt x="21" y="250"/>
                    </a:lnTo>
                    <a:lnTo>
                      <a:pt x="14" y="246"/>
                    </a:lnTo>
                    <a:lnTo>
                      <a:pt x="6" y="244"/>
                    </a:lnTo>
                    <a:lnTo>
                      <a:pt x="0" y="241"/>
                    </a:lnTo>
                    <a:lnTo>
                      <a:pt x="9" y="207"/>
                    </a:lnTo>
                    <a:lnTo>
                      <a:pt x="22" y="174"/>
                    </a:lnTo>
                    <a:lnTo>
                      <a:pt x="38" y="143"/>
                    </a:lnTo>
                    <a:lnTo>
                      <a:pt x="58" y="114"/>
                    </a:lnTo>
                    <a:lnTo>
                      <a:pt x="79" y="85"/>
                    </a:lnTo>
                    <a:lnTo>
                      <a:pt x="101" y="56"/>
                    </a:lnTo>
                    <a:lnTo>
                      <a:pt x="123" y="27"/>
                    </a:lnTo>
                    <a:lnTo>
                      <a:pt x="146"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156" name="Freeform 339"/>
              <p:cNvSpPr>
                <a:spLocks/>
              </p:cNvSpPr>
              <p:nvPr/>
            </p:nvSpPr>
            <p:spPr bwMode="auto">
              <a:xfrm>
                <a:off x="4316" y="2065"/>
                <a:ext cx="59" cy="72"/>
              </a:xfrm>
              <a:custGeom>
                <a:avLst/>
                <a:gdLst/>
                <a:ahLst/>
                <a:cxnLst>
                  <a:cxn ang="0">
                    <a:pos x="132" y="0"/>
                  </a:cxn>
                  <a:cxn ang="0">
                    <a:pos x="143" y="5"/>
                  </a:cxn>
                  <a:cxn ang="0">
                    <a:pos x="154" y="10"/>
                  </a:cxn>
                  <a:cxn ang="0">
                    <a:pos x="165" y="15"/>
                  </a:cxn>
                  <a:cxn ang="0">
                    <a:pos x="177" y="20"/>
                  </a:cxn>
                  <a:cxn ang="0">
                    <a:pos x="155" y="42"/>
                  </a:cxn>
                  <a:cxn ang="0">
                    <a:pos x="134" y="64"/>
                  </a:cxn>
                  <a:cxn ang="0">
                    <a:pos x="114" y="87"/>
                  </a:cxn>
                  <a:cxn ang="0">
                    <a:pos x="97" y="112"/>
                  </a:cxn>
                  <a:cxn ang="0">
                    <a:pos x="80" y="135"/>
                  </a:cxn>
                  <a:cxn ang="0">
                    <a:pos x="67" y="161"/>
                  </a:cxn>
                  <a:cxn ang="0">
                    <a:pos x="54" y="187"/>
                  </a:cxn>
                  <a:cxn ang="0">
                    <a:pos x="47" y="216"/>
                  </a:cxn>
                  <a:cxn ang="0">
                    <a:pos x="35" y="210"/>
                  </a:cxn>
                  <a:cxn ang="0">
                    <a:pos x="24" y="206"/>
                  </a:cxn>
                  <a:cxn ang="0">
                    <a:pos x="11" y="200"/>
                  </a:cxn>
                  <a:cxn ang="0">
                    <a:pos x="0" y="196"/>
                  </a:cxn>
                  <a:cxn ang="0">
                    <a:pos x="9" y="168"/>
                  </a:cxn>
                  <a:cxn ang="0">
                    <a:pos x="22" y="142"/>
                  </a:cxn>
                  <a:cxn ang="0">
                    <a:pos x="36" y="117"/>
                  </a:cxn>
                  <a:cxn ang="0">
                    <a:pos x="54" y="93"/>
                  </a:cxn>
                  <a:cxn ang="0">
                    <a:pos x="72" y="69"/>
                  </a:cxn>
                  <a:cxn ang="0">
                    <a:pos x="91" y="46"/>
                  </a:cxn>
                  <a:cxn ang="0">
                    <a:pos x="111" y="22"/>
                  </a:cxn>
                  <a:cxn ang="0">
                    <a:pos x="132" y="0"/>
                  </a:cxn>
                </a:cxnLst>
                <a:rect l="0" t="0" r="r" b="b"/>
                <a:pathLst>
                  <a:path w="177" h="216">
                    <a:moveTo>
                      <a:pt x="132" y="0"/>
                    </a:moveTo>
                    <a:lnTo>
                      <a:pt x="143" y="5"/>
                    </a:lnTo>
                    <a:lnTo>
                      <a:pt x="154" y="10"/>
                    </a:lnTo>
                    <a:lnTo>
                      <a:pt x="165" y="15"/>
                    </a:lnTo>
                    <a:lnTo>
                      <a:pt x="177" y="20"/>
                    </a:lnTo>
                    <a:lnTo>
                      <a:pt x="155" y="42"/>
                    </a:lnTo>
                    <a:lnTo>
                      <a:pt x="134" y="64"/>
                    </a:lnTo>
                    <a:lnTo>
                      <a:pt x="114" y="87"/>
                    </a:lnTo>
                    <a:lnTo>
                      <a:pt x="97" y="112"/>
                    </a:lnTo>
                    <a:lnTo>
                      <a:pt x="80" y="135"/>
                    </a:lnTo>
                    <a:lnTo>
                      <a:pt x="67" y="161"/>
                    </a:lnTo>
                    <a:lnTo>
                      <a:pt x="54" y="187"/>
                    </a:lnTo>
                    <a:lnTo>
                      <a:pt x="47" y="216"/>
                    </a:lnTo>
                    <a:lnTo>
                      <a:pt x="35" y="210"/>
                    </a:lnTo>
                    <a:lnTo>
                      <a:pt x="24" y="206"/>
                    </a:lnTo>
                    <a:lnTo>
                      <a:pt x="11" y="200"/>
                    </a:lnTo>
                    <a:lnTo>
                      <a:pt x="0" y="196"/>
                    </a:lnTo>
                    <a:lnTo>
                      <a:pt x="9" y="168"/>
                    </a:lnTo>
                    <a:lnTo>
                      <a:pt x="22" y="142"/>
                    </a:lnTo>
                    <a:lnTo>
                      <a:pt x="36" y="117"/>
                    </a:lnTo>
                    <a:lnTo>
                      <a:pt x="54" y="93"/>
                    </a:lnTo>
                    <a:lnTo>
                      <a:pt x="72" y="69"/>
                    </a:lnTo>
                    <a:lnTo>
                      <a:pt x="91" y="46"/>
                    </a:lnTo>
                    <a:lnTo>
                      <a:pt x="111" y="22"/>
                    </a:lnTo>
                    <a:lnTo>
                      <a:pt x="132" y="0"/>
                    </a:lnTo>
                    <a:close/>
                  </a:path>
                </a:pathLst>
              </a:custGeom>
              <a:solidFill>
                <a:srgbClr val="FFFFFF"/>
              </a:solidFill>
              <a:ln w="0">
                <a:noFill/>
                <a:prstDash val="solid"/>
                <a:round/>
                <a:headEnd/>
                <a:tailEnd/>
              </a:ln>
              <a:effectLst>
                <a:outerShdw blurRad="44450" dist="27940" dir="5400000" algn="ctr">
                  <a:srgbClr val="000000">
                    <a:alpha val="32000"/>
                  </a:srgbClr>
                </a:outerShdw>
              </a:effectLst>
              <a:sp3d>
                <a:bevelT w="190500" h="38100"/>
              </a:sp3d>
            </p:spPr>
            <p:txBody>
              <a:bodyPr/>
              <a:lstStyle/>
              <a:p>
                <a:endParaRPr lang="en-US"/>
              </a:p>
            </p:txBody>
          </p:sp>
        </p:grpSp>
      </p:grpSp>
      <p:sp>
        <p:nvSpPr>
          <p:cNvPr id="16" name="Round Diagonal Corner Rectangle 15"/>
          <p:cNvSpPr/>
          <p:nvPr/>
        </p:nvSpPr>
        <p:spPr>
          <a:xfrm>
            <a:off x="152400" y="1524000"/>
            <a:ext cx="46482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8</a:t>
            </a:fld>
            <a:endParaRPr lang="en-US"/>
          </a:p>
        </p:txBody>
      </p:sp>
      <p:sp>
        <p:nvSpPr>
          <p:cNvPr id="14" name="Rectangle 13"/>
          <p:cNvSpPr/>
          <p:nvPr/>
        </p:nvSpPr>
        <p:spPr>
          <a:xfrm>
            <a:off x="0" y="600670"/>
            <a:ext cx="44958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What Sin Is:</a:t>
            </a:r>
            <a:endParaRPr lang="en-US" sz="5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358" name="Rectangle 357"/>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
        <p:nvSpPr>
          <p:cNvPr id="359" name="Text Box 3"/>
          <p:cNvSpPr txBox="1">
            <a:spLocks noChangeArrowheads="1"/>
          </p:cNvSpPr>
          <p:nvPr/>
        </p:nvSpPr>
        <p:spPr bwMode="auto">
          <a:xfrm>
            <a:off x="381000" y="1623364"/>
            <a:ext cx="4343400" cy="4853636"/>
          </a:xfrm>
          <a:prstGeom prst="rect">
            <a:avLst/>
          </a:prstGeom>
          <a:noFill/>
          <a:ln w="9525">
            <a:noFill/>
            <a:miter lim="800000"/>
            <a:headEnd/>
            <a:tailEnd/>
          </a:ln>
          <a:effectLst/>
        </p:spPr>
        <p:txBody>
          <a:bodyPr wrap="square">
            <a:spAutoFit/>
          </a:bodyPr>
          <a:lstStyle/>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The first sin is a case study of all sin - </a:t>
            </a:r>
            <a:r>
              <a:rPr lang="en-US" sz="2600" i="1" dirty="0" smtClean="0">
                <a:solidFill>
                  <a:srgbClr val="000000"/>
                </a:solidFill>
                <a:effectLst>
                  <a:outerShdw blurRad="38100" dist="38100" dir="2700000" algn="tl">
                    <a:srgbClr val="FFFFFF"/>
                  </a:outerShdw>
                </a:effectLst>
                <a:latin typeface="+mn-lt"/>
              </a:rPr>
              <a:t>Genesis 3:1-6; 1 John 2:15,16</a:t>
            </a:r>
          </a:p>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Jesus was tempted through the same avenues - </a:t>
            </a:r>
            <a:r>
              <a:rPr lang="en-US" sz="2600" i="1" dirty="0" smtClean="0">
                <a:solidFill>
                  <a:srgbClr val="000000"/>
                </a:solidFill>
                <a:effectLst>
                  <a:outerShdw blurRad="38100" dist="38100" dir="2700000" algn="tl">
                    <a:srgbClr val="FFFFFF"/>
                  </a:outerShdw>
                </a:effectLst>
                <a:latin typeface="+mn-lt"/>
              </a:rPr>
              <a:t>Mat 4:1-11; Heb.  4:15</a:t>
            </a:r>
          </a:p>
          <a:p>
            <a:pPr marL="465138" indent="-465138" algn="l">
              <a:spcBef>
                <a:spcPct val="45000"/>
              </a:spcBef>
              <a:buClr>
                <a:schemeClr val="accent1">
                  <a:lumMod val="75000"/>
                </a:schemeClr>
              </a:buClr>
              <a:buFont typeface="Wingdings 2" pitchFamily="18" charset="2"/>
              <a:buChar char="ö"/>
            </a:pPr>
            <a:r>
              <a:rPr lang="en-US" sz="2600" dirty="0" smtClean="0">
                <a:solidFill>
                  <a:srgbClr val="000000"/>
                </a:solidFill>
                <a:effectLst>
                  <a:outerShdw blurRad="38100" dist="38100" dir="2700000" algn="tl">
                    <a:srgbClr val="FFFFFF"/>
                  </a:outerShdw>
                </a:effectLst>
                <a:latin typeface="Berlin Sans FB Demi" pitchFamily="34" charset="0"/>
              </a:rPr>
              <a:t>Sin comes about when      desire is enticed and will yields - </a:t>
            </a:r>
            <a:r>
              <a:rPr lang="en-US" sz="2600" i="1" dirty="0" smtClean="0">
                <a:solidFill>
                  <a:srgbClr val="000000"/>
                </a:solidFill>
                <a:effectLst>
                  <a:outerShdw blurRad="38100" dist="38100" dir="2700000" algn="tl">
                    <a:srgbClr val="FFFFFF"/>
                  </a:outerShdw>
                </a:effectLst>
                <a:latin typeface="+mn-lt"/>
              </a:rPr>
              <a:t>James 1:13-16;      1 </a:t>
            </a:r>
            <a:r>
              <a:rPr lang="en-US" sz="2600" i="1" dirty="0" err="1" smtClean="0">
                <a:solidFill>
                  <a:srgbClr val="000000"/>
                </a:solidFill>
                <a:effectLst>
                  <a:outerShdw blurRad="38100" dist="38100" dir="2700000" algn="tl">
                    <a:srgbClr val="FFFFFF"/>
                  </a:outerShdw>
                </a:effectLst>
                <a:latin typeface="+mn-lt"/>
              </a:rPr>
              <a:t>Cor</a:t>
            </a:r>
            <a:r>
              <a:rPr lang="en-US" sz="2600" i="1" dirty="0" smtClean="0">
                <a:solidFill>
                  <a:srgbClr val="000000"/>
                </a:solidFill>
                <a:effectLst>
                  <a:outerShdw blurRad="38100" dist="38100" dir="2700000" algn="tl">
                    <a:srgbClr val="FFFFFF"/>
                  </a:outerShdw>
                </a:effectLst>
                <a:latin typeface="+mn-lt"/>
              </a:rPr>
              <a:t> 9:27</a:t>
            </a:r>
            <a:endParaRPr lang="en-US" sz="2600" i="1" dirty="0">
              <a:solidFill>
                <a:srgbClr val="000000"/>
              </a:solidFill>
              <a:effectLst>
                <a:outerShdw blurRad="38100" dist="38100" dir="2700000" algn="tl">
                  <a:srgbClr val="FFFFFF"/>
                </a:outerShdw>
              </a:effectLst>
              <a:latin typeface="+mn-l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59">
                                            <p:txEl>
                                              <p:pRg st="1" end="1"/>
                                            </p:txEl>
                                          </p:spTgt>
                                        </p:tgtEl>
                                        <p:attrNameLst>
                                          <p:attrName>style.visibility</p:attrName>
                                        </p:attrNameLst>
                                      </p:cBhvr>
                                      <p:to>
                                        <p:strVal val="visible"/>
                                      </p:to>
                                    </p:set>
                                    <p:anim calcmode="lin" valueType="num">
                                      <p:cBhvr>
                                        <p:cTn id="7" dur="500" fill="hold"/>
                                        <p:tgtEl>
                                          <p:spTgt spid="3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59">
                                            <p:txEl>
                                              <p:pRg st="2" end="2"/>
                                            </p:txEl>
                                          </p:spTgt>
                                        </p:tgtEl>
                                        <p:attrNameLst>
                                          <p:attrName>style.visibility</p:attrName>
                                        </p:attrNameLst>
                                      </p:cBhvr>
                                      <p:to>
                                        <p:strVal val="visible"/>
                                      </p:to>
                                    </p:set>
                                    <p:anim calcmode="lin" valueType="num">
                                      <p:cBhvr>
                                        <p:cTn id="15" dur="500" fill="hold"/>
                                        <p:tgtEl>
                                          <p:spTgt spid="3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9">
                                            <p:txEl>
                                              <p:pRg st="2" end="2"/>
                                            </p:txEl>
                                          </p:spTgt>
                                        </p:tgtEl>
                                        <p:attrNameLst>
                                          <p:attrName>ppt_y</p:attrName>
                                        </p:attrNameLst>
                                      </p:cBhvr>
                                      <p:tavLst>
                                        <p:tav tm="0">
                                          <p:val>
                                            <p:strVal val="#ppt_y"/>
                                          </p:val>
                                        </p:tav>
                                        <p:tav tm="100000">
                                          <p:val>
                                            <p:strVal val="#ppt_y"/>
                                          </p:val>
                                        </p:tav>
                                      </p:tavLst>
                                    </p:anim>
                                  </p:childTnLst>
                                </p:cTn>
                              </p:par>
                              <p:par>
                                <p:cTn id="19" presetID="10" presetClass="exit" presetSubtype="0" fill="hold" nodeType="withEffect">
                                  <p:stCondLst>
                                    <p:cond delay="0"/>
                                  </p:stCondLst>
                                  <p:childTnLst>
                                    <p:animEffect transition="out" filter="fade">
                                      <p:cBhvr>
                                        <p:cTn id="20" dur="2000"/>
                                        <p:tgtEl>
                                          <p:spTgt spid="19"/>
                                        </p:tgtEl>
                                      </p:cBhvr>
                                    </p:animEffect>
                                    <p:set>
                                      <p:cBhvr>
                                        <p:cTn id="21" dur="1" fill="hold">
                                          <p:stCondLst>
                                            <p:cond delay="1999"/>
                                          </p:stCondLst>
                                        </p:cTn>
                                        <p:tgtEl>
                                          <p:spTgt spid="19"/>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57"/>
                                        </p:tgtEl>
                                        <p:attrNameLst>
                                          <p:attrName>style.visibility</p:attrName>
                                        </p:attrNameLst>
                                      </p:cBhvr>
                                      <p:to>
                                        <p:strVal val="visible"/>
                                      </p:to>
                                    </p:set>
                                    <p:animEffect transition="in" filter="fade">
                                      <p:cBhvr>
                                        <p:cTn id="24" dur="20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ound Diagonal Corner Rectangle 358"/>
          <p:cNvSpPr/>
          <p:nvPr/>
        </p:nvSpPr>
        <p:spPr>
          <a:xfrm flipH="1">
            <a:off x="4800600" y="1524000"/>
            <a:ext cx="4114800" cy="4953000"/>
          </a:xfrm>
          <a:prstGeom prst="round2DiagRect">
            <a:avLst/>
          </a:prstGeom>
          <a:solidFill>
            <a:schemeClr val="bg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buClr>
                <a:schemeClr val="accent1">
                  <a:lumMod val="40000"/>
                  <a:lumOff val="60000"/>
                </a:schemeClr>
              </a:buClr>
              <a:buFont typeface="Wingdings 2" pitchFamily="18" charset="2"/>
              <a:buChar char="ö"/>
            </a:pPr>
            <a:endParaRPr lang="en-US" dirty="0"/>
          </a:p>
        </p:txBody>
      </p:sp>
      <p:sp>
        <p:nvSpPr>
          <p:cNvPr id="16" name="Round Diagonal Corner Rectangle 15"/>
          <p:cNvSpPr/>
          <p:nvPr/>
        </p:nvSpPr>
        <p:spPr>
          <a:xfrm>
            <a:off x="152400" y="1524000"/>
            <a:ext cx="4495800" cy="4953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Date Placeholder 1"/>
          <p:cNvSpPr>
            <a:spLocks noGrp="1"/>
          </p:cNvSpPr>
          <p:nvPr>
            <p:ph type="dt" sz="half" idx="10"/>
          </p:nvPr>
        </p:nvSpPr>
        <p:spPr/>
        <p:txBody>
          <a:bodyPr/>
          <a:lstStyle/>
          <a:p>
            <a:r>
              <a:rPr lang="en-US" smtClean="0"/>
              <a:t>Don McClain</a:t>
            </a:r>
            <a:endParaRPr lang="en-US"/>
          </a:p>
        </p:txBody>
      </p:sp>
      <p:sp>
        <p:nvSpPr>
          <p:cNvPr id="11" name="Footer Placeholder 2"/>
          <p:cNvSpPr>
            <a:spLocks noGrp="1"/>
          </p:cNvSpPr>
          <p:nvPr>
            <p:ph type="ftr" sz="quarter" idx="11"/>
          </p:nvPr>
        </p:nvSpPr>
        <p:spPr/>
        <p:txBody>
          <a:bodyPr/>
          <a:lstStyle/>
          <a:p>
            <a:r>
              <a:rPr lang="en-US" smtClean="0"/>
              <a:t>W. 65th St church of Christ -  May 4, 2008</a:t>
            </a:r>
            <a:endParaRPr lang="en-US"/>
          </a:p>
        </p:txBody>
      </p:sp>
      <p:sp>
        <p:nvSpPr>
          <p:cNvPr id="12" name="Slide Number Placeholder 3"/>
          <p:cNvSpPr>
            <a:spLocks noGrp="1"/>
          </p:cNvSpPr>
          <p:nvPr>
            <p:ph type="sldNum" sz="quarter" idx="12"/>
          </p:nvPr>
        </p:nvSpPr>
        <p:spPr/>
        <p:txBody>
          <a:bodyPr/>
          <a:lstStyle/>
          <a:p>
            <a:fld id="{76C5029E-4CE8-4AA5-95CD-11E8FEB3091F}" type="slidenum">
              <a:rPr lang="en-US"/>
              <a:pPr/>
              <a:t>9</a:t>
            </a:fld>
            <a:endParaRPr lang="en-US"/>
          </a:p>
        </p:txBody>
      </p:sp>
      <p:sp>
        <p:nvSpPr>
          <p:cNvPr id="14" name="Rectangle 13"/>
          <p:cNvSpPr/>
          <p:nvPr/>
        </p:nvSpPr>
        <p:spPr>
          <a:xfrm>
            <a:off x="0" y="600670"/>
            <a:ext cx="9144000" cy="923330"/>
          </a:xfrm>
          <a:prstGeom prst="rect">
            <a:avLst/>
          </a:prstGeom>
        </p:spPr>
        <p:txBody>
          <a:bodyPr wrap="square">
            <a:spAutoFit/>
          </a:bodyPr>
          <a:lstStyle/>
          <a:p>
            <a:r>
              <a:rPr lang="en-US" sz="5400" dirty="0" smtClean="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rPr>
              <a:t>We Sin By:</a:t>
            </a:r>
            <a:endParaRPr lang="en-US" sz="5400" dirty="0">
              <a:ln w="18415" cmpd="sng">
                <a:no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erlin Sans FB Demi" pitchFamily="34" charset="0"/>
            </a:endParaRPr>
          </a:p>
        </p:txBody>
      </p:sp>
      <p:sp>
        <p:nvSpPr>
          <p:cNvPr id="357" name="Text Box 3"/>
          <p:cNvSpPr txBox="1">
            <a:spLocks noChangeArrowheads="1"/>
          </p:cNvSpPr>
          <p:nvPr/>
        </p:nvSpPr>
        <p:spPr bwMode="auto">
          <a:xfrm>
            <a:off x="76200" y="2347383"/>
            <a:ext cx="4648200" cy="4053417"/>
          </a:xfrm>
          <a:prstGeom prst="rect">
            <a:avLst/>
          </a:prstGeom>
          <a:noFill/>
          <a:ln w="9525">
            <a:noFill/>
            <a:miter lim="800000"/>
            <a:headEnd/>
            <a:tailEnd/>
          </a:ln>
          <a:effectLst/>
        </p:spPr>
        <p:txBody>
          <a:bodyPr wrap="square">
            <a:spAutoFit/>
          </a:bodyPr>
          <a:lstStyle/>
          <a:p>
            <a:pPr marL="465138" indent="-465138" algn="l">
              <a:spcBef>
                <a:spcPct val="45000"/>
              </a:spcBef>
              <a:buClr>
                <a:schemeClr val="accent1">
                  <a:lumMod val="75000"/>
                </a:schemeClr>
              </a:buClr>
              <a:buFont typeface="Wingdings 2" pitchFamily="18" charset="2"/>
              <a:buChar char="ö"/>
            </a:pPr>
            <a:r>
              <a:rPr lang="en-US" sz="2600" dirty="0">
                <a:solidFill>
                  <a:srgbClr val="000000"/>
                </a:solidFill>
                <a:effectLst>
                  <a:outerShdw blurRad="38100" dist="38100" dir="2700000" algn="tl">
                    <a:srgbClr val="FFFFFF"/>
                  </a:outerShdw>
                </a:effectLst>
                <a:latin typeface="Berlin Sans FB Demi" pitchFamily="34" charset="0"/>
              </a:rPr>
              <a:t>Doing what God Forbids </a:t>
            </a:r>
            <a:r>
              <a:rPr lang="en-US" sz="2600" dirty="0">
                <a:solidFill>
                  <a:srgbClr val="000000"/>
                </a:solidFill>
                <a:effectLst>
                  <a:outerShdw blurRad="38100" dist="38100" dir="2700000" algn="tl">
                    <a:srgbClr val="FFFFFF"/>
                  </a:outerShdw>
                </a:effectLst>
                <a:latin typeface="+mn-lt"/>
              </a:rPr>
              <a:t>- (Gen 2:17,18; </a:t>
            </a:r>
            <a:r>
              <a:rPr lang="en-US" sz="2600" dirty="0" smtClean="0">
                <a:solidFill>
                  <a:srgbClr val="000000"/>
                </a:solidFill>
                <a:effectLst>
                  <a:outerShdw blurRad="38100" dist="38100" dir="2700000" algn="tl">
                    <a:srgbClr val="FFFFFF"/>
                  </a:outerShdw>
                </a:effectLst>
                <a:latin typeface="+mn-lt"/>
              </a:rPr>
              <a:t>3:6,17; 1 </a:t>
            </a:r>
            <a:r>
              <a:rPr lang="en-US" sz="2600" dirty="0" err="1" smtClean="0">
                <a:solidFill>
                  <a:srgbClr val="000000"/>
                </a:solidFill>
                <a:effectLst>
                  <a:outerShdw blurRad="38100" dist="38100" dir="2700000" algn="tl">
                    <a:srgbClr val="FFFFFF"/>
                  </a:outerShdw>
                </a:effectLst>
                <a:latin typeface="+mn-lt"/>
              </a:rPr>
              <a:t>Cor</a:t>
            </a:r>
            <a:r>
              <a:rPr lang="en-US" sz="2600" dirty="0" smtClean="0">
                <a:solidFill>
                  <a:srgbClr val="000000"/>
                </a:solidFill>
                <a:effectLst>
                  <a:outerShdw blurRad="38100" dist="38100" dir="2700000" algn="tl">
                    <a:srgbClr val="FFFFFF"/>
                  </a:outerShdw>
                </a:effectLst>
                <a:latin typeface="+mn-lt"/>
              </a:rPr>
              <a:t> 6:9-11).</a:t>
            </a:r>
            <a:endParaRPr lang="en-US" sz="2600" dirty="0">
              <a:solidFill>
                <a:srgbClr val="000000"/>
              </a:solidFill>
              <a:effectLst>
                <a:outerShdw blurRad="38100" dist="38100" dir="2700000" algn="tl">
                  <a:srgbClr val="FFFFFF"/>
                </a:outerShdw>
              </a:effectLst>
              <a:latin typeface="+mn-lt"/>
            </a:endParaRPr>
          </a:p>
          <a:p>
            <a:pPr marL="465138" indent="-465138" algn="l">
              <a:spcBef>
                <a:spcPct val="45000"/>
              </a:spcBef>
              <a:buClr>
                <a:schemeClr val="accent1">
                  <a:lumMod val="75000"/>
                </a:schemeClr>
              </a:buClr>
              <a:buFont typeface="Wingdings 2" pitchFamily="18" charset="2"/>
              <a:buChar char="ö"/>
            </a:pPr>
            <a:r>
              <a:rPr lang="en-US" sz="2600" dirty="0">
                <a:solidFill>
                  <a:srgbClr val="000000"/>
                </a:solidFill>
                <a:effectLst>
                  <a:outerShdw blurRad="38100" dist="38100" dir="2700000" algn="tl">
                    <a:srgbClr val="FFFFFF"/>
                  </a:outerShdw>
                </a:effectLst>
                <a:latin typeface="Berlin Sans FB Demi" pitchFamily="34" charset="0"/>
              </a:rPr>
              <a:t>Adding to God’s Word </a:t>
            </a:r>
            <a:r>
              <a:rPr lang="en-US" sz="2600" dirty="0">
                <a:solidFill>
                  <a:srgbClr val="000000"/>
                </a:solidFill>
                <a:effectLst>
                  <a:outerShdw blurRad="38100" dist="38100" dir="2700000" algn="tl">
                    <a:srgbClr val="FFFFFF"/>
                  </a:outerShdw>
                </a:effectLst>
                <a:latin typeface="+mn-lt"/>
              </a:rPr>
              <a:t>- (Deut. 4:2; Rev. 22:19; 2 Sam. 6:3; Num. 4:1-15; Mat. 15:5,6).</a:t>
            </a:r>
          </a:p>
          <a:p>
            <a:pPr marL="465138" indent="-465138" algn="l">
              <a:spcBef>
                <a:spcPct val="45000"/>
              </a:spcBef>
              <a:buClr>
                <a:schemeClr val="accent1">
                  <a:lumMod val="75000"/>
                </a:schemeClr>
              </a:buClr>
              <a:buFont typeface="Wingdings 2" pitchFamily="18" charset="2"/>
              <a:buChar char="ö"/>
            </a:pPr>
            <a:r>
              <a:rPr lang="en-US" sz="2600" dirty="0">
                <a:solidFill>
                  <a:srgbClr val="000000"/>
                </a:solidFill>
                <a:effectLst>
                  <a:outerShdw blurRad="38100" dist="38100" dir="2700000" algn="tl">
                    <a:srgbClr val="FFFFFF"/>
                  </a:outerShdw>
                </a:effectLst>
                <a:latin typeface="Berlin Sans FB Demi" pitchFamily="34" charset="0"/>
              </a:rPr>
              <a:t>Making substitutions </a:t>
            </a:r>
            <a:r>
              <a:rPr lang="en-US" sz="2600" dirty="0">
                <a:solidFill>
                  <a:srgbClr val="000000"/>
                </a:solidFill>
                <a:effectLst>
                  <a:outerShdw blurRad="38100" dist="38100" dir="2700000" algn="tl">
                    <a:srgbClr val="FFFFFF"/>
                  </a:outerShdw>
                </a:effectLst>
                <a:latin typeface="+mn-lt"/>
              </a:rPr>
              <a:t>- (Gen. 4:4; Lev. 10; Heb 8:5).</a:t>
            </a:r>
          </a:p>
        </p:txBody>
      </p:sp>
      <p:sp>
        <p:nvSpPr>
          <p:cNvPr id="358" name="Text Box 13"/>
          <p:cNvSpPr txBox="1">
            <a:spLocks noChangeArrowheads="1"/>
          </p:cNvSpPr>
          <p:nvPr/>
        </p:nvSpPr>
        <p:spPr bwMode="auto">
          <a:xfrm>
            <a:off x="4876800" y="2347383"/>
            <a:ext cx="4114800" cy="4053417"/>
          </a:xfrm>
          <a:prstGeom prst="rect">
            <a:avLst/>
          </a:prstGeom>
          <a:noFill/>
          <a:ln w="9525">
            <a:noFill/>
            <a:miter lim="800000"/>
            <a:headEnd/>
            <a:tailEnd/>
          </a:ln>
          <a:effectLst/>
        </p:spPr>
        <p:txBody>
          <a:bodyPr wrap="square">
            <a:spAutoFit/>
          </a:bodyPr>
          <a:lstStyle/>
          <a:p>
            <a:pPr marL="465138" indent="-465138" algn="l">
              <a:spcBef>
                <a:spcPct val="45000"/>
              </a:spcBef>
              <a:buClr>
                <a:schemeClr val="accent1">
                  <a:lumMod val="60000"/>
                  <a:lumOff val="40000"/>
                </a:schemeClr>
              </a:buClr>
              <a:buFont typeface="Wingdings 2" pitchFamily="18" charset="2"/>
              <a:buChar char="ö"/>
            </a:pPr>
            <a:r>
              <a:rPr lang="en-US" sz="2600" dirty="0">
                <a:effectLst>
                  <a:outerShdw blurRad="38100" dist="38100" dir="2700000" algn="tl">
                    <a:srgbClr val="000000"/>
                  </a:outerShdw>
                </a:effectLst>
                <a:latin typeface="Berlin Sans FB Demi" pitchFamily="34" charset="0"/>
              </a:rPr>
              <a:t>Not doing what God Commands </a:t>
            </a:r>
            <a:r>
              <a:rPr lang="en-US" sz="2600" dirty="0">
                <a:effectLst>
                  <a:outerShdw blurRad="38100" dist="38100" dir="2700000" algn="tl">
                    <a:srgbClr val="000000"/>
                  </a:outerShdw>
                </a:effectLst>
                <a:latin typeface="+mn-lt"/>
              </a:rPr>
              <a:t>- (1 Sam. 15; 1 </a:t>
            </a:r>
            <a:r>
              <a:rPr lang="en-US" sz="2600" dirty="0" err="1">
                <a:effectLst>
                  <a:outerShdw blurRad="38100" dist="38100" dir="2700000" algn="tl">
                    <a:srgbClr val="000000"/>
                  </a:outerShdw>
                </a:effectLst>
                <a:latin typeface="+mn-lt"/>
              </a:rPr>
              <a:t>Chro</a:t>
            </a:r>
            <a:r>
              <a:rPr lang="en-US" sz="2600" dirty="0">
                <a:effectLst>
                  <a:outerShdw blurRad="38100" dist="38100" dir="2700000" algn="tl">
                    <a:srgbClr val="000000"/>
                  </a:outerShdw>
                </a:effectLst>
                <a:latin typeface="+mn-lt"/>
              </a:rPr>
              <a:t>. 15:13).</a:t>
            </a:r>
          </a:p>
          <a:p>
            <a:pPr marL="465138" indent="-465138" algn="l">
              <a:spcBef>
                <a:spcPct val="45000"/>
              </a:spcBef>
              <a:buClr>
                <a:schemeClr val="accent1">
                  <a:lumMod val="60000"/>
                  <a:lumOff val="40000"/>
                </a:schemeClr>
              </a:buClr>
              <a:buFont typeface="Wingdings 2" pitchFamily="18" charset="2"/>
              <a:buChar char="ö"/>
            </a:pPr>
            <a:r>
              <a:rPr lang="en-US" sz="2600" dirty="0">
                <a:effectLst>
                  <a:outerShdw blurRad="38100" dist="38100" dir="2700000" algn="tl">
                    <a:srgbClr val="000000"/>
                  </a:outerShdw>
                </a:effectLst>
                <a:latin typeface="Berlin Sans FB Demi" pitchFamily="34" charset="0"/>
              </a:rPr>
              <a:t>Subtracting from God’s Word </a:t>
            </a:r>
            <a:r>
              <a:rPr lang="en-US" sz="2600" dirty="0">
                <a:effectLst>
                  <a:outerShdw blurRad="38100" dist="38100" dir="2700000" algn="tl">
                    <a:srgbClr val="000000"/>
                  </a:outerShdw>
                </a:effectLst>
                <a:latin typeface="+mn-lt"/>
              </a:rPr>
              <a:t>- (Deut. 4:2; Rev. 22:19; Mat. 23:1-3).</a:t>
            </a:r>
          </a:p>
          <a:p>
            <a:pPr marL="465138" indent="-465138" algn="l">
              <a:spcBef>
                <a:spcPct val="45000"/>
              </a:spcBef>
              <a:buClr>
                <a:schemeClr val="accent1">
                  <a:lumMod val="60000"/>
                  <a:lumOff val="40000"/>
                </a:schemeClr>
              </a:buClr>
              <a:buFont typeface="Wingdings 2" pitchFamily="18" charset="2"/>
              <a:buChar char="ö"/>
            </a:pPr>
            <a:r>
              <a:rPr lang="en-US" sz="2600" dirty="0">
                <a:effectLst>
                  <a:outerShdw blurRad="38100" dist="38100" dir="2700000" algn="tl">
                    <a:srgbClr val="000000"/>
                  </a:outerShdw>
                </a:effectLst>
                <a:latin typeface="Berlin Sans FB Demi" pitchFamily="34" charset="0"/>
              </a:rPr>
              <a:t>Knowing to do good and not doing it </a:t>
            </a:r>
            <a:r>
              <a:rPr lang="en-US" sz="2600" dirty="0">
                <a:effectLst>
                  <a:outerShdw blurRad="38100" dist="38100" dir="2700000" algn="tl">
                    <a:srgbClr val="000000"/>
                  </a:outerShdw>
                </a:effectLst>
                <a:latin typeface="+mn-lt"/>
              </a:rPr>
              <a:t>– (Jam. 4:17)</a:t>
            </a:r>
          </a:p>
        </p:txBody>
      </p:sp>
      <p:sp>
        <p:nvSpPr>
          <p:cNvPr id="15" name="TextBox 14"/>
          <p:cNvSpPr txBox="1"/>
          <p:nvPr/>
        </p:nvSpPr>
        <p:spPr>
          <a:xfrm>
            <a:off x="228600" y="1524000"/>
            <a:ext cx="4419600" cy="83099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b="1" dirty="0" smtClean="0">
                <a:ln/>
                <a:solidFill>
                  <a:schemeClr val="accent4">
                    <a:lumMod val="50000"/>
                  </a:schemeClr>
                </a:solidFill>
                <a:latin typeface="Pythagoras" pitchFamily="2" charset="0"/>
              </a:rPr>
              <a:t>Commission</a:t>
            </a:r>
            <a:endParaRPr lang="en-US" sz="4800" b="1" dirty="0">
              <a:ln/>
              <a:solidFill>
                <a:schemeClr val="accent4">
                  <a:lumMod val="50000"/>
                </a:schemeClr>
              </a:solidFill>
              <a:latin typeface="Pythagoras" pitchFamily="2" charset="0"/>
            </a:endParaRPr>
          </a:p>
        </p:txBody>
      </p:sp>
      <p:sp>
        <p:nvSpPr>
          <p:cNvPr id="17" name="TextBox 16"/>
          <p:cNvSpPr txBox="1"/>
          <p:nvPr/>
        </p:nvSpPr>
        <p:spPr>
          <a:xfrm>
            <a:off x="4724400" y="1524000"/>
            <a:ext cx="4114800" cy="83099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b="1" dirty="0" smtClean="0">
                <a:ln/>
                <a:solidFill>
                  <a:schemeClr val="accent6">
                    <a:lumMod val="40000"/>
                    <a:lumOff val="60000"/>
                  </a:schemeClr>
                </a:solidFill>
                <a:latin typeface="Pythagoras" pitchFamily="2" charset="0"/>
              </a:rPr>
              <a:t>Omission</a:t>
            </a:r>
            <a:endParaRPr lang="en-US" sz="4800" b="1" dirty="0">
              <a:ln/>
              <a:solidFill>
                <a:schemeClr val="accent6">
                  <a:lumMod val="40000"/>
                  <a:lumOff val="60000"/>
                </a:schemeClr>
              </a:solidFill>
              <a:latin typeface="Pythagoras" pitchFamily="2" charset="0"/>
            </a:endParaRPr>
          </a:p>
        </p:txBody>
      </p:sp>
      <p:sp>
        <p:nvSpPr>
          <p:cNvPr id="18" name="Rectangle 17"/>
          <p:cNvSpPr/>
          <p:nvPr/>
        </p:nvSpPr>
        <p:spPr>
          <a:xfrm>
            <a:off x="0" y="0"/>
            <a:ext cx="9144000" cy="830997"/>
          </a:xfrm>
          <a:prstGeom prst="rect">
            <a:avLst/>
          </a:prstGeom>
        </p:spPr>
        <p:txBody>
          <a:bodyPr wrap="square">
            <a:spAutoFit/>
          </a:bodyPr>
          <a:lstStyle/>
          <a:p>
            <a:r>
              <a:rPr lang="en-US" sz="4800" b="1" kern="1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ythagoras" pitchFamily="2" charset="0"/>
              </a:rPr>
              <a:t>What Is And What Is NOT Sin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anim calcmode="lin" valueType="num">
                                      <p:cBhvr>
                                        <p:cTn id="7" dur="500" fill="hold"/>
                                        <p:tgtEl>
                                          <p:spTgt spid="35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57">
                                            <p:txEl>
                                              <p:pRg st="1" end="1"/>
                                            </p:txEl>
                                          </p:spTgt>
                                        </p:tgtEl>
                                        <p:attrNameLst>
                                          <p:attrName>style.visibility</p:attrName>
                                        </p:attrNameLst>
                                      </p:cBhvr>
                                      <p:to>
                                        <p:strVal val="visible"/>
                                      </p:to>
                                    </p:set>
                                    <p:anim calcmode="lin" valueType="num">
                                      <p:cBhvr>
                                        <p:cTn id="15" dur="500" fill="hold"/>
                                        <p:tgtEl>
                                          <p:spTgt spid="35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57">
                                            <p:txEl>
                                              <p:pRg st="2" end="2"/>
                                            </p:txEl>
                                          </p:spTgt>
                                        </p:tgtEl>
                                        <p:attrNameLst>
                                          <p:attrName>style.visibility</p:attrName>
                                        </p:attrNameLst>
                                      </p:cBhvr>
                                      <p:to>
                                        <p:strVal val="visible"/>
                                      </p:to>
                                    </p:set>
                                    <p:anim calcmode="lin" valueType="num">
                                      <p:cBhvr>
                                        <p:cTn id="23" dur="500" fill="hold"/>
                                        <p:tgtEl>
                                          <p:spTgt spid="35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5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5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58">
                                            <p:txEl>
                                              <p:pRg st="0" end="0"/>
                                            </p:txEl>
                                          </p:spTgt>
                                        </p:tgtEl>
                                        <p:attrNameLst>
                                          <p:attrName>style.visibility</p:attrName>
                                        </p:attrNameLst>
                                      </p:cBhvr>
                                      <p:to>
                                        <p:strVal val="visible"/>
                                      </p:to>
                                    </p:set>
                                    <p:anim calcmode="lin" valueType="num">
                                      <p:cBhvr>
                                        <p:cTn id="31" dur="500" fill="hold"/>
                                        <p:tgtEl>
                                          <p:spTgt spid="35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5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5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58">
                                            <p:txEl>
                                              <p:pRg st="1" end="1"/>
                                            </p:txEl>
                                          </p:spTgt>
                                        </p:tgtEl>
                                        <p:attrNameLst>
                                          <p:attrName>style.visibility</p:attrName>
                                        </p:attrNameLst>
                                      </p:cBhvr>
                                      <p:to>
                                        <p:strVal val="visible"/>
                                      </p:to>
                                    </p:set>
                                    <p:anim calcmode="lin" valueType="num">
                                      <p:cBhvr>
                                        <p:cTn id="39" dur="500" fill="hold"/>
                                        <p:tgtEl>
                                          <p:spTgt spid="35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5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5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58">
                                            <p:txEl>
                                              <p:pRg st="2" end="2"/>
                                            </p:txEl>
                                          </p:spTgt>
                                        </p:tgtEl>
                                        <p:attrNameLst>
                                          <p:attrName>style.visibility</p:attrName>
                                        </p:attrNameLst>
                                      </p:cBhvr>
                                      <p:to>
                                        <p:strVal val="visible"/>
                                      </p:to>
                                    </p:set>
                                    <p:anim calcmode="lin" valueType="num">
                                      <p:cBhvr>
                                        <p:cTn id="47" dur="500" fill="hold"/>
                                        <p:tgtEl>
                                          <p:spTgt spid="35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5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5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5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13045</TotalTime>
  <Words>5314</Words>
  <Application>Microsoft PowerPoint</Application>
  <PresentationFormat>On-screen Show (4:3)</PresentationFormat>
  <Paragraphs>376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65th ST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Don McClain</cp:lastModifiedBy>
  <cp:revision>53</cp:revision>
  <dcterms:created xsi:type="dcterms:W3CDTF">2005-02-03T19:18:15Z</dcterms:created>
  <dcterms:modified xsi:type="dcterms:W3CDTF">2008-05-07T22:11:13Z</dcterms:modified>
</cp:coreProperties>
</file>