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70" r:id="rId9"/>
    <p:sldId id="271" r:id="rId10"/>
    <p:sldId id="27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1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50E65-DE64-42F3-BBC4-DEF0289D6917}" type="datetimeFigureOut">
              <a:rPr lang="en-US" smtClean="0"/>
              <a:t>5/17/2009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0F867-6EEE-4BF8-8AB2-E853A8E9363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39847-E0CA-4BF3-9E51-CFE967A51D0C}" type="datetimeFigureOut">
              <a:rPr lang="en-US" smtClean="0"/>
              <a:pPr/>
              <a:t>5/14/2009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E26DA-313A-4078-9310-7F8B5CC93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E26DA-313A-4078-9310-7F8B5CC93F4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EB61-EE80-4952-AD61-19B941E483E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God Is not the Idle Clock-smith:</a:t>
            </a:r>
          </a:p>
          <a:p>
            <a:pPr lvl="1"/>
            <a:r>
              <a:rPr lang="en-US" dirty="0" smtClean="0"/>
              <a:t>Many have the idea that God made and wound the clock but set it on the shelf to run.</a:t>
            </a:r>
          </a:p>
          <a:p>
            <a:pPr lvl="1"/>
            <a:r>
              <a:rPr lang="en-US" dirty="0" smtClean="0"/>
              <a:t>Jehovah has a very keen interest in us (Jer. 10:23).</a:t>
            </a:r>
          </a:p>
          <a:p>
            <a:r>
              <a:rPr lang="en-US" dirty="0" smtClean="0"/>
              <a:t>Our God Has Not Left Us w/o A Guide</a:t>
            </a:r>
          </a:p>
          <a:p>
            <a:pPr lvl="1"/>
            <a:r>
              <a:rPr lang="en-US" dirty="0" smtClean="0"/>
              <a:t>We have the mind of Christ (1 Cor. 2:16)</a:t>
            </a:r>
          </a:p>
          <a:p>
            <a:pPr lvl="1"/>
            <a:r>
              <a:rPr lang="en-US" dirty="0" smtClean="0"/>
              <a:t>We have a mirror to the soul (Js. 1:21-25)</a:t>
            </a:r>
          </a:p>
          <a:p>
            <a:pPr lvl="1"/>
            <a:r>
              <a:rPr lang="en-US" dirty="0" smtClean="0"/>
              <a:t>We have a discerner of the soul (Heb. 4:11-12)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EB61-EE80-4952-AD61-19B941E483E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“I don’t know enough…”</a:t>
            </a:r>
          </a:p>
          <a:p>
            <a:pPr lvl="1"/>
            <a:r>
              <a:rPr lang="en-US" dirty="0" smtClean="0"/>
              <a:t>Ignorance is a legitimate concern (Hos. 4:6)</a:t>
            </a:r>
          </a:p>
          <a:p>
            <a:pPr lvl="1"/>
            <a:r>
              <a:rPr lang="en-US" dirty="0" smtClean="0"/>
              <a:t>Some things remain a mystery (Dt. 29:29)</a:t>
            </a:r>
          </a:p>
          <a:p>
            <a:pPr lvl="1"/>
            <a:r>
              <a:rPr lang="en-US" dirty="0" smtClean="0"/>
              <a:t>Some things are unrevealed (Mt. 24:36)</a:t>
            </a:r>
          </a:p>
          <a:p>
            <a:r>
              <a:rPr lang="en-US" dirty="0" smtClean="0"/>
              <a:t>However, we must study (Heb. 5:12-14)</a:t>
            </a:r>
          </a:p>
          <a:p>
            <a:pPr lvl="1"/>
            <a:r>
              <a:rPr lang="en-US" dirty="0" smtClean="0"/>
              <a:t>We will never know it all (Isa. 55:8-9)</a:t>
            </a:r>
          </a:p>
          <a:p>
            <a:pPr lvl="1"/>
            <a:r>
              <a:rPr lang="en-US" dirty="0" smtClean="0"/>
              <a:t>But we can know what we are supposed to know (Isa. 55:10-11; 2 Tim. 2:15; 3:15-17)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EB61-EE80-4952-AD61-19B941E483E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“Become a Christian &amp; your troubles will go away…”</a:t>
            </a:r>
          </a:p>
          <a:p>
            <a:pPr lvl="1"/>
            <a:r>
              <a:rPr lang="en-US" sz="1400" dirty="0" smtClean="0"/>
              <a:t>There will be persecutions (2 Tim. 3:12; Mt. 13:21).</a:t>
            </a:r>
          </a:p>
          <a:p>
            <a:pPr lvl="1"/>
            <a:r>
              <a:rPr lang="en-US" sz="1400" dirty="0" smtClean="0"/>
              <a:t>There will be trials (1 Cor. 7:28).</a:t>
            </a:r>
          </a:p>
          <a:p>
            <a:pPr lvl="1"/>
            <a:r>
              <a:rPr lang="en-US" sz="1400" dirty="0" smtClean="0"/>
              <a:t>There will be hardships (2 Cor. 8:2).</a:t>
            </a:r>
          </a:p>
          <a:p>
            <a:pPr lvl="1"/>
            <a:r>
              <a:rPr lang="en-US" sz="1400" dirty="0" smtClean="0"/>
              <a:t>There will be consequences (Gal. 6:5).</a:t>
            </a:r>
          </a:p>
          <a:p>
            <a:r>
              <a:rPr lang="en-US" sz="1400" dirty="0" smtClean="0"/>
              <a:t>God allows trials </a:t>
            </a:r>
            <a:r>
              <a:rPr lang="en-US" dirty="0" smtClean="0"/>
              <a:t>(1 Pt. 1:7; Js. 1:2-3).</a:t>
            </a:r>
          </a:p>
          <a:p>
            <a:pPr lvl="1"/>
            <a:r>
              <a:rPr lang="en-US" dirty="0" smtClean="0"/>
              <a:t>God does not send these, but He does allow them to come.</a:t>
            </a:r>
          </a:p>
          <a:p>
            <a:pPr lvl="1"/>
            <a:r>
              <a:rPr lang="en-US" dirty="0" smtClean="0"/>
              <a:t>His intent is our perfection and ultimate salvation (Rev. 2:10; Rom. 2:7, 10).</a:t>
            </a:r>
          </a:p>
          <a:p>
            <a:r>
              <a:rPr lang="en-US" sz="1400" dirty="0" smtClean="0"/>
              <a:t>God helps us </a:t>
            </a:r>
            <a:r>
              <a:rPr lang="en-US" dirty="0" smtClean="0"/>
              <a:t>(2 Pt. 2:9; Psa. 33:20)</a:t>
            </a:r>
          </a:p>
          <a:p>
            <a:pPr lvl="1"/>
            <a:r>
              <a:rPr lang="en-US" dirty="0" smtClean="0"/>
              <a:t>He will deliver us from the evil one (Mt. 6:13).</a:t>
            </a:r>
          </a:p>
          <a:p>
            <a:pPr lvl="1"/>
            <a:r>
              <a:rPr lang="en-US" dirty="0" smtClean="0"/>
              <a:t>He will open a way of escape (1 Cor. 10:13).</a:t>
            </a:r>
          </a:p>
          <a:p>
            <a:pPr lvl="1"/>
            <a:r>
              <a:rPr lang="en-US" dirty="0" smtClean="0"/>
              <a:t>He will forgive our trespasses (1 Jn. 1:7-10).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EB61-EE80-4952-AD61-19B941E483E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sz="1400" dirty="0" smtClean="0"/>
              <a:t>“I’m Not Good Enough…”</a:t>
            </a:r>
          </a:p>
          <a:p>
            <a:pPr lvl="1"/>
            <a:r>
              <a:rPr lang="en-US" dirty="0" smtClean="0"/>
              <a:t>We have all sinned (Rom. 3:23; Isa. 64:6).</a:t>
            </a:r>
          </a:p>
          <a:p>
            <a:pPr lvl="1"/>
            <a:r>
              <a:rPr lang="en-US" dirty="0" smtClean="0"/>
              <a:t>We can never work our way to heaven (Eph. 2:8-9; Rom. 3:27-28).</a:t>
            </a:r>
          </a:p>
          <a:p>
            <a:r>
              <a:rPr lang="en-US" sz="1400" dirty="0" smtClean="0"/>
              <a:t>Salvation Is by Grace </a:t>
            </a:r>
            <a:r>
              <a:rPr lang="en-US" dirty="0" smtClean="0"/>
              <a:t>(Eph. 2:5)</a:t>
            </a:r>
          </a:p>
          <a:p>
            <a:pPr lvl="1"/>
            <a:r>
              <a:rPr lang="en-US" dirty="0" smtClean="0"/>
              <a:t>It is a gift (Eph. 2:8; Rom. 6:23).</a:t>
            </a:r>
          </a:p>
          <a:p>
            <a:pPr lvl="1"/>
            <a:r>
              <a:rPr lang="en-US" dirty="0" smtClean="0"/>
              <a:t>It is undeserved (Titus 3:5).</a:t>
            </a:r>
          </a:p>
          <a:p>
            <a:pPr lvl="1"/>
            <a:r>
              <a:rPr lang="en-US" dirty="0" smtClean="0"/>
              <a:t>It is Heaven sent (2 Cor. 9:15).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EB61-EE80-4952-AD61-19B941E483E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sz="1400" dirty="0" smtClean="0"/>
              <a:t>“I’m Not Good Enough…”</a:t>
            </a:r>
          </a:p>
          <a:p>
            <a:pPr lvl="1"/>
            <a:r>
              <a:rPr lang="en-US" dirty="0" smtClean="0"/>
              <a:t>We have all sinned (Rom. 3:23; Isa. 64:6).</a:t>
            </a:r>
          </a:p>
          <a:p>
            <a:pPr lvl="1"/>
            <a:r>
              <a:rPr lang="en-US" dirty="0" smtClean="0"/>
              <a:t>We can never work our way to heaven (Eph. 2:8-9; Rom. 3:27-28).</a:t>
            </a:r>
          </a:p>
          <a:p>
            <a:r>
              <a:rPr lang="en-US" sz="1400" dirty="0" smtClean="0"/>
              <a:t>Salvation Is by Grace </a:t>
            </a:r>
            <a:r>
              <a:rPr lang="en-US" dirty="0" smtClean="0"/>
              <a:t>(Eph. 2:5)</a:t>
            </a:r>
          </a:p>
          <a:p>
            <a:pPr lvl="1"/>
            <a:r>
              <a:rPr lang="en-US" dirty="0" smtClean="0"/>
              <a:t>It is a gift (Eph. 2:8; Rom. 6:23).</a:t>
            </a:r>
          </a:p>
          <a:p>
            <a:pPr lvl="1"/>
            <a:r>
              <a:rPr lang="en-US" dirty="0" smtClean="0"/>
              <a:t>It is undeserved (Titus 3:5).</a:t>
            </a:r>
          </a:p>
          <a:p>
            <a:pPr lvl="1"/>
            <a:r>
              <a:rPr lang="en-US" dirty="0" smtClean="0"/>
              <a:t>It is Heaven sent (2 Cor. 9:15).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EB61-EE80-4952-AD61-19B941E483E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EB61-EE80-4952-AD61-19B941E483E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EB61-EE80-4952-AD61-19B941E483E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889D1B-6D1C-42AF-8D43-7ECCD2654C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W. 65th St church of Christ / May 17, 2009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May 17,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89D1B-6D1C-42AF-8D43-7ECCD2654C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May 17,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89D1B-6D1C-42AF-8D43-7ECCD2654C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B889D1B-6D1C-42AF-8D43-7ECCD2654C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W. 65th St church of Christ / May 17, 2009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May 17,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89D1B-6D1C-42AF-8D43-7ECCD2654C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May 17,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89D1B-6D1C-42AF-8D43-7ECCD2654C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89D1B-6D1C-42AF-8D43-7ECCD2654C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May 17, 2009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May 17,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89D1B-6D1C-42AF-8D43-7ECCD2654C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May 17, 2009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89D1B-6D1C-42AF-8D43-7ECCD2654C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B889D1B-6D1C-42AF-8D43-7ECCD2654C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W. 65th St church of Christ / May 17, 2009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889D1B-6D1C-42AF-8D43-7ECCD2654C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W. 65th St church of Christ / May 17, 2009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0" y="6553200"/>
            <a:ext cx="3200400" cy="30480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495800" y="6553200"/>
            <a:ext cx="4648200" cy="304800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W. 65th St church of Christ / May 17, 2009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534400" y="0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B889D1B-6D1C-42AF-8D43-7ECCD2654C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>
    <p:dissolve/>
  </p:transition>
  <p:hf hdr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52400"/>
            <a:ext cx="3733800" cy="649408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llegro BT" pitchFamily="82" charset="0"/>
              </a:rPr>
              <a:t>What the Lord </a:t>
            </a:r>
            <a:r>
              <a:rPr lang="en-US" sz="88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lgerian" pitchFamily="82" charset="0"/>
              </a:rPr>
              <a:t>Does Not </a:t>
            </a:r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llegro BT" pitchFamily="82" charset="0"/>
              </a:rPr>
              <a:t>Expect</a:t>
            </a:r>
            <a:endParaRPr 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llegro BT" pitchFamily="8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79417"/>
            <a:ext cx="3873500" cy="6148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67200" y="5867400"/>
            <a:ext cx="2533650" cy="47625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3600" b="1" spc="0" dirty="0">
                <a:ln w="5080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llegro BT" pitchFamily="82" charset="0"/>
              </a:rPr>
              <a:t>Micah 6:8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889D1B-6D1C-42AF-8D43-7ECCD2654CC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W. 65th St church of Christ / May 17, 2009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89D1B-6D1C-42AF-8D43-7ECCD2654CC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May 17, 2009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871910"/>
            <a:ext cx="8013700" cy="5833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600200" y="1524000"/>
            <a:ext cx="5715000" cy="4122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Micah 6:8 (NKJV) </a:t>
            </a:r>
            <a:r>
              <a:rPr lang="en-US" sz="36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/>
            </a:r>
            <a:br>
              <a:rPr lang="en-US" sz="36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en-US" sz="3600" baseline="300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8 </a:t>
            </a:r>
            <a:r>
              <a:rPr lang="en-US" sz="36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He has shown you, O man, what </a:t>
            </a:r>
            <a:r>
              <a:rPr lang="en-US" sz="3600" i="1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is</a:t>
            </a:r>
            <a:r>
              <a:rPr lang="en-US" sz="36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good; And what does the Lord require of you But to do justly, To love mercy, And to walk humbly with your God? </a:t>
            </a:r>
            <a:endParaRPr lang="en-US" sz="3600" dirty="0">
              <a:solidFill>
                <a:srgbClr val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52400"/>
            <a:ext cx="91440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llegro BT" pitchFamily="82" charset="0"/>
              </a:rPr>
              <a:t>What the Lord </a:t>
            </a:r>
            <a:r>
              <a:rPr lang="en-US" sz="48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lgerian" pitchFamily="82" charset="0"/>
              </a:rPr>
              <a:t>Does Not 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llegro BT" pitchFamily="82" charset="0"/>
              </a:rPr>
              <a:t>Expect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llegro BT" pitchFamily="8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889D1B-6D1C-42AF-8D43-7ECCD2654CC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W. 65th St church of Christ / May 17, 2009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52400"/>
            <a:ext cx="91440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llegro BT" pitchFamily="82" charset="0"/>
              </a:rPr>
              <a:t>The Lord </a:t>
            </a:r>
            <a:r>
              <a:rPr lang="en-US" sz="48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lgerian" pitchFamily="82" charset="0"/>
              </a:rPr>
              <a:t>Does Not 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llegro BT" pitchFamily="82" charset="0"/>
              </a:rPr>
              <a:t>Expect: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llegro BT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143000"/>
            <a:ext cx="861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Man To Figure It Out Alone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304800" y="2133600"/>
            <a:ext cx="6172200" cy="4343400"/>
          </a:xfrm>
          <a:prstGeom prst="round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1000" y="2286000"/>
            <a:ext cx="6019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28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God has not left us w/o a guide</a:t>
            </a:r>
          </a:p>
          <a:p>
            <a:pPr marL="919163" lvl="2" indent="-461963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Monotype Sorts" pitchFamily="2" charset="2"/>
              <a:buChar char="4"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Man cannot guide himself – (Jer. 10:23; Prov. 20:24)</a:t>
            </a:r>
          </a:p>
          <a:p>
            <a:pPr marL="919163" lvl="2" indent="-461963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Monotype Sorts" pitchFamily="2" charset="2"/>
              <a:buChar char="4"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The Creator is wiser than His creation – (Isa. 55:6-11; Rom 1:18-23)</a:t>
            </a:r>
          </a:p>
          <a:p>
            <a:pPr marL="919163" lvl="2" indent="-461963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Monotype Sorts" pitchFamily="2" charset="2"/>
              <a:buChar char="4"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God has given us the scriptures to guide us - (John 16:13; 1 Cor. 2:6-16; 2 Tim. 3:16,17).</a:t>
            </a:r>
          </a:p>
          <a:p>
            <a:pPr marL="919163" lvl="2" indent="-461963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Monotype Sorts" pitchFamily="2" charset="2"/>
              <a:buChar char="4"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His words are alive and powerful -(Heb. 4:11-12).</a:t>
            </a:r>
            <a:endParaRPr lang="en-US" sz="2400" dirty="0">
              <a:solidFill>
                <a:srgbClr val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ook Antiqu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2285999"/>
            <a:ext cx="2455432" cy="4305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889D1B-6D1C-42AF-8D43-7ECCD2654CC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W. 65th St church of Christ / May 17, 2009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52400"/>
            <a:ext cx="91440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llegro BT" pitchFamily="82" charset="0"/>
              </a:rPr>
              <a:t>The Lord </a:t>
            </a:r>
            <a:r>
              <a:rPr lang="en-US" sz="48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lgerian" pitchFamily="82" charset="0"/>
              </a:rPr>
              <a:t>Does Not 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llegro BT" pitchFamily="82" charset="0"/>
              </a:rPr>
              <a:t>Expect: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llegro BT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143000"/>
            <a:ext cx="861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Man To Know Everything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3581400" y="2057400"/>
            <a:ext cx="5334000" cy="4495800"/>
          </a:xfrm>
          <a:prstGeom prst="round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33800" y="2200394"/>
            <a:ext cx="502920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0375" indent="-460375"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28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Ignorance is a legitimate concern - </a:t>
            </a:r>
            <a:r>
              <a:rPr lang="en-US" sz="28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(Hos. 4:6).</a:t>
            </a:r>
          </a:p>
          <a:p>
            <a:pPr marL="460375" indent="-460375"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28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Some things remain a mystery - </a:t>
            </a:r>
            <a:r>
              <a:rPr lang="en-US" sz="28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(Deut. 29:29;  Mat. 24:36).</a:t>
            </a:r>
          </a:p>
          <a:p>
            <a:pPr marL="460375" indent="-460375"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28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We must study to know what God has revealed -     </a:t>
            </a:r>
            <a:r>
              <a:rPr lang="en-US" sz="28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(Acts 17:11; 2 Tim. 2:15; Eph. 3:3-5; Heb. 5:12-14).</a:t>
            </a:r>
          </a:p>
        </p:txBody>
      </p:sp>
      <p:pic>
        <p:nvPicPr>
          <p:cNvPr id="11266" name="Picture 2" descr="http://www.getentrepreneurial.com/images/Fut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057400"/>
            <a:ext cx="3429000" cy="39433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889D1B-6D1C-42AF-8D43-7ECCD2654CC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W. 65th St church of Christ / May 17, 2009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52400"/>
            <a:ext cx="91440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llegro BT" pitchFamily="82" charset="0"/>
              </a:rPr>
              <a:t>The Lord </a:t>
            </a:r>
            <a:r>
              <a:rPr lang="en-US" sz="48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lgerian" pitchFamily="82" charset="0"/>
              </a:rPr>
              <a:t>Does Not 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llegro BT" pitchFamily="82" charset="0"/>
              </a:rPr>
              <a:t>Expect: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llegro BT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143000"/>
            <a:ext cx="861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Us To Be Free of Burdens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304800" y="2133600"/>
            <a:ext cx="6324600" cy="4343400"/>
          </a:xfrm>
          <a:prstGeom prst="round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1000" y="2362200"/>
            <a:ext cx="63246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0375" indent="-460375"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Christianity will NOT solve ALL of your problems!</a:t>
            </a:r>
          </a:p>
          <a:p>
            <a:pPr marL="917575" lvl="1" indent="-460375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Monotype Sorts" pitchFamily="2" charset="2"/>
              <a:buChar char="4"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There will be persecutions (Acts 14:22; 2 Tim. 3:12).</a:t>
            </a:r>
          </a:p>
          <a:p>
            <a:pPr marL="917575" lvl="1" indent="-460375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Monotype Sorts" pitchFamily="2" charset="2"/>
              <a:buChar char="4"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There will be trials (1 Cor. 7:28).</a:t>
            </a:r>
          </a:p>
          <a:p>
            <a:pPr marL="917575" lvl="1" indent="-460375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Monotype Sorts" pitchFamily="2" charset="2"/>
              <a:buChar char="4"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There will be hardships (2 Cor. 8:2).</a:t>
            </a:r>
          </a:p>
          <a:p>
            <a:pPr marL="917575" lvl="1" indent="-460375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Monotype Sorts" pitchFamily="2" charset="2"/>
              <a:buChar char="4"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There will be consequences (Gal. 6:5).</a:t>
            </a:r>
          </a:p>
          <a:p>
            <a:pPr marL="460375" indent="-460375"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God allows trials - 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(1 Pet. 1:7; Jam. 1:2-3).</a:t>
            </a:r>
          </a:p>
          <a:p>
            <a:pPr marL="460375" indent="-460375"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God helps us - 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(Heb 13:5,6; Psa. 33:20).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2438400"/>
            <a:ext cx="2641600" cy="35575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/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889D1B-6D1C-42AF-8D43-7ECCD2654CC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W. 65th St church of Christ / May 17, 2009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52400"/>
            <a:ext cx="91440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llegro BT" pitchFamily="82" charset="0"/>
              </a:rPr>
              <a:t>The Lord </a:t>
            </a:r>
            <a:r>
              <a:rPr lang="en-US" sz="48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lgerian" pitchFamily="82" charset="0"/>
              </a:rPr>
              <a:t>Does Not 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llegro BT" pitchFamily="82" charset="0"/>
              </a:rPr>
              <a:t>Expect: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llegro BT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143000"/>
            <a:ext cx="861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Us To Redeem Ourselves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3657600" y="2133600"/>
            <a:ext cx="5257800" cy="4495800"/>
          </a:xfrm>
          <a:prstGeom prst="round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33800" y="2362200"/>
            <a:ext cx="5181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0375" indent="-460375">
              <a:buClr>
                <a:schemeClr val="accent2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“I’m Not Good Enough…”</a:t>
            </a:r>
          </a:p>
          <a:p>
            <a:pPr marL="917575" lvl="1" indent="-460375">
              <a:buClr>
                <a:schemeClr val="accent6">
                  <a:lumMod val="75000"/>
                </a:schemeClr>
              </a:buClr>
              <a:buFont typeface="Monotype Sorts" pitchFamily="2" charset="2"/>
              <a:buChar char="4"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We have all sinned (Rom. 3:23; Isa. 64:6).</a:t>
            </a:r>
          </a:p>
          <a:p>
            <a:pPr marL="917575" lvl="1" indent="-460375">
              <a:buClr>
                <a:schemeClr val="accent6">
                  <a:lumMod val="75000"/>
                </a:schemeClr>
              </a:buClr>
              <a:buFont typeface="Monotype Sorts" pitchFamily="2" charset="2"/>
              <a:buChar char="4"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We can never work our way to heaven (Eph. 2:8-9; Rom. 3:27-28).</a:t>
            </a:r>
          </a:p>
          <a:p>
            <a:pPr marL="460375" indent="-460375">
              <a:buClr>
                <a:schemeClr val="accent2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Salvation Is by Grace (Eph. 2:5)</a:t>
            </a:r>
          </a:p>
          <a:p>
            <a:pPr marL="917575" lvl="1" indent="-460375">
              <a:buClr>
                <a:schemeClr val="accent6">
                  <a:lumMod val="75000"/>
                </a:schemeClr>
              </a:buClr>
              <a:buFont typeface="Monotype Sorts" pitchFamily="2" charset="2"/>
              <a:buChar char="4"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It is a gift and undeserved - (Eph. 2:8; Rom. 6:23; 2 Cor. 9:15; Titus 2:11-14; 3:3-5).</a:t>
            </a:r>
          </a:p>
          <a:p>
            <a:pPr marL="917575" lvl="1" indent="-460375">
              <a:buClr>
                <a:schemeClr val="accent6">
                  <a:lumMod val="75000"/>
                </a:schemeClr>
              </a:buClr>
              <a:buFont typeface="Monotype Sorts" pitchFamily="2" charset="2"/>
              <a:buChar char="4"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It is conditional – (Mar. 16:16)</a:t>
            </a:r>
          </a:p>
        </p:txBody>
      </p:sp>
      <p:pic>
        <p:nvPicPr>
          <p:cNvPr id="7170" name="Picture 2" descr="http://peacefulone.files.wordpress.com/2008/08/redee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133600"/>
            <a:ext cx="3657600" cy="4038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889D1B-6D1C-42AF-8D43-7ECCD2654CC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W. 65th St church of Christ / May 17, 2009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52400"/>
            <a:ext cx="91440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llegro BT" pitchFamily="82" charset="0"/>
              </a:rPr>
              <a:t>The Lord </a:t>
            </a:r>
            <a:r>
              <a:rPr lang="en-US" sz="48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lgerian" pitchFamily="82" charset="0"/>
              </a:rPr>
              <a:t>Does Not 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llegro BT" pitchFamily="82" charset="0"/>
              </a:rPr>
              <a:t>Expect: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llegro BT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143000"/>
            <a:ext cx="861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Too Much From Any Man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304800" y="2133600"/>
            <a:ext cx="6172200" cy="4343400"/>
          </a:xfrm>
          <a:prstGeom prst="round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1000" y="2362200"/>
            <a:ext cx="5943600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0375" indent="-460375"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28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What does God require of you?</a:t>
            </a:r>
          </a:p>
          <a:p>
            <a:pPr marL="917575" lvl="1" indent="-460375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Monotype Sorts" pitchFamily="2" charset="2"/>
              <a:buChar char="4"/>
            </a:pPr>
            <a:r>
              <a:rPr lang="en-US" sz="28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To do justly </a:t>
            </a:r>
            <a:r>
              <a:rPr lang="en-US" sz="28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– (Mat 7:12; Rom 1:16,17; Jam 2:14-24)</a:t>
            </a:r>
          </a:p>
          <a:p>
            <a:pPr marL="917575" lvl="1" indent="-460375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Monotype Sorts" pitchFamily="2" charset="2"/>
              <a:buChar char="4"/>
            </a:pPr>
            <a:r>
              <a:rPr lang="en-US" sz="28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To love mercy </a:t>
            </a:r>
            <a:r>
              <a:rPr lang="en-US" sz="28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– (Mt. 5:7; 6:12-15; 9:13; Eph 4:32)</a:t>
            </a:r>
          </a:p>
          <a:p>
            <a:pPr marL="917575" lvl="1" indent="-460375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Monotype Sorts" pitchFamily="2" charset="2"/>
              <a:buChar char="4"/>
            </a:pPr>
            <a:r>
              <a:rPr lang="en-US" sz="28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To walk humbly with God </a:t>
            </a:r>
            <a:r>
              <a:rPr lang="en-US" sz="28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– (Mat 5:3; Rom 10:1-3; James 4:6-10)</a:t>
            </a:r>
          </a:p>
        </p:txBody>
      </p:sp>
      <p:pic>
        <p:nvPicPr>
          <p:cNvPr id="2050" name="Picture 2" descr="http://www.cba.co.ke/images/instalment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1" y="2645515"/>
            <a:ext cx="3243360" cy="347196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/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889D1B-6D1C-42AF-8D43-7ECCD2654CC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W. 65th St church of Christ / May 17, 2009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52400"/>
            <a:ext cx="91440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llegro BT" pitchFamily="82" charset="0"/>
              </a:rPr>
              <a:t>The Lord </a:t>
            </a:r>
            <a:r>
              <a:rPr lang="en-US" sz="48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lgerian" pitchFamily="82" charset="0"/>
              </a:rPr>
              <a:t>Does Not 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llegro BT" pitchFamily="82" charset="0"/>
              </a:rPr>
              <a:t>Expect: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llegro BT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143000"/>
            <a:ext cx="861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Too Much From Any Man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304800" y="2133600"/>
            <a:ext cx="6172200" cy="4343400"/>
          </a:xfrm>
          <a:prstGeom prst="round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1000" y="2286000"/>
            <a:ext cx="5943600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0375" indent="-460375"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28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God does not require too much …</a:t>
            </a:r>
          </a:p>
          <a:p>
            <a:pPr marL="917575" lvl="1" indent="-460375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Monotype Sorts" pitchFamily="2" charset="2"/>
              <a:buChar char="4"/>
            </a:pPr>
            <a:r>
              <a:rPr lang="en-US" sz="28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His commandments are NOT grievous (1 Jn. 5:1-3).</a:t>
            </a:r>
          </a:p>
          <a:p>
            <a:pPr marL="917575" lvl="1" indent="-460375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Monotype Sorts" pitchFamily="2" charset="2"/>
              <a:buChar char="4"/>
            </a:pPr>
            <a:r>
              <a:rPr lang="en-US" sz="28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Following His will is easy on us and light (Mt. 11:28-30).</a:t>
            </a:r>
          </a:p>
          <a:p>
            <a:pPr marL="917575" lvl="1" indent="-460375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Monotype Sorts" pitchFamily="2" charset="2"/>
              <a:buChar char="4"/>
            </a:pPr>
            <a:r>
              <a:rPr lang="en-US" sz="28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His commandments are for our good – (Prov. 3:17; Ps. 19:7-11; 119:2; Luke 11:28; Rev 22:14)</a:t>
            </a:r>
          </a:p>
        </p:txBody>
      </p:sp>
      <p:pic>
        <p:nvPicPr>
          <p:cNvPr id="2050" name="Picture 2" descr="http://www.cba.co.ke/images/instalment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1" y="2645515"/>
            <a:ext cx="3243360" cy="347196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/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889D1B-6D1C-42AF-8D43-7ECCD2654CC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W. 65th St church of Christ / May 17, 2009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1143000"/>
            <a:ext cx="4800601" cy="571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0" y="152400"/>
            <a:ext cx="91440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llegro BT" pitchFamily="82" charset="0"/>
              </a:rPr>
              <a:t>The Lord </a:t>
            </a:r>
            <a:r>
              <a:rPr lang="en-US" sz="48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lgerian" pitchFamily="82" charset="0"/>
              </a:rPr>
              <a:t>Does Not 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llegro BT" pitchFamily="82" charset="0"/>
              </a:rPr>
              <a:t>Expect: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llegro BT" pitchFamily="82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3657600" y="1371600"/>
            <a:ext cx="5181600" cy="5029200"/>
          </a:xfrm>
          <a:prstGeom prst="round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33800" y="1864816"/>
            <a:ext cx="5029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Clr>
                <a:schemeClr val="bg2"/>
              </a:buClr>
              <a:buFont typeface="Wingdings 2" pitchFamily="18" charset="2"/>
              <a:buChar char="ö"/>
            </a:pPr>
            <a:r>
              <a:rPr lang="en-US" sz="32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You To Figure It Out Alone</a:t>
            </a:r>
          </a:p>
          <a:p>
            <a:pPr marL="457200" indent="-457200">
              <a:spcAft>
                <a:spcPts val="1200"/>
              </a:spcAft>
              <a:buClr>
                <a:schemeClr val="bg2"/>
              </a:buClr>
              <a:buFont typeface="Wingdings 2" pitchFamily="18" charset="2"/>
              <a:buChar char="ö"/>
            </a:pPr>
            <a:r>
              <a:rPr lang="en-US" sz="32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You To Know It All</a:t>
            </a:r>
          </a:p>
          <a:p>
            <a:pPr marL="457200" indent="-457200">
              <a:spcAft>
                <a:spcPts val="1200"/>
              </a:spcAft>
              <a:buClr>
                <a:schemeClr val="bg2"/>
              </a:buClr>
              <a:buFont typeface="Wingdings 2" pitchFamily="18" charset="2"/>
              <a:buChar char="ö"/>
            </a:pPr>
            <a:r>
              <a:rPr lang="en-US" sz="32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You To Be Free of Burdens</a:t>
            </a:r>
          </a:p>
          <a:p>
            <a:pPr marL="457200" indent="-457200">
              <a:spcAft>
                <a:spcPts val="1200"/>
              </a:spcAft>
              <a:buClr>
                <a:schemeClr val="bg2"/>
              </a:buClr>
              <a:buFont typeface="Wingdings 2" pitchFamily="18" charset="2"/>
              <a:buChar char="ö"/>
            </a:pPr>
            <a:r>
              <a:rPr lang="en-US" sz="32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You To Redeem Yourself</a:t>
            </a:r>
          </a:p>
          <a:p>
            <a:pPr marL="457200" indent="-457200">
              <a:spcAft>
                <a:spcPts val="1200"/>
              </a:spcAft>
              <a:buClr>
                <a:schemeClr val="bg2"/>
              </a:buClr>
              <a:buFont typeface="Wingdings 2" pitchFamily="18" charset="2"/>
              <a:buChar char="ö"/>
            </a:pPr>
            <a:r>
              <a:rPr lang="en-US" sz="3200" dirty="0" smtClean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Too Much From You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889D1B-6D1C-42AF-8D43-7ECCD2654CC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W. 65th St church of Christ / May 17, 2009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Custom 1">
      <a:dk1>
        <a:srgbClr val="CC9900"/>
      </a:dk1>
      <a:lt1>
        <a:sysClr val="window" lastClr="FFFFFF"/>
      </a:lt1>
      <a:dk2>
        <a:srgbClr val="966F00"/>
      </a:dk2>
      <a:lt2>
        <a:srgbClr val="FFD96D"/>
      </a:lt2>
      <a:accent1>
        <a:srgbClr val="966F00"/>
      </a:accent1>
      <a:accent2>
        <a:srgbClr val="FFBF09"/>
      </a:accent2>
      <a:accent3>
        <a:srgbClr val="FFCC00"/>
      </a:accent3>
      <a:accent4>
        <a:srgbClr val="FFCC66"/>
      </a:accent4>
      <a:accent5>
        <a:srgbClr val="B4B000"/>
      </a:accent5>
      <a:accent6>
        <a:srgbClr val="FF0000"/>
      </a:accent6>
      <a:hlink>
        <a:srgbClr val="7030A0"/>
      </a:hlink>
      <a:folHlink>
        <a:srgbClr val="919191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7176</TotalTime>
  <Words>1135</Words>
  <Application>Microsoft Office PowerPoint</Application>
  <PresentationFormat>On-screen Show (4:3)</PresentationFormat>
  <Paragraphs>132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Paper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 Don McClain</cp:lastModifiedBy>
  <cp:revision>14</cp:revision>
  <dcterms:created xsi:type="dcterms:W3CDTF">2009-05-12T19:41:04Z</dcterms:created>
  <dcterms:modified xsi:type="dcterms:W3CDTF">2009-05-17T21:44:21Z</dcterms:modified>
</cp:coreProperties>
</file>