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E3BBD-C811-4CD9-816D-833DA433E131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F40166-C183-4A65-A9C3-C79BFC20DF6D}">
      <dgm:prSet phldrT="[Text]" custT="1"/>
      <dgm:spPr/>
      <dgm:t>
        <a:bodyPr/>
        <a:lstStyle/>
        <a:p>
          <a:r>
            <a:rPr lang="en-US" sz="6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The</a:t>
          </a:r>
          <a:endParaRPr lang="en-US" sz="6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2AA20261-E9FF-470D-901A-94195D2E9A68}" type="parTrans" cxnId="{B20B0867-D073-4646-9B12-3E456A04831D}">
      <dgm:prSet/>
      <dgm:spPr/>
      <dgm:t>
        <a:bodyPr/>
        <a:lstStyle/>
        <a:p>
          <a:endParaRPr lang="en-US"/>
        </a:p>
      </dgm:t>
    </dgm:pt>
    <dgm:pt modelId="{E33A3DCC-30E1-427B-85ED-D830D28CAF41}" type="sibTrans" cxnId="{B20B0867-D073-4646-9B12-3E456A04831D}">
      <dgm:prSet/>
      <dgm:spPr/>
      <dgm:t>
        <a:bodyPr/>
        <a:lstStyle/>
        <a:p>
          <a:endParaRPr lang="en-US"/>
        </a:p>
      </dgm:t>
    </dgm:pt>
    <dgm:pt modelId="{1785E1CA-82C4-46E8-A09C-1465A9E6B70A}">
      <dgm:prSet phldrT="[Text]"/>
      <dgm:spPr/>
      <dgm:t>
        <a:bodyPr/>
        <a:lstStyle/>
        <a:p>
          <a:pPr algn="ctr"/>
          <a:r>
            <a:rPr lang="en-US" dirty="0" smtClean="0"/>
            <a:t>Definite Article / Singularity</a:t>
          </a:r>
          <a:endParaRPr lang="en-US" dirty="0"/>
        </a:p>
      </dgm:t>
    </dgm:pt>
    <dgm:pt modelId="{6C679820-D8AC-4C17-969C-CDF3D0289E54}" type="parTrans" cxnId="{D2777CCE-655E-4A73-940A-F0D0989CD3E5}">
      <dgm:prSet/>
      <dgm:spPr/>
      <dgm:t>
        <a:bodyPr/>
        <a:lstStyle/>
        <a:p>
          <a:endParaRPr lang="en-US"/>
        </a:p>
      </dgm:t>
    </dgm:pt>
    <dgm:pt modelId="{1130CE65-4AC9-49E1-9EAA-CB31AF0F9CAB}" type="sibTrans" cxnId="{D2777CCE-655E-4A73-940A-F0D0989CD3E5}">
      <dgm:prSet/>
      <dgm:spPr/>
      <dgm:t>
        <a:bodyPr/>
        <a:lstStyle/>
        <a:p>
          <a:endParaRPr lang="en-US"/>
        </a:p>
      </dgm:t>
    </dgm:pt>
    <dgm:pt modelId="{8A2658CC-F866-45F1-8C02-21102047E2C5}">
      <dgm:prSet phldrT="[Text]" custT="1"/>
      <dgm:spPr/>
      <dgm:t>
        <a:bodyPr/>
        <a:lstStyle/>
        <a:p>
          <a:r>
            <a:rPr lang="en-US" sz="6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Church</a:t>
          </a:r>
          <a:endParaRPr lang="en-US" sz="6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A616A692-EF1A-4B5C-B74F-31B47AB07A55}" type="parTrans" cxnId="{37F0DE5D-A325-499B-9009-625997C336B7}">
      <dgm:prSet/>
      <dgm:spPr/>
      <dgm:t>
        <a:bodyPr/>
        <a:lstStyle/>
        <a:p>
          <a:endParaRPr lang="en-US"/>
        </a:p>
      </dgm:t>
    </dgm:pt>
    <dgm:pt modelId="{477A5489-903B-4937-AD00-980F10F551A9}" type="sibTrans" cxnId="{37F0DE5D-A325-499B-9009-625997C336B7}">
      <dgm:prSet/>
      <dgm:spPr/>
      <dgm:t>
        <a:bodyPr/>
        <a:lstStyle/>
        <a:p>
          <a:endParaRPr lang="en-US"/>
        </a:p>
      </dgm:t>
    </dgm:pt>
    <dgm:pt modelId="{C4D134AA-DBF7-4136-9C79-ACBFD9E5C787}">
      <dgm:prSet phldrT="[Text]"/>
      <dgm:spPr/>
      <dgm:t>
        <a:bodyPr/>
        <a:lstStyle/>
        <a:p>
          <a:pPr algn="ctr"/>
          <a:r>
            <a:rPr lang="en-US" dirty="0" smtClean="0"/>
            <a:t>Ecclesia  / Called Out </a:t>
          </a:r>
          <a:endParaRPr lang="en-US" dirty="0"/>
        </a:p>
      </dgm:t>
    </dgm:pt>
    <dgm:pt modelId="{CBB10E02-38CB-4291-B08C-4D0AD48D8223}" type="parTrans" cxnId="{DE33D43E-6315-46F3-85EE-FB08BD754A33}">
      <dgm:prSet/>
      <dgm:spPr/>
      <dgm:t>
        <a:bodyPr/>
        <a:lstStyle/>
        <a:p>
          <a:endParaRPr lang="en-US"/>
        </a:p>
      </dgm:t>
    </dgm:pt>
    <dgm:pt modelId="{DC11146A-CAEA-4BE2-A7F5-90E4B481D246}" type="sibTrans" cxnId="{DE33D43E-6315-46F3-85EE-FB08BD754A33}">
      <dgm:prSet/>
      <dgm:spPr/>
      <dgm:t>
        <a:bodyPr/>
        <a:lstStyle/>
        <a:p>
          <a:endParaRPr lang="en-US"/>
        </a:p>
      </dgm:t>
    </dgm:pt>
    <dgm:pt modelId="{B9921A90-CA7B-484C-8F24-1210DEBDFE9E}">
      <dgm:prSet phldrT="[Text]"/>
      <dgm:spPr/>
      <dgm:t>
        <a:bodyPr/>
        <a:lstStyle/>
        <a:p>
          <a:pPr algn="ctr"/>
          <a:r>
            <a:rPr lang="en-US" dirty="0" smtClean="0"/>
            <a:t>Mat 16:18; Acts 19:32; Rom 16:16</a:t>
          </a:r>
          <a:endParaRPr lang="en-US" dirty="0"/>
        </a:p>
      </dgm:t>
    </dgm:pt>
    <dgm:pt modelId="{F6D48C3B-7F16-43E8-B9F3-06BD46219457}" type="parTrans" cxnId="{6C3E628D-A99B-4770-BABF-8F58BDE2E172}">
      <dgm:prSet/>
      <dgm:spPr/>
      <dgm:t>
        <a:bodyPr/>
        <a:lstStyle/>
        <a:p>
          <a:endParaRPr lang="en-US"/>
        </a:p>
      </dgm:t>
    </dgm:pt>
    <dgm:pt modelId="{A3B4394E-9C25-4265-9E43-D54B325B4BE2}" type="sibTrans" cxnId="{6C3E628D-A99B-4770-BABF-8F58BDE2E172}">
      <dgm:prSet/>
      <dgm:spPr/>
      <dgm:t>
        <a:bodyPr/>
        <a:lstStyle/>
        <a:p>
          <a:endParaRPr lang="en-US"/>
        </a:p>
      </dgm:t>
    </dgm:pt>
    <dgm:pt modelId="{C16A5A11-B36D-4384-8519-22B6ACB55E6B}">
      <dgm:prSet phldrT="[Text]" custT="1"/>
      <dgm:spPr/>
      <dgm:t>
        <a:bodyPr/>
        <a:lstStyle/>
        <a:p>
          <a:r>
            <a:rPr lang="en-US" sz="6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of</a:t>
          </a:r>
          <a:endParaRPr lang="en-US" sz="6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292A1888-D9FB-4C60-A54B-A74DEE3C6A4F}" type="parTrans" cxnId="{C5B3FF39-1624-4DFF-93F7-411588EA90A4}">
      <dgm:prSet/>
      <dgm:spPr/>
      <dgm:t>
        <a:bodyPr/>
        <a:lstStyle/>
        <a:p>
          <a:endParaRPr lang="en-US"/>
        </a:p>
      </dgm:t>
    </dgm:pt>
    <dgm:pt modelId="{21C2E65A-F2A5-4243-B332-423A98FA9070}" type="sibTrans" cxnId="{C5B3FF39-1624-4DFF-93F7-411588EA90A4}">
      <dgm:prSet/>
      <dgm:spPr/>
      <dgm:t>
        <a:bodyPr/>
        <a:lstStyle/>
        <a:p>
          <a:endParaRPr lang="en-US"/>
        </a:p>
      </dgm:t>
    </dgm:pt>
    <dgm:pt modelId="{58E039E0-C020-475D-99CE-AA9CA012DB57}">
      <dgm:prSet phldrT="[Text]"/>
      <dgm:spPr/>
      <dgm:t>
        <a:bodyPr/>
        <a:lstStyle/>
        <a:p>
          <a:pPr algn="ctr"/>
          <a:r>
            <a:rPr lang="en-US" dirty="0" smtClean="0"/>
            <a:t>Possessive / Belonging To</a:t>
          </a:r>
          <a:endParaRPr lang="en-US" dirty="0"/>
        </a:p>
      </dgm:t>
    </dgm:pt>
    <dgm:pt modelId="{91DA12F5-6783-4914-AE0D-21A3F24F5500}" type="parTrans" cxnId="{2B43AE6D-83FE-4851-9788-8C59E54D5465}">
      <dgm:prSet/>
      <dgm:spPr/>
      <dgm:t>
        <a:bodyPr/>
        <a:lstStyle/>
        <a:p>
          <a:endParaRPr lang="en-US"/>
        </a:p>
      </dgm:t>
    </dgm:pt>
    <dgm:pt modelId="{1C3E3584-556D-4B23-A4A2-0E36BE1AC63E}" type="sibTrans" cxnId="{2B43AE6D-83FE-4851-9788-8C59E54D5465}">
      <dgm:prSet/>
      <dgm:spPr/>
      <dgm:t>
        <a:bodyPr/>
        <a:lstStyle/>
        <a:p>
          <a:endParaRPr lang="en-US"/>
        </a:p>
      </dgm:t>
    </dgm:pt>
    <dgm:pt modelId="{93DF210B-52CB-431D-BF81-841799AC46C0}">
      <dgm:prSet phldrT="[Text]" custT="1"/>
      <dgm:spPr/>
      <dgm:t>
        <a:bodyPr/>
        <a:lstStyle/>
        <a:p>
          <a:r>
            <a:rPr lang="en-US" sz="6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Christ</a:t>
          </a:r>
          <a:endParaRPr lang="en-US" sz="6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7C64633C-754A-4E99-9524-568C8345E28D}" type="parTrans" cxnId="{CE29F2A8-CD6E-456E-8205-F87942C84832}">
      <dgm:prSet/>
      <dgm:spPr/>
      <dgm:t>
        <a:bodyPr/>
        <a:lstStyle/>
        <a:p>
          <a:endParaRPr lang="en-US"/>
        </a:p>
      </dgm:t>
    </dgm:pt>
    <dgm:pt modelId="{9902A899-2CD4-483C-9339-B5AD5372F0DE}" type="sibTrans" cxnId="{CE29F2A8-CD6E-456E-8205-F87942C84832}">
      <dgm:prSet/>
      <dgm:spPr/>
      <dgm:t>
        <a:bodyPr/>
        <a:lstStyle/>
        <a:p>
          <a:endParaRPr lang="en-US"/>
        </a:p>
      </dgm:t>
    </dgm:pt>
    <dgm:pt modelId="{708B3106-0602-4371-B8FE-734840AFF5C2}">
      <dgm:prSet phldrT="[Text]"/>
      <dgm:spPr/>
      <dgm:t>
        <a:bodyPr/>
        <a:lstStyle/>
        <a:p>
          <a:pPr marL="228600" indent="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Messiah / Savior / Lord / Jesus</a:t>
          </a:r>
          <a:endParaRPr lang="en-US" dirty="0"/>
        </a:p>
      </dgm:t>
    </dgm:pt>
    <dgm:pt modelId="{126E9F36-CFCC-4463-8902-640289727D09}" type="parTrans" cxnId="{C4A8BC8C-A59C-4DC1-A4E9-7F6163446083}">
      <dgm:prSet/>
      <dgm:spPr/>
      <dgm:t>
        <a:bodyPr/>
        <a:lstStyle/>
        <a:p>
          <a:endParaRPr lang="en-US"/>
        </a:p>
      </dgm:t>
    </dgm:pt>
    <dgm:pt modelId="{34E1B676-D5AC-46F1-AFB2-F786818A7852}" type="sibTrans" cxnId="{C4A8BC8C-A59C-4DC1-A4E9-7F6163446083}">
      <dgm:prSet/>
      <dgm:spPr/>
      <dgm:t>
        <a:bodyPr/>
        <a:lstStyle/>
        <a:p>
          <a:endParaRPr lang="en-US"/>
        </a:p>
      </dgm:t>
    </dgm:pt>
    <dgm:pt modelId="{E393D04F-3D54-48C1-809E-1DE16B8598F3}">
      <dgm:prSet phldrT="[Text]"/>
      <dgm:spPr/>
      <dgm:t>
        <a:bodyPr/>
        <a:lstStyle/>
        <a:p>
          <a:pPr algn="ctr"/>
          <a:r>
            <a:rPr lang="en-US" dirty="0" smtClean="0"/>
            <a:t>Rom 16:16; 1 </a:t>
          </a:r>
          <a:r>
            <a:rPr lang="en-US" dirty="0" err="1" smtClean="0"/>
            <a:t>Cor</a:t>
          </a:r>
          <a:r>
            <a:rPr lang="en-US" dirty="0" smtClean="0"/>
            <a:t> 1:1</a:t>
          </a:r>
          <a:endParaRPr lang="en-US" dirty="0"/>
        </a:p>
      </dgm:t>
    </dgm:pt>
    <dgm:pt modelId="{FC7B218E-21FE-4705-B884-09543A9FFBCB}" type="parTrans" cxnId="{42642EF8-0E2C-4DC8-958D-7D29092A8260}">
      <dgm:prSet/>
      <dgm:spPr/>
      <dgm:t>
        <a:bodyPr/>
        <a:lstStyle/>
        <a:p>
          <a:endParaRPr lang="en-US"/>
        </a:p>
      </dgm:t>
    </dgm:pt>
    <dgm:pt modelId="{C108A00E-7797-4AAB-9E2E-A205F5D53323}" type="sibTrans" cxnId="{42642EF8-0E2C-4DC8-958D-7D29092A8260}">
      <dgm:prSet/>
      <dgm:spPr/>
      <dgm:t>
        <a:bodyPr/>
        <a:lstStyle/>
        <a:p>
          <a:endParaRPr lang="en-US"/>
        </a:p>
      </dgm:t>
    </dgm:pt>
    <dgm:pt modelId="{44A1DAAC-68ED-426B-BF7E-77B4EDD7D07D}">
      <dgm:prSet phldrT="[Text]"/>
      <dgm:spPr/>
      <dgm:t>
        <a:bodyPr/>
        <a:lstStyle/>
        <a:p>
          <a:pPr algn="ctr"/>
          <a:r>
            <a:rPr lang="en-US" dirty="0" smtClean="0"/>
            <a:t>Mat 16:18; Acts 2:47; Eph 4:4</a:t>
          </a:r>
          <a:endParaRPr lang="en-US" dirty="0"/>
        </a:p>
      </dgm:t>
    </dgm:pt>
    <dgm:pt modelId="{35EA8192-99A0-445E-BC27-970264C6E240}" type="parTrans" cxnId="{CA0CDC72-5B89-471E-A5E1-FF2E24B0F635}">
      <dgm:prSet/>
      <dgm:spPr/>
      <dgm:t>
        <a:bodyPr/>
        <a:lstStyle/>
        <a:p>
          <a:endParaRPr lang="en-US"/>
        </a:p>
      </dgm:t>
    </dgm:pt>
    <dgm:pt modelId="{808785F4-83EA-4843-88DC-992E6628367A}" type="sibTrans" cxnId="{CA0CDC72-5B89-471E-A5E1-FF2E24B0F635}">
      <dgm:prSet/>
      <dgm:spPr/>
      <dgm:t>
        <a:bodyPr/>
        <a:lstStyle/>
        <a:p>
          <a:endParaRPr lang="en-US"/>
        </a:p>
      </dgm:t>
    </dgm:pt>
    <dgm:pt modelId="{F0C10ECA-C254-4F27-8DE6-C83E1FFD90B0}">
      <dgm:prSet phldrT="[Text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1 </a:t>
          </a:r>
          <a:r>
            <a:rPr lang="en-US" dirty="0" err="1" smtClean="0"/>
            <a:t>Cor</a:t>
          </a:r>
          <a:r>
            <a:rPr lang="en-US" dirty="0" smtClean="0"/>
            <a:t> 3:23; Gal 5:24</a:t>
          </a:r>
          <a:endParaRPr lang="en-US" dirty="0"/>
        </a:p>
      </dgm:t>
    </dgm:pt>
    <dgm:pt modelId="{CD52FD5A-6981-423D-96F5-7C2C7BEB61E2}" type="parTrans" cxnId="{49716064-9411-449F-9D97-72E593BDC187}">
      <dgm:prSet/>
      <dgm:spPr/>
      <dgm:t>
        <a:bodyPr/>
        <a:lstStyle/>
        <a:p>
          <a:endParaRPr lang="en-US"/>
        </a:p>
      </dgm:t>
    </dgm:pt>
    <dgm:pt modelId="{3FF92473-D794-44FB-8FF6-92538667F44C}" type="sibTrans" cxnId="{49716064-9411-449F-9D97-72E593BDC187}">
      <dgm:prSet/>
      <dgm:spPr/>
      <dgm:t>
        <a:bodyPr/>
        <a:lstStyle/>
        <a:p>
          <a:endParaRPr lang="en-US"/>
        </a:p>
      </dgm:t>
    </dgm:pt>
    <dgm:pt modelId="{874468E5-51C8-46E9-9785-C8F4C7355802}" type="pres">
      <dgm:prSet presAssocID="{9A3E3BBD-C811-4CD9-816D-833DA433E1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68B9E6-1B9F-4450-B179-FC05D27FD7FF}" type="pres">
      <dgm:prSet presAssocID="{E9F40166-C183-4A65-A9C3-C79BFC20DF6D}" presName="linNode" presStyleCnt="0"/>
      <dgm:spPr/>
    </dgm:pt>
    <dgm:pt modelId="{9C086151-9C61-4183-9E6D-F7694B642354}" type="pres">
      <dgm:prSet presAssocID="{E9F40166-C183-4A65-A9C3-C79BFC20DF6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C3690-27E8-4C6B-9902-BA8BEF1437BC}" type="pres">
      <dgm:prSet presAssocID="{E9F40166-C183-4A65-A9C3-C79BFC20DF6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7C846-BA18-44CD-AAC0-6746120C1C7D}" type="pres">
      <dgm:prSet presAssocID="{E33A3DCC-30E1-427B-85ED-D830D28CAF41}" presName="sp" presStyleCnt="0"/>
      <dgm:spPr/>
    </dgm:pt>
    <dgm:pt modelId="{A2BB9DEE-A1C6-4682-BE35-6B15630B844F}" type="pres">
      <dgm:prSet presAssocID="{8A2658CC-F866-45F1-8C02-21102047E2C5}" presName="linNode" presStyleCnt="0"/>
      <dgm:spPr/>
    </dgm:pt>
    <dgm:pt modelId="{B1BF5C99-3B29-4D99-AA59-577287ACD7DB}" type="pres">
      <dgm:prSet presAssocID="{8A2658CC-F866-45F1-8C02-21102047E2C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C008E-6196-4E80-B5B1-40F8928E0BB6}" type="pres">
      <dgm:prSet presAssocID="{8A2658CC-F866-45F1-8C02-21102047E2C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5A14A-C349-44B5-9A39-2A4D8B155271}" type="pres">
      <dgm:prSet presAssocID="{477A5489-903B-4937-AD00-980F10F551A9}" presName="sp" presStyleCnt="0"/>
      <dgm:spPr/>
    </dgm:pt>
    <dgm:pt modelId="{FCB13267-220B-4C72-AD9B-CB04B2BB247C}" type="pres">
      <dgm:prSet presAssocID="{C16A5A11-B36D-4384-8519-22B6ACB55E6B}" presName="linNode" presStyleCnt="0"/>
      <dgm:spPr/>
    </dgm:pt>
    <dgm:pt modelId="{B3B0E804-A88B-4134-B613-4003B4580217}" type="pres">
      <dgm:prSet presAssocID="{C16A5A11-B36D-4384-8519-22B6ACB55E6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86509-9C8F-4E49-B0EB-A394F72D7225}" type="pres">
      <dgm:prSet presAssocID="{C16A5A11-B36D-4384-8519-22B6ACB55E6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7654C-FBD5-49CF-A705-1CA08BAC5E6F}" type="pres">
      <dgm:prSet presAssocID="{21C2E65A-F2A5-4243-B332-423A98FA9070}" presName="sp" presStyleCnt="0"/>
      <dgm:spPr/>
    </dgm:pt>
    <dgm:pt modelId="{53632BB2-E024-454E-9E4A-FE9A0491094B}" type="pres">
      <dgm:prSet presAssocID="{93DF210B-52CB-431D-BF81-841799AC46C0}" presName="linNode" presStyleCnt="0"/>
      <dgm:spPr/>
    </dgm:pt>
    <dgm:pt modelId="{CD511BD3-E884-4752-B353-8DAEA29AB865}" type="pres">
      <dgm:prSet presAssocID="{93DF210B-52CB-431D-BF81-841799AC46C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F44C3-22C7-4CB4-9182-5C27E982F1DB}" type="pres">
      <dgm:prSet presAssocID="{93DF210B-52CB-431D-BF81-841799AC46C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3FF39-1624-4DFF-93F7-411588EA90A4}" srcId="{9A3E3BBD-C811-4CD9-816D-833DA433E131}" destId="{C16A5A11-B36D-4384-8519-22B6ACB55E6B}" srcOrd="2" destOrd="0" parTransId="{292A1888-D9FB-4C60-A54B-A74DEE3C6A4F}" sibTransId="{21C2E65A-F2A5-4243-B332-423A98FA9070}"/>
    <dgm:cxn modelId="{9AC9939E-926A-4644-A2D2-C653EDB0E00A}" type="presOf" srcId="{B9921A90-CA7B-484C-8F24-1210DEBDFE9E}" destId="{44FC008E-6196-4E80-B5B1-40F8928E0BB6}" srcOrd="0" destOrd="1" presId="urn:microsoft.com/office/officeart/2005/8/layout/vList5"/>
    <dgm:cxn modelId="{E58992F6-705E-4561-BCE4-C03A2F692EEB}" type="presOf" srcId="{E393D04F-3D54-48C1-809E-1DE16B8598F3}" destId="{19786509-9C8F-4E49-B0EB-A394F72D7225}" srcOrd="0" destOrd="1" presId="urn:microsoft.com/office/officeart/2005/8/layout/vList5"/>
    <dgm:cxn modelId="{50CA22F4-1676-4BF7-9213-249A28F12E1E}" type="presOf" srcId="{9A3E3BBD-C811-4CD9-816D-833DA433E131}" destId="{874468E5-51C8-46E9-9785-C8F4C7355802}" srcOrd="0" destOrd="0" presId="urn:microsoft.com/office/officeart/2005/8/layout/vList5"/>
    <dgm:cxn modelId="{37F0DE5D-A325-499B-9009-625997C336B7}" srcId="{9A3E3BBD-C811-4CD9-816D-833DA433E131}" destId="{8A2658CC-F866-45F1-8C02-21102047E2C5}" srcOrd="1" destOrd="0" parTransId="{A616A692-EF1A-4B5C-B74F-31B47AB07A55}" sibTransId="{477A5489-903B-4937-AD00-980F10F551A9}"/>
    <dgm:cxn modelId="{DE33D43E-6315-46F3-85EE-FB08BD754A33}" srcId="{8A2658CC-F866-45F1-8C02-21102047E2C5}" destId="{C4D134AA-DBF7-4136-9C79-ACBFD9E5C787}" srcOrd="0" destOrd="0" parTransId="{CBB10E02-38CB-4291-B08C-4D0AD48D8223}" sibTransId="{DC11146A-CAEA-4BE2-A7F5-90E4B481D246}"/>
    <dgm:cxn modelId="{2B43AE6D-83FE-4851-9788-8C59E54D5465}" srcId="{C16A5A11-B36D-4384-8519-22B6ACB55E6B}" destId="{58E039E0-C020-475D-99CE-AA9CA012DB57}" srcOrd="0" destOrd="0" parTransId="{91DA12F5-6783-4914-AE0D-21A3F24F5500}" sibTransId="{1C3E3584-556D-4B23-A4A2-0E36BE1AC63E}"/>
    <dgm:cxn modelId="{68CEFAB2-651F-46E0-8F6C-27F37A4C8C66}" type="presOf" srcId="{58E039E0-C020-475D-99CE-AA9CA012DB57}" destId="{19786509-9C8F-4E49-B0EB-A394F72D7225}" srcOrd="0" destOrd="0" presId="urn:microsoft.com/office/officeart/2005/8/layout/vList5"/>
    <dgm:cxn modelId="{69DB961D-55C4-4D62-9C1F-47B639D1D764}" type="presOf" srcId="{E9F40166-C183-4A65-A9C3-C79BFC20DF6D}" destId="{9C086151-9C61-4183-9E6D-F7694B642354}" srcOrd="0" destOrd="0" presId="urn:microsoft.com/office/officeart/2005/8/layout/vList5"/>
    <dgm:cxn modelId="{D2777CCE-655E-4A73-940A-F0D0989CD3E5}" srcId="{E9F40166-C183-4A65-A9C3-C79BFC20DF6D}" destId="{1785E1CA-82C4-46E8-A09C-1465A9E6B70A}" srcOrd="0" destOrd="0" parTransId="{6C679820-D8AC-4C17-969C-CDF3D0289E54}" sibTransId="{1130CE65-4AC9-49E1-9EAA-CB31AF0F9CAB}"/>
    <dgm:cxn modelId="{624943C7-F0A9-40CF-BAA5-EAF25C8280B9}" type="presOf" srcId="{F0C10ECA-C254-4F27-8DE6-C83E1FFD90B0}" destId="{8CCF44C3-22C7-4CB4-9182-5C27E982F1DB}" srcOrd="0" destOrd="1" presId="urn:microsoft.com/office/officeart/2005/8/layout/vList5"/>
    <dgm:cxn modelId="{0C050FF4-A2BD-4705-A2AB-DA9228686D63}" type="presOf" srcId="{C4D134AA-DBF7-4136-9C79-ACBFD9E5C787}" destId="{44FC008E-6196-4E80-B5B1-40F8928E0BB6}" srcOrd="0" destOrd="0" presId="urn:microsoft.com/office/officeart/2005/8/layout/vList5"/>
    <dgm:cxn modelId="{C4A8BC8C-A59C-4DC1-A4E9-7F6163446083}" srcId="{93DF210B-52CB-431D-BF81-841799AC46C0}" destId="{708B3106-0602-4371-B8FE-734840AFF5C2}" srcOrd="0" destOrd="0" parTransId="{126E9F36-CFCC-4463-8902-640289727D09}" sibTransId="{34E1B676-D5AC-46F1-AFB2-F786818A7852}"/>
    <dgm:cxn modelId="{CE29F2A8-CD6E-456E-8205-F87942C84832}" srcId="{9A3E3BBD-C811-4CD9-816D-833DA433E131}" destId="{93DF210B-52CB-431D-BF81-841799AC46C0}" srcOrd="3" destOrd="0" parTransId="{7C64633C-754A-4E99-9524-568C8345E28D}" sibTransId="{9902A899-2CD4-483C-9339-B5AD5372F0DE}"/>
    <dgm:cxn modelId="{CA0CDC72-5B89-471E-A5E1-FF2E24B0F635}" srcId="{E9F40166-C183-4A65-A9C3-C79BFC20DF6D}" destId="{44A1DAAC-68ED-426B-BF7E-77B4EDD7D07D}" srcOrd="1" destOrd="0" parTransId="{35EA8192-99A0-445E-BC27-970264C6E240}" sibTransId="{808785F4-83EA-4843-88DC-992E6628367A}"/>
    <dgm:cxn modelId="{D59504CF-27AD-4886-A449-A2A83DA6B3B4}" type="presOf" srcId="{44A1DAAC-68ED-426B-BF7E-77B4EDD7D07D}" destId="{7DBC3690-27E8-4C6B-9902-BA8BEF1437BC}" srcOrd="0" destOrd="1" presId="urn:microsoft.com/office/officeart/2005/8/layout/vList5"/>
    <dgm:cxn modelId="{6C3E628D-A99B-4770-BABF-8F58BDE2E172}" srcId="{8A2658CC-F866-45F1-8C02-21102047E2C5}" destId="{B9921A90-CA7B-484C-8F24-1210DEBDFE9E}" srcOrd="1" destOrd="0" parTransId="{F6D48C3B-7F16-43E8-B9F3-06BD46219457}" sibTransId="{A3B4394E-9C25-4265-9E43-D54B325B4BE2}"/>
    <dgm:cxn modelId="{B20B0867-D073-4646-9B12-3E456A04831D}" srcId="{9A3E3BBD-C811-4CD9-816D-833DA433E131}" destId="{E9F40166-C183-4A65-A9C3-C79BFC20DF6D}" srcOrd="0" destOrd="0" parTransId="{2AA20261-E9FF-470D-901A-94195D2E9A68}" sibTransId="{E33A3DCC-30E1-427B-85ED-D830D28CAF41}"/>
    <dgm:cxn modelId="{2CC0C201-973A-4052-B1F2-AEF96B4F32CF}" type="presOf" srcId="{8A2658CC-F866-45F1-8C02-21102047E2C5}" destId="{B1BF5C99-3B29-4D99-AA59-577287ACD7DB}" srcOrd="0" destOrd="0" presId="urn:microsoft.com/office/officeart/2005/8/layout/vList5"/>
    <dgm:cxn modelId="{758E8605-6145-4736-9F66-0D66DA06BA6D}" type="presOf" srcId="{708B3106-0602-4371-B8FE-734840AFF5C2}" destId="{8CCF44C3-22C7-4CB4-9182-5C27E982F1DB}" srcOrd="0" destOrd="0" presId="urn:microsoft.com/office/officeart/2005/8/layout/vList5"/>
    <dgm:cxn modelId="{F04FED97-4848-493B-87FD-08F9447D7BC0}" type="presOf" srcId="{93DF210B-52CB-431D-BF81-841799AC46C0}" destId="{CD511BD3-E884-4752-B353-8DAEA29AB865}" srcOrd="0" destOrd="0" presId="urn:microsoft.com/office/officeart/2005/8/layout/vList5"/>
    <dgm:cxn modelId="{504EF68A-39E4-49C4-8427-B835A985CA15}" type="presOf" srcId="{C16A5A11-B36D-4384-8519-22B6ACB55E6B}" destId="{B3B0E804-A88B-4134-B613-4003B4580217}" srcOrd="0" destOrd="0" presId="urn:microsoft.com/office/officeart/2005/8/layout/vList5"/>
    <dgm:cxn modelId="{127F9265-DA9C-45DB-A681-D5195B720F80}" type="presOf" srcId="{1785E1CA-82C4-46E8-A09C-1465A9E6B70A}" destId="{7DBC3690-27E8-4C6B-9902-BA8BEF1437BC}" srcOrd="0" destOrd="0" presId="urn:microsoft.com/office/officeart/2005/8/layout/vList5"/>
    <dgm:cxn modelId="{42642EF8-0E2C-4DC8-958D-7D29092A8260}" srcId="{C16A5A11-B36D-4384-8519-22B6ACB55E6B}" destId="{E393D04F-3D54-48C1-809E-1DE16B8598F3}" srcOrd="1" destOrd="0" parTransId="{FC7B218E-21FE-4705-B884-09543A9FFBCB}" sibTransId="{C108A00E-7797-4AAB-9E2E-A205F5D53323}"/>
    <dgm:cxn modelId="{49716064-9411-449F-9D97-72E593BDC187}" srcId="{93DF210B-52CB-431D-BF81-841799AC46C0}" destId="{F0C10ECA-C254-4F27-8DE6-C83E1FFD90B0}" srcOrd="1" destOrd="0" parTransId="{CD52FD5A-6981-423D-96F5-7C2C7BEB61E2}" sibTransId="{3FF92473-D794-44FB-8FF6-92538667F44C}"/>
    <dgm:cxn modelId="{740F0B39-7FEC-4955-917A-C793422D175D}" type="presParOf" srcId="{874468E5-51C8-46E9-9785-C8F4C7355802}" destId="{C268B9E6-1B9F-4450-B179-FC05D27FD7FF}" srcOrd="0" destOrd="0" presId="urn:microsoft.com/office/officeart/2005/8/layout/vList5"/>
    <dgm:cxn modelId="{84C9C39A-6AAC-472D-8D56-D0B945BF8468}" type="presParOf" srcId="{C268B9E6-1B9F-4450-B179-FC05D27FD7FF}" destId="{9C086151-9C61-4183-9E6D-F7694B642354}" srcOrd="0" destOrd="0" presId="urn:microsoft.com/office/officeart/2005/8/layout/vList5"/>
    <dgm:cxn modelId="{18F208C7-3030-49E4-8E7C-FEAD02D2AB0A}" type="presParOf" srcId="{C268B9E6-1B9F-4450-B179-FC05D27FD7FF}" destId="{7DBC3690-27E8-4C6B-9902-BA8BEF1437BC}" srcOrd="1" destOrd="0" presId="urn:microsoft.com/office/officeart/2005/8/layout/vList5"/>
    <dgm:cxn modelId="{1AD34687-0B89-4174-9261-90FA0D219033}" type="presParOf" srcId="{874468E5-51C8-46E9-9785-C8F4C7355802}" destId="{B4E7C846-BA18-44CD-AAC0-6746120C1C7D}" srcOrd="1" destOrd="0" presId="urn:microsoft.com/office/officeart/2005/8/layout/vList5"/>
    <dgm:cxn modelId="{FC9170B8-C0A2-4EDE-8C69-5291B153F25F}" type="presParOf" srcId="{874468E5-51C8-46E9-9785-C8F4C7355802}" destId="{A2BB9DEE-A1C6-4682-BE35-6B15630B844F}" srcOrd="2" destOrd="0" presId="urn:microsoft.com/office/officeart/2005/8/layout/vList5"/>
    <dgm:cxn modelId="{6BDB8B9B-418C-4A52-8528-6951B47204EE}" type="presParOf" srcId="{A2BB9DEE-A1C6-4682-BE35-6B15630B844F}" destId="{B1BF5C99-3B29-4D99-AA59-577287ACD7DB}" srcOrd="0" destOrd="0" presId="urn:microsoft.com/office/officeart/2005/8/layout/vList5"/>
    <dgm:cxn modelId="{4EDD6FD9-489F-488A-BA62-097B7D7B031F}" type="presParOf" srcId="{A2BB9DEE-A1C6-4682-BE35-6B15630B844F}" destId="{44FC008E-6196-4E80-B5B1-40F8928E0BB6}" srcOrd="1" destOrd="0" presId="urn:microsoft.com/office/officeart/2005/8/layout/vList5"/>
    <dgm:cxn modelId="{DCC72313-E9F7-4F85-AEF6-EF07F505258D}" type="presParOf" srcId="{874468E5-51C8-46E9-9785-C8F4C7355802}" destId="{BED5A14A-C349-44B5-9A39-2A4D8B155271}" srcOrd="3" destOrd="0" presId="urn:microsoft.com/office/officeart/2005/8/layout/vList5"/>
    <dgm:cxn modelId="{4CD74691-3B40-468A-B555-FDD253FC1C5D}" type="presParOf" srcId="{874468E5-51C8-46E9-9785-C8F4C7355802}" destId="{FCB13267-220B-4C72-AD9B-CB04B2BB247C}" srcOrd="4" destOrd="0" presId="urn:microsoft.com/office/officeart/2005/8/layout/vList5"/>
    <dgm:cxn modelId="{267DF3B3-4C40-4A7B-A49C-D3AA0FBE71B0}" type="presParOf" srcId="{FCB13267-220B-4C72-AD9B-CB04B2BB247C}" destId="{B3B0E804-A88B-4134-B613-4003B4580217}" srcOrd="0" destOrd="0" presId="urn:microsoft.com/office/officeart/2005/8/layout/vList5"/>
    <dgm:cxn modelId="{3C59234D-C63E-4254-A20D-6F53E30B2669}" type="presParOf" srcId="{FCB13267-220B-4C72-AD9B-CB04B2BB247C}" destId="{19786509-9C8F-4E49-B0EB-A394F72D7225}" srcOrd="1" destOrd="0" presId="urn:microsoft.com/office/officeart/2005/8/layout/vList5"/>
    <dgm:cxn modelId="{56CF1FA4-7907-4EE4-A9BA-7427B3F74B11}" type="presParOf" srcId="{874468E5-51C8-46E9-9785-C8F4C7355802}" destId="{4A17654C-FBD5-49CF-A705-1CA08BAC5E6F}" srcOrd="5" destOrd="0" presId="urn:microsoft.com/office/officeart/2005/8/layout/vList5"/>
    <dgm:cxn modelId="{95142510-8E67-49D5-8CCD-30D430537781}" type="presParOf" srcId="{874468E5-51C8-46E9-9785-C8F4C7355802}" destId="{53632BB2-E024-454E-9E4A-FE9A0491094B}" srcOrd="6" destOrd="0" presId="urn:microsoft.com/office/officeart/2005/8/layout/vList5"/>
    <dgm:cxn modelId="{23A53E39-1B0B-4B78-97B5-9C5D6CCD1B9B}" type="presParOf" srcId="{53632BB2-E024-454E-9E4A-FE9A0491094B}" destId="{CD511BD3-E884-4752-B353-8DAEA29AB865}" srcOrd="0" destOrd="0" presId="urn:microsoft.com/office/officeart/2005/8/layout/vList5"/>
    <dgm:cxn modelId="{27DBE3EB-7A4B-4277-A225-9E31A7E6062A}" type="presParOf" srcId="{53632BB2-E024-454E-9E4A-FE9A0491094B}" destId="{8CCF44C3-22C7-4CB4-9182-5C27E982F1DB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4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5E52-4879-4557-B5B2-310E80E94E5F}" type="datetimeFigureOut">
              <a:rPr lang="en-US" smtClean="0"/>
              <a:pPr/>
              <a:t>11/2/2007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EC341-719D-4334-B438-DE70980D9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7A104-CAD2-47B1-B7BA-DA474BBA9AE6}" type="slidenum">
              <a:rPr lang="en-US"/>
              <a:pPr/>
              <a:t>10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5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10277-5A69-4016-A0F3-C3E6C750D6EE}" type="slidenum">
              <a:rPr lang="en-US"/>
              <a:pPr/>
              <a:t>4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  <a:t>“Church” In The 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  <a:t>Universal Sense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  <a:t>All Christians everywhere.</a:t>
            </a:r>
          </a:p>
          <a:p>
            <a:endParaRPr lang="en-US">
              <a:latin typeface="Humanst521 B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35296-9435-4B23-B436-4FDE945EEF4E}" type="slidenum">
              <a:rPr lang="en-US"/>
              <a:pPr/>
              <a:t>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Descriptions of “The Church” In The Universal Sense: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76DA3-8B26-45AE-88E1-B12B7D9CDF77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  <a:t>“Church” In The 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  <a:t>Universal Sense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</a:rPr>
              <a:t>All Christians everywhere.</a:t>
            </a:r>
          </a:p>
          <a:p>
            <a:endParaRPr lang="en-US">
              <a:latin typeface="Humanst521 BT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3AB70-911C-4D68-9DC5-A0296E50A42B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umanst521 BT" pitchFamily="34" charset="0"/>
              </a:rPr>
              <a:t>Individual Christians banding Together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C341-719D-4334-B438-DE70980D95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7B93C-7697-4368-AB00-C27B4725C6FB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3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ligraph421 BT" pitchFamily="66" charset="0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553200"/>
            <a:ext cx="472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ligraph421 BT" pitchFamily="66" charset="0"/>
              </a:defRPr>
            </a:lvl1pPr>
          </a:lstStyle>
          <a:p>
            <a:r>
              <a:rPr lang="en-US" smtClean="0"/>
              <a:t>W. 65th St church of Christ / 11/4/2007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ligraph421 BT" pitchFamily="66" charset="0"/>
              </a:defRPr>
            </a:lvl1pPr>
          </a:lstStyle>
          <a:p>
            <a:fld id="{EF9834D3-C4E4-48B9-988B-6BBD1F00E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52400"/>
            <a:ext cx="5334000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Christ!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5" name="Picture 4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6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676400"/>
            <a:ext cx="1785257" cy="27432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AutoShape 7"/>
          <p:cNvSpPr>
            <a:spLocks noChangeArrowheads="1"/>
          </p:cNvSpPr>
          <p:nvPr/>
        </p:nvSpPr>
        <p:spPr bwMode="auto">
          <a:xfrm rot="16200000">
            <a:off x="3009900" y="4235450"/>
            <a:ext cx="10668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AutoShape 8"/>
          <p:cNvSpPr>
            <a:spLocks noChangeArrowheads="1"/>
          </p:cNvSpPr>
          <p:nvPr/>
        </p:nvSpPr>
        <p:spPr bwMode="auto">
          <a:xfrm rot="16200000">
            <a:off x="5067300" y="4235450"/>
            <a:ext cx="10668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AutoShape 9"/>
          <p:cNvSpPr>
            <a:spLocks noChangeArrowheads="1"/>
          </p:cNvSpPr>
          <p:nvPr/>
        </p:nvSpPr>
        <p:spPr bwMode="auto">
          <a:xfrm rot="16200000">
            <a:off x="7124700" y="4235450"/>
            <a:ext cx="10668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AutoShape 14"/>
          <p:cNvSpPr>
            <a:spLocks noChangeArrowheads="1"/>
          </p:cNvSpPr>
          <p:nvPr/>
        </p:nvSpPr>
        <p:spPr bwMode="auto">
          <a:xfrm rot="16200000">
            <a:off x="952500" y="4235450"/>
            <a:ext cx="10668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F3E2-8BD6-4098-B321-9C721B975652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084" name="Object 4"/>
          <p:cNvGraphicFramePr>
            <a:graphicFrameLocks/>
          </p:cNvGraphicFramePr>
          <p:nvPr/>
        </p:nvGraphicFramePr>
        <p:xfrm>
          <a:off x="3105150" y="1658938"/>
          <a:ext cx="781050" cy="2452687"/>
        </p:xfrm>
        <a:graphic>
          <a:graphicData uri="http://schemas.openxmlformats.org/presentationml/2006/ole">
            <p:oleObj spid="_x0000_s3074" name="ClipArt" r:id="rId4" imgW="934920" imgH="2911320" progId="">
              <p:embed/>
            </p:oleObj>
          </a:graphicData>
        </a:graphic>
      </p:graphicFrame>
      <p:graphicFrame>
        <p:nvGraphicFramePr>
          <p:cNvPr id="174085" name="Object 5"/>
          <p:cNvGraphicFramePr>
            <a:graphicFrameLocks/>
          </p:cNvGraphicFramePr>
          <p:nvPr/>
        </p:nvGraphicFramePr>
        <p:xfrm>
          <a:off x="1057275" y="1733550"/>
          <a:ext cx="762000" cy="2305050"/>
        </p:xfrm>
        <a:graphic>
          <a:graphicData uri="http://schemas.openxmlformats.org/presentationml/2006/ole">
            <p:oleObj spid="_x0000_s3075" name="ClipArt" r:id="rId5" imgW="2417760" imgH="7294320" progId="">
              <p:embed/>
            </p:oleObj>
          </a:graphicData>
        </a:graphic>
      </p:graphicFrame>
      <p:sp>
        <p:nvSpPr>
          <p:cNvPr id="174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70100" y="2019300"/>
            <a:ext cx="2824163" cy="754063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Char char=" "/>
            </a:pP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Methodist</a:t>
            </a:r>
          </a:p>
        </p:txBody>
      </p:sp>
      <p:graphicFrame>
        <p:nvGraphicFramePr>
          <p:cNvPr id="174090" name="Object 10"/>
          <p:cNvGraphicFramePr>
            <a:graphicFrameLocks/>
          </p:cNvGraphicFramePr>
          <p:nvPr/>
        </p:nvGraphicFramePr>
        <p:xfrm>
          <a:off x="2819400" y="4581525"/>
          <a:ext cx="1352550" cy="1792288"/>
        </p:xfrm>
        <a:graphic>
          <a:graphicData uri="http://schemas.openxmlformats.org/presentationml/2006/ole">
            <p:oleObj spid="_x0000_s3076" name="ClipArt" r:id="rId6" imgW="3846240" imgH="5092560" progId="">
              <p:embed/>
            </p:oleObj>
          </a:graphicData>
        </a:graphic>
      </p:graphicFrame>
      <p:graphicFrame>
        <p:nvGraphicFramePr>
          <p:cNvPr id="174091" name="Object 11"/>
          <p:cNvGraphicFramePr>
            <a:graphicFrameLocks/>
          </p:cNvGraphicFramePr>
          <p:nvPr/>
        </p:nvGraphicFramePr>
        <p:xfrm>
          <a:off x="5002213" y="4648200"/>
          <a:ext cx="1254125" cy="1658938"/>
        </p:xfrm>
        <a:graphic>
          <a:graphicData uri="http://schemas.openxmlformats.org/presentationml/2006/ole">
            <p:oleObj spid="_x0000_s3077" name="ClipArt" r:id="rId7" imgW="3846240" imgH="5092560" progId="">
              <p:embed/>
            </p:oleObj>
          </a:graphicData>
        </a:graphic>
      </p:graphicFrame>
      <p:graphicFrame>
        <p:nvGraphicFramePr>
          <p:cNvPr id="174092" name="Object 12"/>
          <p:cNvGraphicFramePr>
            <a:graphicFrameLocks/>
          </p:cNvGraphicFramePr>
          <p:nvPr/>
        </p:nvGraphicFramePr>
        <p:xfrm>
          <a:off x="814388" y="4724400"/>
          <a:ext cx="1247775" cy="1657350"/>
        </p:xfrm>
        <a:graphic>
          <a:graphicData uri="http://schemas.openxmlformats.org/presentationml/2006/ole">
            <p:oleObj spid="_x0000_s3078" name="ClipArt" r:id="rId8" imgW="4589280" imgH="6091200" progId="">
              <p:embed/>
            </p:oleObj>
          </a:graphicData>
        </a:graphic>
      </p:graphicFrame>
      <p:graphicFrame>
        <p:nvGraphicFramePr>
          <p:cNvPr id="174093" name="Object 13"/>
          <p:cNvGraphicFramePr>
            <a:graphicFrameLocks/>
          </p:cNvGraphicFramePr>
          <p:nvPr/>
        </p:nvGraphicFramePr>
        <p:xfrm>
          <a:off x="7024688" y="4706938"/>
          <a:ext cx="1325562" cy="1541462"/>
        </p:xfrm>
        <a:graphic>
          <a:graphicData uri="http://schemas.openxmlformats.org/presentationml/2006/ole">
            <p:oleObj spid="_x0000_s3079" name="ClipArt" r:id="rId9" imgW="7159320" imgH="8321400" progId="">
              <p:embed/>
            </p:oleObj>
          </a:graphicData>
        </a:graphic>
      </p:graphicFrame>
      <p:graphicFrame>
        <p:nvGraphicFramePr>
          <p:cNvPr id="174095" name="Object 15"/>
          <p:cNvGraphicFramePr>
            <a:graphicFrameLocks/>
          </p:cNvGraphicFramePr>
          <p:nvPr/>
        </p:nvGraphicFramePr>
        <p:xfrm>
          <a:off x="7232650" y="1600200"/>
          <a:ext cx="908050" cy="2571750"/>
        </p:xfrm>
        <a:graphic>
          <a:graphicData uri="http://schemas.openxmlformats.org/presentationml/2006/ole">
            <p:oleObj spid="_x0000_s3080" name="ClipArt" r:id="rId10" imgW="1036440" imgH="2919240" progId="">
              <p:embed/>
            </p:oleObj>
          </a:graphicData>
        </a:graphic>
      </p:graphicFrame>
      <p:graphicFrame>
        <p:nvGraphicFramePr>
          <p:cNvPr id="174096" name="Object 16"/>
          <p:cNvGraphicFramePr>
            <a:graphicFrameLocks/>
          </p:cNvGraphicFramePr>
          <p:nvPr/>
        </p:nvGraphicFramePr>
        <p:xfrm>
          <a:off x="5302250" y="1676400"/>
          <a:ext cx="654050" cy="2419350"/>
        </p:xfrm>
        <a:graphic>
          <a:graphicData uri="http://schemas.openxmlformats.org/presentationml/2006/ole">
            <p:oleObj spid="_x0000_s3081" name="ClipArt" r:id="rId11" imgW="1979280" imgH="7294320" progId="">
              <p:embed/>
            </p:oleObj>
          </a:graphicData>
        </a:graphic>
      </p:graphicFrame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152400" y="2819400"/>
            <a:ext cx="2667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100000"/>
            </a:pP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Mennonite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4343400" y="2819400"/>
            <a:ext cx="2667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 "/>
            </a:pPr>
            <a:r>
              <a:rPr lang="en-US" sz="36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Nazarene</a:t>
            </a:r>
          </a:p>
        </p:txBody>
      </p:sp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6324600" y="2362200"/>
            <a:ext cx="2667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 "/>
            </a:pPr>
            <a:r>
              <a:rPr lang="en-US" sz="36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Christian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It Is Anti-Denominational 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nimBg="1"/>
      <p:bldP spid="174088" grpId="0" animBg="1"/>
      <p:bldP spid="174089" grpId="0" animBg="1"/>
      <p:bldP spid="174098" grpId="0"/>
      <p:bldP spid="174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895600" y="1828800"/>
            <a:ext cx="6019800" cy="4800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The Standard It 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133600"/>
            <a:ext cx="5715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/>
              <a:t>Human Denominations Do Not Use “JUST” The Bible – (Confessions, Disciplines, Rules of Faith, Party Statements, etc.)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/>
              <a:t>The Lord’s Church Uses ONLY The Bible As Its Guide In Faith, Teaching, Work, Worship &amp; Organization. (2 Tim 3:16,17; 1 Pet 4:16; Col 3:17)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0" y="3200400"/>
            <a:ext cx="3276600" cy="23622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6200000">
            <a:off x="1292225" y="4695825"/>
            <a:ext cx="60325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Object 8"/>
          <p:cNvGraphicFramePr>
            <a:graphicFrameLocks/>
          </p:cNvGraphicFramePr>
          <p:nvPr/>
        </p:nvGraphicFramePr>
        <p:xfrm>
          <a:off x="960438" y="5164138"/>
          <a:ext cx="1325562" cy="1541462"/>
        </p:xfrm>
        <a:graphic>
          <a:graphicData uri="http://schemas.openxmlformats.org/presentationml/2006/ole">
            <p:oleObj spid="_x0000_s4098" name="ClipArt" r:id="rId4" imgW="7159320" imgH="8321400" progId="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/>
          </p:cNvGraphicFramePr>
          <p:nvPr/>
        </p:nvGraphicFramePr>
        <p:xfrm>
          <a:off x="908050" y="1998663"/>
          <a:ext cx="908050" cy="2571750"/>
        </p:xfrm>
        <a:graphic>
          <a:graphicData uri="http://schemas.openxmlformats.org/presentationml/2006/ole">
            <p:oleObj spid="_x0000_s4099" name="ClipArt" r:id="rId5" imgW="1036440" imgH="2919240" progId="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/>
          </p:cNvGraphicFramePr>
          <p:nvPr/>
        </p:nvGraphicFramePr>
        <p:xfrm>
          <a:off x="1676400" y="2209800"/>
          <a:ext cx="781050" cy="2452688"/>
        </p:xfrm>
        <a:graphic>
          <a:graphicData uri="http://schemas.openxmlformats.org/presentationml/2006/ole">
            <p:oleObj spid="_x0000_s4100" name="ClipArt" r:id="rId6" imgW="934920" imgH="2911320" progId="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/>
          </p:cNvGraphicFramePr>
          <p:nvPr/>
        </p:nvGraphicFramePr>
        <p:xfrm>
          <a:off x="228600" y="2209800"/>
          <a:ext cx="762000" cy="2305050"/>
        </p:xfrm>
        <a:graphic>
          <a:graphicData uri="http://schemas.openxmlformats.org/presentationml/2006/ole">
            <p:oleObj spid="_x0000_s4101" name="ClipArt" r:id="rId7" imgW="2417760" imgH="7294320" progId="">
              <p:embed/>
            </p:oleObj>
          </a:graphicData>
        </a:graphic>
      </p:graphicFrame>
      <p:graphicFrame>
        <p:nvGraphicFramePr>
          <p:cNvPr id="15" name="Object 12"/>
          <p:cNvGraphicFramePr>
            <a:graphicFrameLocks/>
          </p:cNvGraphicFramePr>
          <p:nvPr/>
        </p:nvGraphicFramePr>
        <p:xfrm>
          <a:off x="2286000" y="2057400"/>
          <a:ext cx="654050" cy="2419350"/>
        </p:xfrm>
        <a:graphic>
          <a:graphicData uri="http://schemas.openxmlformats.org/presentationml/2006/ole">
            <p:oleObj spid="_x0000_s4102" name="ClipArt" r:id="rId8" imgW="1979280" imgH="7294320" progId="">
              <p:embed/>
            </p:oleObj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895600" y="1828800"/>
            <a:ext cx="6019800" cy="4800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The Message It Preaches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133600"/>
            <a:ext cx="5715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What A Person Must Do In Order To Be Saved In The Words of Inspired Men </a:t>
            </a:r>
            <a:r>
              <a:rPr lang="en-US" sz="2800" dirty="0" smtClean="0"/>
              <a:t>– (1 Peter 4:11)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The Alien Sinner </a:t>
            </a:r>
            <a:r>
              <a:rPr lang="en-US" sz="2800" dirty="0" smtClean="0"/>
              <a:t>- (John 8:24; Romans 10:9,10; Luke 13:3,5; Acts 17:30; Mark 16:15,16; Acts 2:38; 10:47; 22:16; Ro 6:3-6; 1 Pet 3:21)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The Christian </a:t>
            </a:r>
            <a:r>
              <a:rPr lang="en-US" sz="2800" dirty="0" smtClean="0"/>
              <a:t>– (Col. 1:23; Rev 2:10; Acts 8:18-24; 1 John 1:9)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05000"/>
            <a:ext cx="3428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utoShape 4"/>
          <p:cNvSpPr>
            <a:spLocks/>
          </p:cNvSpPr>
          <p:nvPr/>
        </p:nvSpPr>
        <p:spPr bwMode="auto">
          <a:xfrm>
            <a:off x="304800" y="4724400"/>
            <a:ext cx="1066800" cy="381000"/>
          </a:xfrm>
          <a:prstGeom prst="borderCallout1">
            <a:avLst>
              <a:gd name="adj1" fmla="val -8036"/>
              <a:gd name="adj2" fmla="val 17063"/>
              <a:gd name="adj3" fmla="val -240255"/>
              <a:gd name="adj4" fmla="val -67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effectLst/>
                <a:cs typeface="Arial" charset="0"/>
              </a:rPr>
              <a:t>Hear</a:t>
            </a: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609600" y="3733800"/>
            <a:ext cx="1295400" cy="381000"/>
          </a:xfrm>
          <a:prstGeom prst="borderCallout1">
            <a:avLst>
              <a:gd name="adj1" fmla="val -2678"/>
              <a:gd name="adj2" fmla="val 48214"/>
              <a:gd name="adj3" fmla="val -242037"/>
              <a:gd name="adj4" fmla="val 112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effectLst/>
                <a:cs typeface="Arial" charset="0"/>
              </a:rPr>
              <a:t>Believe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457200" y="1600200"/>
            <a:ext cx="1143000" cy="381000"/>
          </a:xfrm>
          <a:prstGeom prst="borderCallout1">
            <a:avLst>
              <a:gd name="adj1" fmla="val 95536"/>
              <a:gd name="adj2" fmla="val 45488"/>
              <a:gd name="adj3" fmla="val 175557"/>
              <a:gd name="adj4" fmla="val 668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effectLst/>
                <a:cs typeface="Arial" charset="0"/>
              </a:rPr>
              <a:t>Repent</a:t>
            </a:r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2133600" y="1676400"/>
            <a:ext cx="1066800" cy="457200"/>
          </a:xfrm>
          <a:prstGeom prst="borderCallout1">
            <a:avLst>
              <a:gd name="adj1" fmla="val 99108"/>
              <a:gd name="adj2" fmla="val 44047"/>
              <a:gd name="adj3" fmla="val 166034"/>
              <a:gd name="adj4" fmla="val 213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effectLst/>
                <a:cs typeface="Arial" charset="0"/>
              </a:rPr>
              <a:t>Confess</a:t>
            </a:r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>
            <a:off x="1828800" y="3124200"/>
            <a:ext cx="1524000" cy="457200"/>
          </a:xfrm>
          <a:prstGeom prst="borderCallout1">
            <a:avLst>
              <a:gd name="adj1" fmla="val 100000"/>
              <a:gd name="adj2" fmla="val 52173"/>
              <a:gd name="adj3" fmla="val 308746"/>
              <a:gd name="adj4" fmla="val 812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effectLst/>
                <a:cs typeface="Arial" charset="0"/>
              </a:rPr>
              <a:t>Be Baptized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971800" y="1524000"/>
            <a:ext cx="6019800" cy="518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The Message It Preaches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4200" y="1600200"/>
            <a:ext cx="5791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The Need To Live In Love &amp; Purity </a:t>
            </a:r>
            <a:r>
              <a:rPr lang="en-US" sz="2800" dirty="0" smtClean="0"/>
              <a:t>– (Mark 12:29-31; Col. 3:1-14; 2 </a:t>
            </a:r>
            <a:r>
              <a:rPr lang="en-US" sz="2800" dirty="0" err="1" smtClean="0"/>
              <a:t>Cor</a:t>
            </a:r>
            <a:r>
              <a:rPr lang="en-US" sz="2800" dirty="0" smtClean="0"/>
              <a:t> 6:14-7:1; </a:t>
            </a:r>
            <a:r>
              <a:rPr lang="en-US" sz="2800" dirty="0" err="1" smtClean="0"/>
              <a:t>Ephe</a:t>
            </a:r>
            <a:r>
              <a:rPr lang="en-US" sz="2800" dirty="0" smtClean="0"/>
              <a:t> 5:1-18; 1 Pet 1:13-18)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The Need For Positive Divine Authority For Everything Believed, Taught &amp; Practiced </a:t>
            </a:r>
            <a:r>
              <a:rPr lang="en-US" sz="2800" dirty="0" smtClean="0"/>
              <a:t>- (Mat 21:25; 1 Pet 4:11; Col. 3:17)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The Plea For Unity Upon What The Bible Says </a:t>
            </a:r>
            <a:r>
              <a:rPr lang="en-US" sz="2800" dirty="0" smtClean="0"/>
              <a:t>–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1:10; John 17:20-22; </a:t>
            </a:r>
            <a:r>
              <a:rPr lang="en-US" sz="2800" dirty="0" err="1" smtClean="0"/>
              <a:t>Ephe</a:t>
            </a:r>
            <a:r>
              <a:rPr lang="en-US" sz="2800" dirty="0" smtClean="0"/>
              <a:t> 4:1-6)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81199"/>
            <a:ext cx="3348251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971800" y="1524000"/>
            <a:ext cx="6019800" cy="518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The Worship Is Scriptural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1524000"/>
            <a:ext cx="5791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The New Testament Reveals Five Acts of Worship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01688" lvl="1" indent="-5143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Berlin Sans FB Demi" pitchFamily="34" charset="0"/>
              </a:rPr>
              <a:t>Studying God’s Word </a:t>
            </a:r>
            <a:r>
              <a:rPr lang="en-US" sz="2800" dirty="0" smtClean="0"/>
              <a:t>- (Acts 20:7; Col 4:16)</a:t>
            </a:r>
          </a:p>
          <a:p>
            <a:pPr marL="801688" lvl="1" indent="-5143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Berlin Sans FB Demi" pitchFamily="34" charset="0"/>
              </a:rPr>
              <a:t>Singing </a:t>
            </a:r>
            <a:r>
              <a:rPr lang="en-US" sz="2800" dirty="0" smtClean="0"/>
              <a:t>– (Eph 5:19; Col. 3:16)</a:t>
            </a:r>
          </a:p>
          <a:p>
            <a:pPr marL="801688" lvl="1" indent="-5143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Berlin Sans FB Demi" pitchFamily="34" charset="0"/>
              </a:rPr>
              <a:t>Praying </a:t>
            </a:r>
            <a:r>
              <a:rPr lang="en-US" sz="2800" dirty="0" smtClean="0"/>
              <a:t>– (Acts 4:23-31; Eph 6:18)</a:t>
            </a:r>
          </a:p>
          <a:p>
            <a:pPr marL="801688" lvl="1" indent="-5143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Berlin Sans FB Demi" pitchFamily="34" charset="0"/>
              </a:rPr>
              <a:t>Giving </a:t>
            </a:r>
            <a:r>
              <a:rPr lang="en-US" sz="2800" dirty="0" smtClean="0"/>
              <a:t>– (1 </a:t>
            </a:r>
            <a:r>
              <a:rPr lang="en-US" sz="2800" dirty="0" err="1" smtClean="0"/>
              <a:t>Cor</a:t>
            </a:r>
            <a:r>
              <a:rPr lang="en-US" sz="2800" dirty="0" smtClean="0"/>
              <a:t> 16:1,2)</a:t>
            </a:r>
          </a:p>
          <a:p>
            <a:pPr marL="801688" lvl="1" indent="-5143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Berlin Sans FB Demi" pitchFamily="34" charset="0"/>
              </a:rPr>
              <a:t>Observing The Lord’s Supper</a:t>
            </a:r>
            <a:r>
              <a:rPr lang="en-US" sz="2800" dirty="0" smtClean="0"/>
              <a:t>– (Acts 20:7; 1 </a:t>
            </a:r>
            <a:r>
              <a:rPr lang="en-US" sz="2800" dirty="0" err="1" smtClean="0"/>
              <a:t>Cor</a:t>
            </a:r>
            <a:r>
              <a:rPr lang="en-US" sz="2800" dirty="0" smtClean="0"/>
              <a:t> 11:23-26)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3271"/>
            <a:ext cx="3352801" cy="582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4267200" y="1524000"/>
            <a:ext cx="4343400" cy="518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The Work Is Authorized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600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Three Works of The Church</a:t>
            </a: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0" y="3067681"/>
            <a:ext cx="3810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5138" indent="-465138">
              <a:spcBef>
                <a:spcPct val="20000"/>
              </a:spcBef>
              <a:buClr>
                <a:srgbClr val="CCCC00"/>
              </a:buClr>
              <a:buFont typeface="Wingdings 2" pitchFamily="18" charset="2"/>
              <a:buChar char="¿"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Evangelism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 (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Acts 13:1-3) </a:t>
            </a:r>
          </a:p>
          <a:p>
            <a:pPr marL="465138" indent="-465138">
              <a:spcBef>
                <a:spcPct val="20000"/>
              </a:spcBef>
              <a:buClr>
                <a:srgbClr val="CCCC00"/>
              </a:buClr>
              <a:buFont typeface="Wingdings 2" pitchFamily="18" charset="2"/>
              <a:buChar char="¿"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Edification 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  (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Eph 4:11-16)</a:t>
            </a:r>
          </a:p>
          <a:p>
            <a:pPr marL="465138" indent="-465138">
              <a:spcBef>
                <a:spcPct val="20000"/>
              </a:spcBef>
              <a:buClr>
                <a:srgbClr val="CCCC00"/>
              </a:buClr>
              <a:buFont typeface="Wingdings 2" pitchFamily="18" charset="2"/>
              <a:buChar char="¿"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Benevolence 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 (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pitchFamily="18" charset="0"/>
              </a:rPr>
              <a:t>Ro 15:25-26)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886200" y="1752600"/>
            <a:ext cx="5029200" cy="49530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1828800"/>
            <a:ext cx="472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It Is Anti-Denominational -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Standard It Uses –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Message It Preaches –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Worship Is Scriptural –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Work Is Authorized -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fornian FB" pitchFamily="18" charset="0"/>
            </a:endParaRPr>
          </a:p>
        </p:txBody>
      </p:sp>
      <p:pic>
        <p:nvPicPr>
          <p:cNvPr id="4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1785257" cy="2743200"/>
          </a:xfrm>
          <a:prstGeom prst="rect">
            <a:avLst/>
          </a:prstGeom>
          <a:noFill/>
        </p:spPr>
      </p:pic>
      <p:pic>
        <p:nvPicPr>
          <p:cNvPr id="5" name="Picture 4" descr="j0087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886200" y="1752600"/>
            <a:ext cx="5029200" cy="49530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828800"/>
            <a:ext cx="472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It Is Anti-Denominational -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Standard It Uses –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Message It Preaches –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Worship Is Scriptural –</a:t>
            </a:r>
          </a:p>
          <a:p>
            <a:pPr marL="465138" indent="-465138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itchFamily="18" charset="0"/>
              </a:rPr>
              <a:t>The Work Is Authorized -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fornian FB" pitchFamily="18" charset="0"/>
            </a:endParaRPr>
          </a:p>
        </p:txBody>
      </p:sp>
      <p:pic>
        <p:nvPicPr>
          <p:cNvPr id="4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1785257" cy="2743200"/>
          </a:xfrm>
          <a:prstGeom prst="rect">
            <a:avLst/>
          </a:prstGeom>
          <a:noFill/>
        </p:spPr>
      </p:pic>
      <p:pic>
        <p:nvPicPr>
          <p:cNvPr id="5" name="Picture 4" descr="j0087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Defining </a:t>
            </a:r>
          </a:p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“The Church of Christ”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381000" y="2057400"/>
          <a:ext cx="838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DBC3690-27E8-4C6B-9902-BA8BEF143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graphicEl>
                                              <a:dgm id="{7DBC3690-27E8-4C6B-9902-BA8BEF143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graphicEl>
                                              <a:dgm id="{7DBC3690-27E8-4C6B-9902-BA8BEF143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graphicEl>
                                              <a:dgm id="{7DBC3690-27E8-4C6B-9902-BA8BEF143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4FC008E-6196-4E80-B5B1-40F8928E0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graphicEl>
                                              <a:dgm id="{44FC008E-6196-4E80-B5B1-40F8928E0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graphicEl>
                                              <a:dgm id="{44FC008E-6196-4E80-B5B1-40F8928E0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graphicEl>
                                              <a:dgm id="{44FC008E-6196-4E80-B5B1-40F8928E0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9786509-9C8F-4E49-B0EB-A394F72D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graphicEl>
                                              <a:dgm id="{19786509-9C8F-4E49-B0EB-A394F72D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graphicEl>
                                              <a:dgm id="{19786509-9C8F-4E49-B0EB-A394F72D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dgm id="{19786509-9C8F-4E49-B0EB-A394F72D7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CCF44C3-22C7-4CB4-9182-5C27E982F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graphicEl>
                                              <a:dgm id="{8CCF44C3-22C7-4CB4-9182-5C27E982F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graphicEl>
                                              <a:dgm id="{8CCF44C3-22C7-4CB4-9182-5C27E982F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graphicEl>
                                              <a:dgm id="{8CCF44C3-22C7-4CB4-9182-5C27E982F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DFE-CFD5-4683-B75E-482D00291680}" type="slidenum">
              <a:rPr lang="en-US"/>
              <a:pPr/>
              <a:t>4</a:t>
            </a:fld>
            <a:endParaRPr lang="en-US"/>
          </a:p>
        </p:txBody>
      </p:sp>
      <p:pic>
        <p:nvPicPr>
          <p:cNvPr id="9218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838" y="762000"/>
            <a:ext cx="59991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28600" y="3886200"/>
            <a:ext cx="6477000" cy="2794000"/>
          </a:xfrm>
          <a:prstGeom prst="roundRect">
            <a:avLst>
              <a:gd name="adj" fmla="val 16667"/>
            </a:avLst>
          </a:prstGeom>
          <a:solidFill>
            <a:srgbClr val="FFFFFF">
              <a:alpha val="82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990600" y="4403725"/>
            <a:ext cx="51816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400" i="1">
              <a:latin typeface="Gill Sans MT" pitchFamily="34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04800" y="4419600"/>
            <a:ext cx="6324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Gill Sans MT" pitchFamily="34" charset="0"/>
              </a:rPr>
              <a:t>“I will build </a:t>
            </a: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MY CHURCH</a:t>
            </a:r>
            <a:r>
              <a:rPr lang="en-US" sz="2800">
                <a:latin typeface="Gill Sans MT" pitchFamily="34" charset="0"/>
              </a:rPr>
              <a:t>” </a:t>
            </a:r>
            <a:r>
              <a:rPr lang="en-US" sz="2400" b="1" i="1">
                <a:latin typeface="Gill Sans MT" pitchFamily="34" charset="0"/>
              </a:rPr>
              <a:t>Matt. 16:18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Gill Sans MT" pitchFamily="34" charset="0"/>
              </a:rPr>
              <a:t>“there is </a:t>
            </a:r>
            <a:r>
              <a:rPr lang="en-US" sz="3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ONE BODY</a:t>
            </a:r>
            <a:r>
              <a:rPr lang="en-US" sz="3200">
                <a:latin typeface="Gill Sans MT" pitchFamily="34" charset="0"/>
              </a:rPr>
              <a:t>” </a:t>
            </a:r>
            <a:r>
              <a:rPr lang="en-US" sz="2800" b="1" i="1">
                <a:latin typeface="Gill Sans MT" pitchFamily="34" charset="0"/>
              </a:rPr>
              <a:t>Eph. 4:4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Gill Sans MT" pitchFamily="34" charset="0"/>
              </a:rPr>
              <a:t>“He is also head of the </a:t>
            </a: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BODY</a:t>
            </a:r>
            <a:r>
              <a:rPr lang="en-US" sz="2800">
                <a:latin typeface="Gill Sans MT" pitchFamily="34" charset="0"/>
              </a:rPr>
              <a:t>, the </a:t>
            </a: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CHURCH</a:t>
            </a:r>
            <a:r>
              <a:rPr lang="en-US" sz="2800">
                <a:latin typeface="Gill Sans MT" pitchFamily="34" charset="0"/>
              </a:rPr>
              <a:t>” </a:t>
            </a:r>
            <a:r>
              <a:rPr lang="en-US" sz="2400" b="1" i="1">
                <a:latin typeface="Gill Sans MT" pitchFamily="34" charset="0"/>
              </a:rPr>
              <a:t>Col. 1:18; Eph. 1:22-23</a:t>
            </a:r>
            <a:endParaRPr lang="en-US"/>
          </a:p>
        </p:txBody>
      </p:sp>
      <p:pic>
        <p:nvPicPr>
          <p:cNvPr id="9217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6477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1200"/>
            <a:ext cx="51816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Defining </a:t>
            </a:r>
          </a:p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“The Church of Christ”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E1B7-9A36-4E71-BFA9-F6757B262D7D}" type="slidenum">
              <a:rPr lang="en-US"/>
              <a:pPr/>
              <a:t>5</a:t>
            </a:fld>
            <a:endParaRPr lang="en-US"/>
          </a:p>
        </p:txBody>
      </p:sp>
      <p:pic>
        <p:nvPicPr>
          <p:cNvPr id="94442" name="Picture 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838" y="762000"/>
            <a:ext cx="59991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86" name="Rectangle 78"/>
          <p:cNvSpPr>
            <a:spLocks noChangeArrowheads="1"/>
          </p:cNvSpPr>
          <p:nvPr/>
        </p:nvSpPr>
        <p:spPr bwMode="auto">
          <a:xfrm>
            <a:off x="6648450" y="5926138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Fellow Heirs</a:t>
            </a:r>
            <a:endParaRPr lang="en-US" sz="2800"/>
          </a:p>
        </p:txBody>
      </p:sp>
      <p:sp>
        <p:nvSpPr>
          <p:cNvPr id="94285" name="Rectangle 77"/>
          <p:cNvSpPr>
            <a:spLocks noChangeArrowheads="1"/>
          </p:cNvSpPr>
          <p:nvPr/>
        </p:nvSpPr>
        <p:spPr bwMode="auto">
          <a:xfrm>
            <a:off x="4533900" y="5926138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Heir</a:t>
            </a:r>
            <a:endParaRPr lang="en-US" sz="2800"/>
          </a:p>
        </p:txBody>
      </p:sp>
      <p:sp>
        <p:nvSpPr>
          <p:cNvPr id="94284" name="Rectangle 76"/>
          <p:cNvSpPr>
            <a:spLocks noChangeArrowheads="1"/>
          </p:cNvSpPr>
          <p:nvPr/>
        </p:nvSpPr>
        <p:spPr bwMode="auto">
          <a:xfrm>
            <a:off x="2419350" y="5926138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(Heb. 12:23)</a:t>
            </a:r>
            <a:endParaRPr lang="en-US" sz="2800"/>
          </a:p>
        </p:txBody>
      </p:sp>
      <p:sp>
        <p:nvSpPr>
          <p:cNvPr id="94283" name="Rectangle 75"/>
          <p:cNvSpPr>
            <a:spLocks noChangeArrowheads="1"/>
          </p:cNvSpPr>
          <p:nvPr/>
        </p:nvSpPr>
        <p:spPr bwMode="auto">
          <a:xfrm>
            <a:off x="304800" y="5926138"/>
            <a:ext cx="2114550" cy="639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church of the firstborn”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82" name="Rectangle 74"/>
          <p:cNvSpPr>
            <a:spLocks noChangeArrowheads="1"/>
          </p:cNvSpPr>
          <p:nvPr/>
        </p:nvSpPr>
        <p:spPr bwMode="auto">
          <a:xfrm>
            <a:off x="6648450" y="5286375"/>
            <a:ext cx="211455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Serve / Worship</a:t>
            </a:r>
            <a:endParaRPr lang="en-US" sz="2800"/>
          </a:p>
        </p:txBody>
      </p: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4533900" y="5286375"/>
            <a:ext cx="211455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High Priest</a:t>
            </a:r>
            <a:endParaRPr lang="en-US" sz="2800"/>
          </a:p>
        </p:txBody>
      </p:sp>
      <p:sp>
        <p:nvSpPr>
          <p:cNvPr id="94280" name="Rectangle 72"/>
          <p:cNvSpPr>
            <a:spLocks noChangeArrowheads="1"/>
          </p:cNvSpPr>
          <p:nvPr/>
        </p:nvSpPr>
        <p:spPr bwMode="auto">
          <a:xfrm>
            <a:off x="2419350" y="5286375"/>
            <a:ext cx="211455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(1 Cor. 3:16)</a:t>
            </a:r>
            <a:endParaRPr lang="en-US" sz="2800"/>
          </a:p>
        </p:txBody>
      </p:sp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304800" y="5286375"/>
            <a:ext cx="2114550" cy="639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temple of God”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78" name="Rectangle 70"/>
          <p:cNvSpPr>
            <a:spLocks noChangeArrowheads="1"/>
          </p:cNvSpPr>
          <p:nvPr/>
        </p:nvSpPr>
        <p:spPr bwMode="auto">
          <a:xfrm>
            <a:off x="6648450" y="4646613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Children</a:t>
            </a:r>
            <a:endParaRPr lang="en-US" sz="2800"/>
          </a:p>
        </p:txBody>
      </p:sp>
      <p:sp>
        <p:nvSpPr>
          <p:cNvPr id="94277" name="Rectangle 69"/>
          <p:cNvSpPr>
            <a:spLocks noChangeArrowheads="1"/>
          </p:cNvSpPr>
          <p:nvPr/>
        </p:nvSpPr>
        <p:spPr bwMode="auto">
          <a:xfrm>
            <a:off x="4533900" y="4646613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Son</a:t>
            </a:r>
            <a:endParaRPr lang="en-US" sz="2800"/>
          </a:p>
        </p:txBody>
      </p:sp>
      <p:sp>
        <p:nvSpPr>
          <p:cNvPr id="94276" name="Rectangle 68"/>
          <p:cNvSpPr>
            <a:spLocks noChangeArrowheads="1"/>
          </p:cNvSpPr>
          <p:nvPr/>
        </p:nvSpPr>
        <p:spPr bwMode="auto">
          <a:xfrm>
            <a:off x="2419350" y="4646613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(1 Tim. 3:15)</a:t>
            </a:r>
            <a:endParaRPr lang="en-US" sz="2800"/>
          </a:p>
        </p:txBody>
      </p: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304800" y="4646613"/>
            <a:ext cx="2114550" cy="639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family of God”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74" name="Rectangle 66"/>
          <p:cNvSpPr>
            <a:spLocks noChangeArrowheads="1"/>
          </p:cNvSpPr>
          <p:nvPr/>
        </p:nvSpPr>
        <p:spPr bwMode="auto">
          <a:xfrm>
            <a:off x="6648450" y="4006850"/>
            <a:ext cx="211455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Citizens</a:t>
            </a:r>
            <a:endParaRPr lang="en-US" sz="2800"/>
          </a:p>
        </p:txBody>
      </p:sp>
      <p:sp>
        <p:nvSpPr>
          <p:cNvPr id="94273" name="Rectangle 65"/>
          <p:cNvSpPr>
            <a:spLocks noChangeArrowheads="1"/>
          </p:cNvSpPr>
          <p:nvPr/>
        </p:nvSpPr>
        <p:spPr bwMode="auto">
          <a:xfrm>
            <a:off x="4533900" y="4006850"/>
            <a:ext cx="211455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Kingship</a:t>
            </a:r>
            <a:endParaRPr lang="en-US" sz="2800"/>
          </a:p>
        </p:txBody>
      </p:sp>
      <p:sp>
        <p:nvSpPr>
          <p:cNvPr id="94272" name="Rectangle 64"/>
          <p:cNvSpPr>
            <a:spLocks noChangeArrowheads="1"/>
          </p:cNvSpPr>
          <p:nvPr/>
        </p:nvSpPr>
        <p:spPr bwMode="auto">
          <a:xfrm>
            <a:off x="2419350" y="4006850"/>
            <a:ext cx="211455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(Rom. 14:17)</a:t>
            </a:r>
            <a:endParaRPr lang="en-US" sz="2800"/>
          </a:p>
        </p:txBody>
      </p:sp>
      <p:sp>
        <p:nvSpPr>
          <p:cNvPr id="94271" name="Rectangle 63"/>
          <p:cNvSpPr>
            <a:spLocks noChangeArrowheads="1"/>
          </p:cNvSpPr>
          <p:nvPr/>
        </p:nvSpPr>
        <p:spPr bwMode="auto">
          <a:xfrm>
            <a:off x="304800" y="4006850"/>
            <a:ext cx="2114550" cy="639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kingdom of God”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70" name="Rectangle 62"/>
          <p:cNvSpPr>
            <a:spLocks noChangeArrowheads="1"/>
          </p:cNvSpPr>
          <p:nvPr/>
        </p:nvSpPr>
        <p:spPr bwMode="auto">
          <a:xfrm>
            <a:off x="6648450" y="3367088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Members</a:t>
            </a:r>
            <a:endParaRPr lang="en-US" sz="2800"/>
          </a:p>
        </p:txBody>
      </p:sp>
      <p:sp>
        <p:nvSpPr>
          <p:cNvPr id="94269" name="Rectangle 61"/>
          <p:cNvSpPr>
            <a:spLocks noChangeArrowheads="1"/>
          </p:cNvSpPr>
          <p:nvPr/>
        </p:nvSpPr>
        <p:spPr bwMode="auto">
          <a:xfrm>
            <a:off x="4533900" y="3367088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Headship</a:t>
            </a:r>
            <a:endParaRPr lang="en-US" sz="2800"/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2419350" y="3367088"/>
            <a:ext cx="2114550" cy="639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(1 Cor. 12:27)</a:t>
            </a:r>
            <a:endParaRPr lang="en-US" sz="2800"/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>
            <a:off x="304800" y="3367088"/>
            <a:ext cx="2114550" cy="639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body of Christ”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66" name="Rectangle 58"/>
          <p:cNvSpPr>
            <a:spLocks noChangeArrowheads="1"/>
          </p:cNvSpPr>
          <p:nvPr/>
        </p:nvSpPr>
        <p:spPr bwMode="auto">
          <a:xfrm>
            <a:off x="6648450" y="2667000"/>
            <a:ext cx="2114550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>
                <a:latin typeface="Berlin Sans FB Demi" pitchFamily="34" charset="0"/>
              </a:rPr>
              <a:t>Purchased of God</a:t>
            </a:r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4533900" y="2667000"/>
            <a:ext cx="2114550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</a:rPr>
              <a:t>Paid The Price</a:t>
            </a:r>
          </a:p>
        </p:txBody>
      </p:sp>
      <p:sp>
        <p:nvSpPr>
          <p:cNvPr id="94264" name="Rectangle 56"/>
          <p:cNvSpPr>
            <a:spLocks noChangeArrowheads="1"/>
          </p:cNvSpPr>
          <p:nvPr/>
        </p:nvSpPr>
        <p:spPr bwMode="auto">
          <a:xfrm>
            <a:off x="2419350" y="2667000"/>
            <a:ext cx="2114550" cy="700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(Acts 20:28)</a:t>
            </a:r>
            <a:endParaRPr lang="en-US" sz="2800"/>
          </a:p>
        </p:txBody>
      </p:sp>
      <p:sp>
        <p:nvSpPr>
          <p:cNvPr id="94263" name="Rectangle 55"/>
          <p:cNvSpPr>
            <a:spLocks noChangeArrowheads="1"/>
          </p:cNvSpPr>
          <p:nvPr/>
        </p:nvSpPr>
        <p:spPr bwMode="auto">
          <a:xfrm>
            <a:off x="304800" y="2667000"/>
            <a:ext cx="2114550" cy="7000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church of God”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648450" y="2301875"/>
            <a:ext cx="2114550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The Called Out</a:t>
            </a:r>
            <a:endParaRPr lang="en-US" sz="2800"/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4533900" y="2301875"/>
            <a:ext cx="2114550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The One Who Calls</a:t>
            </a:r>
            <a:endParaRPr lang="en-US" sz="2800"/>
          </a:p>
        </p:txBody>
      </p:sp>
      <p:sp>
        <p:nvSpPr>
          <p:cNvPr id="94260" name="Rectangle 52"/>
          <p:cNvSpPr>
            <a:spLocks noChangeArrowheads="1"/>
          </p:cNvSpPr>
          <p:nvPr/>
        </p:nvSpPr>
        <p:spPr bwMode="auto">
          <a:xfrm>
            <a:off x="2419350" y="2301875"/>
            <a:ext cx="2114550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>
                <a:latin typeface="Berlin Sans FB Demi" pitchFamily="34" charset="0"/>
                <a:cs typeface="Times New Roman" pitchFamily="18" charset="0"/>
              </a:rPr>
              <a:t>(Acts 8:3, etc.)</a:t>
            </a:r>
            <a:endParaRPr lang="en-US" sz="2800"/>
          </a:p>
        </p:txBody>
      </p:sp>
      <p:sp>
        <p:nvSpPr>
          <p:cNvPr id="94259" name="Rectangle 51"/>
          <p:cNvSpPr>
            <a:spLocks noChangeArrowheads="1"/>
          </p:cNvSpPr>
          <p:nvPr/>
        </p:nvSpPr>
        <p:spPr bwMode="auto">
          <a:xfrm>
            <a:off x="304800" y="2301875"/>
            <a:ext cx="2114550" cy="365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“the church”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4258" name="Rectangle 50"/>
          <p:cNvSpPr>
            <a:spLocks noChangeArrowheads="1"/>
          </p:cNvSpPr>
          <p:nvPr/>
        </p:nvSpPr>
        <p:spPr bwMode="auto">
          <a:xfrm>
            <a:off x="6648450" y="1828800"/>
            <a:ext cx="2114550" cy="473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Relationship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4257" name="Rectangle 49"/>
          <p:cNvSpPr>
            <a:spLocks noChangeArrowheads="1"/>
          </p:cNvSpPr>
          <p:nvPr/>
        </p:nvSpPr>
        <p:spPr bwMode="auto">
          <a:xfrm>
            <a:off x="4533900" y="1828800"/>
            <a:ext cx="2114550" cy="473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Jesus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4256" name="Rectangle 48"/>
          <p:cNvSpPr>
            <a:spLocks noChangeArrowheads="1"/>
          </p:cNvSpPr>
          <p:nvPr/>
        </p:nvSpPr>
        <p:spPr bwMode="auto">
          <a:xfrm>
            <a:off x="2419350" y="1828800"/>
            <a:ext cx="2114550" cy="473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Passage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4255" name="Rectangle 47"/>
          <p:cNvSpPr>
            <a:spLocks noChangeArrowheads="1"/>
          </p:cNvSpPr>
          <p:nvPr/>
        </p:nvSpPr>
        <p:spPr bwMode="auto">
          <a:xfrm>
            <a:off x="304800" y="1828800"/>
            <a:ext cx="2114550" cy="473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Description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4287" name="Line 79"/>
          <p:cNvSpPr>
            <a:spLocks noChangeShapeType="1"/>
          </p:cNvSpPr>
          <p:nvPr/>
        </p:nvSpPr>
        <p:spPr bwMode="auto">
          <a:xfrm>
            <a:off x="304800" y="1828800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88" name="Line 80"/>
          <p:cNvSpPr>
            <a:spLocks noChangeShapeType="1"/>
          </p:cNvSpPr>
          <p:nvPr/>
        </p:nvSpPr>
        <p:spPr bwMode="auto">
          <a:xfrm>
            <a:off x="304800" y="6565900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23" name="Line 115"/>
          <p:cNvSpPr>
            <a:spLocks noChangeShapeType="1"/>
          </p:cNvSpPr>
          <p:nvPr/>
        </p:nvSpPr>
        <p:spPr bwMode="auto">
          <a:xfrm>
            <a:off x="304800" y="3367088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1" name="Line 133"/>
          <p:cNvSpPr>
            <a:spLocks noChangeShapeType="1"/>
          </p:cNvSpPr>
          <p:nvPr/>
        </p:nvSpPr>
        <p:spPr bwMode="auto">
          <a:xfrm>
            <a:off x="304800" y="4006850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59" name="Line 151"/>
          <p:cNvSpPr>
            <a:spLocks noChangeShapeType="1"/>
          </p:cNvSpPr>
          <p:nvPr/>
        </p:nvSpPr>
        <p:spPr bwMode="auto">
          <a:xfrm>
            <a:off x="304800" y="4646613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77" name="Line 169"/>
          <p:cNvSpPr>
            <a:spLocks noChangeShapeType="1"/>
          </p:cNvSpPr>
          <p:nvPr/>
        </p:nvSpPr>
        <p:spPr bwMode="auto">
          <a:xfrm>
            <a:off x="304800" y="5286375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95" name="Line 187"/>
          <p:cNvSpPr>
            <a:spLocks noChangeShapeType="1"/>
          </p:cNvSpPr>
          <p:nvPr/>
        </p:nvSpPr>
        <p:spPr bwMode="auto">
          <a:xfrm>
            <a:off x="304800" y="5926138"/>
            <a:ext cx="845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5334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Defining </a:t>
            </a:r>
          </a:p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“The Church of Christ”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86" grpId="0" animBg="1"/>
      <p:bldP spid="94285" grpId="0" animBg="1"/>
      <p:bldP spid="94284" grpId="0" animBg="1"/>
      <p:bldP spid="94283" grpId="0" animBg="1"/>
      <p:bldP spid="94282" grpId="0" animBg="1"/>
      <p:bldP spid="94281" grpId="0" animBg="1"/>
      <p:bldP spid="94280" grpId="0" animBg="1"/>
      <p:bldP spid="94279" grpId="0" animBg="1"/>
      <p:bldP spid="94278" grpId="0" animBg="1"/>
      <p:bldP spid="94277" grpId="0" animBg="1"/>
      <p:bldP spid="94276" grpId="0" animBg="1"/>
      <p:bldP spid="94275" grpId="0" animBg="1"/>
      <p:bldP spid="94274" grpId="0" animBg="1"/>
      <p:bldP spid="94273" grpId="0" animBg="1"/>
      <p:bldP spid="94272" grpId="0" animBg="1"/>
      <p:bldP spid="94271" grpId="0" animBg="1"/>
      <p:bldP spid="94270" grpId="0" animBg="1"/>
      <p:bldP spid="94269" grpId="0" animBg="1"/>
      <p:bldP spid="94268" grpId="0" animBg="1"/>
      <p:bldP spid="94267" grpId="0" animBg="1"/>
      <p:bldP spid="94266" grpId="0" animBg="1"/>
      <p:bldP spid="94265" grpId="0" animBg="1"/>
      <p:bldP spid="94264" grpId="0" animBg="1"/>
      <p:bldP spid="94263" grpId="0" animBg="1"/>
      <p:bldP spid="94262" grpId="0" animBg="1"/>
      <p:bldP spid="94261" grpId="0" animBg="1"/>
      <p:bldP spid="94260" grpId="0" animBg="1"/>
      <p:bldP spid="94259" grpId="0" animBg="1"/>
      <p:bldP spid="94258" grpId="0" animBg="1"/>
      <p:bldP spid="94257" grpId="0" animBg="1"/>
      <p:bldP spid="94256" grpId="0" animBg="1"/>
      <p:bldP spid="94255" grpId="0" animBg="1"/>
      <p:bldP spid="94287" grpId="0" animBg="1"/>
      <p:bldP spid="94288" grpId="0" animBg="1"/>
      <p:bldP spid="94323" grpId="0" animBg="1"/>
      <p:bldP spid="94323" grpId="1" animBg="1"/>
      <p:bldP spid="94341" grpId="0" animBg="1"/>
      <p:bldP spid="94341" grpId="1" animBg="1"/>
      <p:bldP spid="94359" grpId="0" animBg="1"/>
      <p:bldP spid="94359" grpId="1" animBg="1"/>
      <p:bldP spid="94377" grpId="0" animBg="1"/>
      <p:bldP spid="94377" grpId="1" animBg="1"/>
      <p:bldP spid="94395" grpId="0" animBg="1"/>
      <p:bldP spid="943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E018-D2D3-44CD-9996-F864024AD855}" type="slidenum">
              <a:rPr lang="en-US"/>
              <a:pPr/>
              <a:t>6</a:t>
            </a:fld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71272"/>
            <a:ext cx="4572000" cy="50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5" name="AutoShape 3"/>
          <p:cNvSpPr>
            <a:spLocks noChangeArrowheads="1"/>
          </p:cNvSpPr>
          <p:nvPr/>
        </p:nvSpPr>
        <p:spPr bwMode="auto">
          <a:xfrm>
            <a:off x="228600" y="3505200"/>
            <a:ext cx="8153400" cy="3175000"/>
          </a:xfrm>
          <a:prstGeom prst="roundRect">
            <a:avLst>
              <a:gd name="adj" fmla="val 16667"/>
            </a:avLst>
          </a:prstGeom>
          <a:solidFill>
            <a:srgbClr val="FFFFFF">
              <a:alpha val="82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8077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99"/>
              </a:buClr>
              <a:buSzPct val="90000"/>
              <a:buFont typeface="Wingdings" pitchFamily="2" charset="2"/>
              <a:buChar char="§"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Who agree to join together in fellowship 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(Acts 9:26). 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SzPct val="90000"/>
              <a:buFont typeface="Wingdings" pitchFamily="2" charset="2"/>
              <a:buChar char="§"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Who worship in a common assembly 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– (1 Cor. 11:18)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SzPct val="90000"/>
              <a:buFont typeface="Wingdings" pitchFamily="2" charset="2"/>
              <a:buChar char="§"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Who work out of a common treasury 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– (1 Cor.16:1-3)</a:t>
            </a:r>
          </a:p>
          <a:p>
            <a:pPr>
              <a:spcBef>
                <a:spcPct val="50000"/>
              </a:spcBef>
              <a:buClr>
                <a:srgbClr val="000099"/>
              </a:buClr>
              <a:buSzPct val="90000"/>
              <a:buFont typeface="Wingdings" pitchFamily="2" charset="2"/>
              <a:buChar char="§"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Who submit to a common oversight </a:t>
            </a:r>
            <a:r>
              <a:rPr lang="en-US" altLang="zh-CN" sz="2400" i="1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SimSun" pitchFamily="2" charset="-122"/>
                <a:cs typeface="Arial" pitchFamily="34" charset="0"/>
              </a:rPr>
              <a:t>– (Acts 14:23; 20:28)</a:t>
            </a:r>
            <a:r>
              <a:rPr lang="en-US" altLang="zh-CN" sz="2400">
                <a:latin typeface="Gill Sans MT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sz="2400">
              <a:latin typeface="Gill Sans MT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925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4419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8077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Defining </a:t>
            </a:r>
          </a:p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“The Church of Christ”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25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2AC3-A7E5-4F03-892B-E449FC014A0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6" name="AutoShape 16"/>
          <p:cNvSpPr>
            <a:spLocks noChangeArrowheads="1"/>
          </p:cNvSpPr>
          <p:nvPr/>
        </p:nvSpPr>
        <p:spPr bwMode="auto">
          <a:xfrm>
            <a:off x="2895600" y="2514600"/>
            <a:ext cx="762000" cy="182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57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8052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3657600" y="1981200"/>
            <a:ext cx="5410200" cy="4648200"/>
          </a:xfrm>
          <a:prstGeom prst="roundRect">
            <a:avLst>
              <a:gd name="adj" fmla="val 8644"/>
            </a:avLst>
          </a:prstGeom>
          <a:solidFill>
            <a:srgbClr val="FFFFFF">
              <a:alpha val="82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733800" y="2057400"/>
            <a:ext cx="5181600" cy="44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latin typeface="Humanst521 BT" pitchFamily="34" charset="0"/>
                <a:ea typeface="SimSun" pitchFamily="2" charset="-122"/>
              </a:rPr>
              <a:t>“the church of God which is at Corinth”</a:t>
            </a:r>
            <a:r>
              <a:rPr lang="en-US" altLang="zh-CN" sz="2400" dirty="0">
                <a:latin typeface="Humanst521 BT" pitchFamily="34" charset="0"/>
                <a:ea typeface="SimSun" pitchFamily="2" charset="-122"/>
              </a:rPr>
              <a:t> (1 Cor. 1:2)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latin typeface="Humanst521 BT" pitchFamily="34" charset="0"/>
                <a:ea typeface="SimSun" pitchFamily="2" charset="-122"/>
              </a:rPr>
              <a:t>“the church of the Thessalonians in God”</a:t>
            </a:r>
            <a:r>
              <a:rPr lang="en-US" altLang="zh-CN" sz="2400" dirty="0">
                <a:latin typeface="Humanst521 BT" pitchFamily="34" charset="0"/>
                <a:ea typeface="SimSun" pitchFamily="2" charset="-122"/>
              </a:rPr>
              <a:t> (1 Thess. 1:1).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latin typeface="Humanst521 BT" pitchFamily="34" charset="0"/>
                <a:ea typeface="SimSun" pitchFamily="2" charset="-122"/>
              </a:rPr>
              <a:t>“the churches of Galatia”</a:t>
            </a:r>
            <a:r>
              <a:rPr lang="en-US" altLang="zh-CN" sz="2400" dirty="0">
                <a:latin typeface="Humanst521 BT" pitchFamily="34" charset="0"/>
                <a:ea typeface="SimSun" pitchFamily="2" charset="-122"/>
              </a:rPr>
              <a:t>            (1 Cor. 16:1).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latin typeface="Humanst521 BT" pitchFamily="34" charset="0"/>
                <a:ea typeface="SimSun" pitchFamily="2" charset="-122"/>
              </a:rPr>
              <a:t>“the churches of the saints”</a:t>
            </a:r>
            <a:r>
              <a:rPr lang="en-US" altLang="zh-CN" sz="2400" dirty="0">
                <a:latin typeface="Humanst521 BT" pitchFamily="34" charset="0"/>
                <a:ea typeface="SimSun" pitchFamily="2" charset="-122"/>
              </a:rPr>
              <a:t>       (1 Cor. 14:33). </a:t>
            </a:r>
            <a:endParaRPr lang="en-US" altLang="zh-CN" sz="2400" i="1" dirty="0">
              <a:latin typeface="Humanst521 BT" pitchFamily="34" charset="0"/>
              <a:ea typeface="SimSun" pitchFamily="2" charset="-122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latin typeface="Humanst521 BT" pitchFamily="34" charset="0"/>
                <a:ea typeface="SimSun" pitchFamily="2" charset="-122"/>
              </a:rPr>
              <a:t>“the churches of Christ”</a:t>
            </a:r>
            <a:r>
              <a:rPr lang="en-US" altLang="zh-CN" sz="2400" dirty="0">
                <a:latin typeface="Humanst521 BT" pitchFamily="34" charset="0"/>
                <a:ea typeface="SimSun" pitchFamily="2" charset="-122"/>
              </a:rPr>
              <a:t>        (Rom. 16:16). </a:t>
            </a:r>
            <a:endParaRPr lang="en-US" altLang="zh-CN" sz="2400" i="1" dirty="0">
              <a:latin typeface="Humanst521 BT" pitchFamily="34" charset="0"/>
              <a:ea typeface="SimSun" pitchFamily="2" charset="-122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</a:pPr>
            <a:r>
              <a:rPr lang="en-US" altLang="zh-CN" sz="2400" b="1" dirty="0">
                <a:latin typeface="Humanst521 BT" pitchFamily="34" charset="0"/>
                <a:ea typeface="SimSun" pitchFamily="2" charset="-122"/>
              </a:rPr>
              <a:t>“the churches”</a:t>
            </a:r>
            <a:r>
              <a:rPr lang="en-US" altLang="zh-CN" sz="2400" dirty="0">
                <a:latin typeface="Humanst521 BT" pitchFamily="34" charset="0"/>
                <a:ea typeface="SimSun" pitchFamily="2" charset="-122"/>
              </a:rPr>
              <a:t>                         (Acts 8:3; 15:41, etc., etc.).</a:t>
            </a:r>
            <a:endParaRPr lang="en-US" sz="2400" dirty="0">
              <a:latin typeface="Humanst521 BT" pitchFamily="34" charset="0"/>
              <a:ea typeface="SimSun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340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2800" b="1" dirty="0" smtClean="0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ligraph421 BT" pitchFamily="66" charset="0"/>
              </a:rPr>
              <a:t>Defining </a:t>
            </a:r>
          </a:p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“The Church of Christ”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895600" y="1828800"/>
            <a:ext cx="6019800" cy="4800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It Is Anti-Denominational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36552"/>
            <a:ext cx="5715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latin typeface="Berlin Sans FB Demi" pitchFamily="34" charset="0"/>
              </a:rPr>
              <a:t>The Church Is The Saved </a:t>
            </a:r>
            <a:r>
              <a:rPr lang="en-US" sz="3200" dirty="0" smtClean="0"/>
              <a:t>– Acts 2:47; </a:t>
            </a:r>
            <a:r>
              <a:rPr lang="en-US" sz="3200" dirty="0" err="1" smtClean="0"/>
              <a:t>Ephe</a:t>
            </a:r>
            <a:r>
              <a:rPr lang="en-US" sz="3200" dirty="0" smtClean="0"/>
              <a:t> 5:23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latin typeface="Berlin Sans FB Demi" pitchFamily="34" charset="0"/>
              </a:rPr>
              <a:t>Jesus Prayed For Unity </a:t>
            </a:r>
            <a:r>
              <a:rPr lang="en-US" sz="3200" dirty="0" smtClean="0"/>
              <a:t>– John 17:20-23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latin typeface="Berlin Sans FB Demi" pitchFamily="34" charset="0"/>
              </a:rPr>
              <a:t>Paul Pleaded For Unity </a:t>
            </a:r>
            <a:r>
              <a:rPr lang="en-US" sz="3200" dirty="0" smtClean="0"/>
              <a:t>– 1 Cor. 1:10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3200" dirty="0" smtClean="0">
                <a:latin typeface="Berlin Sans FB Demi" pitchFamily="34" charset="0"/>
              </a:rPr>
              <a:t>The Church of Christ Submits To Christ </a:t>
            </a:r>
            <a:r>
              <a:rPr lang="en-US" sz="3200" dirty="0" smtClean="0"/>
              <a:t>– </a:t>
            </a:r>
            <a:r>
              <a:rPr lang="en-US" sz="3200" dirty="0" err="1" smtClean="0"/>
              <a:t>Ephe</a:t>
            </a:r>
            <a:r>
              <a:rPr lang="en-US" sz="3200" dirty="0" smtClean="0"/>
              <a:t> 5:23,24; 4:1-6; 1 </a:t>
            </a:r>
            <a:r>
              <a:rPr lang="en-US" sz="3200" dirty="0" err="1" smtClean="0"/>
              <a:t>Cor</a:t>
            </a:r>
            <a:r>
              <a:rPr lang="en-US" sz="3200" dirty="0" smtClean="0"/>
              <a:t> 4:17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34D3-C4E4-48B9-988B-6BBD1F00E3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11/4/2007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D089-F61C-4618-B738-7AE52A31A9D9}" type="slidenum">
              <a:rPr lang="en-US"/>
              <a:pPr/>
              <a:t>9</a:t>
            </a:fld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922463"/>
            <a:ext cx="1676400" cy="6096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buFontTx/>
              <a:buChar char=" "/>
            </a:pPr>
            <a:r>
              <a:rPr lang="en-US" sz="3600">
                <a:latin typeface="Berlin Sans FB Demi" pitchFamily="34" charset="0"/>
              </a:rPr>
              <a:t>Corn</a:t>
            </a:r>
          </a:p>
        </p:txBody>
      </p:sp>
      <p:graphicFrame>
        <p:nvGraphicFramePr>
          <p:cNvPr id="172037" name="Object 5"/>
          <p:cNvGraphicFramePr>
            <a:graphicFrameLocks/>
          </p:cNvGraphicFramePr>
          <p:nvPr/>
        </p:nvGraphicFramePr>
        <p:xfrm>
          <a:off x="1152525" y="5865813"/>
          <a:ext cx="1333500" cy="476250"/>
        </p:xfrm>
        <a:graphic>
          <a:graphicData uri="http://schemas.openxmlformats.org/presentationml/2006/ole">
            <p:oleObj spid="_x0000_s2050" name="ClipArt" r:id="rId4" imgW="5943600" imgH="2122200" progId="">
              <p:embed/>
            </p:oleObj>
          </a:graphicData>
        </a:graphic>
      </p:graphicFrame>
      <p:graphicFrame>
        <p:nvGraphicFramePr>
          <p:cNvPr id="172038" name="Object 6"/>
          <p:cNvGraphicFramePr>
            <a:graphicFrameLocks/>
          </p:cNvGraphicFramePr>
          <p:nvPr/>
        </p:nvGraphicFramePr>
        <p:xfrm>
          <a:off x="1352550" y="2617788"/>
          <a:ext cx="1085850" cy="2554287"/>
        </p:xfrm>
        <a:graphic>
          <a:graphicData uri="http://schemas.openxmlformats.org/presentationml/2006/ole">
            <p:oleObj spid="_x0000_s2051" name="ClipArt" r:id="rId5" imgW="566640" imgH="1320480" progId="">
              <p:embed/>
            </p:oleObj>
          </a:graphicData>
        </a:graphic>
      </p:graphicFrame>
      <p:sp>
        <p:nvSpPr>
          <p:cNvPr id="172039" name="AutoShape 7"/>
          <p:cNvSpPr>
            <a:spLocks noChangeArrowheads="1"/>
          </p:cNvSpPr>
          <p:nvPr/>
        </p:nvSpPr>
        <p:spPr bwMode="auto">
          <a:xfrm rot="16200000">
            <a:off x="1682750" y="5281613"/>
            <a:ext cx="3683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3429000" y="1922463"/>
            <a:ext cx="2286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 "/>
            </a:pPr>
            <a:r>
              <a:rPr lang="en-US" sz="3600" b="1">
                <a:latin typeface="Berlin Sans FB Demi" pitchFamily="34" charset="0"/>
              </a:rPr>
              <a:t>Apple</a:t>
            </a: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 rot="16200000">
            <a:off x="4273550" y="5281613"/>
            <a:ext cx="3683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2042" name="Object 10"/>
          <p:cNvGraphicFramePr>
            <a:graphicFrameLocks/>
          </p:cNvGraphicFramePr>
          <p:nvPr/>
        </p:nvGraphicFramePr>
        <p:xfrm>
          <a:off x="3402013" y="2513013"/>
          <a:ext cx="2016125" cy="2762250"/>
        </p:xfrm>
        <a:graphic>
          <a:graphicData uri="http://schemas.openxmlformats.org/presentationml/2006/ole">
            <p:oleObj spid="_x0000_s2052" name="ClipArt" r:id="rId6" imgW="2957400" imgH="4049640" progId="">
              <p:embed/>
            </p:oleObj>
          </a:graphicData>
        </a:graphic>
      </p:graphicFrame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6096000" y="1922463"/>
            <a:ext cx="2286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100000"/>
              <a:buFontTx/>
              <a:buChar char=" "/>
            </a:pPr>
            <a:r>
              <a:rPr lang="en-US" sz="3600" b="1">
                <a:latin typeface="Berlin Sans FB Demi" pitchFamily="34" charset="0"/>
              </a:rPr>
              <a:t>Acorn</a:t>
            </a:r>
          </a:p>
        </p:txBody>
      </p:sp>
      <p:sp>
        <p:nvSpPr>
          <p:cNvPr id="172044" name="AutoShape 12"/>
          <p:cNvSpPr>
            <a:spLocks noChangeArrowheads="1"/>
          </p:cNvSpPr>
          <p:nvPr/>
        </p:nvSpPr>
        <p:spPr bwMode="auto">
          <a:xfrm rot="16200000">
            <a:off x="6940550" y="5281613"/>
            <a:ext cx="368300" cy="5207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2045" name="Object 13"/>
          <p:cNvGraphicFramePr>
            <a:graphicFrameLocks/>
          </p:cNvGraphicFramePr>
          <p:nvPr/>
        </p:nvGraphicFramePr>
        <p:xfrm>
          <a:off x="5848350" y="2430463"/>
          <a:ext cx="2609850" cy="2928937"/>
        </p:xfrm>
        <a:graphic>
          <a:graphicData uri="http://schemas.openxmlformats.org/presentationml/2006/ole">
            <p:oleObj spid="_x0000_s2053" name="ClipArt" r:id="rId7" imgW="3798720" imgH="4263840" progId="">
              <p:embed/>
            </p:oleObj>
          </a:graphicData>
        </a:graphic>
      </p:graphicFrame>
      <p:graphicFrame>
        <p:nvGraphicFramePr>
          <p:cNvPr id="172046" name="Object 14"/>
          <p:cNvGraphicFramePr>
            <a:graphicFrameLocks/>
          </p:cNvGraphicFramePr>
          <p:nvPr/>
        </p:nvGraphicFramePr>
        <p:xfrm>
          <a:off x="6988175" y="5942013"/>
          <a:ext cx="330200" cy="476250"/>
        </p:xfrm>
        <a:graphic>
          <a:graphicData uri="http://schemas.openxmlformats.org/presentationml/2006/ole">
            <p:oleObj spid="_x0000_s2054" name="ClipArt" r:id="rId8" imgW="1636560" imgH="2360520" progId="">
              <p:embed/>
            </p:oleObj>
          </a:graphicData>
        </a:graphic>
      </p:graphicFrame>
      <p:graphicFrame>
        <p:nvGraphicFramePr>
          <p:cNvPr id="172047" name="Object 15"/>
          <p:cNvGraphicFramePr>
            <a:graphicFrameLocks/>
          </p:cNvGraphicFramePr>
          <p:nvPr/>
        </p:nvGraphicFramePr>
        <p:xfrm>
          <a:off x="3865563" y="5656263"/>
          <a:ext cx="1087437" cy="896937"/>
        </p:xfrm>
        <a:graphic>
          <a:graphicData uri="http://schemas.openxmlformats.org/presentationml/2006/ole">
            <p:oleObj spid="_x0000_s2055" name="ClipArt" r:id="rId9" imgW="5841720" imgH="482904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83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It Is Anti-Denominational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Why I Am A Member Of  The Church Of Christ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/>
      <p:bldP spid="172041" grpId="0" animBg="1"/>
      <p:bldP spid="172043" grpId="0"/>
      <p:bldP spid="1720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1192</Words>
  <Application>Microsoft Office PowerPoint</Application>
  <PresentationFormat>On-screen Show (4:3)</PresentationFormat>
  <Paragraphs>209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68</cp:revision>
  <dcterms:created xsi:type="dcterms:W3CDTF">2007-10-26T18:57:06Z</dcterms:created>
  <dcterms:modified xsi:type="dcterms:W3CDTF">2007-11-02T15:25:03Z</dcterms:modified>
</cp:coreProperties>
</file>