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2" r:id="rId3"/>
    <p:sldId id="301" r:id="rId4"/>
    <p:sldId id="302" r:id="rId5"/>
    <p:sldId id="294" r:id="rId6"/>
    <p:sldId id="299" r:id="rId7"/>
    <p:sldId id="290" r:id="rId8"/>
    <p:sldId id="291" r:id="rId9"/>
    <p:sldId id="295" r:id="rId10"/>
    <p:sldId id="296" r:id="rId11"/>
    <p:sldId id="266" r:id="rId12"/>
    <p:sldId id="268" r:id="rId13"/>
    <p:sldId id="297" r:id="rId14"/>
    <p:sldId id="300" r:id="rId15"/>
    <p:sldId id="264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47" autoAdjust="0"/>
  </p:normalViewPr>
  <p:slideViewPr>
    <p:cSldViewPr>
      <p:cViewPr varScale="1">
        <p:scale>
          <a:sx n="55" d="100"/>
          <a:sy n="55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B0039-341F-4DB6-94B6-7F2C60523A9C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B0420-62A6-4452-B6FF-AD88F606A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 Timothy 4:1-5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I charge </a:t>
            </a:r>
            <a:r>
              <a:rPr lang="en-US" i="1" dirty="0" smtClean="0"/>
              <a:t>you</a:t>
            </a:r>
            <a:r>
              <a:rPr lang="en-US" dirty="0" smtClean="0"/>
              <a:t> therefore before God and the Lord Jesus Christ, who will judge the living and the dead at His appearing and His kingdom: </a:t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Preach the word! Be ready in season </a:t>
            </a:r>
            <a:r>
              <a:rPr lang="en-US" i="1" dirty="0" smtClean="0"/>
              <a:t>and</a:t>
            </a:r>
            <a:r>
              <a:rPr lang="en-US" dirty="0" smtClean="0"/>
              <a:t> out of season. Convince, rebuke, exhort, with all longsuffering and teaching. </a:t>
            </a:r>
            <a:br>
              <a:rPr lang="en-US" dirty="0" smtClean="0"/>
            </a:br>
            <a:r>
              <a:rPr lang="en-US" baseline="30000" dirty="0" smtClean="0"/>
              <a:t>3 </a:t>
            </a:r>
            <a:r>
              <a:rPr lang="en-US" dirty="0" smtClean="0"/>
              <a:t>For the time will come when they will not endure sound doctrine, but according to their own desires, </a:t>
            </a:r>
            <a:r>
              <a:rPr lang="en-US" i="1" dirty="0" smtClean="0"/>
              <a:t>because</a:t>
            </a:r>
            <a:r>
              <a:rPr lang="en-US" dirty="0" smtClean="0"/>
              <a:t> they have itching ears, they will heap up for themselves teachers; </a:t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and they will turn </a:t>
            </a:r>
            <a:r>
              <a:rPr lang="en-US" i="1" dirty="0" smtClean="0"/>
              <a:t>their</a:t>
            </a:r>
            <a:r>
              <a:rPr lang="en-US" dirty="0" smtClean="0"/>
              <a:t> ears away from the truth, and be turned aside to fables. </a:t>
            </a:r>
            <a:br>
              <a:rPr lang="en-US" dirty="0" smtClean="0"/>
            </a:br>
            <a:r>
              <a:rPr lang="en-US" baseline="30000" dirty="0" smtClean="0"/>
              <a:t>5 </a:t>
            </a:r>
            <a:r>
              <a:rPr lang="en-US" dirty="0" smtClean="0"/>
              <a:t>But you be watchful in all things, endure afflictions, do the work of an evangelist, fulfill your ministry.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a preacher proclaim the wisdom of men - - - or use</a:t>
            </a:r>
            <a:r>
              <a:rPr lang="en-US" baseline="0" dirty="0" smtClean="0"/>
              <a:t> the wisdom of men to guide them in what and how they should preach when they have the word of God?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8747-633D-43AB-9C25-5037DB1392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power of the Word is what the Holy Spirit uses to transform lives. If I only preached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sermonettes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book reviews, entertaining stories, or simply rehashed the same message, God's Word wouldn't have an opportunity to work in your life or mine!!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8747-633D-43AB-9C25-5037DB1392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 Timothy 4:1-5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I charge </a:t>
            </a:r>
            <a:r>
              <a:rPr lang="en-US" i="1" dirty="0" smtClean="0"/>
              <a:t>you</a:t>
            </a:r>
            <a:r>
              <a:rPr lang="en-US" dirty="0" smtClean="0"/>
              <a:t> therefore before God and the Lord Jesus Christ, who will judge the living and the dead at His appearing and His kingdom: </a:t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Preach the word! Be ready in season </a:t>
            </a:r>
            <a:r>
              <a:rPr lang="en-US" i="1" dirty="0" smtClean="0"/>
              <a:t>and</a:t>
            </a:r>
            <a:r>
              <a:rPr lang="en-US" dirty="0" smtClean="0"/>
              <a:t> out of season. Convince, rebuke, exhort, with all longsuffering and teaching. </a:t>
            </a:r>
            <a:br>
              <a:rPr lang="en-US" dirty="0" smtClean="0"/>
            </a:br>
            <a:r>
              <a:rPr lang="en-US" baseline="30000" dirty="0" smtClean="0"/>
              <a:t>3 </a:t>
            </a:r>
            <a:r>
              <a:rPr lang="en-US" dirty="0" smtClean="0"/>
              <a:t>For the time will come when they will not endure sound doctrine, but according to their own desires, </a:t>
            </a:r>
            <a:r>
              <a:rPr lang="en-US" i="1" dirty="0" smtClean="0"/>
              <a:t>because</a:t>
            </a:r>
            <a:r>
              <a:rPr lang="en-US" dirty="0" smtClean="0"/>
              <a:t> they have itching ears, they will heap up for themselves teachers; </a:t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and they will turn </a:t>
            </a:r>
            <a:r>
              <a:rPr lang="en-US" i="1" dirty="0" smtClean="0"/>
              <a:t>their</a:t>
            </a:r>
            <a:r>
              <a:rPr lang="en-US" dirty="0" smtClean="0"/>
              <a:t> ears away from the truth, and be turned aside to fables. </a:t>
            </a:r>
            <a:br>
              <a:rPr lang="en-US" dirty="0" smtClean="0"/>
            </a:br>
            <a:r>
              <a:rPr lang="en-US" baseline="30000" dirty="0" smtClean="0"/>
              <a:t>5 </a:t>
            </a:r>
            <a:r>
              <a:rPr lang="en-US" dirty="0" smtClean="0"/>
              <a:t>But you be watchful in all things, endure afflictions, do the work of an evangelist, fulfill your ministry.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8747-633D-43AB-9C25-5037DB1392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8747-633D-43AB-9C25-5037DB1392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8747-633D-43AB-9C25-5037DB1392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 For men will be lovers of themselves, lovers of money, boasters, proud, blasphemers, disobedient to parents, unthankful, unholy, 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 unloving, unforgiving, slanderers, without self-control, brutal, despisers of good, 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 traitors, headstrong, haughty, lovers of pleasure rather than lovers of God, 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 having a form of godliness but denying its power. And from such people turn away! 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dirty="0" smtClean="0"/>
              <a:t> For of this sort are those who creep into households and make captives of gullible women loaded down with sins, led away by various lusts, 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> always learning and never able to come to the knowledge of the truth. 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dirty="0" smtClean="0"/>
              <a:t> Now as </a:t>
            </a:r>
            <a:r>
              <a:rPr lang="en-US" dirty="0" err="1" smtClean="0"/>
              <a:t>Jannes</a:t>
            </a:r>
            <a:r>
              <a:rPr lang="en-US" dirty="0" smtClean="0"/>
              <a:t> and </a:t>
            </a:r>
            <a:r>
              <a:rPr lang="en-US" dirty="0" err="1" smtClean="0"/>
              <a:t>Jambres</a:t>
            </a:r>
            <a:r>
              <a:rPr lang="en-US" dirty="0" smtClean="0"/>
              <a:t> resisted Moses, so do these also resist the truth: men of corrupt minds, disapproved concerning the faith; 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dirty="0" smtClean="0"/>
              <a:t> but they will progress no further, for their folly will be manifest to all, as theirs also was.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 Timothy 3:10-13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10 </a:t>
            </a:r>
            <a:r>
              <a:rPr lang="en-US" dirty="0" smtClean="0"/>
              <a:t>But you have carefully followed my doctrine, manner of life, purpose, faith, longsuffering, love, perseverance, </a:t>
            </a:r>
            <a:br>
              <a:rPr lang="en-US" dirty="0" smtClean="0"/>
            </a:br>
            <a:r>
              <a:rPr lang="en-US" baseline="30000" dirty="0" smtClean="0"/>
              <a:t>11 </a:t>
            </a:r>
            <a:r>
              <a:rPr lang="en-US" dirty="0" smtClean="0"/>
              <a:t>persecutions, afflictions, which happened to me at Antioch, at </a:t>
            </a:r>
            <a:r>
              <a:rPr lang="en-US" dirty="0" err="1" smtClean="0"/>
              <a:t>Iconium</a:t>
            </a:r>
            <a:r>
              <a:rPr lang="en-US" dirty="0" smtClean="0"/>
              <a:t>, at </a:t>
            </a:r>
            <a:r>
              <a:rPr lang="en-US" dirty="0" err="1" smtClean="0"/>
              <a:t>Lystra</a:t>
            </a:r>
            <a:r>
              <a:rPr lang="en-US" dirty="0" smtClean="0"/>
              <a:t>--what persecutions I endured. And out of </a:t>
            </a:r>
            <a:r>
              <a:rPr lang="en-US" i="1" dirty="0" smtClean="0"/>
              <a:t>them</a:t>
            </a:r>
            <a:r>
              <a:rPr lang="en-US" dirty="0" smtClean="0"/>
              <a:t> all the Lord delivered me. </a:t>
            </a:r>
            <a:br>
              <a:rPr lang="en-US" dirty="0" smtClean="0"/>
            </a:br>
            <a:r>
              <a:rPr lang="en-US" baseline="30000" dirty="0" smtClean="0"/>
              <a:t>12 </a:t>
            </a:r>
            <a:r>
              <a:rPr lang="en-US" dirty="0" smtClean="0"/>
              <a:t>Yes, and all who desire to live godly in Christ Jesus will suffer persecution. </a:t>
            </a:r>
            <a:br>
              <a:rPr lang="en-US" dirty="0" smtClean="0"/>
            </a:br>
            <a:r>
              <a:rPr lang="en-US" baseline="30000" dirty="0" smtClean="0"/>
              <a:t>13 </a:t>
            </a:r>
            <a:r>
              <a:rPr lang="en-US" dirty="0" smtClean="0"/>
              <a:t>But evil men and impostors will grow worse and worse, deceiving and being deceived.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 Timothy 3:14-17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14 </a:t>
            </a:r>
            <a:r>
              <a:rPr lang="en-US" dirty="0" smtClean="0"/>
              <a:t>But you must continue in the things which you have learned and been assured of, knowing from whom you have learned </a:t>
            </a:r>
            <a:r>
              <a:rPr lang="en-US" i="1" dirty="0" smtClean="0"/>
              <a:t>them,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and that from childhood you have known the Holy Scriptures, which are able to make you wise for salvation through faith which is in Christ Jesus.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All Scripture </a:t>
            </a:r>
            <a:r>
              <a:rPr lang="en-US" i="1" dirty="0" smtClean="0"/>
              <a:t>is</a:t>
            </a:r>
            <a:r>
              <a:rPr lang="en-US" dirty="0" smtClean="0"/>
              <a:t> given by inspiration of God, and </a:t>
            </a:r>
            <a:r>
              <a:rPr lang="en-US" i="1" dirty="0" smtClean="0"/>
              <a:t>is</a:t>
            </a:r>
            <a:r>
              <a:rPr lang="en-US" dirty="0" smtClean="0"/>
              <a:t> profitable for doctrine, for reproof, for correction, for instruction in righteousness,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that the man of God may be complete, thoroughly equipped for every good work.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0420-62A6-4452-B6FF-AD88F606A0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629400"/>
            <a:ext cx="419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</a:lstStyle>
          <a:p>
            <a:r>
              <a:rPr lang="en-US" smtClean="0"/>
              <a:t>W. 65th St. church of Christ / July 5,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0"/>
            <a:ext cx="685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</a:lstStyle>
          <a:p>
            <a:fld id="{AF910D23-3F45-4708-884A-8D1258E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7200"/>
            <a:ext cx="5334000" cy="59436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96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1752600"/>
            <a:ext cx="4190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01364" y="228600"/>
            <a:ext cx="354263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chemeClr val="accent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Timothy 3:1-4:5</a:t>
            </a:r>
            <a:endParaRPr lang="en-US" sz="3600" b="1" dirty="0">
              <a:ln w="11430"/>
              <a:solidFill>
                <a:schemeClr val="accent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76600" y="1981200"/>
            <a:ext cx="5715000" cy="46482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151995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0" indent="-465138">
              <a:spcAft>
                <a:spcPts val="12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When should His word be preached? </a:t>
            </a:r>
            <a:r>
              <a:rPr lang="en-US" sz="26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“in season and out of season”</a:t>
            </a:r>
          </a:p>
          <a:p>
            <a:pPr marL="465138" indent="-465138">
              <a:spcAft>
                <a:spcPts val="12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How should it be preached </a:t>
            </a:r>
            <a:r>
              <a:rPr lang="en-US" sz="26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“reprove, rebuke and exhort, with all longsuffering and teaching”</a:t>
            </a:r>
          </a:p>
          <a:p>
            <a:pPr marL="465138" indent="-465138">
              <a:spcAft>
                <a:spcPts val="12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Why it should be preached </a:t>
            </a:r>
            <a:r>
              <a:rPr lang="en-US" sz="26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“For the time will come when they will not endure sound doctrine,”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Demanded  By God – 2 Tim 4:1-5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905001"/>
            <a:ext cx="320370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480060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Tim 4:1-2 (NKJV) 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 charge you therefore before God  . . .</a:t>
            </a: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Preach the word! . . 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3352800" y="2133600"/>
            <a:ext cx="5638800" cy="45720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2229683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The preachers task is to proclaim scripture and give the sense of it 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(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Neh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8:8; 2 Tim 2:15; Acts 20:27)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The power of conversion is ONLY found in the word of God –        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(1 Pet 1:22,23; Heb 4:12; Rom 1:16; 1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Cor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1:18,21; 1 Tim 4:16)</a:t>
            </a:r>
            <a:endParaRPr lang="en-US" sz="2600" dirty="0" smtClean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The task of a faithful preacher revolves around the word of God 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– (Acts 6:3,4; 1 Tim 4:12-16)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062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0" indent="-7938" algn="ctr">
              <a:spcBef>
                <a:spcPts val="600"/>
              </a:spcBef>
              <a:buClr>
                <a:srgbClr val="FFC000"/>
              </a:buClr>
            </a:pPr>
            <a:r>
              <a:rPr lang="en-US" sz="3600" b="1" dirty="0" smtClean="0">
                <a:ln w="9000" cmpd="sng">
                  <a:solidFill>
                    <a:srgbClr val="49143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91434">
                        <a:shade val="20000"/>
                        <a:satMod val="245000"/>
                      </a:srgbClr>
                    </a:gs>
                    <a:gs pos="43000">
                      <a:srgbClr val="491434">
                        <a:satMod val="255000"/>
                      </a:srgbClr>
                    </a:gs>
                    <a:gs pos="48000">
                      <a:srgbClr val="491434">
                        <a:shade val="85000"/>
                        <a:satMod val="255000"/>
                      </a:srgbClr>
                    </a:gs>
                    <a:gs pos="100000">
                      <a:srgbClr val="49143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The Kind of Preaching That Pleases God!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146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743200" cy="304800"/>
          </a:xfrm>
        </p:spPr>
        <p:txBody>
          <a:bodyPr/>
          <a:lstStyle/>
          <a:p>
            <a:r>
              <a:rPr lang="en-US" smtClean="0"/>
              <a:t>Don McClain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10600" y="0"/>
            <a:ext cx="533400" cy="365125"/>
          </a:xfrm>
        </p:spPr>
        <p:txBody>
          <a:bodyPr/>
          <a:lstStyle/>
          <a:p>
            <a:fld id="{3AA8C8A7-5D81-45B4-9F77-9B2971F110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4648200" y="6553200"/>
            <a:ext cx="4495800" cy="304800"/>
          </a:xfrm>
        </p:spPr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4648200" y="6553200"/>
            <a:ext cx="4495800" cy="304800"/>
          </a:xfrm>
        </p:spPr>
        <p:txBody>
          <a:bodyPr/>
          <a:lstStyle/>
          <a:p>
            <a:r>
              <a:rPr lang="en-US" smtClean="0"/>
              <a:t>W. 65th St. church of Christ / July 5, 2009</a:t>
            </a: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3352800" y="2133600"/>
            <a:ext cx="5638800" cy="45720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2133600"/>
            <a:ext cx="5486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When the word of God is preached – the word of man is NOT –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When the word of God is preached – the ultimate authority is appealed to – NOT the authority of men!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When the word of God is preached – men learn what God says -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05000"/>
            <a:ext cx="28651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743200" cy="304800"/>
          </a:xfrm>
        </p:spPr>
        <p:txBody>
          <a:bodyPr/>
          <a:lstStyle/>
          <a:p>
            <a:r>
              <a:rPr lang="en-US" smtClean="0"/>
              <a:t>Don McClain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10600" y="0"/>
            <a:ext cx="533400" cy="365125"/>
          </a:xfrm>
        </p:spPr>
        <p:txBody>
          <a:bodyPr/>
          <a:lstStyle/>
          <a:p>
            <a:fld id="{3AA8C8A7-5D81-45B4-9F77-9B2971F1109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062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0" indent="-7938" algn="ctr">
              <a:spcBef>
                <a:spcPts val="600"/>
              </a:spcBef>
              <a:buClr>
                <a:srgbClr val="FFC000"/>
              </a:buClr>
            </a:pPr>
            <a:r>
              <a:rPr lang="en-US" sz="3600" b="1" dirty="0" smtClean="0">
                <a:ln w="9000" cmpd="sng">
                  <a:solidFill>
                    <a:srgbClr val="49143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91434">
                        <a:shade val="20000"/>
                        <a:satMod val="245000"/>
                      </a:srgbClr>
                    </a:gs>
                    <a:gs pos="43000">
                      <a:srgbClr val="491434">
                        <a:satMod val="255000"/>
                      </a:srgbClr>
                    </a:gs>
                    <a:gs pos="48000">
                      <a:srgbClr val="491434">
                        <a:shade val="85000"/>
                        <a:satMod val="255000"/>
                      </a:srgbClr>
                    </a:gs>
                    <a:gs pos="100000">
                      <a:srgbClr val="49143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The Kind of Preaching That Pleases God!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04800" y="1447800"/>
            <a:ext cx="5715000" cy="51816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1"/>
            <a:ext cx="51816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0" indent="-465138">
              <a:spcAft>
                <a:spcPts val="18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Danger Of The Times –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 Tim 3:1-9</a:t>
            </a:r>
          </a:p>
          <a:p>
            <a:pPr marL="465138" lvl="0" indent="-465138">
              <a:spcAft>
                <a:spcPts val="18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Deception Of False Teachers –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 Tim 3:10-13</a:t>
            </a:r>
          </a:p>
          <a:p>
            <a:pPr marL="465138" lvl="0" indent="-465138">
              <a:spcAft>
                <a:spcPts val="18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Dynamics Of The Scripture –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 Tim 3:14-17</a:t>
            </a:r>
          </a:p>
          <a:p>
            <a:pPr marL="465138" lvl="0" indent="-465138">
              <a:spcAft>
                <a:spcPts val="18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Demanded  By God –    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 Tim 4:1-5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pic>
        <p:nvPicPr>
          <p:cNvPr id="8" name="Picture 7" descr="Why_Preach_The_Word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Why_Preach_The_Word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2259"/>
            <a:ext cx="3505200" cy="50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066801"/>
            <a:ext cx="7086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95600" y="1524000"/>
            <a:ext cx="53340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/>
              <a:t>2 Timothy 4:1-5 (NKJV) 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. . . but according to their own desires, </a:t>
            </a:r>
            <a:r>
              <a:rPr lang="en-US" sz="2400" i="1" dirty="0" smtClean="0"/>
              <a:t>because</a:t>
            </a:r>
            <a:r>
              <a:rPr lang="en-US" sz="2400" dirty="0" smtClean="0"/>
              <a:t> they have itching ears, they will heap up for themselves teachers;  </a:t>
            </a:r>
            <a:r>
              <a:rPr lang="en-US" sz="2400" baseline="30000" dirty="0" smtClean="0"/>
              <a:t>4 </a:t>
            </a:r>
            <a:r>
              <a:rPr lang="en-US" sz="2400" dirty="0" smtClean="0"/>
              <a:t>and they will turn </a:t>
            </a:r>
            <a:r>
              <a:rPr lang="en-US" sz="2400" i="1" dirty="0" smtClean="0"/>
              <a:t>their</a:t>
            </a:r>
            <a:r>
              <a:rPr lang="en-US" sz="2400" dirty="0" smtClean="0"/>
              <a:t> ears away from the truth, and be turned aside to fables.  </a:t>
            </a:r>
            <a:r>
              <a:rPr lang="en-US" sz="2400" baseline="30000" dirty="0" smtClean="0"/>
              <a:t>5 </a:t>
            </a:r>
            <a:r>
              <a:rPr lang="en-US" sz="2400" dirty="0" smtClean="0"/>
              <a:t>But you be watchful in all things, endure afflictions, do the work of an evangelist, fulfill your ministry. 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743200" cy="304800"/>
          </a:xfrm>
        </p:spPr>
        <p:txBody>
          <a:bodyPr/>
          <a:lstStyle/>
          <a:p>
            <a:r>
              <a:rPr lang="en-US" smtClean="0"/>
              <a:t>Don McClain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10600" y="0"/>
            <a:ext cx="533400" cy="365125"/>
          </a:xfrm>
        </p:spPr>
        <p:txBody>
          <a:bodyPr/>
          <a:lstStyle/>
          <a:p>
            <a:fld id="{3AA8C8A7-5D81-45B4-9F77-9B2971F1109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4648200" y="6553200"/>
            <a:ext cx="4495800" cy="304800"/>
          </a:xfrm>
        </p:spPr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 flipH="1">
            <a:off x="4267200" y="1524000"/>
            <a:ext cx="4648200" cy="50292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1905000"/>
            <a:ext cx="449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-7938" algn="ctr">
              <a:spcBef>
                <a:spcPts val="600"/>
              </a:spcBef>
              <a:buClr>
                <a:schemeClr val="accent5"/>
              </a:buClr>
            </a:pPr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Much Of Modern Preaching 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Is full of error –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Misuses Scripture -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Caters to people who do not care for God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Caters to people whose first love is themselves – </a:t>
            </a:r>
            <a:endParaRPr 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85950"/>
            <a:ext cx="4114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743200" cy="304800"/>
          </a:xfrm>
        </p:spPr>
        <p:txBody>
          <a:bodyPr/>
          <a:lstStyle/>
          <a:p>
            <a:r>
              <a:rPr lang="en-US" smtClean="0"/>
              <a:t>Don McClain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10600" y="0"/>
            <a:ext cx="533400" cy="365125"/>
          </a:xfrm>
        </p:spPr>
        <p:txBody>
          <a:bodyPr/>
          <a:lstStyle/>
          <a:p>
            <a:fld id="{3AA8C8A7-5D81-45B4-9F77-9B2971F110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4648200" y="6553200"/>
            <a:ext cx="4495800" cy="304800"/>
          </a:xfrm>
        </p:spPr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pic>
        <p:nvPicPr>
          <p:cNvPr id="8" name="Picture 7" descr="Why_Preach_The_Word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Why_Preach_The_Word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pic>
        <p:nvPicPr>
          <p:cNvPr id="8" name="Picture 7" descr="Why_Preach_The_Word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Why_Preach_The_Word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 flipH="1">
            <a:off x="3505200" y="1524000"/>
            <a:ext cx="5410200" cy="50292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1828800"/>
            <a:ext cx="533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-7938" algn="ctr">
              <a:spcBef>
                <a:spcPts val="600"/>
              </a:spcBef>
              <a:buClr>
                <a:schemeClr val="accent5"/>
              </a:buClr>
            </a:pPr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Our Preaching Must Be To Please God!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Therefore – our preaching must consist of that which God instructs –</a:t>
            </a:r>
          </a:p>
          <a:p>
            <a:pPr marL="465138" indent="-4651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Salvation and edification is not achieved by following modern marketing and management techniques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743200" cy="304800"/>
          </a:xfrm>
        </p:spPr>
        <p:txBody>
          <a:bodyPr/>
          <a:lstStyle/>
          <a:p>
            <a:r>
              <a:rPr lang="en-US" smtClean="0"/>
              <a:t>Don McClain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10600" y="0"/>
            <a:ext cx="533400" cy="365125"/>
          </a:xfrm>
        </p:spPr>
        <p:txBody>
          <a:bodyPr/>
          <a:lstStyle/>
          <a:p>
            <a:fld id="{3AA8C8A7-5D81-45B4-9F77-9B2971F110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4648200" y="6553200"/>
            <a:ext cx="4495800" cy="304800"/>
          </a:xfrm>
        </p:spPr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2259"/>
            <a:ext cx="3505200" cy="50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  <p:pic>
        <p:nvPicPr>
          <p:cNvPr id="7" name="Picture 6" descr="Why_Preach_The_Word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Why_Preach_The_Wo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76600" y="1981200"/>
            <a:ext cx="5715000" cy="46482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151995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ONLY the light of God’s word can bring light to this dark world –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Ps 119:105,130; </a:t>
            </a:r>
            <a:r>
              <a:rPr lang="en-US" sz="2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Prov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6:23; Eph 5:8-13</a:t>
            </a:r>
          </a:p>
          <a:p>
            <a:pPr marL="465138" indent="-465138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People are starving to death spiritually – and the ONLY thing that can help them is the word of God –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Mat 4:4</a:t>
            </a:r>
          </a:p>
          <a:p>
            <a:pPr marL="465138" indent="-465138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Preach the word of God and let God give the increase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1 </a:t>
            </a:r>
            <a:r>
              <a:rPr lang="en-US" sz="2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3:6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The Danger Of The Times – 2 Tim 3:1-9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905001"/>
            <a:ext cx="320370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50292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But know this, that in the last days perilous times will come: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76600" y="1981200"/>
            <a:ext cx="5715000" cy="46482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151995"/>
            <a:ext cx="5410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Mysticism, </a:t>
            </a:r>
            <a:r>
              <a:rPr lang="en-US" sz="2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</a:t>
            </a:r>
            <a:r>
              <a:rPr lang="en-US" sz="2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onergism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, Calvinism, </a:t>
            </a:r>
            <a:r>
              <a:rPr lang="en-US" sz="2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Premillennialism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, </a:t>
            </a:r>
            <a:r>
              <a:rPr lang="en-US" sz="26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Eccomunicalism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, Pragmatism …</a:t>
            </a:r>
            <a:endParaRPr lang="en-US" sz="26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465138" indent="-465138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example of Paul –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3:11-12; Acts 14:1-5; 17:1-9,16-18</a:t>
            </a:r>
          </a:p>
          <a:p>
            <a:pPr marL="465138" indent="-465138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False teachers and error must be exposed –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Gal 1:5; Mat. 15:1-9; 23; Jude 1:3</a:t>
            </a:r>
          </a:p>
          <a:p>
            <a:pPr marL="465138" indent="-465138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Only the truth will set us free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John 8:32; 1 Cor. 1:18-24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The Deception Of False Teachers – 2 Tim 3:10-13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905001"/>
            <a:ext cx="320370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48006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13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But evil men and impostors will grow worse and worse, deceiving and being deceived.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76600" y="1981200"/>
            <a:ext cx="5715000" cy="46482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8839200" cy="1905000"/>
          </a:xfrm>
          <a:prstGeom prst="rect">
            <a:avLst/>
          </a:prstGeom>
          <a:noFill/>
          <a:effectLst/>
        </p:spPr>
        <p:txBody>
          <a:bodyPr wrap="square" rtlCol="0">
            <a:prstTxWarp prst="textDeflateInflate">
              <a:avLst>
                <a:gd name="adj" fmla="val 4256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Why Preach The Word?</a:t>
            </a:r>
            <a:endParaRPr lang="en-US" sz="4800" b="1" dirty="0"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151995"/>
            <a:ext cx="5410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0" indent="-465138">
              <a:spcAft>
                <a:spcPts val="12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It has power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Gen. 1:1; Heb 11:3; 1:3; 4:12; Acts 20:32</a:t>
            </a:r>
          </a:p>
          <a:p>
            <a:pPr marL="465138" lvl="0" indent="-465138">
              <a:spcAft>
                <a:spcPts val="12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It gives life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John 6:63; Psalm 19:7; 1 Peter 1:22,23; James 1:21</a:t>
            </a:r>
          </a:p>
          <a:p>
            <a:pPr marL="465138" lvl="0" indent="-465138">
              <a:spcAft>
                <a:spcPts val="12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It is the mirror for the soul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James 1:25; Hebrews 4:12</a:t>
            </a:r>
          </a:p>
          <a:p>
            <a:pPr marL="465138" lvl="0" indent="-465138">
              <a:spcAft>
                <a:spcPts val="12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It is eternal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Psalm 119:89; 1 Peter 1:24-25; Mark 13:31</a:t>
            </a:r>
          </a:p>
          <a:p>
            <a:pPr marL="465138" lvl="0" indent="-465138">
              <a:spcAft>
                <a:spcPts val="1200"/>
              </a:spcAft>
              <a:buClr>
                <a:srgbClr val="C0504D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It will accomplish its purpose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Isaiah 55:11; 2 Tim 3:16,17; 2 Pet 1:3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The Dynamics Of The Scripture – 2 Tim 3:14-17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905001"/>
            <a:ext cx="320370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480060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Tim 3:16-17 (NKJV) 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Scripture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given by inspiration of God, and is profitable  . . 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0D23-3F45-4708-884A-8D1258E199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July 5,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1046</Words>
  <Application>Microsoft Office PowerPoint</Application>
  <PresentationFormat>On-screen Show (4:3)</PresentationFormat>
  <Paragraphs>128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Don McClain</cp:lastModifiedBy>
  <cp:revision>18</cp:revision>
  <dcterms:created xsi:type="dcterms:W3CDTF">2009-07-01T20:29:14Z</dcterms:created>
  <dcterms:modified xsi:type="dcterms:W3CDTF">2009-07-06T15:07:28Z</dcterms:modified>
</cp:coreProperties>
</file>