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9" r:id="rId3"/>
    <p:sldId id="263" r:id="rId4"/>
    <p:sldId id="262" r:id="rId5"/>
    <p:sldId id="266" r:id="rId6"/>
    <p:sldId id="267" r:id="rId7"/>
    <p:sldId id="258" r:id="rId8"/>
    <p:sldId id="269" r:id="rId9"/>
    <p:sldId id="270" r:id="rId10"/>
    <p:sldId id="271" r:id="rId11"/>
    <p:sldId id="261" r:id="rId12"/>
    <p:sldId id="272" r:id="rId13"/>
    <p:sldId id="273" r:id="rId14"/>
    <p:sldId id="275" r:id="rId15"/>
    <p:sldId id="274" r:id="rId16"/>
    <p:sldId id="276" r:id="rId17"/>
    <p:sldId id="277" r:id="rId18"/>
    <p:sldId id="278" r:id="rId19"/>
    <p:sldId id="279" r:id="rId20"/>
    <p:sldId id="280" r:id="rId21"/>
    <p:sldId id="281" r:id="rId22"/>
    <p:sldId id="282" r:id="rId23"/>
    <p:sldId id="283" r:id="rId24"/>
    <p:sldId id="284" r:id="rId25"/>
    <p:sldId id="264" r:id="rId26"/>
    <p:sldId id="2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1"/>
    <a:srgbClr val="FFFF99"/>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8235" autoAdjust="0"/>
  </p:normalViewPr>
  <p:slideViewPr>
    <p:cSldViewPr>
      <p:cViewPr varScale="1">
        <p:scale>
          <a:sx n="95" d="100"/>
          <a:sy n="95"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3EB57-0FB7-4114-B405-B83C21CFC81D}" type="doc">
      <dgm:prSet loTypeId="urn:microsoft.com/office/officeart/2005/8/layout/lProcess2" loCatId="list" qsTypeId="urn:microsoft.com/office/officeart/2005/8/quickstyle/simple5" qsCatId="simple" csTypeId="urn:microsoft.com/office/officeart/2005/8/colors/accent2_2" csCatId="accent2" phldr="1"/>
      <dgm:spPr/>
      <dgm:t>
        <a:bodyPr/>
        <a:lstStyle/>
        <a:p>
          <a:endParaRPr lang="en-US"/>
        </a:p>
      </dgm:t>
    </dgm:pt>
    <dgm:pt modelId="{5380DDA8-A856-43AD-8B18-1416503F5AD5}">
      <dgm:prSet phldrT="[Text]"/>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God</a:t>
          </a:r>
          <a:endParaRPr lang="en-US" b="1"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gm:t>
    </dgm:pt>
    <dgm:pt modelId="{EBE1B0C9-C66B-4096-B05C-823441EF98A8}" type="parTrans" cxnId="{5AFE2A54-76A9-4183-9210-FFE598D8877E}">
      <dgm:prSet/>
      <dgm:spPr/>
      <dgm:t>
        <a:bodyPr/>
        <a:lstStyle/>
        <a:p>
          <a:endParaRPr lang="en-US"/>
        </a:p>
      </dgm:t>
    </dgm:pt>
    <dgm:pt modelId="{6F93FE00-89C8-4025-B402-B0F1EA310C4A}" type="sibTrans" cxnId="{5AFE2A54-76A9-4183-9210-FFE598D8877E}">
      <dgm:prSet/>
      <dgm:spPr/>
      <dgm:t>
        <a:bodyPr/>
        <a:lstStyle/>
        <a:p>
          <a:endParaRPr lang="en-US"/>
        </a:p>
      </dgm:t>
    </dgm:pt>
    <dgm:pt modelId="{EB82785F-FB49-4E99-A826-807BAC41A6C6}">
      <dgm:prSet phldrT="[Text]"/>
      <dgm:spPr/>
      <dgm:t>
        <a:bodyPr/>
        <a:lstStyle/>
        <a:p>
          <a:r>
            <a:rPr lang="en-US" dirty="0" smtClean="0"/>
            <a:t>1. You shall have no other gods before Me.</a:t>
          </a:r>
          <a:endParaRPr lang="en-US" dirty="0"/>
        </a:p>
      </dgm:t>
    </dgm:pt>
    <dgm:pt modelId="{305CA2A5-C15B-48F0-B086-277D6C147AD5}" type="parTrans" cxnId="{30537AD9-4142-45AA-83C3-7FA7C3419A01}">
      <dgm:prSet/>
      <dgm:spPr/>
      <dgm:t>
        <a:bodyPr/>
        <a:lstStyle/>
        <a:p>
          <a:endParaRPr lang="en-US"/>
        </a:p>
      </dgm:t>
    </dgm:pt>
    <dgm:pt modelId="{F5586AAD-760F-48EC-9737-5D62EC477A80}" type="sibTrans" cxnId="{30537AD9-4142-45AA-83C3-7FA7C3419A01}">
      <dgm:prSet/>
      <dgm:spPr/>
      <dgm:t>
        <a:bodyPr/>
        <a:lstStyle/>
        <a:p>
          <a:endParaRPr lang="en-US"/>
        </a:p>
      </dgm:t>
    </dgm:pt>
    <dgm:pt modelId="{BF8C198F-1987-4BF0-BFDF-DE5FEA6A8104}">
      <dgm:prSet phldrT="[Text]"/>
      <dgm:spPr>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Man</a:t>
          </a:r>
          <a:endParaRPr lang="en-US" b="1"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gm:t>
    </dgm:pt>
    <dgm:pt modelId="{339B582C-0923-4264-81C0-A873FB89AEB9}" type="parTrans" cxnId="{139DCF20-95B9-49F4-A6BB-DC28021EC0D7}">
      <dgm:prSet/>
      <dgm:spPr/>
      <dgm:t>
        <a:bodyPr/>
        <a:lstStyle/>
        <a:p>
          <a:endParaRPr lang="en-US"/>
        </a:p>
      </dgm:t>
    </dgm:pt>
    <dgm:pt modelId="{52990174-E77B-4CCD-8806-2326C8CE8FA4}" type="sibTrans" cxnId="{139DCF20-95B9-49F4-A6BB-DC28021EC0D7}">
      <dgm:prSet/>
      <dgm:spPr/>
      <dgm:t>
        <a:bodyPr/>
        <a:lstStyle/>
        <a:p>
          <a:endParaRPr lang="en-US"/>
        </a:p>
      </dgm:t>
    </dgm:pt>
    <dgm:pt modelId="{ABD208A6-E252-48D2-8060-C0E981DAFE66}">
      <dgm:prSet phldrT="[Text]"/>
      <dgm:spPr/>
      <dgm:t>
        <a:bodyPr/>
        <a:lstStyle/>
        <a:p>
          <a:r>
            <a:rPr lang="en-US" dirty="0" smtClean="0"/>
            <a:t>5. Honor your father and your mother.</a:t>
          </a:r>
          <a:endParaRPr lang="en-US" dirty="0"/>
        </a:p>
      </dgm:t>
    </dgm:pt>
    <dgm:pt modelId="{AA47EE89-212A-4375-B76A-B7D4FF5FFADC}" type="parTrans" cxnId="{065A8CE5-D9D2-497A-80CE-0606F182511E}">
      <dgm:prSet/>
      <dgm:spPr/>
      <dgm:t>
        <a:bodyPr/>
        <a:lstStyle/>
        <a:p>
          <a:endParaRPr lang="en-US"/>
        </a:p>
      </dgm:t>
    </dgm:pt>
    <dgm:pt modelId="{4AE804BF-3740-4CDE-934F-71C9B90BEE1A}" type="sibTrans" cxnId="{065A8CE5-D9D2-497A-80CE-0606F182511E}">
      <dgm:prSet/>
      <dgm:spPr/>
      <dgm:t>
        <a:bodyPr/>
        <a:lstStyle/>
        <a:p>
          <a:endParaRPr lang="en-US"/>
        </a:p>
      </dgm:t>
    </dgm:pt>
    <dgm:pt modelId="{A3E43F2C-401A-4FE2-9D0D-8704DEA12760}">
      <dgm:prSet phldrT="[Text]"/>
      <dgm:spPr/>
      <dgm:t>
        <a:bodyPr/>
        <a:lstStyle/>
        <a:p>
          <a:r>
            <a:rPr lang="en-US" dirty="0" smtClean="0"/>
            <a:t>2. You shall not make for yourself a carved image.</a:t>
          </a:r>
          <a:endParaRPr lang="en-US" dirty="0"/>
        </a:p>
      </dgm:t>
    </dgm:pt>
    <dgm:pt modelId="{4ADB11A0-42D2-4604-A991-86D9A9A71EED}" type="parTrans" cxnId="{1C93A78D-D046-4A5F-868B-855781603F8D}">
      <dgm:prSet/>
      <dgm:spPr/>
      <dgm:t>
        <a:bodyPr/>
        <a:lstStyle/>
        <a:p>
          <a:endParaRPr lang="en-US"/>
        </a:p>
      </dgm:t>
    </dgm:pt>
    <dgm:pt modelId="{402B3DE6-51F0-469F-A28E-943FC90C5C38}" type="sibTrans" cxnId="{1C93A78D-D046-4A5F-868B-855781603F8D}">
      <dgm:prSet/>
      <dgm:spPr/>
      <dgm:t>
        <a:bodyPr/>
        <a:lstStyle/>
        <a:p>
          <a:endParaRPr lang="en-US"/>
        </a:p>
      </dgm:t>
    </dgm:pt>
    <dgm:pt modelId="{FF199271-A124-4B43-A36D-E81747E6A6C4}">
      <dgm:prSet phldrT="[Text]"/>
      <dgm:spPr/>
      <dgm:t>
        <a:bodyPr/>
        <a:lstStyle/>
        <a:p>
          <a:r>
            <a:rPr lang="en-US" dirty="0" smtClean="0"/>
            <a:t>3. You shall not take the name of the Lord your God in vain.</a:t>
          </a:r>
          <a:endParaRPr lang="en-US" dirty="0"/>
        </a:p>
      </dgm:t>
    </dgm:pt>
    <dgm:pt modelId="{5A382ADF-FD62-47E2-9B15-848423B1885E}" type="parTrans" cxnId="{4D51A69E-CB66-4F7A-890E-074A9D11A3E1}">
      <dgm:prSet/>
      <dgm:spPr/>
      <dgm:t>
        <a:bodyPr/>
        <a:lstStyle/>
        <a:p>
          <a:endParaRPr lang="en-US"/>
        </a:p>
      </dgm:t>
    </dgm:pt>
    <dgm:pt modelId="{F424ED1F-BC28-47F3-823B-0795817F27E4}" type="sibTrans" cxnId="{4D51A69E-CB66-4F7A-890E-074A9D11A3E1}">
      <dgm:prSet/>
      <dgm:spPr/>
      <dgm:t>
        <a:bodyPr/>
        <a:lstStyle/>
        <a:p>
          <a:endParaRPr lang="en-US"/>
        </a:p>
      </dgm:t>
    </dgm:pt>
    <dgm:pt modelId="{5193D902-8367-4321-9EB7-1AC3F47CE09C}">
      <dgm:prSet phldrT="[Text]"/>
      <dgm:spPr/>
      <dgm:t>
        <a:bodyPr/>
        <a:lstStyle/>
        <a:p>
          <a:r>
            <a:rPr lang="en-US" dirty="0" smtClean="0"/>
            <a:t>4. Remember the Sabbath day, to keep it holy.</a:t>
          </a:r>
          <a:endParaRPr lang="en-US" dirty="0"/>
        </a:p>
      </dgm:t>
    </dgm:pt>
    <dgm:pt modelId="{3A5D50A7-4054-4E94-83FC-0AEDDD554A7E}" type="parTrans" cxnId="{230D17EE-8FA9-45F7-9D82-1293DED8F962}">
      <dgm:prSet/>
      <dgm:spPr/>
      <dgm:t>
        <a:bodyPr/>
        <a:lstStyle/>
        <a:p>
          <a:endParaRPr lang="en-US"/>
        </a:p>
      </dgm:t>
    </dgm:pt>
    <dgm:pt modelId="{42AC9A83-A64F-4FEA-80A2-3118106150FE}" type="sibTrans" cxnId="{230D17EE-8FA9-45F7-9D82-1293DED8F962}">
      <dgm:prSet/>
      <dgm:spPr/>
      <dgm:t>
        <a:bodyPr/>
        <a:lstStyle/>
        <a:p>
          <a:endParaRPr lang="en-US"/>
        </a:p>
      </dgm:t>
    </dgm:pt>
    <dgm:pt modelId="{20D3F3CB-25A1-4A21-BED0-E1AFD4759492}">
      <dgm:prSet phldrT="[Text]"/>
      <dgm:spPr/>
      <dgm:t>
        <a:bodyPr/>
        <a:lstStyle/>
        <a:p>
          <a:r>
            <a:rPr lang="en-US" dirty="0" smtClean="0"/>
            <a:t>6. You shall not murder.</a:t>
          </a:r>
          <a:endParaRPr lang="en-US" dirty="0"/>
        </a:p>
      </dgm:t>
    </dgm:pt>
    <dgm:pt modelId="{16A2D38E-97DA-4C17-9BFA-190C9F728562}" type="parTrans" cxnId="{6CD2283F-9D32-4EE5-8E64-85DB80C1D8C1}">
      <dgm:prSet/>
      <dgm:spPr/>
      <dgm:t>
        <a:bodyPr/>
        <a:lstStyle/>
        <a:p>
          <a:endParaRPr lang="en-US"/>
        </a:p>
      </dgm:t>
    </dgm:pt>
    <dgm:pt modelId="{250FE7B8-35C6-43EB-BFFA-3CF9A0630E4D}" type="sibTrans" cxnId="{6CD2283F-9D32-4EE5-8E64-85DB80C1D8C1}">
      <dgm:prSet/>
      <dgm:spPr/>
      <dgm:t>
        <a:bodyPr/>
        <a:lstStyle/>
        <a:p>
          <a:endParaRPr lang="en-US"/>
        </a:p>
      </dgm:t>
    </dgm:pt>
    <dgm:pt modelId="{C72950EE-8DEF-4C58-9AFE-970814AE1CAA}">
      <dgm:prSet phldrT="[Text]"/>
      <dgm:spPr/>
      <dgm:t>
        <a:bodyPr/>
        <a:lstStyle/>
        <a:p>
          <a:r>
            <a:rPr lang="en-US" dirty="0" smtClean="0"/>
            <a:t>7. You shall not commit adultery.</a:t>
          </a:r>
          <a:endParaRPr lang="en-US" dirty="0"/>
        </a:p>
      </dgm:t>
    </dgm:pt>
    <dgm:pt modelId="{3CB33E8F-5F3E-4B91-BE44-9315C379038F}" type="parTrans" cxnId="{2E67DF7E-5EA8-451F-B398-AA073266E601}">
      <dgm:prSet/>
      <dgm:spPr/>
      <dgm:t>
        <a:bodyPr/>
        <a:lstStyle/>
        <a:p>
          <a:endParaRPr lang="en-US"/>
        </a:p>
      </dgm:t>
    </dgm:pt>
    <dgm:pt modelId="{7D2CF3BC-F35B-419E-9F6E-4A41D16A8770}" type="sibTrans" cxnId="{2E67DF7E-5EA8-451F-B398-AA073266E601}">
      <dgm:prSet/>
      <dgm:spPr/>
      <dgm:t>
        <a:bodyPr/>
        <a:lstStyle/>
        <a:p>
          <a:endParaRPr lang="en-US"/>
        </a:p>
      </dgm:t>
    </dgm:pt>
    <dgm:pt modelId="{4DACE261-E85A-459C-BB26-FB67FAA09CA2}">
      <dgm:prSet phldrT="[Text]"/>
      <dgm:spPr/>
      <dgm:t>
        <a:bodyPr/>
        <a:lstStyle/>
        <a:p>
          <a:r>
            <a:rPr lang="en-US" dirty="0" smtClean="0"/>
            <a:t>8. You shall not steal. </a:t>
          </a:r>
          <a:endParaRPr lang="en-US" dirty="0"/>
        </a:p>
      </dgm:t>
    </dgm:pt>
    <dgm:pt modelId="{C263DE1C-E585-40A0-A2B1-8897E99FD2DA}" type="parTrans" cxnId="{26F79F79-5519-4413-B2BC-8E0A0B32F241}">
      <dgm:prSet/>
      <dgm:spPr/>
      <dgm:t>
        <a:bodyPr/>
        <a:lstStyle/>
        <a:p>
          <a:endParaRPr lang="en-US"/>
        </a:p>
      </dgm:t>
    </dgm:pt>
    <dgm:pt modelId="{6BE920AE-B3D9-43F3-8140-3AEFEA5010BB}" type="sibTrans" cxnId="{26F79F79-5519-4413-B2BC-8E0A0B32F241}">
      <dgm:prSet/>
      <dgm:spPr/>
      <dgm:t>
        <a:bodyPr/>
        <a:lstStyle/>
        <a:p>
          <a:endParaRPr lang="en-US"/>
        </a:p>
      </dgm:t>
    </dgm:pt>
    <dgm:pt modelId="{454F78DB-3E6D-426F-A7C2-A19D8FD5E309}">
      <dgm:prSet phldrT="[Text]"/>
      <dgm:spPr/>
      <dgm:t>
        <a:bodyPr/>
        <a:lstStyle/>
        <a:p>
          <a:r>
            <a:rPr lang="en-US" dirty="0" smtClean="0"/>
            <a:t>9. You shall not bear false witness.</a:t>
          </a:r>
          <a:endParaRPr lang="en-US" dirty="0"/>
        </a:p>
      </dgm:t>
    </dgm:pt>
    <dgm:pt modelId="{02C4DBBD-0EC5-47AA-88EE-B6F14A060D97}" type="parTrans" cxnId="{62D4678C-5CFE-444B-BA1E-7FF51D523214}">
      <dgm:prSet/>
      <dgm:spPr/>
      <dgm:t>
        <a:bodyPr/>
        <a:lstStyle/>
        <a:p>
          <a:endParaRPr lang="en-US"/>
        </a:p>
      </dgm:t>
    </dgm:pt>
    <dgm:pt modelId="{589A3ED1-223B-4408-8399-B380352C6354}" type="sibTrans" cxnId="{62D4678C-5CFE-444B-BA1E-7FF51D523214}">
      <dgm:prSet/>
      <dgm:spPr/>
      <dgm:t>
        <a:bodyPr/>
        <a:lstStyle/>
        <a:p>
          <a:endParaRPr lang="en-US"/>
        </a:p>
      </dgm:t>
    </dgm:pt>
    <dgm:pt modelId="{6ACAD4F4-5D18-40F9-8C07-51A6D0045867}">
      <dgm:prSet phldrT="[Text]"/>
      <dgm:spPr/>
      <dgm:t>
        <a:bodyPr/>
        <a:lstStyle/>
        <a:p>
          <a:r>
            <a:rPr lang="en-US" smtClean="0"/>
            <a:t>10</a:t>
          </a:r>
          <a:r>
            <a:rPr lang="en-US" dirty="0" smtClean="0"/>
            <a:t>. You shall not covet.</a:t>
          </a:r>
          <a:endParaRPr lang="en-US" dirty="0"/>
        </a:p>
      </dgm:t>
    </dgm:pt>
    <dgm:pt modelId="{FEDAC2FA-E8CE-47B2-8428-10955E08EFEE}" type="parTrans" cxnId="{1690D297-499E-4BB7-8FCC-624AD719ED79}">
      <dgm:prSet/>
      <dgm:spPr/>
      <dgm:t>
        <a:bodyPr/>
        <a:lstStyle/>
        <a:p>
          <a:endParaRPr lang="en-US"/>
        </a:p>
      </dgm:t>
    </dgm:pt>
    <dgm:pt modelId="{4C103B0D-0001-4B0A-91CD-885564FA2F78}" type="sibTrans" cxnId="{1690D297-499E-4BB7-8FCC-624AD719ED79}">
      <dgm:prSet/>
      <dgm:spPr/>
      <dgm:t>
        <a:bodyPr/>
        <a:lstStyle/>
        <a:p>
          <a:endParaRPr lang="en-US"/>
        </a:p>
      </dgm:t>
    </dgm:pt>
    <dgm:pt modelId="{97722A25-8A09-4F50-9815-31440D166413}" type="pres">
      <dgm:prSet presAssocID="{AD33EB57-0FB7-4114-B405-B83C21CFC81D}" presName="theList" presStyleCnt="0">
        <dgm:presLayoutVars>
          <dgm:dir/>
          <dgm:animLvl val="lvl"/>
          <dgm:resizeHandles val="exact"/>
        </dgm:presLayoutVars>
      </dgm:prSet>
      <dgm:spPr/>
      <dgm:t>
        <a:bodyPr/>
        <a:lstStyle/>
        <a:p>
          <a:endParaRPr lang="en-US"/>
        </a:p>
      </dgm:t>
    </dgm:pt>
    <dgm:pt modelId="{42B98A01-7752-4CB5-BB00-58E5DC9388FB}" type="pres">
      <dgm:prSet presAssocID="{5380DDA8-A856-43AD-8B18-1416503F5AD5}" presName="compNode" presStyleCnt="0"/>
      <dgm:spPr/>
      <dgm:t>
        <a:bodyPr/>
        <a:lstStyle/>
        <a:p>
          <a:endParaRPr lang="en-US"/>
        </a:p>
      </dgm:t>
    </dgm:pt>
    <dgm:pt modelId="{D0274BAD-6129-4658-81B1-EDE260907C63}" type="pres">
      <dgm:prSet presAssocID="{5380DDA8-A856-43AD-8B18-1416503F5AD5}" presName="aNode" presStyleLbl="bgShp" presStyleIdx="0" presStyleCnt="2"/>
      <dgm:spPr/>
      <dgm:t>
        <a:bodyPr/>
        <a:lstStyle/>
        <a:p>
          <a:endParaRPr lang="en-US"/>
        </a:p>
      </dgm:t>
    </dgm:pt>
    <dgm:pt modelId="{AA5A4AE0-06D3-42F9-9611-62ECCC0B20EC}" type="pres">
      <dgm:prSet presAssocID="{5380DDA8-A856-43AD-8B18-1416503F5AD5}" presName="textNode" presStyleLbl="bgShp" presStyleIdx="0" presStyleCnt="2"/>
      <dgm:spPr/>
      <dgm:t>
        <a:bodyPr/>
        <a:lstStyle/>
        <a:p>
          <a:endParaRPr lang="en-US"/>
        </a:p>
      </dgm:t>
    </dgm:pt>
    <dgm:pt modelId="{3EC9F10E-9D56-471C-8EE2-763E32005C0E}" type="pres">
      <dgm:prSet presAssocID="{5380DDA8-A856-43AD-8B18-1416503F5AD5}" presName="compChildNode" presStyleCnt="0"/>
      <dgm:spPr/>
      <dgm:t>
        <a:bodyPr/>
        <a:lstStyle/>
        <a:p>
          <a:endParaRPr lang="en-US"/>
        </a:p>
      </dgm:t>
    </dgm:pt>
    <dgm:pt modelId="{35A2F787-0894-4AB9-8464-A475CB1F42C4}" type="pres">
      <dgm:prSet presAssocID="{5380DDA8-A856-43AD-8B18-1416503F5AD5}" presName="theInnerList" presStyleCnt="0"/>
      <dgm:spPr/>
      <dgm:t>
        <a:bodyPr/>
        <a:lstStyle/>
        <a:p>
          <a:endParaRPr lang="en-US"/>
        </a:p>
      </dgm:t>
    </dgm:pt>
    <dgm:pt modelId="{89D5B994-F5E8-4CD9-8EAB-650B479B41E2}" type="pres">
      <dgm:prSet presAssocID="{EB82785F-FB49-4E99-A826-807BAC41A6C6}" presName="childNode" presStyleLbl="node1" presStyleIdx="0" presStyleCnt="10">
        <dgm:presLayoutVars>
          <dgm:bulletEnabled val="1"/>
        </dgm:presLayoutVars>
      </dgm:prSet>
      <dgm:spPr/>
      <dgm:t>
        <a:bodyPr/>
        <a:lstStyle/>
        <a:p>
          <a:endParaRPr lang="en-US"/>
        </a:p>
      </dgm:t>
    </dgm:pt>
    <dgm:pt modelId="{FB004723-D510-4306-9B88-EDDDE939DCFF}" type="pres">
      <dgm:prSet presAssocID="{EB82785F-FB49-4E99-A826-807BAC41A6C6}" presName="aSpace2" presStyleCnt="0"/>
      <dgm:spPr/>
      <dgm:t>
        <a:bodyPr/>
        <a:lstStyle/>
        <a:p>
          <a:endParaRPr lang="en-US"/>
        </a:p>
      </dgm:t>
    </dgm:pt>
    <dgm:pt modelId="{3F2F86B9-B4D9-466D-9B8D-8246EF7BFAA6}" type="pres">
      <dgm:prSet presAssocID="{A3E43F2C-401A-4FE2-9D0D-8704DEA12760}" presName="childNode" presStyleLbl="node1" presStyleIdx="1" presStyleCnt="10">
        <dgm:presLayoutVars>
          <dgm:bulletEnabled val="1"/>
        </dgm:presLayoutVars>
      </dgm:prSet>
      <dgm:spPr/>
      <dgm:t>
        <a:bodyPr/>
        <a:lstStyle/>
        <a:p>
          <a:endParaRPr lang="en-US"/>
        </a:p>
      </dgm:t>
    </dgm:pt>
    <dgm:pt modelId="{651F4694-4F6A-4D7F-8818-81F785DE3CE2}" type="pres">
      <dgm:prSet presAssocID="{A3E43F2C-401A-4FE2-9D0D-8704DEA12760}" presName="aSpace2" presStyleCnt="0"/>
      <dgm:spPr/>
      <dgm:t>
        <a:bodyPr/>
        <a:lstStyle/>
        <a:p>
          <a:endParaRPr lang="en-US"/>
        </a:p>
      </dgm:t>
    </dgm:pt>
    <dgm:pt modelId="{5BB248A9-FF08-4974-942E-78BD6B745FDE}" type="pres">
      <dgm:prSet presAssocID="{FF199271-A124-4B43-A36D-E81747E6A6C4}" presName="childNode" presStyleLbl="node1" presStyleIdx="2" presStyleCnt="10">
        <dgm:presLayoutVars>
          <dgm:bulletEnabled val="1"/>
        </dgm:presLayoutVars>
      </dgm:prSet>
      <dgm:spPr/>
      <dgm:t>
        <a:bodyPr/>
        <a:lstStyle/>
        <a:p>
          <a:endParaRPr lang="en-US"/>
        </a:p>
      </dgm:t>
    </dgm:pt>
    <dgm:pt modelId="{86542D89-C80A-4E29-93F2-1CD130AED4E8}" type="pres">
      <dgm:prSet presAssocID="{FF199271-A124-4B43-A36D-E81747E6A6C4}" presName="aSpace2" presStyleCnt="0"/>
      <dgm:spPr/>
      <dgm:t>
        <a:bodyPr/>
        <a:lstStyle/>
        <a:p>
          <a:endParaRPr lang="en-US"/>
        </a:p>
      </dgm:t>
    </dgm:pt>
    <dgm:pt modelId="{E3CD77A9-9B5A-4AA3-A54B-30217C6B9D72}" type="pres">
      <dgm:prSet presAssocID="{5193D902-8367-4321-9EB7-1AC3F47CE09C}" presName="childNode" presStyleLbl="node1" presStyleIdx="3" presStyleCnt="10">
        <dgm:presLayoutVars>
          <dgm:bulletEnabled val="1"/>
        </dgm:presLayoutVars>
      </dgm:prSet>
      <dgm:spPr/>
      <dgm:t>
        <a:bodyPr/>
        <a:lstStyle/>
        <a:p>
          <a:endParaRPr lang="en-US"/>
        </a:p>
      </dgm:t>
    </dgm:pt>
    <dgm:pt modelId="{0C5CB157-028C-4C7B-8637-619454A73389}" type="pres">
      <dgm:prSet presAssocID="{5380DDA8-A856-43AD-8B18-1416503F5AD5}" presName="aSpace" presStyleCnt="0"/>
      <dgm:spPr/>
      <dgm:t>
        <a:bodyPr/>
        <a:lstStyle/>
        <a:p>
          <a:endParaRPr lang="en-US"/>
        </a:p>
      </dgm:t>
    </dgm:pt>
    <dgm:pt modelId="{DDB6D1EF-3877-47E5-9B66-6FB30ADDF9D9}" type="pres">
      <dgm:prSet presAssocID="{BF8C198F-1987-4BF0-BFDF-DE5FEA6A8104}" presName="compNode" presStyleCnt="0"/>
      <dgm:spPr/>
      <dgm:t>
        <a:bodyPr/>
        <a:lstStyle/>
        <a:p>
          <a:endParaRPr lang="en-US"/>
        </a:p>
      </dgm:t>
    </dgm:pt>
    <dgm:pt modelId="{160AA0D7-89BC-4EAF-8C35-4E0E3D06DF48}" type="pres">
      <dgm:prSet presAssocID="{BF8C198F-1987-4BF0-BFDF-DE5FEA6A8104}" presName="aNode" presStyleLbl="bgShp" presStyleIdx="1" presStyleCnt="2"/>
      <dgm:spPr/>
      <dgm:t>
        <a:bodyPr/>
        <a:lstStyle/>
        <a:p>
          <a:endParaRPr lang="en-US"/>
        </a:p>
      </dgm:t>
    </dgm:pt>
    <dgm:pt modelId="{44379028-8F55-4953-9E83-230B16262B96}" type="pres">
      <dgm:prSet presAssocID="{BF8C198F-1987-4BF0-BFDF-DE5FEA6A8104}" presName="textNode" presStyleLbl="bgShp" presStyleIdx="1" presStyleCnt="2"/>
      <dgm:spPr/>
      <dgm:t>
        <a:bodyPr/>
        <a:lstStyle/>
        <a:p>
          <a:endParaRPr lang="en-US"/>
        </a:p>
      </dgm:t>
    </dgm:pt>
    <dgm:pt modelId="{83C04F78-3325-43D2-9A19-E03E0965DDB4}" type="pres">
      <dgm:prSet presAssocID="{BF8C198F-1987-4BF0-BFDF-DE5FEA6A8104}" presName="compChildNode" presStyleCnt="0"/>
      <dgm:spPr/>
      <dgm:t>
        <a:bodyPr/>
        <a:lstStyle/>
        <a:p>
          <a:endParaRPr lang="en-US"/>
        </a:p>
      </dgm:t>
    </dgm:pt>
    <dgm:pt modelId="{E6464405-44AA-475A-9D1C-9429648D1230}" type="pres">
      <dgm:prSet presAssocID="{BF8C198F-1987-4BF0-BFDF-DE5FEA6A8104}" presName="theInnerList" presStyleCnt="0"/>
      <dgm:spPr/>
      <dgm:t>
        <a:bodyPr/>
        <a:lstStyle/>
        <a:p>
          <a:endParaRPr lang="en-US"/>
        </a:p>
      </dgm:t>
    </dgm:pt>
    <dgm:pt modelId="{478BAB92-D1CB-4721-94F2-BE2F176F5884}" type="pres">
      <dgm:prSet presAssocID="{ABD208A6-E252-48D2-8060-C0E981DAFE66}" presName="childNode" presStyleLbl="node1" presStyleIdx="4" presStyleCnt="10">
        <dgm:presLayoutVars>
          <dgm:bulletEnabled val="1"/>
        </dgm:presLayoutVars>
      </dgm:prSet>
      <dgm:spPr/>
      <dgm:t>
        <a:bodyPr/>
        <a:lstStyle/>
        <a:p>
          <a:endParaRPr lang="en-US"/>
        </a:p>
      </dgm:t>
    </dgm:pt>
    <dgm:pt modelId="{FA857006-5337-4C7E-A122-E07EA8D59F9A}" type="pres">
      <dgm:prSet presAssocID="{ABD208A6-E252-48D2-8060-C0E981DAFE66}" presName="aSpace2" presStyleCnt="0"/>
      <dgm:spPr/>
      <dgm:t>
        <a:bodyPr/>
        <a:lstStyle/>
        <a:p>
          <a:endParaRPr lang="en-US"/>
        </a:p>
      </dgm:t>
    </dgm:pt>
    <dgm:pt modelId="{0F4BB57B-0EE7-4AB8-A1F0-DEB2A8EFFCD4}" type="pres">
      <dgm:prSet presAssocID="{20D3F3CB-25A1-4A21-BED0-E1AFD4759492}" presName="childNode" presStyleLbl="node1" presStyleIdx="5" presStyleCnt="10">
        <dgm:presLayoutVars>
          <dgm:bulletEnabled val="1"/>
        </dgm:presLayoutVars>
      </dgm:prSet>
      <dgm:spPr/>
      <dgm:t>
        <a:bodyPr/>
        <a:lstStyle/>
        <a:p>
          <a:endParaRPr lang="en-US"/>
        </a:p>
      </dgm:t>
    </dgm:pt>
    <dgm:pt modelId="{94CB1A0A-8576-4FBB-B0A0-E91FDB047C5E}" type="pres">
      <dgm:prSet presAssocID="{20D3F3CB-25A1-4A21-BED0-E1AFD4759492}" presName="aSpace2" presStyleCnt="0"/>
      <dgm:spPr/>
      <dgm:t>
        <a:bodyPr/>
        <a:lstStyle/>
        <a:p>
          <a:endParaRPr lang="en-US"/>
        </a:p>
      </dgm:t>
    </dgm:pt>
    <dgm:pt modelId="{F66DB85B-622C-4FEE-9C15-DC13E30F90EF}" type="pres">
      <dgm:prSet presAssocID="{C72950EE-8DEF-4C58-9AFE-970814AE1CAA}" presName="childNode" presStyleLbl="node1" presStyleIdx="6" presStyleCnt="10">
        <dgm:presLayoutVars>
          <dgm:bulletEnabled val="1"/>
        </dgm:presLayoutVars>
      </dgm:prSet>
      <dgm:spPr/>
      <dgm:t>
        <a:bodyPr/>
        <a:lstStyle/>
        <a:p>
          <a:endParaRPr lang="en-US"/>
        </a:p>
      </dgm:t>
    </dgm:pt>
    <dgm:pt modelId="{FDADBD8C-9563-4638-8F7A-59ADAD5E509F}" type="pres">
      <dgm:prSet presAssocID="{C72950EE-8DEF-4C58-9AFE-970814AE1CAA}" presName="aSpace2" presStyleCnt="0"/>
      <dgm:spPr/>
      <dgm:t>
        <a:bodyPr/>
        <a:lstStyle/>
        <a:p>
          <a:endParaRPr lang="en-US"/>
        </a:p>
      </dgm:t>
    </dgm:pt>
    <dgm:pt modelId="{BD323D05-F2A7-4180-A7FC-71BF6C1DA4F0}" type="pres">
      <dgm:prSet presAssocID="{4DACE261-E85A-459C-BB26-FB67FAA09CA2}" presName="childNode" presStyleLbl="node1" presStyleIdx="7" presStyleCnt="10">
        <dgm:presLayoutVars>
          <dgm:bulletEnabled val="1"/>
        </dgm:presLayoutVars>
      </dgm:prSet>
      <dgm:spPr/>
      <dgm:t>
        <a:bodyPr/>
        <a:lstStyle/>
        <a:p>
          <a:endParaRPr lang="en-US"/>
        </a:p>
      </dgm:t>
    </dgm:pt>
    <dgm:pt modelId="{54028920-E971-4CC0-B96D-7D764E5CAA1C}" type="pres">
      <dgm:prSet presAssocID="{4DACE261-E85A-459C-BB26-FB67FAA09CA2}" presName="aSpace2" presStyleCnt="0"/>
      <dgm:spPr/>
      <dgm:t>
        <a:bodyPr/>
        <a:lstStyle/>
        <a:p>
          <a:endParaRPr lang="en-US"/>
        </a:p>
      </dgm:t>
    </dgm:pt>
    <dgm:pt modelId="{1E1B402E-570F-4F31-BEBF-BBA68A99CDDF}" type="pres">
      <dgm:prSet presAssocID="{454F78DB-3E6D-426F-A7C2-A19D8FD5E309}" presName="childNode" presStyleLbl="node1" presStyleIdx="8" presStyleCnt="10">
        <dgm:presLayoutVars>
          <dgm:bulletEnabled val="1"/>
        </dgm:presLayoutVars>
      </dgm:prSet>
      <dgm:spPr/>
      <dgm:t>
        <a:bodyPr/>
        <a:lstStyle/>
        <a:p>
          <a:endParaRPr lang="en-US"/>
        </a:p>
      </dgm:t>
    </dgm:pt>
    <dgm:pt modelId="{3C0607B1-E44F-4404-A2D4-6B732DA1B9AA}" type="pres">
      <dgm:prSet presAssocID="{454F78DB-3E6D-426F-A7C2-A19D8FD5E309}" presName="aSpace2" presStyleCnt="0"/>
      <dgm:spPr/>
      <dgm:t>
        <a:bodyPr/>
        <a:lstStyle/>
        <a:p>
          <a:endParaRPr lang="en-US"/>
        </a:p>
      </dgm:t>
    </dgm:pt>
    <dgm:pt modelId="{0D2E1E05-FB72-49A2-8CAC-42566719B034}" type="pres">
      <dgm:prSet presAssocID="{6ACAD4F4-5D18-40F9-8C07-51A6D0045867}" presName="childNode" presStyleLbl="node1" presStyleIdx="9" presStyleCnt="10">
        <dgm:presLayoutVars>
          <dgm:bulletEnabled val="1"/>
        </dgm:presLayoutVars>
      </dgm:prSet>
      <dgm:spPr/>
      <dgm:t>
        <a:bodyPr/>
        <a:lstStyle/>
        <a:p>
          <a:endParaRPr lang="en-US"/>
        </a:p>
      </dgm:t>
    </dgm:pt>
  </dgm:ptLst>
  <dgm:cxnLst>
    <dgm:cxn modelId="{A5C1C377-B0FB-4B48-87F4-4A34AFC4C0FF}" type="presOf" srcId="{C72950EE-8DEF-4C58-9AFE-970814AE1CAA}" destId="{F66DB85B-622C-4FEE-9C15-DC13E30F90EF}" srcOrd="0" destOrd="0" presId="urn:microsoft.com/office/officeart/2005/8/layout/lProcess2"/>
    <dgm:cxn modelId="{B4F93082-B205-4514-9C1A-44E19D5B03FA}" type="presOf" srcId="{4DACE261-E85A-459C-BB26-FB67FAA09CA2}" destId="{BD323D05-F2A7-4180-A7FC-71BF6C1DA4F0}" srcOrd="0" destOrd="0" presId="urn:microsoft.com/office/officeart/2005/8/layout/lProcess2"/>
    <dgm:cxn modelId="{DF58ACAC-BAD8-49BD-A7DD-7FFD82D430FC}" type="presOf" srcId="{20D3F3CB-25A1-4A21-BED0-E1AFD4759492}" destId="{0F4BB57B-0EE7-4AB8-A1F0-DEB2A8EFFCD4}" srcOrd="0" destOrd="0" presId="urn:microsoft.com/office/officeart/2005/8/layout/lProcess2"/>
    <dgm:cxn modelId="{A53EBDD2-1A42-4948-BA9F-E858D085D2BC}" type="presOf" srcId="{BF8C198F-1987-4BF0-BFDF-DE5FEA6A8104}" destId="{160AA0D7-89BC-4EAF-8C35-4E0E3D06DF48}" srcOrd="0" destOrd="0" presId="urn:microsoft.com/office/officeart/2005/8/layout/lProcess2"/>
    <dgm:cxn modelId="{139DCF20-95B9-49F4-A6BB-DC28021EC0D7}" srcId="{AD33EB57-0FB7-4114-B405-B83C21CFC81D}" destId="{BF8C198F-1987-4BF0-BFDF-DE5FEA6A8104}" srcOrd="1" destOrd="0" parTransId="{339B582C-0923-4264-81C0-A873FB89AEB9}" sibTransId="{52990174-E77B-4CCD-8806-2326C8CE8FA4}"/>
    <dgm:cxn modelId="{69248123-1804-4DC7-B99E-EDDD9A29E4B7}" type="presOf" srcId="{6ACAD4F4-5D18-40F9-8C07-51A6D0045867}" destId="{0D2E1E05-FB72-49A2-8CAC-42566719B034}" srcOrd="0" destOrd="0" presId="urn:microsoft.com/office/officeart/2005/8/layout/lProcess2"/>
    <dgm:cxn modelId="{4D51A69E-CB66-4F7A-890E-074A9D11A3E1}" srcId="{5380DDA8-A856-43AD-8B18-1416503F5AD5}" destId="{FF199271-A124-4B43-A36D-E81747E6A6C4}" srcOrd="2" destOrd="0" parTransId="{5A382ADF-FD62-47E2-9B15-848423B1885E}" sibTransId="{F424ED1F-BC28-47F3-823B-0795817F27E4}"/>
    <dgm:cxn modelId="{9D1BD4EB-28B1-4E79-A996-8AE59B7DEC94}" type="presOf" srcId="{5380DDA8-A856-43AD-8B18-1416503F5AD5}" destId="{AA5A4AE0-06D3-42F9-9611-62ECCC0B20EC}" srcOrd="1" destOrd="0" presId="urn:microsoft.com/office/officeart/2005/8/layout/lProcess2"/>
    <dgm:cxn modelId="{79808958-0D6B-426E-B4DF-7374EE4249E0}" type="presOf" srcId="{5380DDA8-A856-43AD-8B18-1416503F5AD5}" destId="{D0274BAD-6129-4658-81B1-EDE260907C63}" srcOrd="0" destOrd="0" presId="urn:microsoft.com/office/officeart/2005/8/layout/lProcess2"/>
    <dgm:cxn modelId="{1690D297-499E-4BB7-8FCC-624AD719ED79}" srcId="{BF8C198F-1987-4BF0-BFDF-DE5FEA6A8104}" destId="{6ACAD4F4-5D18-40F9-8C07-51A6D0045867}" srcOrd="5" destOrd="0" parTransId="{FEDAC2FA-E8CE-47B2-8428-10955E08EFEE}" sibTransId="{4C103B0D-0001-4B0A-91CD-885564FA2F78}"/>
    <dgm:cxn modelId="{F48247D3-F36C-49B1-BE09-6D06935A35E8}" type="presOf" srcId="{ABD208A6-E252-48D2-8060-C0E981DAFE66}" destId="{478BAB92-D1CB-4721-94F2-BE2F176F5884}" srcOrd="0" destOrd="0" presId="urn:microsoft.com/office/officeart/2005/8/layout/lProcess2"/>
    <dgm:cxn modelId="{A390B80F-D4C7-4AFF-BDAA-7F5F548FDE2D}" type="presOf" srcId="{A3E43F2C-401A-4FE2-9D0D-8704DEA12760}" destId="{3F2F86B9-B4D9-466D-9B8D-8246EF7BFAA6}" srcOrd="0" destOrd="0" presId="urn:microsoft.com/office/officeart/2005/8/layout/lProcess2"/>
    <dgm:cxn modelId="{685669DB-8C8E-4D88-BFB1-9F1BE9C7CD94}" type="presOf" srcId="{AD33EB57-0FB7-4114-B405-B83C21CFC81D}" destId="{97722A25-8A09-4F50-9815-31440D166413}" srcOrd="0" destOrd="0" presId="urn:microsoft.com/office/officeart/2005/8/layout/lProcess2"/>
    <dgm:cxn modelId="{1C93A78D-D046-4A5F-868B-855781603F8D}" srcId="{5380DDA8-A856-43AD-8B18-1416503F5AD5}" destId="{A3E43F2C-401A-4FE2-9D0D-8704DEA12760}" srcOrd="1" destOrd="0" parTransId="{4ADB11A0-42D2-4604-A991-86D9A9A71EED}" sibTransId="{402B3DE6-51F0-469F-A28E-943FC90C5C38}"/>
    <dgm:cxn modelId="{26F79F79-5519-4413-B2BC-8E0A0B32F241}" srcId="{BF8C198F-1987-4BF0-BFDF-DE5FEA6A8104}" destId="{4DACE261-E85A-459C-BB26-FB67FAA09CA2}" srcOrd="3" destOrd="0" parTransId="{C263DE1C-E585-40A0-A2B1-8897E99FD2DA}" sibTransId="{6BE920AE-B3D9-43F3-8140-3AEFEA5010BB}"/>
    <dgm:cxn modelId="{230D17EE-8FA9-45F7-9D82-1293DED8F962}" srcId="{5380DDA8-A856-43AD-8B18-1416503F5AD5}" destId="{5193D902-8367-4321-9EB7-1AC3F47CE09C}" srcOrd="3" destOrd="0" parTransId="{3A5D50A7-4054-4E94-83FC-0AEDDD554A7E}" sibTransId="{42AC9A83-A64F-4FEA-80A2-3118106150FE}"/>
    <dgm:cxn modelId="{9F0E0E2E-A488-44B1-8CAB-3762AC5EDC21}" type="presOf" srcId="{EB82785F-FB49-4E99-A826-807BAC41A6C6}" destId="{89D5B994-F5E8-4CD9-8EAB-650B479B41E2}" srcOrd="0" destOrd="0" presId="urn:microsoft.com/office/officeart/2005/8/layout/lProcess2"/>
    <dgm:cxn modelId="{0BDF2BB8-F6B6-4E78-99E0-A638E370D8C8}" type="presOf" srcId="{FF199271-A124-4B43-A36D-E81747E6A6C4}" destId="{5BB248A9-FF08-4974-942E-78BD6B745FDE}" srcOrd="0" destOrd="0" presId="urn:microsoft.com/office/officeart/2005/8/layout/lProcess2"/>
    <dgm:cxn modelId="{2E67DF7E-5EA8-451F-B398-AA073266E601}" srcId="{BF8C198F-1987-4BF0-BFDF-DE5FEA6A8104}" destId="{C72950EE-8DEF-4C58-9AFE-970814AE1CAA}" srcOrd="2" destOrd="0" parTransId="{3CB33E8F-5F3E-4B91-BE44-9315C379038F}" sibTransId="{7D2CF3BC-F35B-419E-9F6E-4A41D16A8770}"/>
    <dgm:cxn modelId="{17A79007-B624-454A-864C-52A1B9CE1954}" type="presOf" srcId="{454F78DB-3E6D-426F-A7C2-A19D8FD5E309}" destId="{1E1B402E-570F-4F31-BEBF-BBA68A99CDDF}" srcOrd="0" destOrd="0" presId="urn:microsoft.com/office/officeart/2005/8/layout/lProcess2"/>
    <dgm:cxn modelId="{065A8CE5-D9D2-497A-80CE-0606F182511E}" srcId="{BF8C198F-1987-4BF0-BFDF-DE5FEA6A8104}" destId="{ABD208A6-E252-48D2-8060-C0E981DAFE66}" srcOrd="0" destOrd="0" parTransId="{AA47EE89-212A-4375-B76A-B7D4FF5FFADC}" sibTransId="{4AE804BF-3740-4CDE-934F-71C9B90BEE1A}"/>
    <dgm:cxn modelId="{30537AD9-4142-45AA-83C3-7FA7C3419A01}" srcId="{5380DDA8-A856-43AD-8B18-1416503F5AD5}" destId="{EB82785F-FB49-4E99-A826-807BAC41A6C6}" srcOrd="0" destOrd="0" parTransId="{305CA2A5-C15B-48F0-B086-277D6C147AD5}" sibTransId="{F5586AAD-760F-48EC-9737-5D62EC477A80}"/>
    <dgm:cxn modelId="{5AFE2A54-76A9-4183-9210-FFE598D8877E}" srcId="{AD33EB57-0FB7-4114-B405-B83C21CFC81D}" destId="{5380DDA8-A856-43AD-8B18-1416503F5AD5}" srcOrd="0" destOrd="0" parTransId="{EBE1B0C9-C66B-4096-B05C-823441EF98A8}" sibTransId="{6F93FE00-89C8-4025-B402-B0F1EA310C4A}"/>
    <dgm:cxn modelId="{6CD2283F-9D32-4EE5-8E64-85DB80C1D8C1}" srcId="{BF8C198F-1987-4BF0-BFDF-DE5FEA6A8104}" destId="{20D3F3CB-25A1-4A21-BED0-E1AFD4759492}" srcOrd="1" destOrd="0" parTransId="{16A2D38E-97DA-4C17-9BFA-190C9F728562}" sibTransId="{250FE7B8-35C6-43EB-BFFA-3CF9A0630E4D}"/>
    <dgm:cxn modelId="{A6AB5750-8275-4CF9-995F-01713E51A9DA}" type="presOf" srcId="{5193D902-8367-4321-9EB7-1AC3F47CE09C}" destId="{E3CD77A9-9B5A-4AA3-A54B-30217C6B9D72}" srcOrd="0" destOrd="0" presId="urn:microsoft.com/office/officeart/2005/8/layout/lProcess2"/>
    <dgm:cxn modelId="{62D4678C-5CFE-444B-BA1E-7FF51D523214}" srcId="{BF8C198F-1987-4BF0-BFDF-DE5FEA6A8104}" destId="{454F78DB-3E6D-426F-A7C2-A19D8FD5E309}" srcOrd="4" destOrd="0" parTransId="{02C4DBBD-0EC5-47AA-88EE-B6F14A060D97}" sibTransId="{589A3ED1-223B-4408-8399-B380352C6354}"/>
    <dgm:cxn modelId="{845FA03B-A488-4752-B42B-0FCE43EDCDD4}" type="presOf" srcId="{BF8C198F-1987-4BF0-BFDF-DE5FEA6A8104}" destId="{44379028-8F55-4953-9E83-230B16262B96}" srcOrd="1" destOrd="0" presId="urn:microsoft.com/office/officeart/2005/8/layout/lProcess2"/>
    <dgm:cxn modelId="{331D005A-7AC2-40A3-856D-978A053A3019}" type="presParOf" srcId="{97722A25-8A09-4F50-9815-31440D166413}" destId="{42B98A01-7752-4CB5-BB00-58E5DC9388FB}" srcOrd="0" destOrd="0" presId="urn:microsoft.com/office/officeart/2005/8/layout/lProcess2"/>
    <dgm:cxn modelId="{EF1E5ABD-7D45-416D-9A8C-EDF1E10F29CE}" type="presParOf" srcId="{42B98A01-7752-4CB5-BB00-58E5DC9388FB}" destId="{D0274BAD-6129-4658-81B1-EDE260907C63}" srcOrd="0" destOrd="0" presId="urn:microsoft.com/office/officeart/2005/8/layout/lProcess2"/>
    <dgm:cxn modelId="{65A2F339-A66E-4664-B5ED-14280A596F44}" type="presParOf" srcId="{42B98A01-7752-4CB5-BB00-58E5DC9388FB}" destId="{AA5A4AE0-06D3-42F9-9611-62ECCC0B20EC}" srcOrd="1" destOrd="0" presId="urn:microsoft.com/office/officeart/2005/8/layout/lProcess2"/>
    <dgm:cxn modelId="{BE4388AB-47FE-4FC8-85C9-0DD5C543D756}" type="presParOf" srcId="{42B98A01-7752-4CB5-BB00-58E5DC9388FB}" destId="{3EC9F10E-9D56-471C-8EE2-763E32005C0E}" srcOrd="2" destOrd="0" presId="urn:microsoft.com/office/officeart/2005/8/layout/lProcess2"/>
    <dgm:cxn modelId="{C886F4AA-DC59-4CEE-8521-02F808DBD0BE}" type="presParOf" srcId="{3EC9F10E-9D56-471C-8EE2-763E32005C0E}" destId="{35A2F787-0894-4AB9-8464-A475CB1F42C4}" srcOrd="0" destOrd="0" presId="urn:microsoft.com/office/officeart/2005/8/layout/lProcess2"/>
    <dgm:cxn modelId="{C4D951E3-9503-4EE4-9E39-399D465C9297}" type="presParOf" srcId="{35A2F787-0894-4AB9-8464-A475CB1F42C4}" destId="{89D5B994-F5E8-4CD9-8EAB-650B479B41E2}" srcOrd="0" destOrd="0" presId="urn:microsoft.com/office/officeart/2005/8/layout/lProcess2"/>
    <dgm:cxn modelId="{74EA2F38-9D00-43AB-8123-6CEFB81FE1E7}" type="presParOf" srcId="{35A2F787-0894-4AB9-8464-A475CB1F42C4}" destId="{FB004723-D510-4306-9B88-EDDDE939DCFF}" srcOrd="1" destOrd="0" presId="urn:microsoft.com/office/officeart/2005/8/layout/lProcess2"/>
    <dgm:cxn modelId="{CD41B967-1A47-4A9A-85A1-26E7256E1F0C}" type="presParOf" srcId="{35A2F787-0894-4AB9-8464-A475CB1F42C4}" destId="{3F2F86B9-B4D9-466D-9B8D-8246EF7BFAA6}" srcOrd="2" destOrd="0" presId="urn:microsoft.com/office/officeart/2005/8/layout/lProcess2"/>
    <dgm:cxn modelId="{1B202486-51B4-423B-AE58-988DFDAE1A5A}" type="presParOf" srcId="{35A2F787-0894-4AB9-8464-A475CB1F42C4}" destId="{651F4694-4F6A-4D7F-8818-81F785DE3CE2}" srcOrd="3" destOrd="0" presId="urn:microsoft.com/office/officeart/2005/8/layout/lProcess2"/>
    <dgm:cxn modelId="{472CDBE7-6F3A-4529-B99D-D29725201566}" type="presParOf" srcId="{35A2F787-0894-4AB9-8464-A475CB1F42C4}" destId="{5BB248A9-FF08-4974-942E-78BD6B745FDE}" srcOrd="4" destOrd="0" presId="urn:microsoft.com/office/officeart/2005/8/layout/lProcess2"/>
    <dgm:cxn modelId="{354542C3-A463-47F1-A6B9-02E3068DE3A1}" type="presParOf" srcId="{35A2F787-0894-4AB9-8464-A475CB1F42C4}" destId="{86542D89-C80A-4E29-93F2-1CD130AED4E8}" srcOrd="5" destOrd="0" presId="urn:microsoft.com/office/officeart/2005/8/layout/lProcess2"/>
    <dgm:cxn modelId="{6BD0DBC8-7AC1-4CFF-8D64-84965B64D122}" type="presParOf" srcId="{35A2F787-0894-4AB9-8464-A475CB1F42C4}" destId="{E3CD77A9-9B5A-4AA3-A54B-30217C6B9D72}" srcOrd="6" destOrd="0" presId="urn:microsoft.com/office/officeart/2005/8/layout/lProcess2"/>
    <dgm:cxn modelId="{B26559F8-FCEB-42DA-BD8B-717C560F4970}" type="presParOf" srcId="{97722A25-8A09-4F50-9815-31440D166413}" destId="{0C5CB157-028C-4C7B-8637-619454A73389}" srcOrd="1" destOrd="0" presId="urn:microsoft.com/office/officeart/2005/8/layout/lProcess2"/>
    <dgm:cxn modelId="{9C03CC04-1A47-4EF5-B73D-A71FFE6FB89D}" type="presParOf" srcId="{97722A25-8A09-4F50-9815-31440D166413}" destId="{DDB6D1EF-3877-47E5-9B66-6FB30ADDF9D9}" srcOrd="2" destOrd="0" presId="urn:microsoft.com/office/officeart/2005/8/layout/lProcess2"/>
    <dgm:cxn modelId="{89CB587E-AD14-4113-8B07-C6875903F4FA}" type="presParOf" srcId="{DDB6D1EF-3877-47E5-9B66-6FB30ADDF9D9}" destId="{160AA0D7-89BC-4EAF-8C35-4E0E3D06DF48}" srcOrd="0" destOrd="0" presId="urn:microsoft.com/office/officeart/2005/8/layout/lProcess2"/>
    <dgm:cxn modelId="{26EFB745-58B2-4B89-9643-E002B68855BC}" type="presParOf" srcId="{DDB6D1EF-3877-47E5-9B66-6FB30ADDF9D9}" destId="{44379028-8F55-4953-9E83-230B16262B96}" srcOrd="1" destOrd="0" presId="urn:microsoft.com/office/officeart/2005/8/layout/lProcess2"/>
    <dgm:cxn modelId="{F80E1D3A-3584-4A1A-A716-6B064B51CD77}" type="presParOf" srcId="{DDB6D1EF-3877-47E5-9B66-6FB30ADDF9D9}" destId="{83C04F78-3325-43D2-9A19-E03E0965DDB4}" srcOrd="2" destOrd="0" presId="urn:microsoft.com/office/officeart/2005/8/layout/lProcess2"/>
    <dgm:cxn modelId="{FDF91B53-9188-4D34-A274-0380B9887527}" type="presParOf" srcId="{83C04F78-3325-43D2-9A19-E03E0965DDB4}" destId="{E6464405-44AA-475A-9D1C-9429648D1230}" srcOrd="0" destOrd="0" presId="urn:microsoft.com/office/officeart/2005/8/layout/lProcess2"/>
    <dgm:cxn modelId="{F5F98DBE-D4DF-4185-877D-BB0C2BBBA2DE}" type="presParOf" srcId="{E6464405-44AA-475A-9D1C-9429648D1230}" destId="{478BAB92-D1CB-4721-94F2-BE2F176F5884}" srcOrd="0" destOrd="0" presId="urn:microsoft.com/office/officeart/2005/8/layout/lProcess2"/>
    <dgm:cxn modelId="{6AC4FBB9-EEF7-4ED3-83D1-E6D9E93E19E7}" type="presParOf" srcId="{E6464405-44AA-475A-9D1C-9429648D1230}" destId="{FA857006-5337-4C7E-A122-E07EA8D59F9A}" srcOrd="1" destOrd="0" presId="urn:microsoft.com/office/officeart/2005/8/layout/lProcess2"/>
    <dgm:cxn modelId="{B7B4E9E9-C882-40AE-81BD-B77F60C1B27F}" type="presParOf" srcId="{E6464405-44AA-475A-9D1C-9429648D1230}" destId="{0F4BB57B-0EE7-4AB8-A1F0-DEB2A8EFFCD4}" srcOrd="2" destOrd="0" presId="urn:microsoft.com/office/officeart/2005/8/layout/lProcess2"/>
    <dgm:cxn modelId="{B4BD2103-D7A7-4747-BA98-5DA69FBF5498}" type="presParOf" srcId="{E6464405-44AA-475A-9D1C-9429648D1230}" destId="{94CB1A0A-8576-4FBB-B0A0-E91FDB047C5E}" srcOrd="3" destOrd="0" presId="urn:microsoft.com/office/officeart/2005/8/layout/lProcess2"/>
    <dgm:cxn modelId="{1269B583-CC91-4581-A5D5-6066A7BB398E}" type="presParOf" srcId="{E6464405-44AA-475A-9D1C-9429648D1230}" destId="{F66DB85B-622C-4FEE-9C15-DC13E30F90EF}" srcOrd="4" destOrd="0" presId="urn:microsoft.com/office/officeart/2005/8/layout/lProcess2"/>
    <dgm:cxn modelId="{493F3CB8-36A0-4075-8B8E-F5B0BA2712CE}" type="presParOf" srcId="{E6464405-44AA-475A-9D1C-9429648D1230}" destId="{FDADBD8C-9563-4638-8F7A-59ADAD5E509F}" srcOrd="5" destOrd="0" presId="urn:microsoft.com/office/officeart/2005/8/layout/lProcess2"/>
    <dgm:cxn modelId="{9841D0BD-535E-41B8-A8A9-292C9F0D6907}" type="presParOf" srcId="{E6464405-44AA-475A-9D1C-9429648D1230}" destId="{BD323D05-F2A7-4180-A7FC-71BF6C1DA4F0}" srcOrd="6" destOrd="0" presId="urn:microsoft.com/office/officeart/2005/8/layout/lProcess2"/>
    <dgm:cxn modelId="{DB2ED53B-5516-422E-8B30-95CAAE04000D}" type="presParOf" srcId="{E6464405-44AA-475A-9D1C-9429648D1230}" destId="{54028920-E971-4CC0-B96D-7D764E5CAA1C}" srcOrd="7" destOrd="0" presId="urn:microsoft.com/office/officeart/2005/8/layout/lProcess2"/>
    <dgm:cxn modelId="{92C8E449-D733-4F7A-8F7E-828239019C02}" type="presParOf" srcId="{E6464405-44AA-475A-9D1C-9429648D1230}" destId="{1E1B402E-570F-4F31-BEBF-BBA68A99CDDF}" srcOrd="8" destOrd="0" presId="urn:microsoft.com/office/officeart/2005/8/layout/lProcess2"/>
    <dgm:cxn modelId="{9C3E0095-0D5F-463A-A3E9-655BAFF5436E}" type="presParOf" srcId="{E6464405-44AA-475A-9D1C-9429648D1230}" destId="{3C0607B1-E44F-4404-A2D4-6B732DA1B9AA}" srcOrd="9" destOrd="0" presId="urn:microsoft.com/office/officeart/2005/8/layout/lProcess2"/>
    <dgm:cxn modelId="{F13F9029-04E7-460A-992A-3140182B9678}" type="presParOf" srcId="{E6464405-44AA-475A-9D1C-9429648D1230}" destId="{0D2E1E05-FB72-49A2-8CAC-42566719B034}"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74BAD-6129-4658-81B1-EDE260907C63}">
      <dsp:nvSpPr>
        <dsp:cNvPr id="0" name=""/>
        <dsp:cNvSpPr/>
      </dsp:nvSpPr>
      <dsp:spPr>
        <a:xfrm>
          <a:off x="4385" y="0"/>
          <a:ext cx="4218905" cy="4701432"/>
        </a:xfrm>
        <a:prstGeom prst="roundRect">
          <a:avLst>
            <a:gd name="adj" fmla="val 10000"/>
          </a:avLst>
        </a:prstGeom>
        <a:solidFill>
          <a:schemeClr val="accent6">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dsp:style>
      <dsp:txBody>
        <a:bodyPr spcFirstLastPara="0" vert="horz" wrap="square" lIns="232410" tIns="232410" rIns="232410" bIns="23241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711450">
            <a:lnSpc>
              <a:spcPct val="90000"/>
            </a:lnSpc>
            <a:spcBef>
              <a:spcPct val="0"/>
            </a:spcBef>
            <a:spcAft>
              <a:spcPct val="35000"/>
            </a:spcAft>
          </a:pPr>
          <a:r>
            <a:rPr lang="en-US" sz="6100" b="1" kern="1200"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God</a:t>
          </a:r>
          <a:endParaRPr lang="en-US" sz="6100" b="1" kern="1200"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sp:txBody>
      <dsp:txXfrm>
        <a:off x="4385" y="0"/>
        <a:ext cx="4218905" cy="1410429"/>
      </dsp:txXfrm>
    </dsp:sp>
    <dsp:sp modelId="{89D5B994-F5E8-4CD9-8EAB-650B479B41E2}">
      <dsp:nvSpPr>
        <dsp:cNvPr id="0" name=""/>
        <dsp:cNvSpPr/>
      </dsp:nvSpPr>
      <dsp:spPr>
        <a:xfrm>
          <a:off x="426276" y="1410544"/>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1. You shall have no other gods before Me.</a:t>
          </a:r>
          <a:endParaRPr lang="en-US" sz="1600" kern="1200" dirty="0"/>
        </a:p>
      </dsp:txBody>
      <dsp:txXfrm>
        <a:off x="446336" y="1430604"/>
        <a:ext cx="3335004" cy="644778"/>
      </dsp:txXfrm>
    </dsp:sp>
    <dsp:sp modelId="{3F2F86B9-B4D9-466D-9B8D-8246EF7BFAA6}">
      <dsp:nvSpPr>
        <dsp:cNvPr id="0" name=""/>
        <dsp:cNvSpPr/>
      </dsp:nvSpPr>
      <dsp:spPr>
        <a:xfrm>
          <a:off x="426276" y="2200811"/>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2. You shall not make for yourself a carved image.</a:t>
          </a:r>
          <a:endParaRPr lang="en-US" sz="1600" kern="1200" dirty="0"/>
        </a:p>
      </dsp:txBody>
      <dsp:txXfrm>
        <a:off x="446336" y="2220871"/>
        <a:ext cx="3335004" cy="644778"/>
      </dsp:txXfrm>
    </dsp:sp>
    <dsp:sp modelId="{5BB248A9-FF08-4974-942E-78BD6B745FDE}">
      <dsp:nvSpPr>
        <dsp:cNvPr id="0" name=""/>
        <dsp:cNvSpPr/>
      </dsp:nvSpPr>
      <dsp:spPr>
        <a:xfrm>
          <a:off x="426276" y="2991079"/>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3. You shall not take the name of the Lord your God in vain.</a:t>
          </a:r>
          <a:endParaRPr lang="en-US" sz="1600" kern="1200" dirty="0"/>
        </a:p>
      </dsp:txBody>
      <dsp:txXfrm>
        <a:off x="446336" y="3011139"/>
        <a:ext cx="3335004" cy="644778"/>
      </dsp:txXfrm>
    </dsp:sp>
    <dsp:sp modelId="{E3CD77A9-9B5A-4AA3-A54B-30217C6B9D72}">
      <dsp:nvSpPr>
        <dsp:cNvPr id="0" name=""/>
        <dsp:cNvSpPr/>
      </dsp:nvSpPr>
      <dsp:spPr>
        <a:xfrm>
          <a:off x="426276" y="3781347"/>
          <a:ext cx="3375124" cy="6848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4. Remember the Sabbath day, to keep it holy.</a:t>
          </a:r>
          <a:endParaRPr lang="en-US" sz="1600" kern="1200" dirty="0"/>
        </a:p>
      </dsp:txBody>
      <dsp:txXfrm>
        <a:off x="446336" y="3801407"/>
        <a:ext cx="3335004" cy="644778"/>
      </dsp:txXfrm>
    </dsp:sp>
    <dsp:sp modelId="{160AA0D7-89BC-4EAF-8C35-4E0E3D06DF48}">
      <dsp:nvSpPr>
        <dsp:cNvPr id="0" name=""/>
        <dsp:cNvSpPr/>
      </dsp:nvSpPr>
      <dsp:spPr>
        <a:xfrm>
          <a:off x="4539708" y="0"/>
          <a:ext cx="4218905" cy="4701432"/>
        </a:xfrm>
        <a:prstGeom prst="roundRect">
          <a:avLst>
            <a:gd name="adj" fmla="val 10000"/>
          </a:avLst>
        </a:prstGeom>
        <a:solidFill>
          <a:schemeClr val="accent6">
            <a:lumMod val="40000"/>
            <a:lumOff val="6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2">
          <a:scrgbClr r="0" g="0" b="0"/>
        </a:effectRef>
        <a:fontRef idx="minor"/>
      </dsp:style>
      <dsp:txBody>
        <a:bodyPr spcFirstLastPara="0" vert="horz" wrap="square" lIns="232410" tIns="232410" rIns="232410" bIns="23241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711450">
            <a:lnSpc>
              <a:spcPct val="90000"/>
            </a:lnSpc>
            <a:spcBef>
              <a:spcPct val="0"/>
            </a:spcBef>
            <a:spcAft>
              <a:spcPct val="35000"/>
            </a:spcAft>
          </a:pPr>
          <a:r>
            <a:rPr lang="en-US" sz="6100" b="1" kern="1200" cap="none" spc="0" smtClean="0">
              <a:ln w="11430"/>
              <a:solidFill>
                <a:schemeClr val="accent6">
                  <a:lumMod val="75000"/>
                </a:schemeClr>
              </a:solidFill>
              <a:effectLst>
                <a:outerShdw blurRad="50800" dist="39000" dir="5460000" algn="tl">
                  <a:srgbClr val="000000">
                    <a:alpha val="38000"/>
                  </a:srgbClr>
                </a:outerShdw>
              </a:effectLst>
              <a:latin typeface="Benguiat Bk BT" pitchFamily="18" charset="0"/>
            </a:rPr>
            <a:t>Love Man</a:t>
          </a:r>
          <a:endParaRPr lang="en-US" sz="6100" b="1" kern="1200" cap="none" spc="0" dirty="0">
            <a:ln w="11430"/>
            <a:solidFill>
              <a:schemeClr val="accent6">
                <a:lumMod val="75000"/>
              </a:schemeClr>
            </a:solidFill>
            <a:effectLst>
              <a:outerShdw blurRad="50800" dist="39000" dir="5460000" algn="tl">
                <a:srgbClr val="000000">
                  <a:alpha val="38000"/>
                </a:srgbClr>
              </a:outerShdw>
            </a:effectLst>
            <a:latin typeface="Benguiat Bk BT" pitchFamily="18" charset="0"/>
          </a:endParaRPr>
        </a:p>
      </dsp:txBody>
      <dsp:txXfrm>
        <a:off x="4539708" y="0"/>
        <a:ext cx="4218905" cy="1410429"/>
      </dsp:txXfrm>
    </dsp:sp>
    <dsp:sp modelId="{478BAB92-D1CB-4721-94F2-BE2F176F5884}">
      <dsp:nvSpPr>
        <dsp:cNvPr id="0" name=""/>
        <dsp:cNvSpPr/>
      </dsp:nvSpPr>
      <dsp:spPr>
        <a:xfrm>
          <a:off x="4961599" y="1410659"/>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5. Honor your father and your mother.</a:t>
          </a:r>
          <a:endParaRPr lang="en-US" sz="1600" kern="1200" dirty="0"/>
        </a:p>
      </dsp:txBody>
      <dsp:txXfrm>
        <a:off x="4974819" y="1423879"/>
        <a:ext cx="3348684" cy="424936"/>
      </dsp:txXfrm>
    </dsp:sp>
    <dsp:sp modelId="{0F4BB57B-0EE7-4AB8-A1F0-DEB2A8EFFCD4}">
      <dsp:nvSpPr>
        <dsp:cNvPr id="0" name=""/>
        <dsp:cNvSpPr/>
      </dsp:nvSpPr>
      <dsp:spPr>
        <a:xfrm>
          <a:off x="4961599" y="1931478"/>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6. You shall not murder.</a:t>
          </a:r>
          <a:endParaRPr lang="en-US" sz="1600" kern="1200" dirty="0"/>
        </a:p>
      </dsp:txBody>
      <dsp:txXfrm>
        <a:off x="4974819" y="1944698"/>
        <a:ext cx="3348684" cy="424936"/>
      </dsp:txXfrm>
    </dsp:sp>
    <dsp:sp modelId="{F66DB85B-622C-4FEE-9C15-DC13E30F90EF}">
      <dsp:nvSpPr>
        <dsp:cNvPr id="0" name=""/>
        <dsp:cNvSpPr/>
      </dsp:nvSpPr>
      <dsp:spPr>
        <a:xfrm>
          <a:off x="4961599" y="2452297"/>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7. You shall not commit adultery.</a:t>
          </a:r>
          <a:endParaRPr lang="en-US" sz="1600" kern="1200" dirty="0"/>
        </a:p>
      </dsp:txBody>
      <dsp:txXfrm>
        <a:off x="4974819" y="2465517"/>
        <a:ext cx="3348684" cy="424936"/>
      </dsp:txXfrm>
    </dsp:sp>
    <dsp:sp modelId="{BD323D05-F2A7-4180-A7FC-71BF6C1DA4F0}">
      <dsp:nvSpPr>
        <dsp:cNvPr id="0" name=""/>
        <dsp:cNvSpPr/>
      </dsp:nvSpPr>
      <dsp:spPr>
        <a:xfrm>
          <a:off x="4961599" y="2973116"/>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8. You shall not steal. </a:t>
          </a:r>
          <a:endParaRPr lang="en-US" sz="1600" kern="1200" dirty="0"/>
        </a:p>
      </dsp:txBody>
      <dsp:txXfrm>
        <a:off x="4974819" y="2986336"/>
        <a:ext cx="3348684" cy="424936"/>
      </dsp:txXfrm>
    </dsp:sp>
    <dsp:sp modelId="{1E1B402E-570F-4F31-BEBF-BBA68A99CDDF}">
      <dsp:nvSpPr>
        <dsp:cNvPr id="0" name=""/>
        <dsp:cNvSpPr/>
      </dsp:nvSpPr>
      <dsp:spPr>
        <a:xfrm>
          <a:off x="4961599" y="3493935"/>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9. You shall not bear false witness.</a:t>
          </a:r>
          <a:endParaRPr lang="en-US" sz="1600" kern="1200" dirty="0"/>
        </a:p>
      </dsp:txBody>
      <dsp:txXfrm>
        <a:off x="4974819" y="3507155"/>
        <a:ext cx="3348684" cy="424936"/>
      </dsp:txXfrm>
    </dsp:sp>
    <dsp:sp modelId="{0D2E1E05-FB72-49A2-8CAC-42566719B034}">
      <dsp:nvSpPr>
        <dsp:cNvPr id="0" name=""/>
        <dsp:cNvSpPr/>
      </dsp:nvSpPr>
      <dsp:spPr>
        <a:xfrm>
          <a:off x="4961599" y="4014754"/>
          <a:ext cx="3375124" cy="4513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smtClean="0"/>
            <a:t>10</a:t>
          </a:r>
          <a:r>
            <a:rPr lang="en-US" sz="1600" kern="1200" dirty="0" smtClean="0"/>
            <a:t>. You shall not covet.</a:t>
          </a:r>
          <a:endParaRPr lang="en-US" sz="1600" kern="1200" dirty="0"/>
        </a:p>
      </dsp:txBody>
      <dsp:txXfrm>
        <a:off x="4974819" y="4027974"/>
        <a:ext cx="3348684" cy="4249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9CF94-1986-4BFC-B6A0-933A5CA82B54}" type="datetimeFigureOut">
              <a:rPr lang="en-US" smtClean="0"/>
              <a:t>7/20/2010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51CCB-D257-4896-B41E-4CB495409EFA}" type="slidenum">
              <a:rPr lang="en-US" smtClean="0"/>
              <a:t>‹#›</a:t>
            </a:fld>
            <a:endParaRPr lang="en-US"/>
          </a:p>
        </p:txBody>
      </p:sp>
    </p:spTree>
    <p:extLst>
      <p:ext uri="{BB962C8B-B14F-4D97-AF65-F5344CB8AC3E}">
        <p14:creationId xmlns:p14="http://schemas.microsoft.com/office/powerpoint/2010/main" val="223523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rossbooks.com/verse.asp?ref=Ex+20:7" TargetMode="External"/><Relationship Id="rId7" Type="http://schemas.openxmlformats.org/officeDocument/2006/relationships/hyperlink" Target="http://www.crossbooks.com/verse.asp?ref=Dt+5:11"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crossbooks.com/book.asp?pub=0&amp;book=137&amp;sec=00009392#links288" TargetMode="External"/><Relationship Id="rId5" Type="http://schemas.openxmlformats.org/officeDocument/2006/relationships/hyperlink" Target="http://www.crossbooks.com/verse.asp?ref=Ps+139:20" TargetMode="External"/><Relationship Id="rId4" Type="http://schemas.openxmlformats.org/officeDocument/2006/relationships/hyperlink" Target="http://www.crossbooks.com/verse.asp?ref=Lev+19:12"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rossbooks.com/verse.asp?ref=Ex+20:7" TargetMode="External"/><Relationship Id="rId7" Type="http://schemas.openxmlformats.org/officeDocument/2006/relationships/hyperlink" Target="http://www.crossbooks.com/verse.asp?ref=Dt+5:11"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crossbooks.com/book.asp?pub=0&amp;book=137&amp;sec=00009392#links288" TargetMode="External"/><Relationship Id="rId5" Type="http://schemas.openxmlformats.org/officeDocument/2006/relationships/hyperlink" Target="http://www.crossbooks.com/verse.asp?ref=Ps+139:20" TargetMode="External"/><Relationship Id="rId4" Type="http://schemas.openxmlformats.org/officeDocument/2006/relationships/hyperlink" Target="http://www.crossbooks.com/verse.asp?ref=Lev+19:12"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rossbooks.com/verse.asp?ref=Ex+20:7" TargetMode="External"/><Relationship Id="rId7" Type="http://schemas.openxmlformats.org/officeDocument/2006/relationships/hyperlink" Target="http://www.crossbooks.com/verse.asp?ref=Dt+5:1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crossbooks.com/book.asp?pub=0&amp;book=137&amp;sec=00009392#links288" TargetMode="External"/><Relationship Id="rId5" Type="http://schemas.openxmlformats.org/officeDocument/2006/relationships/hyperlink" Target="http://www.crossbooks.com/verse.asp?ref=Ps+139:20" TargetMode="External"/><Relationship Id="rId4" Type="http://schemas.openxmlformats.org/officeDocument/2006/relationships/hyperlink" Target="http://www.crossbooks.com/verse.asp?ref=Lev+19:12"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rossbooks.com/verse.asp?ref=Ex+20:7" TargetMode="External"/><Relationship Id="rId7" Type="http://schemas.openxmlformats.org/officeDocument/2006/relationships/hyperlink" Target="http://www.crossbooks.com/verse.asp?ref=Dt+5:11"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crossbooks.com/book.asp?pub=0&amp;book=137&amp;sec=00009392#links288" TargetMode="External"/><Relationship Id="rId5" Type="http://schemas.openxmlformats.org/officeDocument/2006/relationships/hyperlink" Target="http://www.crossbooks.com/verse.asp?ref=Ps+139:20" TargetMode="External"/><Relationship Id="rId4" Type="http://schemas.openxmlformats.org/officeDocument/2006/relationships/hyperlink" Target="http://www.crossbooks.com/verse.asp?ref=Lev+19:1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ww.crossbooks.com/verse.asp?ref=Dt+6:15" TargetMode="External"/><Relationship Id="rId3" Type="http://schemas.openxmlformats.org/officeDocument/2006/relationships/hyperlink" Target="http://www.crossbooks.com/verse.asp?ref=Ex+20:4-6" TargetMode="External"/><Relationship Id="rId7" Type="http://schemas.openxmlformats.org/officeDocument/2006/relationships/hyperlink" Target="http://www.crossbooks.com/verse.asp?ref=Dt+5:9" TargetMode="External"/><Relationship Id="rId12" Type="http://schemas.openxmlformats.org/officeDocument/2006/relationships/hyperlink" Target="http://www.crossbooks.com/verse.asp?ref=1Jn+5:3"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crossbooks.com/verse.asp?ref=Ex+34:14" TargetMode="External"/><Relationship Id="rId11" Type="http://schemas.openxmlformats.org/officeDocument/2006/relationships/hyperlink" Target="http://www.crossbooks.com/verse.asp?ref=Jos+24:19" TargetMode="External"/><Relationship Id="rId5" Type="http://schemas.openxmlformats.org/officeDocument/2006/relationships/hyperlink" Target="http://www.crossbooks.com/verse.asp?ref=Ex+34:17" TargetMode="External"/><Relationship Id="rId10" Type="http://schemas.openxmlformats.org/officeDocument/2006/relationships/hyperlink" Target="http://www.crossbooks.com/verse.asp?ref=Dt+32:21" TargetMode="External"/><Relationship Id="rId4" Type="http://schemas.openxmlformats.org/officeDocument/2006/relationships/hyperlink" Target="http://www.crossbooks.com/verse.asp?ref=Ex+20:3" TargetMode="External"/><Relationship Id="rId9" Type="http://schemas.openxmlformats.org/officeDocument/2006/relationships/hyperlink" Target="http://www.crossbooks.com/verse.asp?ref=Dt+32:1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understand the laws themselves, we must understand the nature of this covenant. The New Testament (as well as the United States Constitution) provides for the separation of church and state (civil government) (Matthew 22:15-22; John 18:33-36). But Old Testament Israel was a theocracy; church and state were combined. The Law told them how to worship God (e.g., Leviticus chapters 1 - 7), but it also organized their armies for war (e.g., Numbers chapter 2).</a:t>
            </a:r>
          </a:p>
          <a:p>
            <a:r>
              <a:rPr lang="en-US" sz="1200" kern="1200" dirty="0" smtClean="0">
                <a:solidFill>
                  <a:schemeClr val="tx1"/>
                </a:solidFill>
                <a:effectLst/>
                <a:latin typeface="+mn-lt"/>
                <a:ea typeface="+mn-ea"/>
                <a:cs typeface="+mn-cs"/>
              </a:rPr>
              <a:t>Old Testament law was very different from our civil law today. Most modern nations have a huge body of law intended to regulate every conceivable civil issue. Thus, as society changes, new laws are enacted yearly. The Old Testament "do's" and "don'ts" (e.g., Leviticus 19:9-14) were laws by example. They were intended to teach principles that could be applied to parallel situations. Thus, the Law once given from God to Israel did not have to be amended as society changed.</a:t>
            </a:r>
          </a:p>
          <a:p>
            <a:r>
              <a:rPr lang="en-US" sz="1200" kern="1200" dirty="0" smtClean="0">
                <a:solidFill>
                  <a:schemeClr val="tx1"/>
                </a:solidFill>
                <a:effectLst/>
                <a:latin typeface="+mn-lt"/>
                <a:ea typeface="+mn-ea"/>
                <a:cs typeface="+mn-cs"/>
              </a:rPr>
              <a:t>The Law also contained what is called "case law." These were regulations that applied in certain situations (cases) (e.g., Deuteronomy 15:12-17).</a:t>
            </a:r>
          </a:p>
          <a:p>
            <a:r>
              <a:rPr lang="en-US" sz="1200" kern="1200" dirty="0" smtClean="0">
                <a:solidFill>
                  <a:schemeClr val="tx1"/>
                </a:solidFill>
                <a:effectLst/>
                <a:latin typeface="+mn-lt"/>
                <a:ea typeface="+mn-ea"/>
                <a:cs typeface="+mn-cs"/>
              </a:rPr>
              <a:t>It is very difficult for us to see why God gave Israel some of its laws. For example, Moses commanded, "You shall not boil a young goat in its mother's milk." (Deuteronomy 14:21) Why? you might ask. Historians tell us this was a heathen magical practice intended to increase the production of flocks. This was apparently a "for example" law prohibiting Israel from practicing magic as the superstitious pagans around them did (cf. Deuteronomy 18:9-12).</a:t>
            </a:r>
          </a:p>
          <a:p>
            <a:endParaRPr lang="en-US" dirty="0"/>
          </a:p>
        </p:txBody>
      </p:sp>
      <p:sp>
        <p:nvSpPr>
          <p:cNvPr id="4" name="Slide Number Placeholder 3"/>
          <p:cNvSpPr>
            <a:spLocks noGrp="1"/>
          </p:cNvSpPr>
          <p:nvPr>
            <p:ph type="sldNum" sz="quarter" idx="10"/>
          </p:nvPr>
        </p:nvSpPr>
        <p:spPr/>
        <p:txBody>
          <a:bodyPr/>
          <a:lstStyle/>
          <a:p>
            <a:fld id="{6C86C2B1-313A-4E00-90B5-FC2F1C844DEA}" type="slidenum">
              <a:rPr lang="en-US" smtClean="0"/>
              <a:t>4</a:t>
            </a:fld>
            <a:endParaRPr lang="en-US"/>
          </a:p>
        </p:txBody>
      </p:sp>
    </p:spTree>
    <p:extLst>
      <p:ext uri="{BB962C8B-B14F-4D97-AF65-F5344CB8AC3E}">
        <p14:creationId xmlns:p14="http://schemas.microsoft.com/office/powerpoint/2010/main" val="1374368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17</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18</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third commandment (</a:t>
            </a:r>
            <a:r>
              <a:rPr lang="en-US" sz="1200" b="1" kern="1200" dirty="0" smtClean="0">
                <a:solidFill>
                  <a:schemeClr val="tx1"/>
                </a:solidFill>
                <a:effectLst/>
                <a:latin typeface="+mn-lt"/>
                <a:ea typeface="+mn-ea"/>
                <a:cs typeface="+mn-cs"/>
                <a:hlinkClick r:id="rId3"/>
              </a:rPr>
              <a:t>20:7</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hlinkClick r:id="rId3"/>
              </a:rPr>
              <a:t>20:7</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name of... God </a:t>
            </a:r>
            <a:r>
              <a:rPr lang="en-US" sz="1200" kern="1200" dirty="0" smtClean="0">
                <a:solidFill>
                  <a:schemeClr val="tx1"/>
                </a:solidFill>
                <a:effectLst/>
                <a:latin typeface="+mn-lt"/>
                <a:ea typeface="+mn-ea"/>
                <a:cs typeface="+mn-cs"/>
              </a:rPr>
              <a:t>should be honored and protected. The Israelites were not to use His name for any idle, frivolous, or insincere purpose (such as speaking His name when taking an oath with no intention of keeping it, </a:t>
            </a:r>
            <a:r>
              <a:rPr lang="en-US" sz="1200" kern="1200" dirty="0" smtClean="0">
                <a:solidFill>
                  <a:schemeClr val="tx1"/>
                </a:solidFill>
                <a:effectLst/>
                <a:latin typeface="+mn-lt"/>
                <a:ea typeface="+mn-ea"/>
                <a:cs typeface="+mn-cs"/>
                <a:hlinkClick r:id="rId4"/>
              </a:rPr>
              <a:t>Lev. 19:12</a:t>
            </a:r>
            <a:r>
              <a:rPr lang="en-US" sz="1200" kern="1200" dirty="0" smtClean="0">
                <a:solidFill>
                  <a:schemeClr val="tx1"/>
                </a:solidFill>
                <a:effectLst/>
                <a:latin typeface="+mn-lt"/>
                <a:ea typeface="+mn-ea"/>
                <a:cs typeface="+mn-cs"/>
              </a:rPr>
              <a:t>). People should not use His name for selfish or evil purposes (cf. </a:t>
            </a:r>
            <a:r>
              <a:rPr lang="en-US" sz="1200" kern="1200" dirty="0" smtClean="0">
                <a:solidFill>
                  <a:schemeClr val="tx1"/>
                </a:solidFill>
                <a:effectLst/>
                <a:latin typeface="+mn-lt"/>
                <a:ea typeface="+mn-ea"/>
                <a:cs typeface="+mn-cs"/>
                <a:hlinkClick r:id="rId5"/>
              </a:rPr>
              <a:t>Ps. 139:20</a:t>
            </a:r>
            <a:r>
              <a:rPr lang="en-US" sz="1200" kern="1200" dirty="0" smtClean="0">
                <a:solidFill>
                  <a:schemeClr val="tx1"/>
                </a:solidFill>
                <a:effectLst/>
                <a:latin typeface="+mn-lt"/>
                <a:ea typeface="+mn-ea"/>
                <a:cs typeface="+mn-cs"/>
              </a:rPr>
              <a:t>; also see </a:t>
            </a:r>
            <a:r>
              <a:rPr lang="en-US" sz="1200" kern="1200" dirty="0" smtClean="0">
                <a:solidFill>
                  <a:schemeClr val="tx1"/>
                </a:solidFill>
                <a:effectLst/>
                <a:latin typeface="+mn-lt"/>
                <a:ea typeface="+mn-ea"/>
                <a:cs typeface="+mn-cs"/>
                <a:hlinkClick r:id="rId6"/>
              </a:rPr>
              <a:t>comments</a:t>
            </a:r>
            <a:r>
              <a:rPr lang="en-US" sz="1200" kern="120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hlinkClick r:id="rId7"/>
              </a:rPr>
              <a:t>Deut. 5:11</a:t>
            </a:r>
            <a:r>
              <a:rPr lang="en-US" sz="1200" kern="1200" dirty="0" smtClean="0">
                <a:solidFill>
                  <a:schemeClr val="tx1"/>
                </a:solidFill>
                <a:effectLst/>
                <a:latin typeface="+mn-lt"/>
                <a:ea typeface="+mn-ea"/>
                <a:cs typeface="+mn-cs"/>
              </a:rPr>
              <a:t>), thereby seeking to usurp His authority.</a:t>
            </a:r>
          </a:p>
          <a:p>
            <a:r>
              <a:rPr lang="en-US" dirty="0" smtClean="0"/>
              <a:t>— Bible Knowledge Commentary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b="1" dirty="0" smtClean="0"/>
              <a:t>misuse </a:t>
            </a:r>
            <a:r>
              <a:rPr lang="en-US" dirty="0" smtClean="0"/>
              <a:t>God’s </a:t>
            </a:r>
            <a:r>
              <a:rPr lang="en-US" b="1" dirty="0" smtClean="0"/>
              <a:t>name </a:t>
            </a:r>
            <a:r>
              <a:rPr lang="en-US" dirty="0" smtClean="0"/>
              <a:t>means literally, “to lift it up to or attach it to emptiness.” This command forbids using God’s name in profanity but it includes more. The third commandment is a directive against using God’s name in a manipulative way (e.g., His name is not to be used in magic or to curse someone). Today a Christian who uses God’s name flippantly or falsely attributes a wrong act to God has broken this commandment.— Bible Knowledge Commentary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20</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third commandment (</a:t>
            </a:r>
            <a:r>
              <a:rPr lang="en-US" sz="1200" b="1" kern="1200" dirty="0" smtClean="0">
                <a:solidFill>
                  <a:schemeClr val="tx1"/>
                </a:solidFill>
                <a:effectLst/>
                <a:latin typeface="+mn-lt"/>
                <a:ea typeface="+mn-ea"/>
                <a:cs typeface="+mn-cs"/>
                <a:hlinkClick r:id="rId3"/>
              </a:rPr>
              <a:t>20:7</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hlinkClick r:id="rId3"/>
              </a:rPr>
              <a:t>20:7</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name of... God </a:t>
            </a:r>
            <a:r>
              <a:rPr lang="en-US" sz="1200" kern="1200" dirty="0" smtClean="0">
                <a:solidFill>
                  <a:schemeClr val="tx1"/>
                </a:solidFill>
                <a:effectLst/>
                <a:latin typeface="+mn-lt"/>
                <a:ea typeface="+mn-ea"/>
                <a:cs typeface="+mn-cs"/>
              </a:rPr>
              <a:t>should be honored and protected. The Israelites were not to use His name for any idle, frivolous, or insincere purpose (such as speaking His name when taking an oath with no intention of keeping it, </a:t>
            </a:r>
            <a:r>
              <a:rPr lang="en-US" sz="1200" kern="1200" dirty="0" smtClean="0">
                <a:solidFill>
                  <a:schemeClr val="tx1"/>
                </a:solidFill>
                <a:effectLst/>
                <a:latin typeface="+mn-lt"/>
                <a:ea typeface="+mn-ea"/>
                <a:cs typeface="+mn-cs"/>
                <a:hlinkClick r:id="rId4"/>
              </a:rPr>
              <a:t>Lev. 19:12</a:t>
            </a:r>
            <a:r>
              <a:rPr lang="en-US" sz="1200" kern="1200" dirty="0" smtClean="0">
                <a:solidFill>
                  <a:schemeClr val="tx1"/>
                </a:solidFill>
                <a:effectLst/>
                <a:latin typeface="+mn-lt"/>
                <a:ea typeface="+mn-ea"/>
                <a:cs typeface="+mn-cs"/>
              </a:rPr>
              <a:t>). People should not use His name for selfish or evil purposes (cf. </a:t>
            </a:r>
            <a:r>
              <a:rPr lang="en-US" sz="1200" kern="1200" dirty="0" smtClean="0">
                <a:solidFill>
                  <a:schemeClr val="tx1"/>
                </a:solidFill>
                <a:effectLst/>
                <a:latin typeface="+mn-lt"/>
                <a:ea typeface="+mn-ea"/>
                <a:cs typeface="+mn-cs"/>
                <a:hlinkClick r:id="rId5"/>
              </a:rPr>
              <a:t>Ps. 139:20</a:t>
            </a:r>
            <a:r>
              <a:rPr lang="en-US" sz="1200" kern="1200" dirty="0" smtClean="0">
                <a:solidFill>
                  <a:schemeClr val="tx1"/>
                </a:solidFill>
                <a:effectLst/>
                <a:latin typeface="+mn-lt"/>
                <a:ea typeface="+mn-ea"/>
                <a:cs typeface="+mn-cs"/>
              </a:rPr>
              <a:t>; also see </a:t>
            </a:r>
            <a:r>
              <a:rPr lang="en-US" sz="1200" kern="1200" dirty="0" smtClean="0">
                <a:solidFill>
                  <a:schemeClr val="tx1"/>
                </a:solidFill>
                <a:effectLst/>
                <a:latin typeface="+mn-lt"/>
                <a:ea typeface="+mn-ea"/>
                <a:cs typeface="+mn-cs"/>
                <a:hlinkClick r:id="rId6"/>
              </a:rPr>
              <a:t>comments</a:t>
            </a:r>
            <a:r>
              <a:rPr lang="en-US" sz="1200" kern="120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hlinkClick r:id="rId7"/>
              </a:rPr>
              <a:t>Deut. 5:11</a:t>
            </a:r>
            <a:r>
              <a:rPr lang="en-US" sz="1200" kern="1200" dirty="0" smtClean="0">
                <a:solidFill>
                  <a:schemeClr val="tx1"/>
                </a:solidFill>
                <a:effectLst/>
                <a:latin typeface="+mn-lt"/>
                <a:ea typeface="+mn-ea"/>
                <a:cs typeface="+mn-cs"/>
              </a:rPr>
              <a:t>), thereby seeking to usurp His authority.</a:t>
            </a:r>
          </a:p>
          <a:p>
            <a:r>
              <a:rPr lang="en-US" dirty="0" smtClean="0"/>
              <a:t>— Bible Knowledge Commentary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b="1" dirty="0" smtClean="0"/>
              <a:t>misuse </a:t>
            </a:r>
            <a:r>
              <a:rPr lang="en-US" dirty="0" smtClean="0"/>
              <a:t>God’s </a:t>
            </a:r>
            <a:r>
              <a:rPr lang="en-US" b="1" dirty="0" smtClean="0"/>
              <a:t>name </a:t>
            </a:r>
            <a:r>
              <a:rPr lang="en-US" dirty="0" smtClean="0"/>
              <a:t>means literally, “to lift it up to or attach it to emptiness.” This command forbids using God’s name in profanity but it includes more. The third commandment is a directive against using God’s name in a manipulative way (e.g., His name is not to be used in magic or to curse someone). Today a Christian who uses God’s name flippantly or falsely attributes a wrong act to God has broken this commandment.— Bible Knowledge Commentary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21</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third commandment (</a:t>
            </a:r>
            <a:r>
              <a:rPr lang="en-US" sz="1200" b="1" kern="1200" dirty="0" smtClean="0">
                <a:solidFill>
                  <a:schemeClr val="tx1"/>
                </a:solidFill>
                <a:effectLst/>
                <a:latin typeface="+mn-lt"/>
                <a:ea typeface="+mn-ea"/>
                <a:cs typeface="+mn-cs"/>
                <a:hlinkClick r:id="rId3"/>
              </a:rPr>
              <a:t>20:7</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hlinkClick r:id="rId3"/>
              </a:rPr>
              <a:t>20:7</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name of... God </a:t>
            </a:r>
            <a:r>
              <a:rPr lang="en-US" sz="1200" kern="1200" dirty="0" smtClean="0">
                <a:solidFill>
                  <a:schemeClr val="tx1"/>
                </a:solidFill>
                <a:effectLst/>
                <a:latin typeface="+mn-lt"/>
                <a:ea typeface="+mn-ea"/>
                <a:cs typeface="+mn-cs"/>
              </a:rPr>
              <a:t>should be honored and protected. The Israelites were not to use His name for any idle, frivolous, or insincere purpose (such as speaking His name when taking an oath with no intention of keeping it, </a:t>
            </a:r>
            <a:r>
              <a:rPr lang="en-US" sz="1200" kern="1200" dirty="0" smtClean="0">
                <a:solidFill>
                  <a:schemeClr val="tx1"/>
                </a:solidFill>
                <a:effectLst/>
                <a:latin typeface="+mn-lt"/>
                <a:ea typeface="+mn-ea"/>
                <a:cs typeface="+mn-cs"/>
                <a:hlinkClick r:id="rId4"/>
              </a:rPr>
              <a:t>Lev. 19:12</a:t>
            </a:r>
            <a:r>
              <a:rPr lang="en-US" sz="1200" kern="1200" dirty="0" smtClean="0">
                <a:solidFill>
                  <a:schemeClr val="tx1"/>
                </a:solidFill>
                <a:effectLst/>
                <a:latin typeface="+mn-lt"/>
                <a:ea typeface="+mn-ea"/>
                <a:cs typeface="+mn-cs"/>
              </a:rPr>
              <a:t>). People should not use His name for selfish or evil purposes (cf. </a:t>
            </a:r>
            <a:r>
              <a:rPr lang="en-US" sz="1200" kern="1200" dirty="0" smtClean="0">
                <a:solidFill>
                  <a:schemeClr val="tx1"/>
                </a:solidFill>
                <a:effectLst/>
                <a:latin typeface="+mn-lt"/>
                <a:ea typeface="+mn-ea"/>
                <a:cs typeface="+mn-cs"/>
                <a:hlinkClick r:id="rId5"/>
              </a:rPr>
              <a:t>Ps. 139:20</a:t>
            </a:r>
            <a:r>
              <a:rPr lang="en-US" sz="1200" kern="1200" dirty="0" smtClean="0">
                <a:solidFill>
                  <a:schemeClr val="tx1"/>
                </a:solidFill>
                <a:effectLst/>
                <a:latin typeface="+mn-lt"/>
                <a:ea typeface="+mn-ea"/>
                <a:cs typeface="+mn-cs"/>
              </a:rPr>
              <a:t>; also see </a:t>
            </a:r>
            <a:r>
              <a:rPr lang="en-US" sz="1200" kern="1200" dirty="0" smtClean="0">
                <a:solidFill>
                  <a:schemeClr val="tx1"/>
                </a:solidFill>
                <a:effectLst/>
                <a:latin typeface="+mn-lt"/>
                <a:ea typeface="+mn-ea"/>
                <a:cs typeface="+mn-cs"/>
                <a:hlinkClick r:id="rId6"/>
              </a:rPr>
              <a:t>comments</a:t>
            </a:r>
            <a:r>
              <a:rPr lang="en-US" sz="1200" kern="120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hlinkClick r:id="rId7"/>
              </a:rPr>
              <a:t>Deut. 5:11</a:t>
            </a:r>
            <a:r>
              <a:rPr lang="en-US" sz="1200" kern="1200" dirty="0" smtClean="0">
                <a:solidFill>
                  <a:schemeClr val="tx1"/>
                </a:solidFill>
                <a:effectLst/>
                <a:latin typeface="+mn-lt"/>
                <a:ea typeface="+mn-ea"/>
                <a:cs typeface="+mn-cs"/>
              </a:rPr>
              <a:t>), thereby seeking to usurp His authority.</a:t>
            </a:r>
          </a:p>
          <a:p>
            <a:r>
              <a:rPr lang="en-US" dirty="0" smtClean="0"/>
              <a:t>— Bible Knowledge Commentary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b="1" dirty="0" smtClean="0"/>
              <a:t>misuse </a:t>
            </a:r>
            <a:r>
              <a:rPr lang="en-US" dirty="0" smtClean="0"/>
              <a:t>God’s </a:t>
            </a:r>
            <a:r>
              <a:rPr lang="en-US" b="1" dirty="0" smtClean="0"/>
              <a:t>name </a:t>
            </a:r>
            <a:r>
              <a:rPr lang="en-US" dirty="0" smtClean="0"/>
              <a:t>means literally, “to lift it up to or attach it to emptiness.” This command forbids using God’s name in profanity but it includes more. The third commandment is a directive against using God’s name in a manipulative way (e.g., His name is not to be used in magic or to curse someone). Today a Christian who uses God’s name flippantly or falsely attributes a wrong act to God has broken this commandment.— Bible Knowledge Commentary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22</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third commandment (</a:t>
            </a:r>
            <a:r>
              <a:rPr lang="en-US" sz="1200" b="1" kern="1200" dirty="0" smtClean="0">
                <a:solidFill>
                  <a:schemeClr val="tx1"/>
                </a:solidFill>
                <a:effectLst/>
                <a:latin typeface="+mn-lt"/>
                <a:ea typeface="+mn-ea"/>
                <a:cs typeface="+mn-cs"/>
                <a:hlinkClick r:id="rId3"/>
              </a:rPr>
              <a:t>20:7</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hlinkClick r:id="rId3"/>
              </a:rPr>
              <a:t>20:7</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name of... God </a:t>
            </a:r>
            <a:r>
              <a:rPr lang="en-US" sz="1200" kern="1200" dirty="0" smtClean="0">
                <a:solidFill>
                  <a:schemeClr val="tx1"/>
                </a:solidFill>
                <a:effectLst/>
                <a:latin typeface="+mn-lt"/>
                <a:ea typeface="+mn-ea"/>
                <a:cs typeface="+mn-cs"/>
              </a:rPr>
              <a:t>should be honored and protected. The Israelites were not to use His name for any idle, frivolous, or insincere purpose (such as speaking His name when taking an oath with no intention of keeping it, </a:t>
            </a:r>
            <a:r>
              <a:rPr lang="en-US" sz="1200" kern="1200" dirty="0" smtClean="0">
                <a:solidFill>
                  <a:schemeClr val="tx1"/>
                </a:solidFill>
                <a:effectLst/>
                <a:latin typeface="+mn-lt"/>
                <a:ea typeface="+mn-ea"/>
                <a:cs typeface="+mn-cs"/>
                <a:hlinkClick r:id="rId4"/>
              </a:rPr>
              <a:t>Lev. 19:12</a:t>
            </a:r>
            <a:r>
              <a:rPr lang="en-US" sz="1200" kern="1200" dirty="0" smtClean="0">
                <a:solidFill>
                  <a:schemeClr val="tx1"/>
                </a:solidFill>
                <a:effectLst/>
                <a:latin typeface="+mn-lt"/>
                <a:ea typeface="+mn-ea"/>
                <a:cs typeface="+mn-cs"/>
              </a:rPr>
              <a:t>). People should not use His name for selfish or evil purposes (cf. </a:t>
            </a:r>
            <a:r>
              <a:rPr lang="en-US" sz="1200" kern="1200" dirty="0" smtClean="0">
                <a:solidFill>
                  <a:schemeClr val="tx1"/>
                </a:solidFill>
                <a:effectLst/>
                <a:latin typeface="+mn-lt"/>
                <a:ea typeface="+mn-ea"/>
                <a:cs typeface="+mn-cs"/>
                <a:hlinkClick r:id="rId5"/>
              </a:rPr>
              <a:t>Ps. 139:20</a:t>
            </a:r>
            <a:r>
              <a:rPr lang="en-US" sz="1200" kern="1200" dirty="0" smtClean="0">
                <a:solidFill>
                  <a:schemeClr val="tx1"/>
                </a:solidFill>
                <a:effectLst/>
                <a:latin typeface="+mn-lt"/>
                <a:ea typeface="+mn-ea"/>
                <a:cs typeface="+mn-cs"/>
              </a:rPr>
              <a:t>; also see </a:t>
            </a:r>
            <a:r>
              <a:rPr lang="en-US" sz="1200" kern="1200" dirty="0" smtClean="0">
                <a:solidFill>
                  <a:schemeClr val="tx1"/>
                </a:solidFill>
                <a:effectLst/>
                <a:latin typeface="+mn-lt"/>
                <a:ea typeface="+mn-ea"/>
                <a:cs typeface="+mn-cs"/>
                <a:hlinkClick r:id="rId6"/>
              </a:rPr>
              <a:t>comments</a:t>
            </a:r>
            <a:r>
              <a:rPr lang="en-US" sz="1200" kern="1200" dirty="0" smtClean="0">
                <a:solidFill>
                  <a:schemeClr val="tx1"/>
                </a:solidFill>
                <a:effectLst/>
                <a:latin typeface="+mn-lt"/>
                <a:ea typeface="+mn-ea"/>
                <a:cs typeface="+mn-cs"/>
              </a:rPr>
              <a:t> on </a:t>
            </a:r>
            <a:r>
              <a:rPr lang="en-US" sz="1200" kern="1200" dirty="0" smtClean="0">
                <a:solidFill>
                  <a:schemeClr val="tx1"/>
                </a:solidFill>
                <a:effectLst/>
                <a:latin typeface="+mn-lt"/>
                <a:ea typeface="+mn-ea"/>
                <a:cs typeface="+mn-cs"/>
                <a:hlinkClick r:id="rId7"/>
              </a:rPr>
              <a:t>Deut. 5:11</a:t>
            </a:r>
            <a:r>
              <a:rPr lang="en-US" sz="1200" kern="1200" dirty="0" smtClean="0">
                <a:solidFill>
                  <a:schemeClr val="tx1"/>
                </a:solidFill>
                <a:effectLst/>
                <a:latin typeface="+mn-lt"/>
                <a:ea typeface="+mn-ea"/>
                <a:cs typeface="+mn-cs"/>
              </a:rPr>
              <a:t>), thereby seeking to usurp His authority.</a:t>
            </a:r>
          </a:p>
          <a:p>
            <a:r>
              <a:rPr lang="en-US" dirty="0" smtClean="0"/>
              <a:t>— Bible Knowledge Commentary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t>
            </a:r>
            <a:r>
              <a:rPr lang="en-US" b="1" dirty="0" smtClean="0"/>
              <a:t>misuse </a:t>
            </a:r>
            <a:r>
              <a:rPr lang="en-US" dirty="0" smtClean="0"/>
              <a:t>God’s </a:t>
            </a:r>
            <a:r>
              <a:rPr lang="en-US" b="1" dirty="0" smtClean="0"/>
              <a:t>name </a:t>
            </a:r>
            <a:r>
              <a:rPr lang="en-US" dirty="0" smtClean="0"/>
              <a:t>means literally, “to lift it up to or attach it to emptiness.” This command forbids using God’s name in profanity but it includes more. The third commandment is a directive against using God’s name in a manipulative way (e.g., His name is not to be used in magic or to curse someone). Today a Christian who uses God’s name flippantly or falsely attributes a wrong act to God has broken this commandment.— Bible Knowledge Commentary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23</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Tuesday of the week Jesus was crucified, as the Master taught in the Temple, various Jewish politico-religious parties sent representatives to try to entrap Him in His words with difficult questions that they might find something to use against Him. After a delegation of Pharisees and </a:t>
            </a:r>
            <a:r>
              <a:rPr lang="en-US" sz="1200" kern="1200" dirty="0" err="1" smtClean="0">
                <a:solidFill>
                  <a:schemeClr val="tx1"/>
                </a:solidFill>
                <a:effectLst/>
                <a:latin typeface="+mn-lt"/>
                <a:ea typeface="+mn-ea"/>
                <a:cs typeface="+mn-cs"/>
              </a:rPr>
              <a:t>Herodians</a:t>
            </a:r>
            <a:r>
              <a:rPr lang="en-US" sz="1200" kern="1200" dirty="0" smtClean="0">
                <a:solidFill>
                  <a:schemeClr val="tx1"/>
                </a:solidFill>
                <a:effectLst/>
                <a:latin typeface="+mn-lt"/>
                <a:ea typeface="+mn-ea"/>
                <a:cs typeface="+mn-cs"/>
              </a:rPr>
              <a:t> (Politics does indeed make strange bed fellows) had failed (Matthew 22:15-22), and a group of Sadducees had been rebuffed (Matthew 22:23-33), the Pharisees held a </a:t>
            </a:r>
            <a:r>
              <a:rPr lang="en-US" sz="1200" kern="1200" dirty="0" err="1" smtClean="0">
                <a:solidFill>
                  <a:schemeClr val="tx1"/>
                </a:solidFill>
                <a:effectLst/>
                <a:latin typeface="+mn-lt"/>
                <a:ea typeface="+mn-ea"/>
                <a:cs typeface="+mn-cs"/>
              </a:rPr>
              <a:t>pow</a:t>
            </a:r>
            <a:r>
              <a:rPr lang="en-US" sz="1200" kern="1200" dirty="0" smtClean="0">
                <a:solidFill>
                  <a:schemeClr val="tx1"/>
                </a:solidFill>
                <a:effectLst/>
                <a:latin typeface="+mn-lt"/>
                <a:ea typeface="+mn-ea"/>
                <a:cs typeface="+mn-cs"/>
              </a:rPr>
              <a:t> wow and selected a lawyer to ask him a difficult question (Matthew 22:34-40; Mark 12:28-34). Having failed to entrap the Lord with specific debaters' questions, they tried a favorite legal trick. Throw out a question general enough and controversial enough that they would be able to use something He said as evidence against Him - a legal fishing trip. The Jews had codified the Mosaic covenant into a precise number of laws and endlessly debated which were the most important. They thought to embroil Jesus in their own disputes.</a:t>
            </a:r>
          </a:p>
          <a:p>
            <a:r>
              <a:rPr lang="en-US" sz="1200" kern="1200" dirty="0" smtClean="0">
                <a:solidFill>
                  <a:schemeClr val="tx1"/>
                </a:solidFill>
                <a:effectLst/>
                <a:latin typeface="+mn-lt"/>
                <a:ea typeface="+mn-ea"/>
                <a:cs typeface="+mn-cs"/>
              </a:rPr>
              <a:t>The question: Which is the most important law, the law which stands above all the rest? One might expect the Master to quote one of the Ten Commandments. No, He quoted Deuteronomy 6:4-5:</a:t>
            </a:r>
          </a:p>
          <a:p>
            <a:r>
              <a:rPr lang="en-US" sz="1200" i="1" kern="1200" dirty="0" smtClean="0">
                <a:solidFill>
                  <a:schemeClr val="tx1"/>
                </a:solidFill>
                <a:effectLst/>
                <a:latin typeface="+mn-lt"/>
                <a:ea typeface="+mn-ea"/>
                <a:cs typeface="+mn-cs"/>
              </a:rPr>
              <a:t>Hear, O Israel: The Lord our God, the Lord is one! </a:t>
            </a:r>
            <a:br>
              <a:rPr lang="en-US" sz="1200" i="1"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'You shall love the Lord your God with all your heart, with all your soul, and with all your strength.'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the Lord went beyond their question:</a:t>
            </a:r>
          </a:p>
          <a:p>
            <a:r>
              <a:rPr lang="en-US" sz="1200" i="1" kern="1200" dirty="0" smtClean="0">
                <a:solidFill>
                  <a:schemeClr val="tx1"/>
                </a:solidFill>
                <a:effectLst/>
                <a:latin typeface="+mn-lt"/>
                <a:ea typeface="+mn-ea"/>
                <a:cs typeface="+mn-cs"/>
              </a:rPr>
              <a:t>"'And the second is like it: 'You shall love your neighbor as yourself.'"</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(Matthew 22:39; Leviticus 19:18).</a:t>
            </a:r>
          </a:p>
          <a:p>
            <a:r>
              <a:rPr lang="en-US" sz="1200" kern="1200" dirty="0" smtClean="0">
                <a:solidFill>
                  <a:schemeClr val="tx1"/>
                </a:solidFill>
                <a:effectLst/>
                <a:latin typeface="+mn-lt"/>
                <a:ea typeface="+mn-ea"/>
                <a:cs typeface="+mn-cs"/>
              </a:rPr>
              <a:t>The scribe/lawyer, struck by the wisdom of the Master's reply, candidly acknowledged Jesus had spoken truly and even gave the reasons. There is only one God. To love Him with all our beings will lead us to obey with all our hearts His every command (Deuteronomy 10:12-13; John 14:15; 1 John 5:3). To love our neighbors as ourselves will cause us to fulfill every command involving our relationship with our fellow men (Romans 13:8-10; 1 John 3:16-18). The purpose of the law was to make Israel righteous in God's sight that they might live (Deuteronomy 6:24-25). Had they fully obeyed that law, the animal sacrifices of sin the law demanded, which brought only outward purity (Hebrews 9:13-14; 10:4), would have been unnecessary. Therefore, these two commandments are both the basis of the law and superior in importance to all animal sacrifices.</a:t>
            </a:r>
          </a:p>
          <a:p>
            <a:r>
              <a:rPr lang="en-US" sz="1200" kern="1200" dirty="0" smtClean="0">
                <a:solidFill>
                  <a:schemeClr val="tx1"/>
                </a:solidFill>
                <a:effectLst/>
                <a:latin typeface="+mn-lt"/>
                <a:ea typeface="+mn-ea"/>
                <a:cs typeface="+mn-cs"/>
              </a:rPr>
              <a:t>This lawyer's honest reply and correct understanding of the law rendered him close to being ready to enter the kingdom, where the true righteousness of God is to be found (Matthew 4:23; 5:20; Romans 14:17). These principles yet apply under the covenant of Christ. Above all else we must love God and our neighbors (Romans 13:8-10; 1 Corinthians 13:13;16:14; Galatians 5:14; Colossians 3:14; 1 Timothy 1:5-6; James 2:8; 1 Peter 4:8; 1 John 2:5; 4:8).</a:t>
            </a:r>
          </a:p>
          <a:p>
            <a:r>
              <a:rPr lang="en-US" sz="1200" kern="1200" dirty="0" smtClean="0">
                <a:solidFill>
                  <a:schemeClr val="tx1"/>
                </a:solidFill>
                <a:effectLst/>
                <a:latin typeface="+mn-lt"/>
                <a:ea typeface="+mn-ea"/>
                <a:cs typeface="+mn-cs"/>
              </a:rPr>
              <a:t>Thus, the law has two primary divisions: love God and love your neighbor. And the Ten Commandments are divided into these two categories. The first four commandments regulated the Jews' relationship with God. Commandments six through ten dealt with human to human relationships, (which had direct bearing on one’s relationship to God, D.M.). To keep the first four was to be godly. To keep the latter six was to be righteous (cf. Romans 1:18).</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7</a:t>
            </a:fld>
            <a:endParaRPr lang="en-US"/>
          </a:p>
        </p:txBody>
      </p:sp>
    </p:spTree>
    <p:extLst>
      <p:ext uri="{BB962C8B-B14F-4D97-AF65-F5344CB8AC3E}">
        <p14:creationId xmlns:p14="http://schemas.microsoft.com/office/powerpoint/2010/main" val="225233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to any serious minded person the foundational nature of this code is immediately obvious. But the Scriptures make the importance of the Ten Commandments abundantly clear. Exodus nineteen records how God prepared Israel for and delivered to them the Ten Commandments. The Lord called Moses up to the summit of Mt Sinai and instructed him to inform the people that, if they would obey Him and keep His covenant, they would be His special people (verses 3-6). When Moses reported this, the people responded, "All that the Lord has spoken we will do." (verses 7-8) The Lord then sent the command from Moses for the people to sanctify themselves for three days and not to come near to touch the mountain, on penalty of death (verses 9-13). On the third day amidst thunder, lightning, thick smoke and earthquake, the Lord descended to the mount where he met Moses and had him warn the people again not to come near the mountain (verses 14-24).</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8</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to any serious minded person the foundational nature of this code is immediately obvious. But the Scriptures make the importance of the Ten Commandments abundantly clear. Exodus nineteen records how God prepared Israel for and delivered to them the Ten Commandments. The Lord called Moses up to the summit of Mt Sinai and instructed him to inform the people that, if they would obey Him and keep His covenant, they would be His special people (verses 3-6). When Moses reported this, the people responded, "All that the Lord has spoken we will do." (verses 7-8) The Lord then sent the command from Moses for the people to sanctify themselves for three days and not to come near to touch the mountain, on penalty of death (verses 9-13). On the third day amidst thunder, lightning, thick smoke and earthquake, the Lord descended to the mount where he met Moses and had him warn the people again not to come near the mountain (verses 14-24).</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9</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think to any serious minded person the foundational nature of this code is immediately obvious. But the Scriptures make the importance of the Ten Commandments abundantly clear. Exodus nineteen records how God prepared Israel for and delivered to them the Ten Commandments. The Lord called Moses up to the summit of Mt Sinai and instructed him to inform the people that, if they would obey Him and keep His covenant, they would be His special people (verses 3-6). When Moses reported this, the people responded, "All that the Lord has spoken we will do." (verses 7-8) The Lord then sent the command from Moses for the people to sanctify themselves for three days and not to come near to touch the mountain, on penalty of death (verses 9-13). On the third day amidst thunder, lightning, thick smoke and earthquake, the Lord descended to the mount where he met Moses and had him warn the people again not to come near the mountain (verses 14-24).</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10</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12</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13</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 The second commandment (</a:t>
            </a:r>
            <a:r>
              <a:rPr lang="en-US" sz="1200" b="1" kern="1200" dirty="0" smtClean="0">
                <a:solidFill>
                  <a:schemeClr val="tx1"/>
                </a:solidFill>
                <a:effectLst/>
                <a:latin typeface="+mn-lt"/>
                <a:ea typeface="+mn-ea"/>
                <a:cs typeface="+mn-cs"/>
                <a:hlinkClick r:id="rId3"/>
              </a:rPr>
              <a:t>20:4-6</a:t>
            </a:r>
            <a:r>
              <a:rPr lang="en-US" sz="1200" b="1"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hlinkClick r:id="rId3"/>
              </a:rPr>
              <a:t>20:4-6</a:t>
            </a:r>
            <a:r>
              <a:rPr lang="en-US" sz="1200" kern="1200" dirty="0" smtClean="0">
                <a:solidFill>
                  <a:schemeClr val="tx1"/>
                </a:solidFill>
                <a:effectLst/>
                <a:latin typeface="+mn-lt"/>
                <a:ea typeface="+mn-ea"/>
                <a:cs typeface="+mn-cs"/>
              </a:rPr>
              <a:t>. The worship of God was to be spiritual, not material. Israel was forbidden from worshiping idols (</a:t>
            </a:r>
            <a:r>
              <a:rPr lang="en-US" sz="1200" kern="1200" dirty="0" smtClean="0">
                <a:solidFill>
                  <a:schemeClr val="tx1"/>
                </a:solidFill>
                <a:effectLst/>
                <a:latin typeface="+mn-lt"/>
                <a:ea typeface="+mn-ea"/>
                <a:cs typeface="+mn-cs"/>
                <a:hlinkClick r:id="rId4"/>
              </a:rPr>
              <a:t>v. 3</a:t>
            </a:r>
            <a:r>
              <a:rPr lang="en-US" sz="1200" kern="1200" dirty="0" smtClean="0">
                <a:solidFill>
                  <a:schemeClr val="tx1"/>
                </a:solidFill>
                <a:effectLst/>
                <a:latin typeface="+mn-lt"/>
                <a:ea typeface="+mn-ea"/>
                <a:cs typeface="+mn-cs"/>
              </a:rPr>
              <a:t>) and also from making images of God. </a:t>
            </a:r>
            <a:r>
              <a:rPr lang="en-US" sz="1200" b="1" kern="1200" dirty="0" smtClean="0">
                <a:solidFill>
                  <a:schemeClr val="tx1"/>
                </a:solidFill>
                <a:effectLst/>
                <a:latin typeface="+mn-lt"/>
                <a:ea typeface="+mn-ea"/>
                <a:cs typeface="+mn-cs"/>
              </a:rPr>
              <a:t>Idol </a:t>
            </a:r>
            <a:r>
              <a:rPr lang="en-US" sz="1200" kern="1200" dirty="0" smtClean="0">
                <a:solidFill>
                  <a:schemeClr val="tx1"/>
                </a:solidFill>
                <a:effectLst/>
                <a:latin typeface="+mn-lt"/>
                <a:ea typeface="+mn-ea"/>
                <a:cs typeface="+mn-cs"/>
              </a:rPr>
              <a:t>is </a:t>
            </a:r>
            <a:r>
              <a:rPr lang="en-US" sz="1200" i="1" kern="1200" dirty="0" err="1" smtClean="0">
                <a:solidFill>
                  <a:schemeClr val="tx1"/>
                </a:solidFill>
                <a:effectLst/>
                <a:latin typeface="+mn-lt"/>
                <a:ea typeface="+mn-ea"/>
                <a:cs typeface="+mn-cs"/>
              </a:rPr>
              <a:t>pesel</a:t>
            </a:r>
            <a:r>
              <a:rPr lang="en-US" sz="1200" kern="1200" dirty="0" smtClean="0">
                <a:solidFill>
                  <a:schemeClr val="tx1"/>
                </a:solidFill>
                <a:effectLst/>
                <a:latin typeface="+mn-lt"/>
                <a:ea typeface="+mn-ea"/>
                <a:cs typeface="+mn-cs"/>
              </a:rPr>
              <a:t>, “carved wood or stone,” from </a:t>
            </a:r>
            <a:r>
              <a:rPr lang="en-US" sz="1200" i="1" kern="1200" dirty="0" err="1" smtClean="0">
                <a:solidFill>
                  <a:schemeClr val="tx1"/>
                </a:solidFill>
                <a:effectLst/>
                <a:latin typeface="+mn-lt"/>
                <a:ea typeface="+mn-ea"/>
                <a:cs typeface="+mn-cs"/>
              </a:rPr>
              <a:t>pāsal</a:t>
            </a:r>
            <a:r>
              <a:rPr lang="en-US" sz="1200" kern="1200" dirty="0" smtClean="0">
                <a:solidFill>
                  <a:schemeClr val="tx1"/>
                </a:solidFill>
                <a:effectLst/>
                <a:latin typeface="+mn-lt"/>
                <a:ea typeface="+mn-ea"/>
                <a:cs typeface="+mn-cs"/>
              </a:rPr>
              <a:t>, “to carve.” Later (</a:t>
            </a:r>
            <a:r>
              <a:rPr lang="en-US" sz="1200" kern="1200" dirty="0" smtClean="0">
                <a:solidFill>
                  <a:schemeClr val="tx1"/>
                </a:solidFill>
                <a:effectLst/>
                <a:latin typeface="+mn-lt"/>
                <a:ea typeface="+mn-ea"/>
                <a:cs typeface="+mn-cs"/>
                <a:hlinkClick r:id="rId5"/>
              </a:rPr>
              <a:t>34:17</a:t>
            </a:r>
            <a:r>
              <a:rPr lang="en-US" sz="1200" kern="1200" dirty="0" smtClean="0">
                <a:solidFill>
                  <a:schemeClr val="tx1"/>
                </a:solidFill>
                <a:effectLst/>
                <a:latin typeface="+mn-lt"/>
                <a:ea typeface="+mn-ea"/>
                <a:cs typeface="+mn-cs"/>
              </a:rPr>
              <a:t>) “cast idols” made from molten metal were forbidden too. Since God is spiritual no material representation can possibly resemble Him. To make an idol of God like something in the sky (sun, moon, stars), </a:t>
            </a:r>
            <a:r>
              <a:rPr lang="en-US" sz="1200" b="1" kern="1200" dirty="0" smtClean="0">
                <a:solidFill>
                  <a:schemeClr val="tx1"/>
                </a:solidFill>
                <a:effectLst/>
                <a:latin typeface="+mn-lt"/>
                <a:ea typeface="+mn-ea"/>
                <a:cs typeface="+mn-cs"/>
              </a:rPr>
              <a:t>or on the earth </a:t>
            </a:r>
            <a:r>
              <a:rPr lang="en-US" sz="1200" kern="1200" dirty="0" smtClean="0">
                <a:solidFill>
                  <a:schemeClr val="tx1"/>
                </a:solidFill>
                <a:effectLst/>
                <a:latin typeface="+mn-lt"/>
                <a:ea typeface="+mn-ea"/>
                <a:cs typeface="+mn-cs"/>
              </a:rPr>
              <a:t>(animals), </a:t>
            </a:r>
            <a:r>
              <a:rPr lang="en-US" sz="1200" b="1" kern="1200" dirty="0" smtClean="0">
                <a:solidFill>
                  <a:schemeClr val="tx1"/>
                </a:solidFill>
                <a:effectLst/>
                <a:latin typeface="+mn-lt"/>
                <a:ea typeface="+mn-ea"/>
                <a:cs typeface="+mn-cs"/>
              </a:rPr>
              <a:t>or in the waters below </a:t>
            </a:r>
            <a:r>
              <a:rPr lang="en-US" sz="1200" kern="1200" dirty="0" smtClean="0">
                <a:solidFill>
                  <a:schemeClr val="tx1"/>
                </a:solidFill>
                <a:effectLst/>
                <a:latin typeface="+mn-lt"/>
                <a:ea typeface="+mn-ea"/>
                <a:cs typeface="+mn-cs"/>
              </a:rPr>
              <a:t>(fish, crocodiles, or other sea life) was forbidden because God is </a:t>
            </a:r>
            <a:r>
              <a:rPr lang="en-US" sz="1200" b="1" kern="1200" dirty="0" smtClean="0">
                <a:solidFill>
                  <a:schemeClr val="tx1"/>
                </a:solidFill>
                <a:effectLst/>
                <a:latin typeface="+mn-lt"/>
                <a:ea typeface="+mn-ea"/>
                <a:cs typeface="+mn-cs"/>
              </a:rPr>
              <a:t>a jealous God </a:t>
            </a:r>
            <a:r>
              <a:rPr lang="en-US" sz="1200" kern="1200" dirty="0" smtClean="0">
                <a:solidFill>
                  <a:schemeClr val="tx1"/>
                </a:solidFill>
                <a:effectLst/>
                <a:latin typeface="+mn-lt"/>
                <a:ea typeface="+mn-ea"/>
                <a:cs typeface="+mn-cs"/>
              </a:rPr>
              <a:t>(cf. </a:t>
            </a:r>
            <a:r>
              <a:rPr lang="en-US" sz="1200" kern="1200" dirty="0" smtClean="0">
                <a:solidFill>
                  <a:schemeClr val="tx1"/>
                </a:solidFill>
                <a:effectLst/>
                <a:latin typeface="+mn-lt"/>
                <a:ea typeface="+mn-ea"/>
                <a:cs typeface="+mn-cs"/>
                <a:hlinkClick r:id="rId6"/>
              </a:rPr>
              <a:t>34:14</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7"/>
              </a:rPr>
              <a:t>Deut. 5:9</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8"/>
              </a:rPr>
              <a:t>6:15</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9"/>
              </a:rPr>
              <a:t>32:16</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10"/>
              </a:rPr>
              <a:t>21</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11"/>
              </a:rPr>
              <a:t>Josh. 24:19</a:t>
            </a:r>
            <a:r>
              <a:rPr lang="en-US" sz="1200" kern="1200" dirty="0" smtClean="0">
                <a:solidFill>
                  <a:schemeClr val="tx1"/>
                </a:solidFill>
                <a:effectLst/>
                <a:latin typeface="+mn-lt"/>
                <a:ea typeface="+mn-ea"/>
                <a:cs typeface="+mn-cs"/>
              </a:rPr>
              <a:t>), that is, He is zealous that devotion be given exclusively to Him. His uniqueness (</a:t>
            </a:r>
            <a:r>
              <a:rPr lang="en-US" sz="1200" kern="1200" dirty="0" smtClean="0">
                <a:solidFill>
                  <a:schemeClr val="tx1"/>
                </a:solidFill>
                <a:effectLst/>
                <a:latin typeface="+mn-lt"/>
                <a:ea typeface="+mn-ea"/>
                <a:cs typeface="+mn-cs"/>
                <a:hlinkClick r:id="rId4"/>
              </a:rPr>
              <a:t>Ex. 20:3</a:t>
            </a:r>
            <a:r>
              <a:rPr lang="en-US" sz="1200" kern="1200" dirty="0" smtClean="0">
                <a:solidFill>
                  <a:schemeClr val="tx1"/>
                </a:solidFill>
                <a:effectLst/>
                <a:latin typeface="+mn-lt"/>
                <a:ea typeface="+mn-ea"/>
                <a:cs typeface="+mn-cs"/>
              </a:rPr>
              <a:t>) requires unique devotion. Absence of such dedication is sin and has its effect on future generations. Those who thus are influenced to </a:t>
            </a:r>
            <a:r>
              <a:rPr lang="en-US" sz="1200" b="1" kern="1200" dirty="0" smtClean="0">
                <a:solidFill>
                  <a:schemeClr val="tx1"/>
                </a:solidFill>
                <a:effectLst/>
                <a:latin typeface="+mn-lt"/>
                <a:ea typeface="+mn-ea"/>
                <a:cs typeface="+mn-cs"/>
              </a:rPr>
              <a:t>hate </a:t>
            </a:r>
            <a:r>
              <a:rPr lang="en-US" sz="1200" kern="1200" dirty="0" smtClean="0">
                <a:solidFill>
                  <a:schemeClr val="tx1"/>
                </a:solidFill>
                <a:effectLst/>
                <a:latin typeface="+mn-lt"/>
                <a:ea typeface="+mn-ea"/>
                <a:cs typeface="+mn-cs"/>
              </a:rPr>
              <a:t>God will be punished by Him. By contrast He is loyal (</a:t>
            </a:r>
            <a:r>
              <a:rPr lang="en-US" sz="1200" b="1" kern="1200" dirty="0" smtClean="0">
                <a:solidFill>
                  <a:schemeClr val="tx1"/>
                </a:solidFill>
                <a:effectLst/>
                <a:latin typeface="+mn-lt"/>
                <a:ea typeface="+mn-ea"/>
                <a:cs typeface="+mn-cs"/>
              </a:rPr>
              <a:t>showing </a:t>
            </a:r>
            <a:r>
              <a:rPr lang="en-US" sz="1200" i="1" kern="1200" dirty="0" err="1" smtClean="0">
                <a:solidFill>
                  <a:schemeClr val="tx1"/>
                </a:solidFill>
                <a:effectLst/>
                <a:latin typeface="+mn-lt"/>
                <a:ea typeface="+mn-ea"/>
                <a:cs typeface="+mn-cs"/>
              </a:rPr>
              <a:t>ḥesed</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“loyal </a:t>
            </a:r>
            <a:r>
              <a:rPr lang="en-US" sz="1200" b="1" kern="1200" dirty="0" smtClean="0">
                <a:solidFill>
                  <a:schemeClr val="tx1"/>
                </a:solidFill>
                <a:effectLst/>
                <a:latin typeface="+mn-lt"/>
                <a:ea typeface="+mn-ea"/>
                <a:cs typeface="+mn-cs"/>
              </a:rPr>
              <a:t>love</a:t>
            </a:r>
            <a:r>
              <a:rPr lang="en-US" sz="1200" kern="1200" dirty="0" smtClean="0">
                <a:solidFill>
                  <a:schemeClr val="tx1"/>
                </a:solidFill>
                <a:effectLst/>
                <a:latin typeface="+mn-lt"/>
                <a:ea typeface="+mn-ea"/>
                <a:cs typeface="+mn-cs"/>
              </a:rPr>
              <a:t>”) to those who </a:t>
            </a:r>
            <a:r>
              <a:rPr lang="en-US" sz="1200" b="1" kern="1200" dirty="0" smtClean="0">
                <a:solidFill>
                  <a:schemeClr val="tx1"/>
                </a:solidFill>
                <a:effectLst/>
                <a:latin typeface="+mn-lt"/>
                <a:ea typeface="+mn-ea"/>
                <a:cs typeface="+mn-cs"/>
              </a:rPr>
              <a:t>love </a:t>
            </a:r>
            <a:r>
              <a:rPr lang="en-US" sz="1200" kern="1200" dirty="0" smtClean="0">
                <a:solidFill>
                  <a:schemeClr val="tx1"/>
                </a:solidFill>
                <a:effectLst/>
                <a:latin typeface="+mn-lt"/>
                <a:ea typeface="+mn-ea"/>
                <a:cs typeface="+mn-cs"/>
              </a:rPr>
              <a:t>Him and who show that love by their obedience (cf. </a:t>
            </a:r>
            <a:r>
              <a:rPr lang="en-US" sz="1200" kern="1200" dirty="0" smtClean="0">
                <a:solidFill>
                  <a:schemeClr val="tx1"/>
                </a:solidFill>
                <a:effectLst/>
                <a:latin typeface="+mn-lt"/>
                <a:ea typeface="+mn-ea"/>
                <a:cs typeface="+mn-cs"/>
                <a:hlinkClick r:id="rId12"/>
              </a:rPr>
              <a:t>1 John 5:3</a:t>
            </a:r>
            <a:r>
              <a:rPr lang="en-US" sz="1200" kern="1200" dirty="0" smtClean="0">
                <a:solidFill>
                  <a:schemeClr val="tx1"/>
                </a:solidFill>
                <a:effectLst/>
                <a:latin typeface="+mn-lt"/>
                <a:ea typeface="+mn-ea"/>
                <a:cs typeface="+mn-cs"/>
              </a:rPr>
              <a:t>).</a:t>
            </a:r>
          </a:p>
          <a:p>
            <a:r>
              <a:rPr lang="en-US" dirty="0" smtClean="0"/>
              <a:t>— Bible Knowledge Commentary</a:t>
            </a:r>
          </a:p>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15</a:t>
            </a:fld>
            <a:endParaRPr lang="en-US"/>
          </a:p>
        </p:txBody>
      </p:sp>
    </p:spTree>
    <p:extLst>
      <p:ext uri="{BB962C8B-B14F-4D97-AF65-F5344CB8AC3E}">
        <p14:creationId xmlns:p14="http://schemas.microsoft.com/office/powerpoint/2010/main" val="20247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E51CCB-D257-4896-B41E-4CB495409EFA}" type="slidenum">
              <a:rPr lang="en-US" smtClean="0"/>
              <a:t>16</a:t>
            </a:fld>
            <a:endParaRPr lang="en-US"/>
          </a:p>
        </p:txBody>
      </p:sp>
    </p:spTree>
    <p:extLst>
      <p:ext uri="{BB962C8B-B14F-4D97-AF65-F5344CB8AC3E}">
        <p14:creationId xmlns:p14="http://schemas.microsoft.com/office/powerpoint/2010/main" val="2024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F21AE-06E6-4BF4-9987-79F2078A75C5}"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17688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6DB55-DA50-42DB-B77D-7FDFADDA7F4F}"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0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8DE91-1EB4-4553-A4E0-441A4D6ED97E}"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81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28A588-2CDD-498B-ABE1-153F447671A0}"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192345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80ADB-4CD0-410D-9E45-AD859E00F01A}"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26050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570102-6109-4DE9-B683-344DC3941862}" type="datetime1">
              <a:rPr lang="en-US" smtClean="0">
                <a:solidFill>
                  <a:prstClr val="black">
                    <a:tint val="75000"/>
                  </a:prstClr>
                </a:solidFill>
              </a:rPr>
              <a:t>7/20/2010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423677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59425-1882-4CC2-89E5-9687B9081A26}" type="datetime1">
              <a:rPr lang="en-US" smtClean="0">
                <a:solidFill>
                  <a:prstClr val="black">
                    <a:tint val="75000"/>
                  </a:prstClr>
                </a:solidFill>
              </a:rPr>
              <a:t>7/20/2010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02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5FA732-43E3-43EB-B237-66D8D1E8F5FF}" type="datetime1">
              <a:rPr lang="en-US" smtClean="0">
                <a:solidFill>
                  <a:prstClr val="black">
                    <a:tint val="75000"/>
                  </a:prstClr>
                </a:solidFill>
              </a:rPr>
              <a:t>7/20/2010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131187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41120-07F3-40E7-B0DE-A1E29B669CD6}" type="datetime1">
              <a:rPr lang="en-US" smtClean="0">
                <a:solidFill>
                  <a:prstClr val="black">
                    <a:tint val="75000"/>
                  </a:prstClr>
                </a:solidFill>
              </a:rPr>
              <a:t>7/20/2010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206674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B0672E-D48A-4D4F-8AE1-22C9F737EA27}" type="datetime1">
              <a:rPr lang="en-US" smtClean="0">
                <a:solidFill>
                  <a:prstClr val="black">
                    <a:tint val="75000"/>
                  </a:prstClr>
                </a:solidFill>
              </a:rPr>
              <a:t>7/20/2010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01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2FCF2-D917-4684-B3CA-E289D902F465}" type="datetime1">
              <a:rPr lang="en-US" smtClean="0">
                <a:solidFill>
                  <a:prstClr val="black">
                    <a:tint val="75000"/>
                  </a:prstClr>
                </a:solidFill>
              </a:rPr>
              <a:t>7/20/2010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64C32-7D27-4C15-884C-5D8019252A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3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CC289-CB49-41EE-A62F-567C7844066E}" type="datetime1">
              <a:rPr lang="en-US" smtClean="0">
                <a:solidFill>
                  <a:prstClr val="black">
                    <a:tint val="75000"/>
                  </a:prstClr>
                </a:solidFill>
              </a:rPr>
              <a:t>7/20/2010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010400" y="0"/>
            <a:ext cx="2133600" cy="425450"/>
          </a:xfrm>
          <a:prstGeom prst="rect">
            <a:avLst/>
          </a:prstGeom>
        </p:spPr>
        <p:txBody>
          <a:bodyPr vert="horz" lIns="91440" tIns="45720" rIns="91440" bIns="45720" rtlCol="0" anchor="ctr"/>
          <a:lstStyle>
            <a:lvl1pPr algn="r">
              <a:defRPr sz="1400">
                <a:solidFill>
                  <a:schemeClr val="bg1"/>
                </a:solidFill>
              </a:defRPr>
            </a:lvl1pPr>
          </a:lstStyle>
          <a:p>
            <a:fld id="{11064C32-7D27-4C15-884C-5D8019252A7B}" type="slidenum">
              <a:rPr lang="en-US" smtClean="0"/>
              <a:pPr/>
              <a:t>‹#›</a:t>
            </a:fld>
            <a:endParaRPr lang="en-US"/>
          </a:p>
        </p:txBody>
      </p:sp>
    </p:spTree>
    <p:extLst>
      <p:ext uri="{BB962C8B-B14F-4D97-AF65-F5344CB8AC3E}">
        <p14:creationId xmlns:p14="http://schemas.microsoft.com/office/powerpoint/2010/main" val="883897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microsoft.com/downloads/details.aspx?FamilyID=cb9bf144-1076-4615-9951-294eeb832823&amp;displaylang=e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149342"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182940"/>
            <a:ext cx="8818418" cy="1569660"/>
          </a:xfrm>
          <a:prstGeom prst="rect">
            <a:avLst/>
          </a:prstGeom>
          <a:noFill/>
        </p:spPr>
        <p:txBody>
          <a:bodyPr wrap="square" rtlCol="0">
            <a:prstTxWarp prst="textPlain">
              <a:avLst/>
            </a:prstTxWarp>
            <a:spAutoFit/>
            <a:scene3d>
              <a:camera prst="orthographicFront"/>
              <a:lightRig rig="threePt" dir="t"/>
            </a:scene3d>
            <a:sp3d extrusionH="57150">
              <a:bevelT w="38100" h="38100"/>
            </a:sp3d>
          </a:bodyPr>
          <a:lstStyle/>
          <a:p>
            <a:pPr algn="ctr"/>
            <a:r>
              <a:rPr lang="en-US" sz="96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p:txBody>
      </p:sp>
      <p:sp>
        <p:nvSpPr>
          <p:cNvPr id="6" name="TextBox 5"/>
          <p:cNvSpPr txBox="1"/>
          <p:nvPr/>
        </p:nvSpPr>
        <p:spPr>
          <a:xfrm>
            <a:off x="4038600" y="2154382"/>
            <a:ext cx="5029200" cy="4017818"/>
          </a:xfrm>
          <a:prstGeom prst="rect">
            <a:avLst/>
          </a:prstGeom>
          <a:noFill/>
        </p:spPr>
        <p:txBody>
          <a:bodyPr wrap="none" rtlCol="0">
            <a:prstTxWarp prst="textCanUp">
              <a:avLst>
                <a:gd name="adj" fmla="val 92611"/>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The Ten </a:t>
            </a:r>
          </a:p>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Commandments</a:t>
            </a:r>
          </a:p>
          <a:p>
            <a:pPr algn="ctr"/>
            <a:r>
              <a:rPr lang="en-US" sz="6000" b="1" dirty="0" smtClean="0">
                <a:ln w="50800"/>
                <a:solidFill>
                  <a:prstClr val="white">
                    <a:shade val="50000"/>
                  </a:prstClr>
                </a:solidFill>
                <a:effectLst>
                  <a:outerShdw blurRad="127000" dist="152400" dir="2700000" algn="tl" rotWithShape="0">
                    <a:prstClr val="black">
                      <a:alpha val="68000"/>
                    </a:prstClr>
                  </a:outerShdw>
                </a:effectLst>
                <a:latin typeface="Cataneo BT" pitchFamily="66" charset="0"/>
              </a:rPr>
              <a:t>Part 1</a:t>
            </a:r>
            <a:endParaRPr lang="en-US" sz="6000" b="1" dirty="0">
              <a:ln w="50800"/>
              <a:solidFill>
                <a:prstClr val="white">
                  <a:shade val="50000"/>
                </a:prstClr>
              </a:solidFill>
              <a:effectLst>
                <a:outerShdw blurRad="127000" dist="152400" dir="2700000" algn="tl" rotWithShape="0">
                  <a:prstClr val="black">
                    <a:alpha val="68000"/>
                  </a:prst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59289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5829300" cy="4124206"/>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Ten Commandments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were the essence of the Lord's covenant with Israel </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Exodus 24:12; 34:28). </a:t>
            </a:r>
            <a:endPar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452438" indent="-452438">
              <a:spcAft>
                <a:spcPts val="1200"/>
              </a:spcAft>
              <a:buClr>
                <a:srgbClr val="F79646">
                  <a:lumMod val="50000"/>
                </a:srgbClr>
              </a:buClr>
              <a:buFont typeface="Wingdings 2" pitchFamily="18" charset="2"/>
              <a:buChar char="è"/>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They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are divine in origin and constitute the highest religious and moral code ever given prior to the law of Christ </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(Rom.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7:12; </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Gal. 3:21; </a:t>
            </a:r>
            <a:r>
              <a:rPr lang="en-US" sz="2800" dirty="0" err="1"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Heb</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7:22; 8:7-13)</a:t>
            </a:r>
            <a:endPar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42101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The Ten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Comandments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1461655" y="2209800"/>
            <a:ext cx="6248400" cy="4031873"/>
          </a:xfrm>
          <a:prstGeom prst="rect">
            <a:avLst/>
          </a:prstGeom>
        </p:spPr>
        <p:txBody>
          <a:bodyPr wrap="square">
            <a:spAutoFit/>
          </a:bodyPr>
          <a:lstStyle/>
          <a:p>
            <a:pPr algn="ctr"/>
            <a:r>
              <a:rPr lang="en-US" sz="32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Exodus 20:1-3 (NKJV) </a:t>
            </a:r>
          </a:p>
          <a:p>
            <a:pPr algn="ct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1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And God spoke all these words, saying: </a:t>
            </a: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2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"I </a:t>
            </a:r>
            <a:r>
              <a:rPr lang="en-US" sz="3200" i="1" dirty="0" smtClean="0">
                <a:effectLst>
                  <a:glow rad="101600">
                    <a:schemeClr val="bg1">
                      <a:alpha val="60000"/>
                    </a:schemeClr>
                  </a:glow>
                  <a:outerShdw blurRad="60007" dist="310007" dir="7680000" sy="30000" kx="1300200" algn="ctr" rotWithShape="0">
                    <a:prstClr val="black">
                      <a:alpha val="32000"/>
                    </a:prstClr>
                  </a:outerShdw>
                </a:effectLst>
              </a:rPr>
              <a:t>am</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 the LORD your God, who brought you out of the land of Egypt, out of the house of bondage. </a:t>
            </a:r>
            <a:br>
              <a:rPr lang="en-US" sz="3200" dirty="0" smtClean="0">
                <a:effectLst>
                  <a:glow rad="101600">
                    <a:schemeClr val="bg1">
                      <a:alpha val="60000"/>
                    </a:schemeClr>
                  </a:glow>
                  <a:outerShdw blurRad="60007" dist="310007" dir="7680000" sy="30000" kx="1300200" algn="ctr" rotWithShape="0">
                    <a:prstClr val="black">
                      <a:alpha val="32000"/>
                    </a:prstClr>
                  </a:outerShdw>
                </a:effectLst>
              </a:rPr>
            </a:br>
            <a:r>
              <a:rPr lang="en-US" sz="3200" baseline="30000" dirty="0" smtClean="0">
                <a:effectLst>
                  <a:glow rad="101600">
                    <a:schemeClr val="bg1">
                      <a:alpha val="60000"/>
                    </a:schemeClr>
                  </a:glow>
                  <a:outerShdw blurRad="60007" dist="310007" dir="7680000" sy="30000" kx="1300200" algn="ctr" rotWithShape="0">
                    <a:prstClr val="black">
                      <a:alpha val="32000"/>
                    </a:prstClr>
                  </a:outerShdw>
                </a:effectLst>
              </a:rPr>
              <a:t>3 </a:t>
            </a:r>
            <a:r>
              <a:rPr lang="en-US" sz="3200" dirty="0" smtClean="0">
                <a:effectLst>
                  <a:glow rad="101600">
                    <a:schemeClr val="bg1">
                      <a:alpha val="60000"/>
                    </a:schemeClr>
                  </a:glow>
                  <a:outerShdw blurRad="60007" dist="310007" dir="7680000" sy="30000" kx="1300200" algn="ctr" rotWithShape="0">
                    <a:prstClr val="black">
                      <a:alpha val="32000"/>
                    </a:prstClr>
                  </a:outerShdw>
                </a:effectLst>
              </a:rPr>
              <a:t>You shall have no other gods before Me. </a:t>
            </a:r>
          </a:p>
          <a:p>
            <a:pPr algn="ctr"/>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Deuteronomy 5:7</a:t>
            </a:r>
            <a:endParaRPr lang="en-US" sz="3200"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8626910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58293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There is no other God besides the Lord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(Isaiah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37:20; 44:6,8; 45:21,22)</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Lord is perfectly united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(Deuteronomy 6:4; John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17:20-21</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endPar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first commandment implied that Israel was to worship and serve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ONLY the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Lord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6:13;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10:12,20; Mat. 6:10)</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Forbidden to worship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and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serve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any other god or gods (polytheism)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(Deuteronomy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6:14-15; Psalm 81:9)</a:t>
            </a:r>
            <a:endPar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253299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58293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1Co 8:4 — </a:t>
            </a: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Therefore concerning the eating of things offered to idols, we know that an idol is nothing in the world, and that there is no other God but one. </a:t>
            </a:r>
            <a:endPar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452438" indent="-452438">
              <a:spcAft>
                <a:spcPts val="12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Col 3:5 — </a:t>
            </a: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Therefore put to death your members which are on the earth: fornication, uncleanness, passion, evil desire, and covetousness, which is idolatry. </a:t>
            </a:r>
            <a:r>
              <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(Eph. 3:5; 1 Tim 6:17)</a:t>
            </a:r>
            <a:endPar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11041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The Ten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Comandments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14</a:t>
            </a:fld>
            <a:endParaRPr lang="en-US">
              <a:solidFill>
                <a:prstClr val="black">
                  <a:tint val="75000"/>
                </a:prstClr>
              </a:solidFill>
            </a:endParaRPr>
          </a:p>
        </p:txBody>
      </p:sp>
      <p:sp>
        <p:nvSpPr>
          <p:cNvPr id="6" name="Rectangle 5"/>
          <p:cNvSpPr/>
          <p:nvPr/>
        </p:nvSpPr>
        <p:spPr>
          <a:xfrm>
            <a:off x="1219200" y="2057400"/>
            <a:ext cx="6781800" cy="4154984"/>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Exodus 20:4-6 (NKJV) </a:t>
            </a:r>
            <a:endPar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4 </a:t>
            </a:r>
            <a:r>
              <a:rPr lang="en-US" sz="2400" dirty="0">
                <a:effectLst>
                  <a:glow rad="101600">
                    <a:schemeClr val="bg1">
                      <a:alpha val="60000"/>
                    </a:schemeClr>
                  </a:glow>
                  <a:outerShdw blurRad="60007" dist="310007" dir="7680000" sy="30000" kx="1300200" algn="ctr" rotWithShape="0">
                    <a:prstClr val="black">
                      <a:alpha val="32000"/>
                    </a:prstClr>
                  </a:outerShdw>
                </a:effectLst>
              </a:rPr>
              <a:t>"You shall not make for yourself a carved image, or any likeness </a:t>
            </a:r>
            <a:r>
              <a:rPr lang="en-US" sz="2400" i="1" dirty="0">
                <a:effectLst>
                  <a:glow rad="101600">
                    <a:schemeClr val="bg1">
                      <a:alpha val="60000"/>
                    </a:schemeClr>
                  </a:glow>
                  <a:outerShdw blurRad="60007" dist="310007" dir="7680000" sy="30000" kx="1300200" algn="ctr" rotWithShape="0">
                    <a:prstClr val="black">
                      <a:alpha val="32000"/>
                    </a:prstClr>
                  </a:outerShdw>
                </a:effectLst>
              </a:rPr>
              <a:t>of anything</a:t>
            </a:r>
            <a:r>
              <a:rPr lang="en-US" sz="2400" dirty="0">
                <a:effectLst>
                  <a:glow rad="101600">
                    <a:schemeClr val="bg1">
                      <a:alpha val="60000"/>
                    </a:schemeClr>
                  </a:glow>
                  <a:outerShdw blurRad="60007" dist="310007" dir="7680000" sy="30000" kx="1300200" algn="ctr" rotWithShape="0">
                    <a:prstClr val="black">
                      <a:alpha val="32000"/>
                    </a:prstClr>
                  </a:outerShdw>
                </a:effectLst>
              </a:rPr>
              <a:t> that </a:t>
            </a:r>
            <a:r>
              <a:rPr lang="en-US" sz="2400" i="1" dirty="0">
                <a:effectLst>
                  <a:glow rad="101600">
                    <a:schemeClr val="bg1">
                      <a:alpha val="60000"/>
                    </a:schemeClr>
                  </a:glow>
                  <a:outerShdw blurRad="60007" dist="310007" dir="7680000" sy="30000" kx="1300200" algn="ctr" rotWithShape="0">
                    <a:prstClr val="black">
                      <a:alpha val="32000"/>
                    </a:prstClr>
                  </a:outerShdw>
                </a:effectLst>
              </a:rPr>
              <a:t>is</a:t>
            </a:r>
            <a:r>
              <a:rPr lang="en-US" sz="2400" dirty="0">
                <a:effectLst>
                  <a:glow rad="101600">
                    <a:schemeClr val="bg1">
                      <a:alpha val="60000"/>
                    </a:schemeClr>
                  </a:glow>
                  <a:outerShdw blurRad="60007" dist="310007" dir="7680000" sy="30000" kx="1300200" algn="ctr" rotWithShape="0">
                    <a:prstClr val="black">
                      <a:alpha val="32000"/>
                    </a:prstClr>
                  </a:outerShdw>
                </a:effectLst>
              </a:rPr>
              <a:t> in heaven above, or that </a:t>
            </a:r>
            <a:r>
              <a:rPr lang="en-US" sz="2400" i="1" dirty="0">
                <a:effectLst>
                  <a:glow rad="101600">
                    <a:schemeClr val="bg1">
                      <a:alpha val="60000"/>
                    </a:schemeClr>
                  </a:glow>
                  <a:outerShdw blurRad="60007" dist="310007" dir="7680000" sy="30000" kx="1300200" algn="ctr" rotWithShape="0">
                    <a:prstClr val="black">
                      <a:alpha val="32000"/>
                    </a:prstClr>
                  </a:outerShdw>
                </a:effectLst>
              </a:rPr>
              <a:t>is</a:t>
            </a:r>
            <a:r>
              <a:rPr lang="en-US" sz="2400" dirty="0">
                <a:effectLst>
                  <a:glow rad="101600">
                    <a:schemeClr val="bg1">
                      <a:alpha val="60000"/>
                    </a:schemeClr>
                  </a:glow>
                  <a:outerShdw blurRad="60007" dist="310007" dir="7680000" sy="30000" kx="1300200" algn="ctr" rotWithShape="0">
                    <a:prstClr val="black">
                      <a:alpha val="32000"/>
                    </a:prstClr>
                  </a:outerShdw>
                </a:effectLst>
              </a:rPr>
              <a:t> in the earth beneath, or that </a:t>
            </a:r>
            <a:r>
              <a:rPr lang="en-US" sz="2400" i="1" dirty="0">
                <a:effectLst>
                  <a:glow rad="101600">
                    <a:schemeClr val="bg1">
                      <a:alpha val="60000"/>
                    </a:schemeClr>
                  </a:glow>
                  <a:outerShdw blurRad="60007" dist="310007" dir="7680000" sy="30000" kx="1300200" algn="ctr" rotWithShape="0">
                    <a:prstClr val="black">
                      <a:alpha val="32000"/>
                    </a:prstClr>
                  </a:outerShdw>
                </a:effectLst>
              </a:rPr>
              <a:t>is</a:t>
            </a:r>
            <a:r>
              <a:rPr lang="en-US" sz="2400" dirty="0">
                <a:effectLst>
                  <a:glow rad="101600">
                    <a:schemeClr val="bg1">
                      <a:alpha val="60000"/>
                    </a:schemeClr>
                  </a:glow>
                  <a:outerShdw blurRad="60007" dist="310007" dir="7680000" sy="30000" kx="1300200" algn="ctr" rotWithShape="0">
                    <a:prstClr val="black">
                      <a:alpha val="32000"/>
                    </a:prstClr>
                  </a:outerShdw>
                </a:effectLst>
              </a:rPr>
              <a:t> in the water under the earth;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5 </a:t>
            </a:r>
            <a:r>
              <a:rPr lang="en-US" sz="2400" dirty="0">
                <a:effectLst>
                  <a:glow rad="101600">
                    <a:schemeClr val="bg1">
                      <a:alpha val="60000"/>
                    </a:schemeClr>
                  </a:glow>
                  <a:outerShdw blurRad="60007" dist="310007" dir="7680000" sy="30000" kx="1300200" algn="ctr" rotWithShape="0">
                    <a:prstClr val="black">
                      <a:alpha val="32000"/>
                    </a:prstClr>
                  </a:outerShdw>
                </a:effectLst>
              </a:rPr>
              <a:t>you shall not bow down to them nor serve them. For I, the LORD your God, </a:t>
            </a:r>
            <a:r>
              <a:rPr lang="en-US" sz="2400" i="1" dirty="0">
                <a:effectLst>
                  <a:glow rad="101600">
                    <a:schemeClr val="bg1">
                      <a:alpha val="60000"/>
                    </a:schemeClr>
                  </a:glow>
                  <a:outerShdw blurRad="60007" dist="310007" dir="7680000" sy="30000" kx="1300200" algn="ctr" rotWithShape="0">
                    <a:prstClr val="black">
                      <a:alpha val="32000"/>
                    </a:prstClr>
                  </a:outerShdw>
                </a:effectLst>
              </a:rPr>
              <a:t>am</a:t>
            </a:r>
            <a:r>
              <a:rPr lang="en-US" sz="2400" dirty="0">
                <a:effectLst>
                  <a:glow rad="101600">
                    <a:schemeClr val="bg1">
                      <a:alpha val="60000"/>
                    </a:schemeClr>
                  </a:glow>
                  <a:outerShdw blurRad="60007" dist="310007" dir="7680000" sy="30000" kx="1300200" algn="ctr" rotWithShape="0">
                    <a:prstClr val="black">
                      <a:alpha val="32000"/>
                    </a:prstClr>
                  </a:outerShdw>
                </a:effectLst>
              </a:rPr>
              <a:t> a jealous God, visiting the iniquity of the fathers on the children to the third and fourth </a:t>
            </a:r>
            <a:r>
              <a:rPr lang="en-US" sz="2400" i="1" dirty="0">
                <a:effectLst>
                  <a:glow rad="101600">
                    <a:schemeClr val="bg1">
                      <a:alpha val="60000"/>
                    </a:schemeClr>
                  </a:glow>
                  <a:outerShdw blurRad="60007" dist="310007" dir="7680000" sy="30000" kx="1300200" algn="ctr" rotWithShape="0">
                    <a:prstClr val="black">
                      <a:alpha val="32000"/>
                    </a:prstClr>
                  </a:outerShdw>
                </a:effectLst>
              </a:rPr>
              <a:t>generations</a:t>
            </a:r>
            <a:r>
              <a:rPr lang="en-US" sz="2400" dirty="0">
                <a:effectLst>
                  <a:glow rad="101600">
                    <a:schemeClr val="bg1">
                      <a:alpha val="60000"/>
                    </a:schemeClr>
                  </a:glow>
                  <a:outerShdw blurRad="60007" dist="310007" dir="7680000" sy="30000" kx="1300200" algn="ctr" rotWithShape="0">
                    <a:prstClr val="black">
                      <a:alpha val="32000"/>
                    </a:prstClr>
                  </a:outerShdw>
                </a:effectLst>
              </a:rPr>
              <a:t> of those who hate Me,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6 </a:t>
            </a:r>
            <a:r>
              <a:rPr lang="en-US" sz="2400" dirty="0">
                <a:effectLst>
                  <a:glow rad="101600">
                    <a:schemeClr val="bg1">
                      <a:alpha val="60000"/>
                    </a:schemeClr>
                  </a:glow>
                  <a:outerShdw blurRad="60007" dist="310007" dir="7680000" sy="30000" kx="1300200" algn="ctr" rotWithShape="0">
                    <a:prstClr val="black">
                      <a:alpha val="32000"/>
                    </a:prstClr>
                  </a:outerShdw>
                </a:effectLst>
              </a:rPr>
              <a:t>but showing mercy to thousands, to those who love Me and keep My commandments. </a:t>
            </a:r>
            <a:endParaRPr lang="en-US" sz="2400"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24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Deuteronomy 5:8-10</a:t>
            </a:r>
            <a:endParaRPr lang="en-US" sz="2400"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Tree>
    <p:extLst>
      <p:ext uri="{BB962C8B-B14F-4D97-AF65-F5344CB8AC3E}">
        <p14:creationId xmlns:p14="http://schemas.microsoft.com/office/powerpoint/2010/main" val="120745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647950" y="1991633"/>
            <a:ext cx="6210300" cy="4385816"/>
          </a:xfrm>
          <a:prstGeom prst="rect">
            <a:avLst/>
          </a:prstGeom>
        </p:spPr>
        <p:txBody>
          <a:bodyPr wrap="square">
            <a:spAutoFit/>
          </a:bodyPr>
          <a:lstStyle/>
          <a:p>
            <a:pPr marL="452438" indent="-452438">
              <a:spcAft>
                <a:spcPts val="600"/>
              </a:spcAft>
              <a:buClr>
                <a:srgbClr val="F79646">
                  <a:lumMod val="50000"/>
                </a:srgbClr>
              </a:buClr>
              <a:buFont typeface="Wingdings 2" pitchFamily="18" charset="2"/>
              <a:buChar char="è"/>
            </a:pP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God is an invisible Spirit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4:15-19</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John 4:24; 1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Tim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1:17) </a:t>
            </a:r>
            <a:endPar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Not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be likened to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anything - not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to be worshiped through an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image –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 Kings 12:25-33)</a:t>
            </a:r>
            <a:endPar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God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is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jealous and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will not share His divine glory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 20:34:14; </a:t>
            </a:r>
            <a:r>
              <a:rPr lang="fi-FI"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5:9; 6:15; 32:16, 21; Josh. </a:t>
            </a:r>
            <a:r>
              <a:rPr lang="fi-FI"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24:19;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Isaiah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42:8; 48:11).</a:t>
            </a: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Abundantly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merciful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toward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those who fear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Him and keep His commandments -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24:16; Ezekiel 18:20), </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32185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1905000"/>
            <a:ext cx="6210300" cy="4570482"/>
          </a:xfrm>
          <a:prstGeom prst="rect">
            <a:avLst/>
          </a:prstGeom>
        </p:spPr>
        <p:txBody>
          <a:bodyPr wrap="square">
            <a:spAutoFit/>
          </a:bodyPr>
          <a:lstStyle/>
          <a:p>
            <a:pPr marL="452438" indent="-452438">
              <a:spcAft>
                <a:spcPts val="6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Ac 17:29 — Therefore, since we </a:t>
            </a:r>
            <a:r>
              <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are  </a:t>
            </a: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offspring of God, we ought not to think that the Divine Nature is like gold or silver or stone, something shaped by art and man's devising. </a:t>
            </a:r>
            <a:endPar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endParaRPr>
          </a:p>
          <a:p>
            <a:pPr marL="452438" indent="-452438">
              <a:spcAft>
                <a:spcPts val="6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Ac 19:26-35 — Moreover you see and hear that not only at Ephesus, but throughout almost all Asia, this Paul has persuaded and turned away many people, saying that they are not gods which are made with hands.</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49382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1905000"/>
            <a:ext cx="62103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1Co 10:22 — Or do we provoke the Lord to jealousy? Are we stronger than He</a:t>
            </a:r>
            <a:r>
              <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t>
            </a:r>
          </a:p>
          <a:p>
            <a:pPr marL="452438" indent="-452438">
              <a:spcAft>
                <a:spcPts val="1200"/>
              </a:spcAft>
              <a:buClr>
                <a:srgbClr val="F79646">
                  <a:lumMod val="50000"/>
                </a:srgbClr>
              </a:buClr>
              <a:buFont typeface="Wingdings 2" pitchFamily="18" charset="2"/>
              <a:buChar char="è"/>
            </a:pP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Galatians 6:7-8 </a:t>
            </a:r>
            <a:r>
              <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- 7 </a:t>
            </a: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Do not be deceived, God is not mocked; for whatever a man sows, that he will also reap</a:t>
            </a:r>
            <a:r>
              <a:rPr lang="en-US" sz="26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8 </a:t>
            </a:r>
            <a:r>
              <a:rPr lang="en-US" sz="26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For he who sows to his flesh will of the flesh reap corruption, but he who sows to the Spirit will of the Spirit reap everlasting life. </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4280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18</a:t>
            </a:fld>
            <a:endParaRPr lang="en-US">
              <a:solidFill>
                <a:prstClr val="black">
                  <a:tint val="75000"/>
                </a:prstClr>
              </a:solidFill>
            </a:endParaRPr>
          </a:p>
        </p:txBody>
      </p:sp>
      <p:sp>
        <p:nvSpPr>
          <p:cNvPr id="7" name="Rectangle 6"/>
          <p:cNvSpPr/>
          <p:nvPr/>
        </p:nvSpPr>
        <p:spPr>
          <a:xfrm>
            <a:off x="2743200" y="1981200"/>
            <a:ext cx="6019800" cy="4247317"/>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John 14:21 (NKJV) </a:t>
            </a:r>
            <a:endParaRPr lang="en-US" sz="32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3100" baseline="300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21 </a:t>
            </a:r>
            <a:r>
              <a:rPr lang="en-US" sz="31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He who has My commandments and keeps them, it is he who loves Me. And he who loves Me will be loved by My Father, and I will love him and manifest Myself to him</a:t>
            </a:r>
            <a:r>
              <a:rPr lang="en-US" sz="31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a:t>
            </a:r>
          </a:p>
          <a:p>
            <a:pPr algn="ctr"/>
            <a:endParaRPr lang="en-US" sz="26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endParaRPr>
          </a:p>
          <a:p>
            <a:pPr algn="ctr"/>
            <a:r>
              <a:rPr lang="en-US" sz="2600" dirty="0" smtClean="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rPr>
              <a:t>(Luke 6:46; Rom. 6:3,16,17; 1 John 5:3) </a:t>
            </a:r>
            <a:endParaRPr lang="en-US" sz="2600" dirty="0">
              <a:effectLst>
                <a:glow rad="101600">
                  <a:schemeClr val="bg1">
                    <a:alpha val="60000"/>
                  </a:schemeClr>
                </a:glow>
                <a:outerShdw blurRad="60007" dist="310007" dir="7680000" sy="30000" kx="1300200" algn="ctr" rotWithShape="0">
                  <a:prstClr val="black">
                    <a:alpha val="32000"/>
                  </a:prstClr>
                </a:outerShdw>
              </a:effectLst>
              <a:latin typeface="Book Antiqua" pitchFamily="18" charset="0"/>
            </a:endParaRPr>
          </a:p>
        </p:txBody>
      </p:sp>
    </p:spTree>
    <p:extLst>
      <p:ext uri="{BB962C8B-B14F-4D97-AF65-F5344CB8AC3E}">
        <p14:creationId xmlns:p14="http://schemas.microsoft.com/office/powerpoint/2010/main" val="287191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The Ten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Comandments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19</a:t>
            </a:fld>
            <a:endParaRPr lang="en-US">
              <a:solidFill>
                <a:prstClr val="black">
                  <a:tint val="75000"/>
                </a:prstClr>
              </a:solidFill>
            </a:endParaRPr>
          </a:p>
        </p:txBody>
      </p:sp>
      <p:sp>
        <p:nvSpPr>
          <p:cNvPr id="4" name="Rectangle 3"/>
          <p:cNvSpPr/>
          <p:nvPr/>
        </p:nvSpPr>
        <p:spPr>
          <a:xfrm>
            <a:off x="1246909" y="2551837"/>
            <a:ext cx="6629400" cy="3416320"/>
          </a:xfrm>
          <a:prstGeom prst="rect">
            <a:avLst/>
          </a:prstGeom>
        </p:spPr>
        <p:txBody>
          <a:bodyPr wrap="square">
            <a:spAutoFit/>
          </a:bodyPr>
          <a:lstStyle/>
          <a:p>
            <a:pPr algn="ctr"/>
            <a:r>
              <a:rPr lang="en-US" sz="36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Exodus 20:7 (NKJV) </a:t>
            </a:r>
            <a:endParaRPr lang="en-US" sz="36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3600" baseline="30000" dirty="0" smtClean="0">
                <a:effectLst>
                  <a:glow rad="101600">
                    <a:schemeClr val="bg1">
                      <a:alpha val="60000"/>
                    </a:schemeClr>
                  </a:glow>
                  <a:outerShdw blurRad="60007" dist="310007" dir="7680000" sy="30000" kx="1300200" algn="ctr" rotWithShape="0">
                    <a:prstClr val="black">
                      <a:alpha val="32000"/>
                    </a:prstClr>
                  </a:outerShdw>
                </a:effectLst>
              </a:rPr>
              <a:t>7 </a:t>
            </a:r>
            <a:r>
              <a:rPr lang="en-US" sz="3600" dirty="0">
                <a:effectLst>
                  <a:glow rad="101600">
                    <a:schemeClr val="bg1">
                      <a:alpha val="60000"/>
                    </a:schemeClr>
                  </a:glow>
                  <a:outerShdw blurRad="60007" dist="310007" dir="7680000" sy="30000" kx="1300200" algn="ctr" rotWithShape="0">
                    <a:prstClr val="black">
                      <a:alpha val="32000"/>
                    </a:prstClr>
                  </a:outerShdw>
                </a:effectLst>
              </a:rPr>
              <a:t>"You shall not take the name of the LORD your God in vain, for the LORD will not hold </a:t>
            </a:r>
            <a:r>
              <a:rPr lang="en-US" sz="3600" i="1" dirty="0">
                <a:effectLst>
                  <a:glow rad="101600">
                    <a:schemeClr val="bg1">
                      <a:alpha val="60000"/>
                    </a:schemeClr>
                  </a:glow>
                  <a:outerShdw blurRad="60007" dist="310007" dir="7680000" sy="30000" kx="1300200" algn="ctr" rotWithShape="0">
                    <a:prstClr val="black">
                      <a:alpha val="32000"/>
                    </a:prstClr>
                  </a:outerShdw>
                </a:effectLst>
              </a:rPr>
              <a:t>him</a:t>
            </a:r>
            <a:r>
              <a:rPr lang="en-US" sz="3600" dirty="0">
                <a:effectLst>
                  <a:glow rad="101600">
                    <a:schemeClr val="bg1">
                      <a:alpha val="60000"/>
                    </a:schemeClr>
                  </a:glow>
                  <a:outerShdw blurRad="60007" dist="310007" dir="7680000" sy="30000" kx="1300200" algn="ctr" rotWithShape="0">
                    <a:prstClr val="black">
                      <a:alpha val="32000"/>
                    </a:prstClr>
                  </a:outerShdw>
                </a:effectLst>
              </a:rPr>
              <a:t> guiltless who takes His name in vain. </a:t>
            </a:r>
            <a:endParaRPr lang="en-US" sz="3600" dirty="0" smtClean="0">
              <a:effectLst>
                <a:glow rad="101600">
                  <a:schemeClr val="bg1">
                    <a:alpha val="60000"/>
                  </a:schemeClr>
                </a:glow>
                <a:outerShdw blurRad="60007" dist="310007" dir="7680000" sy="30000" kx="1300200" algn="ctr" rotWithShape="0">
                  <a:prstClr val="black">
                    <a:alpha val="32000"/>
                  </a:prstClr>
                </a:outerShdw>
              </a:effectLst>
            </a:endParaRPr>
          </a:p>
          <a:p>
            <a:pPr algn="ctr"/>
            <a:r>
              <a:rPr lang="en-US" sz="32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Deuteronomy 5:11</a:t>
            </a:r>
            <a:endParaRPr lang="en-US" sz="3600"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p:txBody>
      </p:sp>
    </p:spTree>
    <p:extLst>
      <p:ext uri="{BB962C8B-B14F-4D97-AF65-F5344CB8AC3E}">
        <p14:creationId xmlns:p14="http://schemas.microsoft.com/office/powerpoint/2010/main" val="17354926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14600" y="1892082"/>
            <a:ext cx="6477000" cy="4737318"/>
          </a:xfrm>
          <a:prstGeom prst="snip2DiagRect">
            <a:avLst/>
          </a:prstGeom>
          <a:solidFill>
            <a:srgbClr val="FFFFD1">
              <a:alpha val="76863"/>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628900" y="2106305"/>
            <a:ext cx="6248400" cy="4308872"/>
          </a:xfrm>
          <a:prstGeom prst="rect">
            <a:avLst/>
          </a:prstGeom>
        </p:spPr>
        <p:txBody>
          <a:bodyPr wrap="square">
            <a:spAutoFit/>
          </a:bodyPr>
          <a:lstStyle/>
          <a:p>
            <a:pPr marL="452438" indent="-452438">
              <a:spcAft>
                <a:spcPts val="600"/>
              </a:spcAft>
              <a:buClr>
                <a:srgbClr val="F79646">
                  <a:lumMod val="50000"/>
                </a:srgbClr>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erylium" pitchFamily="2" charset="0"/>
              </a:rPr>
              <a:t>The Ten Commandments, the heart of the Law, is found in Exodus 20:1-17 and Deuteronomy 5:1-22</a:t>
            </a:r>
          </a:p>
          <a:p>
            <a:pPr marL="452438" indent="-452438">
              <a:spcAft>
                <a:spcPts val="600"/>
              </a:spcAft>
              <a:buClr>
                <a:srgbClr val="F79646">
                  <a:lumMod val="50000"/>
                </a:srgbClr>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erylium" pitchFamily="2" charset="0"/>
              </a:rPr>
              <a:t>The Jewish scribes divided the Law of Moses into 613 commandments, 248 positive and 365 negative (</a:t>
            </a:r>
            <a:r>
              <a:rPr lang="en-US" sz="2400" dirty="0" err="1">
                <a:solidFill>
                  <a:prstClr val="black"/>
                </a:solidFill>
                <a:effectLst>
                  <a:outerShdw blurRad="60007" dist="310007" dir="7680000" sy="30000" kx="1300200" algn="ctr" rotWithShape="0">
                    <a:prstClr val="black">
                      <a:alpha val="32000"/>
                    </a:prstClr>
                  </a:outerShdw>
                </a:effectLst>
                <a:latin typeface="Berylium" pitchFamily="2" charset="0"/>
              </a:rPr>
              <a:t>Hendriksen</a:t>
            </a:r>
            <a:r>
              <a:rPr lang="en-US" sz="2400" dirty="0">
                <a:solidFill>
                  <a:prstClr val="black"/>
                </a:solidFill>
                <a:effectLst>
                  <a:outerShdw blurRad="60007" dist="310007" dir="7680000" sy="30000" kx="1300200" algn="ctr" rotWithShape="0">
                    <a:prstClr val="black">
                      <a:alpha val="32000"/>
                    </a:prstClr>
                  </a:outerShdw>
                </a:effectLst>
                <a:latin typeface="Berylium" pitchFamily="2" charset="0"/>
              </a:rPr>
              <a:t>. 809). </a:t>
            </a:r>
          </a:p>
          <a:p>
            <a:pPr marL="452438" indent="-452438">
              <a:spcAft>
                <a:spcPts val="600"/>
              </a:spcAft>
              <a:buClr>
                <a:srgbClr val="F79646">
                  <a:lumMod val="50000"/>
                </a:srgbClr>
              </a:buClr>
              <a:buFont typeface="Wingdings 2" pitchFamily="18" charset="2"/>
              <a:buChar char="è"/>
            </a:pPr>
            <a:r>
              <a:rPr lang="en-US" sz="2400" dirty="0">
                <a:solidFill>
                  <a:prstClr val="black"/>
                </a:solidFill>
                <a:effectLst>
                  <a:outerShdw blurRad="60007" dist="310007" dir="7680000" sy="30000" kx="1300200" algn="ctr" rotWithShape="0">
                    <a:prstClr val="black">
                      <a:alpha val="32000"/>
                    </a:prstClr>
                  </a:outerShdw>
                </a:effectLst>
                <a:latin typeface="Berylium" pitchFamily="2" charset="0"/>
              </a:rPr>
              <a:t>All of these laws are contained in the four books, Exodus, Leviticus, Numbers and Deuteronomy. (Exodus 20-31; 35-39; Leviticus; Numbers 5-6; 8:1 - 9:14; 15, 26 - 30; Deuteronomy 4:44 - 26:19.</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30926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647950" y="1991633"/>
            <a:ext cx="6210300" cy="4385816"/>
          </a:xfrm>
          <a:prstGeom prst="rect">
            <a:avLst/>
          </a:prstGeom>
        </p:spPr>
        <p:txBody>
          <a:bodyPr wrap="square">
            <a:spAutoFit/>
          </a:bodyPr>
          <a:lstStyle/>
          <a:p>
            <a:pPr marL="452438" indent="-452438">
              <a:spcAft>
                <a:spcPts val="600"/>
              </a:spcAft>
              <a:buClr>
                <a:srgbClr val="F79646">
                  <a:lumMod val="50000"/>
                </a:srgbClr>
              </a:buClr>
              <a:buFont typeface="Wingdings 2" pitchFamily="18" charset="2"/>
              <a:buChar char="è"/>
            </a:pP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Lord is glorious and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great and should be honored and protected -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(Deuteronomy 5:24</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His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name, which represents His Person, is holy and awesome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Psalm 111:9</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To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lightly and thoughtlessly employ the divine name is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to take the Lord’s name in Vain and exhibit disrespect for Him!</a:t>
            </a:r>
          </a:p>
          <a:p>
            <a:pPr marL="452438" indent="-452438">
              <a:spcAft>
                <a:spcPts val="6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His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name must never be used lightly in exclamation, cursing, swearing, lying or in any other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way –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(Lev. 19:12)</a:t>
            </a:r>
            <a:endPar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4237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21</a:t>
            </a:fld>
            <a:endParaRPr lang="en-US">
              <a:solidFill>
                <a:prstClr val="black">
                  <a:tint val="75000"/>
                </a:prstClr>
              </a:solidFill>
            </a:endParaRPr>
          </a:p>
        </p:txBody>
      </p:sp>
      <p:sp>
        <p:nvSpPr>
          <p:cNvPr id="7" name="Rectangle 6"/>
          <p:cNvSpPr/>
          <p:nvPr/>
        </p:nvSpPr>
        <p:spPr>
          <a:xfrm>
            <a:off x="2743200" y="1905000"/>
            <a:ext cx="6019800" cy="4524315"/>
          </a:xfrm>
          <a:prstGeom prst="rect">
            <a:avLst/>
          </a:prstGeom>
        </p:spPr>
        <p:txBody>
          <a:bodyPr wrap="square">
            <a:spAutoFit/>
          </a:bodyPr>
          <a:lstStyle/>
          <a:p>
            <a:pPr algn="ctr"/>
            <a:r>
              <a:rPr lang="en-US" sz="24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Matthew 5:33-37 (NKJV</a:t>
            </a:r>
            <a:r>
              <a:rPr lang="en-US" sz="24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t>
            </a:r>
          </a:p>
          <a:p>
            <a:pPr algn="ctr"/>
            <a:r>
              <a:rPr lang="en-US" sz="2400" b="1"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a:effectLst>
                  <a:glow rad="101600">
                    <a:schemeClr val="bg1">
                      <a:alpha val="60000"/>
                    </a:schemeClr>
                  </a:glow>
                  <a:outerShdw blurRad="60007" dist="310007" dir="7680000" sy="30000" kx="1300200" algn="ctr" rotWithShape="0">
                    <a:prstClr val="black">
                      <a:alpha val="32000"/>
                    </a:prstClr>
                  </a:outerShdw>
                </a:effectLst>
              </a:rPr>
              <a:t>33 </a:t>
            </a:r>
            <a:r>
              <a:rPr lang="en-US" sz="2400" dirty="0">
                <a:effectLst>
                  <a:glow rad="101600">
                    <a:schemeClr val="bg1">
                      <a:alpha val="60000"/>
                    </a:schemeClr>
                  </a:glow>
                  <a:outerShdw blurRad="60007" dist="310007" dir="7680000" sy="30000" kx="1300200" algn="ctr" rotWithShape="0">
                    <a:prstClr val="black">
                      <a:alpha val="32000"/>
                    </a:prstClr>
                  </a:outerShdw>
                </a:effectLst>
              </a:rPr>
              <a:t>"Again you have heard that it was said to those of old, 'You shall not swear falsely, but shall perform your oaths to the Lord.'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34 </a:t>
            </a:r>
            <a:r>
              <a:rPr lang="en-US" sz="2400" dirty="0">
                <a:effectLst>
                  <a:glow rad="101600">
                    <a:schemeClr val="bg1">
                      <a:alpha val="60000"/>
                    </a:schemeClr>
                  </a:glow>
                  <a:outerShdw blurRad="60007" dist="310007" dir="7680000" sy="30000" kx="1300200" algn="ctr" rotWithShape="0">
                    <a:prstClr val="black">
                      <a:alpha val="32000"/>
                    </a:prstClr>
                  </a:outerShdw>
                </a:effectLst>
              </a:rPr>
              <a:t>But I say to you, do not swear at all: neither by heaven, for it is God's throne;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35 </a:t>
            </a:r>
            <a:r>
              <a:rPr lang="en-US" sz="2400" dirty="0">
                <a:effectLst>
                  <a:glow rad="101600">
                    <a:schemeClr val="bg1">
                      <a:alpha val="60000"/>
                    </a:schemeClr>
                  </a:glow>
                  <a:outerShdw blurRad="60007" dist="310007" dir="7680000" sy="30000" kx="1300200" algn="ctr" rotWithShape="0">
                    <a:prstClr val="black">
                      <a:alpha val="32000"/>
                    </a:prstClr>
                  </a:outerShdw>
                </a:effectLst>
              </a:rPr>
              <a:t>nor by the earth, for it is His footstool; nor by Jerusalem, for it is the city of the great King.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36 </a:t>
            </a:r>
            <a:r>
              <a:rPr lang="en-US" sz="2400" dirty="0">
                <a:effectLst>
                  <a:glow rad="101600">
                    <a:schemeClr val="bg1">
                      <a:alpha val="60000"/>
                    </a:schemeClr>
                  </a:glow>
                  <a:outerShdw blurRad="60007" dist="310007" dir="7680000" sy="30000" kx="1300200" algn="ctr" rotWithShape="0">
                    <a:prstClr val="black">
                      <a:alpha val="32000"/>
                    </a:prstClr>
                  </a:outerShdw>
                </a:effectLst>
              </a:rPr>
              <a:t>Nor shall you swear by your head, because you cannot make one hair white or black.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37 </a:t>
            </a:r>
            <a:r>
              <a:rPr lang="en-US" sz="2400" dirty="0">
                <a:effectLst>
                  <a:glow rad="101600">
                    <a:schemeClr val="bg1">
                      <a:alpha val="60000"/>
                    </a:schemeClr>
                  </a:glow>
                  <a:outerShdw blurRad="60007" dist="310007" dir="7680000" sy="30000" kx="1300200" algn="ctr" rotWithShape="0">
                    <a:prstClr val="black">
                      <a:alpha val="32000"/>
                    </a:prstClr>
                  </a:outerShdw>
                </a:effectLst>
              </a:rPr>
              <a:t>But let your 'Yes' be 'Yes,' and your 'No,' 'No.' For whatever is more than these is from the evil one. </a:t>
            </a:r>
          </a:p>
        </p:txBody>
      </p:sp>
    </p:spTree>
    <p:extLst>
      <p:ext uri="{BB962C8B-B14F-4D97-AF65-F5344CB8AC3E}">
        <p14:creationId xmlns:p14="http://schemas.microsoft.com/office/powerpoint/2010/main" val="31160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22</a:t>
            </a:fld>
            <a:endParaRPr lang="en-US">
              <a:solidFill>
                <a:prstClr val="black">
                  <a:tint val="75000"/>
                </a:prstClr>
              </a:solidFill>
            </a:endParaRPr>
          </a:p>
        </p:txBody>
      </p:sp>
      <p:sp>
        <p:nvSpPr>
          <p:cNvPr id="3" name="Rectangle 2"/>
          <p:cNvSpPr/>
          <p:nvPr/>
        </p:nvSpPr>
        <p:spPr>
          <a:xfrm>
            <a:off x="2933700" y="2414826"/>
            <a:ext cx="5638800" cy="3539430"/>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James 5:12 (NKJV</a:t>
            </a:r>
            <a:r>
              <a:rPr lang="en-US" sz="32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a:t>
            </a:r>
          </a:p>
          <a:p>
            <a:pPr algn="ctr"/>
            <a:r>
              <a:rPr lang="en-US" sz="3200" b="1"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3200" baseline="30000" dirty="0">
                <a:effectLst>
                  <a:glow rad="101600">
                    <a:schemeClr val="bg1">
                      <a:alpha val="60000"/>
                    </a:schemeClr>
                  </a:glow>
                  <a:outerShdw blurRad="60007" dist="310007" dir="7680000" sy="30000" kx="1300200" algn="ctr" rotWithShape="0">
                    <a:prstClr val="black">
                      <a:alpha val="32000"/>
                    </a:prstClr>
                  </a:outerShdw>
                </a:effectLst>
              </a:rPr>
              <a:t>12 </a:t>
            </a:r>
            <a:r>
              <a:rPr lang="en-US" sz="3200" dirty="0">
                <a:effectLst>
                  <a:glow rad="101600">
                    <a:schemeClr val="bg1">
                      <a:alpha val="60000"/>
                    </a:schemeClr>
                  </a:glow>
                  <a:outerShdw blurRad="60007" dist="310007" dir="7680000" sy="30000" kx="1300200" algn="ctr" rotWithShape="0">
                    <a:prstClr val="black">
                      <a:alpha val="32000"/>
                    </a:prstClr>
                  </a:outerShdw>
                </a:effectLst>
              </a:rPr>
              <a:t>But above all, my brethren, do not swear, either by heaven or by earth or with any other oath. But let your "Yes," be "Yes," and </a:t>
            </a:r>
            <a:r>
              <a:rPr lang="en-US" sz="3200" i="1" dirty="0">
                <a:effectLst>
                  <a:glow rad="101600">
                    <a:schemeClr val="bg1">
                      <a:alpha val="60000"/>
                    </a:schemeClr>
                  </a:glow>
                  <a:outerShdw blurRad="60007" dist="310007" dir="7680000" sy="30000" kx="1300200" algn="ctr" rotWithShape="0">
                    <a:prstClr val="black">
                      <a:alpha val="32000"/>
                    </a:prstClr>
                  </a:outerShdw>
                </a:effectLst>
              </a:rPr>
              <a:t>your</a:t>
            </a:r>
            <a:r>
              <a:rPr lang="en-US" sz="3200" dirty="0">
                <a:effectLst>
                  <a:glow rad="101600">
                    <a:schemeClr val="bg1">
                      <a:alpha val="60000"/>
                    </a:schemeClr>
                  </a:glow>
                  <a:outerShdw blurRad="60007" dist="310007" dir="7680000" sy="30000" kx="1300200" algn="ctr" rotWithShape="0">
                    <a:prstClr val="black">
                      <a:alpha val="32000"/>
                    </a:prstClr>
                  </a:outerShdw>
                </a:effectLst>
              </a:rPr>
              <a:t> "No," "No," lest you fall into judgment. </a:t>
            </a:r>
          </a:p>
        </p:txBody>
      </p:sp>
    </p:spTree>
    <p:extLst>
      <p:ext uri="{BB962C8B-B14F-4D97-AF65-F5344CB8AC3E}">
        <p14:creationId xmlns:p14="http://schemas.microsoft.com/office/powerpoint/2010/main" val="39453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43200" y="2200394"/>
            <a:ext cx="6038850" cy="4124206"/>
          </a:xfrm>
          <a:prstGeom prst="rect">
            <a:avLst/>
          </a:prstGeom>
        </p:spPr>
        <p:txBody>
          <a:bodyPr wrap="square">
            <a:spAutoFit/>
          </a:bodyPr>
          <a:lstStyle/>
          <a:p>
            <a:pPr marL="452438" indent="-452438">
              <a:spcAft>
                <a:spcPts val="600"/>
              </a:spcAft>
              <a:buClr>
                <a:srgbClr val="F79646">
                  <a:lumMod val="50000"/>
                </a:srgbClr>
              </a:buClr>
              <a:buFont typeface="Wingdings 2" pitchFamily="18" charset="2"/>
              <a:buChar char="è"/>
            </a:pP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Since the law is the expressed will of God as the Lord of Israel, it revealed to Israel His holy nature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(Exodus 19:5-6; </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7:6</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a:p>
            <a:pPr marL="452438" indent="-452438">
              <a:spcAft>
                <a:spcPts val="600"/>
              </a:spcAft>
              <a:buClr>
                <a:srgbClr val="F79646">
                  <a:lumMod val="50000"/>
                </a:srgbClr>
              </a:buClr>
              <a:buFont typeface="Wingdings 2" pitchFamily="18" charset="2"/>
              <a:buChar char="è"/>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lives of Israelites were to reflect the holy nature of the God whose they were </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(Leviticus 19:1,2)</a:t>
            </a:r>
          </a:p>
          <a:p>
            <a:pPr marL="452438" indent="-452438">
              <a:spcAft>
                <a:spcPts val="600"/>
              </a:spcAft>
              <a:buClr>
                <a:srgbClr val="F79646">
                  <a:lumMod val="50000"/>
                </a:srgbClr>
              </a:buClr>
              <a:buFont typeface="Wingdings 2" pitchFamily="18" charset="2"/>
              <a:buChar char="è"/>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same is true of us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 Peter 1:15-16; 2:5,9-10</a:t>
            </a: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“You </a:t>
            </a:r>
            <a:r>
              <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shall have no other gods before </a:t>
            </a:r>
            <a:r>
              <a:rPr lang="en-US" sz="4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rPr>
              <a:t>Me”</a:t>
            </a:r>
            <a:endParaRPr lang="en-US" sz="4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67526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The Ten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Comandments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24</a:t>
            </a:fld>
            <a:endParaRPr lang="en-US">
              <a:solidFill>
                <a:prstClr val="black">
                  <a:tint val="75000"/>
                </a:prstClr>
              </a:solidFill>
            </a:endParaRPr>
          </a:p>
        </p:txBody>
      </p:sp>
      <p:sp>
        <p:nvSpPr>
          <p:cNvPr id="6" name="Rectangle 5"/>
          <p:cNvSpPr/>
          <p:nvPr/>
        </p:nvSpPr>
        <p:spPr>
          <a:xfrm>
            <a:off x="1371600" y="2057400"/>
            <a:ext cx="6477000" cy="4093428"/>
          </a:xfrm>
          <a:prstGeom prst="rect">
            <a:avLst/>
          </a:prstGeom>
        </p:spPr>
        <p:txBody>
          <a:bodyPr wrap="square">
            <a:spAutoFit/>
          </a:bodyPr>
          <a:lstStyle/>
          <a:p>
            <a:pPr algn="ctr"/>
            <a:r>
              <a:rPr lang="en-US" sz="26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Hebrews 2:1-3 (NKJV) </a:t>
            </a:r>
            <a:endParaRPr lang="en-US" sz="26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1 </a:t>
            </a:r>
            <a:r>
              <a:rPr lang="en-US" sz="2600" dirty="0">
                <a:effectLst>
                  <a:glow rad="101600">
                    <a:schemeClr val="bg1">
                      <a:alpha val="60000"/>
                    </a:schemeClr>
                  </a:glow>
                  <a:outerShdw blurRad="60007" dist="310007" dir="7680000" sy="30000" kx="1300200" algn="ctr" rotWithShape="0">
                    <a:prstClr val="black">
                      <a:alpha val="32000"/>
                    </a:prstClr>
                  </a:outerShdw>
                </a:effectLst>
              </a:rPr>
              <a:t>Therefore we must give the more earnest heed to the things we have heard, lest we drift away.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2 </a:t>
            </a:r>
            <a:r>
              <a:rPr lang="en-US" sz="2600" dirty="0">
                <a:effectLst>
                  <a:glow rad="101600">
                    <a:schemeClr val="bg1">
                      <a:alpha val="60000"/>
                    </a:schemeClr>
                  </a:glow>
                  <a:outerShdw blurRad="60007" dist="310007" dir="7680000" sy="30000" kx="1300200" algn="ctr" rotWithShape="0">
                    <a:prstClr val="black">
                      <a:alpha val="32000"/>
                    </a:prstClr>
                  </a:outerShdw>
                </a:effectLst>
              </a:rPr>
              <a:t>For if the word spoken through angels proved steadfast, and every transgression and disobedience received a just reward, </a:t>
            </a:r>
            <a:r>
              <a:rPr lang="en-US" sz="26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600" baseline="30000" dirty="0" smtClean="0">
                <a:effectLst>
                  <a:glow rad="101600">
                    <a:schemeClr val="bg1">
                      <a:alpha val="60000"/>
                    </a:schemeClr>
                  </a:glow>
                  <a:outerShdw blurRad="60007" dist="310007" dir="7680000" sy="30000" kx="1300200" algn="ctr" rotWithShape="0">
                    <a:prstClr val="black">
                      <a:alpha val="32000"/>
                    </a:prstClr>
                  </a:outerShdw>
                </a:effectLst>
              </a:rPr>
              <a:t>3 </a:t>
            </a:r>
            <a:r>
              <a:rPr lang="en-US" sz="2600" dirty="0">
                <a:effectLst>
                  <a:glow rad="101600">
                    <a:schemeClr val="bg1">
                      <a:alpha val="60000"/>
                    </a:schemeClr>
                  </a:glow>
                  <a:outerShdw blurRad="60007" dist="310007" dir="7680000" sy="30000" kx="1300200" algn="ctr" rotWithShape="0">
                    <a:prstClr val="black">
                      <a:alpha val="32000"/>
                    </a:prstClr>
                  </a:outerShdw>
                </a:effectLst>
              </a:rPr>
              <a:t>how shall we escape if we neglect so great a salvation, which at the first began to be spoken by the Lord, and was confirmed to us by those who heard </a:t>
            </a:r>
            <a:r>
              <a:rPr lang="en-US" sz="2600" i="1" dirty="0">
                <a:effectLst>
                  <a:glow rad="101600">
                    <a:schemeClr val="bg1">
                      <a:alpha val="60000"/>
                    </a:schemeClr>
                  </a:glow>
                  <a:outerShdw blurRad="60007" dist="310007" dir="7680000" sy="30000" kx="1300200" algn="ctr" rotWithShape="0">
                    <a:prstClr val="black">
                      <a:alpha val="32000"/>
                    </a:prstClr>
                  </a:outerShdw>
                </a:effectLst>
              </a:rPr>
              <a:t>Him,</a:t>
            </a:r>
            <a:r>
              <a:rPr lang="en-US" sz="2600" dirty="0">
                <a:effectLst>
                  <a:glow rad="101600">
                    <a:schemeClr val="bg1">
                      <a:alpha val="60000"/>
                    </a:schemeClr>
                  </a:glow>
                  <a:outerShdw blurRad="60007" dist="310007" dir="7680000" sy="30000" kx="1300200" algn="ctr" rotWithShape="0">
                    <a:prstClr val="black">
                      <a:alpha val="32000"/>
                    </a:prstClr>
                  </a:outerShdw>
                </a:effectLst>
              </a:rPr>
              <a:t> </a:t>
            </a:r>
          </a:p>
        </p:txBody>
      </p:sp>
    </p:spTree>
    <p:extLst>
      <p:ext uri="{BB962C8B-B14F-4D97-AF65-F5344CB8AC3E}">
        <p14:creationId xmlns:p14="http://schemas.microsoft.com/office/powerpoint/2010/main" val="69343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1064C32-7D27-4C15-884C-5D8019252A7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3067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E57653-3E58-4892-A7ED-712530ACC680}" type="slidenum">
              <a:rPr lang="en-US" smtClean="0">
                <a:solidFill>
                  <a:srgbClr val="FFF9E5"/>
                </a:solidFill>
              </a:rPr>
              <a:pPr/>
              <a:t>26</a:t>
            </a:fld>
            <a:endParaRPr lang="en-US">
              <a:solidFill>
                <a:srgbClr val="FFF9E5"/>
              </a:solidFill>
            </a:endParaRPr>
          </a:p>
        </p:txBody>
      </p:sp>
      <p:sp>
        <p:nvSpPr>
          <p:cNvPr id="5" name="TextBox 4"/>
          <p:cNvSpPr txBox="1"/>
          <p:nvPr/>
        </p:nvSpPr>
        <p:spPr>
          <a:xfrm>
            <a:off x="914401" y="5080337"/>
            <a:ext cx="7239000" cy="1323435"/>
          </a:xfrm>
          <a:prstGeom prst="rect">
            <a:avLst/>
          </a:prstGeom>
        </p:spPr>
        <p:style>
          <a:lnRef idx="2">
            <a:schemeClr val="accent2"/>
          </a:lnRef>
          <a:fillRef idx="1">
            <a:schemeClr val="lt1"/>
          </a:fillRef>
          <a:effectRef idx="0">
            <a:schemeClr val="accent2"/>
          </a:effectRef>
          <a:fontRef idx="minor">
            <a:schemeClr val="dk1"/>
          </a:fontRef>
        </p:style>
        <p:txBody>
          <a:bodyPr wrap="square" lIns="91435" tIns="45718" rIns="91435" bIns="45718" rtlCol="0">
            <a:spAutoFit/>
          </a:bodyPr>
          <a:lstStyle/>
          <a:p>
            <a:pPr algn="ctr" defTabSz="914353"/>
            <a:r>
              <a:rPr lang="en-US" sz="2000" dirty="0">
                <a:solidFill>
                  <a:prstClr val="black"/>
                </a:solidFill>
              </a:rPr>
              <a:t>Note – Many of the transition effects used in this presentation </a:t>
            </a:r>
            <a:r>
              <a:rPr lang="en-US" sz="2000" dirty="0" smtClean="0">
                <a:solidFill>
                  <a:prstClr val="black"/>
                </a:solidFill>
              </a:rPr>
              <a:t>may be </a:t>
            </a:r>
            <a:r>
              <a:rPr lang="en-US" sz="2000" dirty="0">
                <a:solidFill>
                  <a:prstClr val="black"/>
                </a:solidFill>
              </a:rPr>
              <a:t>lost using PPT 2007 </a:t>
            </a:r>
            <a:r>
              <a:rPr lang="en-US" sz="2000" dirty="0" smtClean="0">
                <a:solidFill>
                  <a:prstClr val="black"/>
                </a:solidFill>
              </a:rPr>
              <a:t>Viewer</a:t>
            </a:r>
          </a:p>
          <a:p>
            <a:pPr algn="ctr" defTabSz="914353"/>
            <a:r>
              <a:rPr lang="en-US" sz="2000" dirty="0">
                <a:solidFill>
                  <a:prstClr val="black"/>
                </a:solidFill>
                <a:hlinkClick r:id="rId3"/>
              </a:rPr>
              <a:t>http://</a:t>
            </a:r>
            <a:r>
              <a:rPr lang="en-US" sz="2000" dirty="0" smtClean="0">
                <a:solidFill>
                  <a:prstClr val="black"/>
                </a:solidFill>
                <a:hlinkClick r:id="rId3"/>
              </a:rPr>
              <a:t>www.microsoft.com/downloads/details.aspx?FamilyID=cb9bf144-1076-4615-9951-294eeb832823&amp;displaylang=en</a:t>
            </a:r>
            <a:r>
              <a:rPr lang="en-US" sz="2000" dirty="0" smtClean="0">
                <a:solidFill>
                  <a:prstClr val="black"/>
                </a:solidFill>
              </a:rPr>
              <a:t> </a:t>
            </a:r>
            <a:endParaRPr lang="en-US" sz="2000" dirty="0">
              <a:solidFill>
                <a:prstClr val="black"/>
              </a:solidFill>
            </a:endParaRPr>
          </a:p>
        </p:txBody>
      </p:sp>
      <p:sp>
        <p:nvSpPr>
          <p:cNvPr id="3" name="TextBox 2"/>
          <p:cNvSpPr txBox="1"/>
          <p:nvPr/>
        </p:nvSpPr>
        <p:spPr>
          <a:xfrm>
            <a:off x="4724400" y="457200"/>
            <a:ext cx="4038600" cy="4062651"/>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sysClr val="windowText" lastClr="000000"/>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Prepared </a:t>
            </a:r>
            <a:r>
              <a:rPr lang="en-US" kern="0" dirty="0" smtClean="0">
                <a:solidFill>
                  <a:sysClr val="windowText" lastClr="000000"/>
                </a:solidFill>
                <a:effectLst>
                  <a:outerShdw blurRad="60007" dist="310007" dir="7680000" sy="30000" kx="1300200" algn="ctr" rotWithShape="0">
                    <a:prstClr val="black">
                      <a:alpha val="32000"/>
                    </a:prstClr>
                  </a:outerShdw>
                </a:effectLst>
                <a:latin typeface="Book Antiqua"/>
              </a:rPr>
              <a:t>July 14-17,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Preached </a:t>
            </a:r>
            <a:r>
              <a:rPr lang="en-US" kern="0" dirty="0" smtClean="0">
                <a:solidFill>
                  <a:sysClr val="windowText" lastClr="000000"/>
                </a:solidFill>
                <a:effectLst>
                  <a:outerShdw blurRad="60007" dist="310007" dir="7680000" sy="30000" kx="1300200" algn="ctr" rotWithShape="0">
                    <a:prstClr val="black">
                      <a:alpha val="32000"/>
                    </a:prstClr>
                  </a:outerShdw>
                </a:effectLst>
                <a:latin typeface="Book Antiqua"/>
              </a:rPr>
              <a:t>July 18,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2010</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West 65</a:t>
            </a:r>
            <a:r>
              <a:rPr lang="en-US" kern="0" baseline="30000" dirty="0">
                <a:solidFill>
                  <a:sysClr val="windowText" lastClr="000000"/>
                </a:solidFill>
                <a:effectLst>
                  <a:outerShdw blurRad="60007" dist="310007" dir="7680000" sy="30000" kx="1300200" algn="ctr" rotWithShape="0">
                    <a:prstClr val="black">
                      <a:alpha val="32000"/>
                    </a:prstClr>
                  </a:outerShdw>
                </a:effectLst>
                <a:latin typeface="Book Antiqua"/>
              </a:rPr>
              <a:t>th</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501-568-1062</a:t>
            </a:r>
          </a:p>
          <a:p>
            <a:pPr algn="ctr" defTabSz="914353">
              <a:defRPr/>
            </a:pPr>
            <a:endParaRPr lang="en-US" kern="0" dirty="0">
              <a:solidFill>
                <a:sysClr val="windowText" lastClr="000000"/>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Prepared using PPT </a:t>
            </a:r>
            <a:r>
              <a:rPr lang="en-US" kern="0" dirty="0" smtClean="0">
                <a:solidFill>
                  <a:sysClr val="windowText" lastClr="000000"/>
                </a:solidFill>
                <a:effectLst>
                  <a:outerShdw blurRad="60007" dist="310007" dir="7680000" sy="30000" kx="1300200" algn="ctr" rotWithShape="0">
                    <a:prstClr val="black">
                      <a:alpha val="32000"/>
                    </a:prstClr>
                  </a:outerShdw>
                </a:effectLst>
                <a:latin typeface="Book Antiqua"/>
              </a:rPr>
              <a:t>2010</a:t>
            </a:r>
            <a:endParaRPr lang="en-US" kern="0" dirty="0">
              <a:solidFill>
                <a:sysClr val="windowText" lastClr="000000"/>
              </a:solidFill>
              <a:effectLst>
                <a:outerShdw blurRad="60007" dist="310007" dir="7680000" sy="30000" kx="1300200" algn="ctr" rotWithShape="0">
                  <a:prstClr val="black">
                    <a:alpha val="32000"/>
                  </a:prstClr>
                </a:outerShdw>
              </a:effectLst>
              <a:latin typeface="Book Antiqua"/>
            </a:endParaRP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Email – </a:t>
            </a:r>
            <a:r>
              <a:rPr lang="en-US" u="sng" kern="0" dirty="0">
                <a:solidFill>
                  <a:srgbClr val="0070C0"/>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srgbClr val="0070C0"/>
                </a:solidFill>
                <a:effectLst>
                  <a:outerShdw blurRad="60007" dist="310007" dir="7680000" sy="30000" kx="1300200" algn="ctr" rotWithShape="0">
                    <a:prstClr val="black">
                      <a:alpha val="32000"/>
                    </a:prstClr>
                  </a:outerShdw>
                </a:effectLst>
                <a:latin typeface="Book Antiqua"/>
              </a:rPr>
              <a:t> </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hlinkClick r:id=""/>
              </a:rPr>
              <a:t>http://w65stchurchofchrist.org/donmaccla/2010SermonPage.html</a:t>
            </a:r>
            <a:r>
              <a:rPr lang="en-US" kern="0" dirty="0">
                <a:solidFill>
                  <a:sysClr val="windowText" lastClr="000000"/>
                </a:solidFill>
                <a:effectLst>
                  <a:outerShdw blurRad="60007" dist="310007" dir="7680000" sy="30000" kx="1300200" algn="ctr" rotWithShape="0">
                    <a:prstClr val="black">
                      <a:alpha val="32000"/>
                    </a:prstClr>
                  </a:outerShdw>
                </a:effectLst>
                <a:latin typeface="Book Antiqua"/>
              </a:rPr>
              <a:t> </a:t>
            </a:r>
          </a:p>
          <a:p>
            <a:endParaRPr lang="en-US" dirty="0">
              <a:solidFill>
                <a:prstClr val="black"/>
              </a:solidFill>
            </a:endParaRPr>
          </a:p>
        </p:txBody>
      </p:sp>
      <p:sp>
        <p:nvSpPr>
          <p:cNvPr id="7" name="TextBox 6"/>
          <p:cNvSpPr txBox="1"/>
          <p:nvPr/>
        </p:nvSpPr>
        <p:spPr>
          <a:xfrm>
            <a:off x="0" y="422970"/>
            <a:ext cx="4343400" cy="35394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Moses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Tree>
    <p:extLst>
      <p:ext uri="{BB962C8B-B14F-4D97-AF65-F5344CB8AC3E}">
        <p14:creationId xmlns:p14="http://schemas.microsoft.com/office/powerpoint/2010/main" val="4153692510"/>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Moses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5" name="TextBox 4"/>
          <p:cNvSpPr txBox="1"/>
          <p:nvPr/>
        </p:nvSpPr>
        <p:spPr>
          <a:xfrm>
            <a:off x="4294909" y="1983462"/>
            <a:ext cx="4620491" cy="449353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452438" indent="-452438">
              <a:spcAft>
                <a:spcPts val="1200"/>
              </a:spcAft>
              <a:buClr>
                <a:srgbClr val="FFFF00"/>
              </a:buClr>
              <a:buFont typeface="Wingdings 2" pitchFamily="18" charset="2"/>
              <a:buChar char="è"/>
            </a:pPr>
            <a:r>
              <a:rPr lang="en-US" sz="3200" b="1" spc="150" dirty="0" smtClean="0">
                <a:ln w="11430"/>
                <a:solidFill>
                  <a:srgbClr val="F8F8F8"/>
                </a:solidFill>
                <a:effectLst>
                  <a:glow rad="101600">
                    <a:schemeClr val="tx1">
                      <a:lumMod val="75000"/>
                      <a:lumOff val="25000"/>
                      <a:alpha val="60000"/>
                    </a:schemeClr>
                  </a:glow>
                  <a:outerShdw blurRad="25400" algn="tl" rotWithShape="0">
                    <a:srgbClr val="000000">
                      <a:alpha val="43000"/>
                    </a:srgbClr>
                  </a:outerShdw>
                </a:effectLst>
                <a:latin typeface="Copperplate Gothic Bold" pitchFamily="34" charset="0"/>
              </a:rPr>
              <a:t>To Whom Was It Given?</a:t>
            </a:r>
          </a:p>
          <a:p>
            <a:pPr marL="452438" indent="-452438">
              <a:spcAft>
                <a:spcPts val="1200"/>
              </a:spcAft>
              <a:buClr>
                <a:srgbClr val="FFFF00"/>
              </a:buClr>
              <a:buFont typeface="Wingdings 2" pitchFamily="18" charset="2"/>
              <a:buChar char="è"/>
            </a:pPr>
            <a:r>
              <a:rPr lang="en-US" sz="3200" b="1" spc="150" dirty="0" smtClean="0">
                <a:ln w="11430"/>
                <a:solidFill>
                  <a:srgbClr val="F8F8F8"/>
                </a:solidFill>
                <a:effectLst>
                  <a:glow rad="101600">
                    <a:schemeClr val="tx1">
                      <a:lumMod val="75000"/>
                      <a:lumOff val="25000"/>
                      <a:alpha val="60000"/>
                    </a:schemeClr>
                  </a:glow>
                  <a:outerShdw blurRad="25400" algn="tl" rotWithShape="0">
                    <a:srgbClr val="000000">
                      <a:alpha val="43000"/>
                    </a:srgbClr>
                  </a:outerShdw>
                </a:effectLst>
                <a:latin typeface="Copperplate Gothic Bold" pitchFamily="34" charset="0"/>
              </a:rPr>
              <a:t>What Was Its purpose?</a:t>
            </a:r>
          </a:p>
          <a:p>
            <a:pPr marL="452438" indent="-452438">
              <a:spcAft>
                <a:spcPts val="1200"/>
              </a:spcAft>
              <a:buClr>
                <a:srgbClr val="FFFF00"/>
              </a:buClr>
              <a:buFont typeface="Wingdings 2" pitchFamily="18" charset="2"/>
              <a:buChar char="è"/>
            </a:pPr>
            <a:r>
              <a:rPr lang="en-US" sz="3200" b="1" spc="150" dirty="0" smtClean="0">
                <a:ln w="11430"/>
                <a:solidFill>
                  <a:srgbClr val="F8F8F8"/>
                </a:solidFill>
                <a:effectLst>
                  <a:glow rad="101600">
                    <a:schemeClr val="tx1">
                      <a:lumMod val="75000"/>
                      <a:lumOff val="25000"/>
                      <a:alpha val="60000"/>
                    </a:schemeClr>
                  </a:glow>
                  <a:outerShdw blurRad="25400" algn="tl" rotWithShape="0">
                    <a:srgbClr val="000000">
                      <a:alpha val="43000"/>
                    </a:srgbClr>
                  </a:outerShdw>
                </a:effectLst>
                <a:latin typeface="Copperplate Gothic Bold" pitchFamily="34" charset="0"/>
              </a:rPr>
              <a:t>What Was To Be Its Duration?</a:t>
            </a:r>
          </a:p>
          <a:p>
            <a:pPr marL="452438" indent="-452438">
              <a:spcAft>
                <a:spcPts val="1200"/>
              </a:spcAft>
              <a:buClr>
                <a:srgbClr val="FFFF00"/>
              </a:buClr>
              <a:buFont typeface="Wingdings 2" pitchFamily="18" charset="2"/>
              <a:buChar char="è"/>
            </a:pPr>
            <a:r>
              <a:rPr lang="en-US" sz="3200" b="1" spc="150" dirty="0" smtClean="0">
                <a:ln w="11430"/>
                <a:solidFill>
                  <a:srgbClr val="F8F8F8"/>
                </a:solidFill>
                <a:effectLst>
                  <a:glow rad="101600">
                    <a:schemeClr val="tx1">
                      <a:lumMod val="75000"/>
                      <a:lumOff val="25000"/>
                      <a:alpha val="60000"/>
                    </a:schemeClr>
                  </a:glow>
                  <a:outerShdw blurRad="25400" algn="tl" rotWithShape="0">
                    <a:srgbClr val="000000">
                      <a:alpha val="43000"/>
                    </a:srgbClr>
                  </a:outerShdw>
                </a:effectLst>
                <a:latin typeface="Copperplate Gothic Bold" pitchFamily="34" charset="0"/>
              </a:rPr>
              <a:t>Its Relevance To Us?</a:t>
            </a:r>
            <a:endParaRPr lang="en-US" sz="3200" b="1" spc="150" dirty="0">
              <a:ln w="11430"/>
              <a:solidFill>
                <a:srgbClr val="F8F8F8"/>
              </a:solidFill>
              <a:effectLst>
                <a:glow rad="101600">
                  <a:schemeClr val="tx1">
                    <a:lumMod val="75000"/>
                    <a:lumOff val="25000"/>
                    <a:alpha val="60000"/>
                  </a:schemeClr>
                </a:glow>
                <a:outerShdw blurRad="25400" algn="tl" rotWithShape="0">
                  <a:srgbClr val="000000">
                    <a:alpha val="43000"/>
                  </a:srgbClr>
                </a:outerShdw>
              </a:effectLst>
              <a:latin typeface="Copperplate Gothic Bold" pitchFamily="34"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2194486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32" y="3473056"/>
            <a:ext cx="263195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2966485" cy="290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smtClean="0">
                <a:ln w="12700" cmpd="sng">
                  <a:solidFill>
                    <a:schemeClr val="accent6">
                      <a:satMod val="120000"/>
                      <a:shade val="80000"/>
                    </a:schemeClr>
                  </a:solidFill>
                  <a:prstDash val="solid"/>
                </a:ln>
                <a:solidFill>
                  <a:srgbClr val="FFFF99"/>
                </a:solidFill>
                <a:effectLst>
                  <a:glow rad="53100">
                    <a:schemeClr val="accent6">
                      <a:satMod val="180000"/>
                      <a:alpha val="30000"/>
                    </a:scheme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Moses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4" name="Rectangle 3"/>
          <p:cNvSpPr/>
          <p:nvPr/>
        </p:nvSpPr>
        <p:spPr>
          <a:xfrm>
            <a:off x="218209" y="1853982"/>
            <a:ext cx="8686800" cy="1384995"/>
          </a:xfrm>
          <a:prstGeom prst="rect">
            <a:avLst/>
          </a:prstGeom>
        </p:spPr>
        <p:txBody>
          <a:bodyPr wrap="square">
            <a:spAutoFit/>
          </a:bodyPr>
          <a:lstStyle/>
          <a:p>
            <a:pPr algn="ctr"/>
            <a:r>
              <a:rPr lang="en-US" sz="2800" dirty="0">
                <a:solidFill>
                  <a:schemeClr val="bg1"/>
                </a:solidFill>
                <a:effectLst>
                  <a:glow rad="101600">
                    <a:schemeClr val="tx1">
                      <a:alpha val="60000"/>
                    </a:schemeClr>
                  </a:glow>
                  <a:outerShdw blurRad="50800" dist="38100" dir="2700000" algn="tl" rotWithShape="0">
                    <a:prstClr val="black">
                      <a:alpha val="40000"/>
                    </a:prstClr>
                  </a:outerShdw>
                </a:effectLst>
                <a:latin typeface="BinnerD" pitchFamily="34" charset="0"/>
              </a:rPr>
              <a:t>"A covenant is a binding contract between two parties, both of whom have obligations specified in the covenant." (Fee and Stuart. 150) </a:t>
            </a:r>
          </a:p>
        </p:txBody>
      </p:sp>
      <p:sp>
        <p:nvSpPr>
          <p:cNvPr id="6" name="TextBox 5"/>
          <p:cNvSpPr txBox="1"/>
          <p:nvPr/>
        </p:nvSpPr>
        <p:spPr>
          <a:xfrm>
            <a:off x="417085" y="4090451"/>
            <a:ext cx="2038090" cy="786349"/>
          </a:xfrm>
          <a:prstGeom prst="rect">
            <a:avLst/>
          </a:prstGeom>
          <a:noFill/>
        </p:spPr>
        <p:txBody>
          <a:bodyPr wrap="none" rtlCol="0">
            <a:prstTxWarp prst="textPlain">
              <a:avLst/>
            </a:prstTxWarp>
            <a:spAutoFit/>
            <a:scene3d>
              <a:camera prst="orthographicFront"/>
              <a:lightRig rig="soft" dir="t">
                <a:rot lat="0" lon="0" rev="10800000"/>
              </a:lightRig>
            </a:scene3d>
            <a:sp3d>
              <a:bevelT w="27940" h="12700"/>
              <a:contourClr>
                <a:srgbClr val="DDDDDD"/>
              </a:contourClr>
            </a:sp3d>
          </a:bodyPr>
          <a:lstStyle/>
          <a:p>
            <a:r>
              <a:rPr lang="en-US" sz="8000" b="1" spc="150" dirty="0" smtClean="0">
                <a:ln w="11430"/>
                <a:solidFill>
                  <a:srgbClr val="F8F8F8"/>
                </a:solidFill>
                <a:effectLst>
                  <a:outerShdw blurRad="25400" algn="tl" rotWithShape="0">
                    <a:srgbClr val="000000">
                      <a:alpha val="43000"/>
                    </a:srgbClr>
                  </a:outerShdw>
                </a:effectLst>
                <a:latin typeface="BinnerD" pitchFamily="34" charset="0"/>
              </a:rPr>
              <a:t>God</a:t>
            </a:r>
            <a:endParaRPr lang="en-US" sz="8000" b="1" spc="150" dirty="0">
              <a:ln w="11430"/>
              <a:solidFill>
                <a:srgbClr val="F8F8F8"/>
              </a:solidFill>
              <a:effectLst>
                <a:outerShdw blurRad="25400" algn="tl" rotWithShape="0">
                  <a:srgbClr val="000000">
                    <a:alpha val="43000"/>
                  </a:srgbClr>
                </a:outerShdw>
              </a:effectLst>
              <a:latin typeface="BinnerD" pitchFamily="34" charset="0"/>
            </a:endParaRPr>
          </a:p>
        </p:txBody>
      </p:sp>
      <p:sp>
        <p:nvSpPr>
          <p:cNvPr id="7" name="Oval 6"/>
          <p:cNvSpPr/>
          <p:nvPr/>
        </p:nvSpPr>
        <p:spPr>
          <a:xfrm>
            <a:off x="6019800" y="3276600"/>
            <a:ext cx="3048000" cy="290751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5400" dirty="0" smtClean="0">
                <a:effectLst>
                  <a:outerShdw blurRad="50800" dist="38100" dir="2700000" algn="tl" rotWithShape="0">
                    <a:prstClr val="black">
                      <a:alpha val="40000"/>
                    </a:prstClr>
                  </a:outerShdw>
                </a:effectLst>
                <a:latin typeface="BinnerD" pitchFamily="34" charset="0"/>
              </a:rPr>
              <a:t>Israel</a:t>
            </a:r>
          </a:p>
          <a:p>
            <a:pPr algn="ctr"/>
            <a:r>
              <a:rPr lang="en-US" sz="2400" dirty="0">
                <a:effectLst>
                  <a:outerShdw blurRad="50800" dist="38100" dir="2700000" algn="tl" rotWithShape="0">
                    <a:prstClr val="black">
                      <a:alpha val="40000"/>
                    </a:prstClr>
                  </a:outerShdw>
                </a:effectLst>
              </a:rPr>
              <a:t>God’s chosen people</a:t>
            </a:r>
          </a:p>
          <a:p>
            <a:pPr algn="ctr"/>
            <a:r>
              <a:rPr lang="en-US" sz="2400" dirty="0" smtClean="0">
                <a:effectLst>
                  <a:outerShdw blurRad="50800" dist="38100" dir="2700000" algn="tl" rotWithShape="0">
                    <a:prstClr val="black">
                      <a:alpha val="40000"/>
                    </a:prstClr>
                  </a:outerShdw>
                </a:effectLst>
              </a:rPr>
              <a:t>Separated </a:t>
            </a:r>
            <a:r>
              <a:rPr lang="en-US" sz="2400" dirty="0">
                <a:effectLst>
                  <a:outerShdw blurRad="50800" dist="38100" dir="2700000" algn="tl" rotWithShape="0">
                    <a:prstClr val="black">
                      <a:alpha val="40000"/>
                    </a:prstClr>
                  </a:outerShdw>
                </a:effectLst>
              </a:rPr>
              <a:t>from the </a:t>
            </a:r>
            <a:r>
              <a:rPr lang="en-US" sz="2400" dirty="0" smtClean="0">
                <a:effectLst>
                  <a:outerShdw blurRad="50800" dist="38100" dir="2700000" algn="tl" rotWithShape="0">
                    <a:prstClr val="black">
                      <a:alpha val="40000"/>
                    </a:prstClr>
                  </a:outerShdw>
                </a:effectLst>
              </a:rPr>
              <a:t>world </a:t>
            </a:r>
            <a:r>
              <a:rPr lang="en-US" sz="2400" dirty="0">
                <a:effectLst>
                  <a:outerShdw blurRad="50800" dist="38100" dir="2700000" algn="tl" rotWithShape="0">
                    <a:prstClr val="black">
                      <a:alpha val="40000"/>
                    </a:prstClr>
                  </a:outerShdw>
                </a:effectLst>
              </a:rPr>
              <a:t>a</a:t>
            </a:r>
            <a:r>
              <a:rPr lang="en-US" sz="2400" dirty="0" smtClean="0">
                <a:effectLst>
                  <a:outerShdw blurRad="50800" dist="38100" dir="2700000" algn="tl" rotWithShape="0">
                    <a:prstClr val="black">
                      <a:alpha val="40000"/>
                    </a:prstClr>
                  </a:outerShdw>
                </a:effectLst>
              </a:rPr>
              <a:t>s a </a:t>
            </a:r>
            <a:r>
              <a:rPr lang="en-US" sz="2400" dirty="0">
                <a:effectLst>
                  <a:outerShdw blurRad="50800" dist="38100" dir="2700000" algn="tl" rotWithShape="0">
                    <a:prstClr val="black">
                      <a:alpha val="40000"/>
                    </a:prstClr>
                  </a:outerShdw>
                </a:effectLst>
              </a:rPr>
              <a:t>n</a:t>
            </a:r>
            <a:r>
              <a:rPr lang="en-US" sz="2400" dirty="0" smtClean="0">
                <a:effectLst>
                  <a:outerShdw blurRad="50800" dist="38100" dir="2700000" algn="tl" rotWithShape="0">
                    <a:prstClr val="black">
                      <a:alpha val="40000"/>
                    </a:prstClr>
                  </a:outerShdw>
                </a:effectLst>
              </a:rPr>
              <a:t>ation - </a:t>
            </a:r>
            <a:endParaRPr lang="en-US" sz="2400" dirty="0">
              <a:effectLst>
                <a:outerShdw blurRad="50800" dist="38100" dir="2700000" algn="tl" rotWithShape="0">
                  <a:prstClr val="black">
                    <a:alpha val="40000"/>
                  </a:prstClr>
                </a:outerShdw>
              </a:effectLst>
            </a:endParaRPr>
          </a:p>
        </p:txBody>
      </p:sp>
      <p:sp>
        <p:nvSpPr>
          <p:cNvPr id="8" name="Notched Right Arrow 7"/>
          <p:cNvSpPr/>
          <p:nvPr/>
        </p:nvSpPr>
        <p:spPr>
          <a:xfrm>
            <a:off x="2895600" y="4572000"/>
            <a:ext cx="386315" cy="457200"/>
          </a:xfrm>
          <a:prstGeom prst="notchedRightArrow">
            <a:avLst/>
          </a:prstGeom>
          <a:solidFill>
            <a:srgbClr val="FFE0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otched Right Arrow 10"/>
          <p:cNvSpPr/>
          <p:nvPr/>
        </p:nvSpPr>
        <p:spPr>
          <a:xfrm rot="11013451">
            <a:off x="5695872" y="4583546"/>
            <a:ext cx="386315" cy="457200"/>
          </a:xfrm>
          <a:prstGeom prst="notchedRightArrow">
            <a:avLst/>
          </a:prstGeom>
          <a:solidFill>
            <a:srgbClr val="FFE08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1309" y="4948535"/>
            <a:ext cx="1943865" cy="461665"/>
          </a:xfrm>
          <a:prstGeom prst="rect">
            <a:avLst/>
          </a:prstGeom>
          <a:noFill/>
        </p:spPr>
        <p:txBody>
          <a:bodyPr wrap="none" rtlCol="0">
            <a:spAutoFit/>
          </a:bodyPr>
          <a:lstStyle/>
          <a:p>
            <a:r>
              <a:rPr lang="en-US" sz="2400" dirty="0" smtClean="0">
                <a:solidFill>
                  <a:schemeClr val="bg1"/>
                </a:solidFill>
                <a:effectLst>
                  <a:glow rad="101600">
                    <a:schemeClr val="tx1">
                      <a:alpha val="60000"/>
                    </a:schemeClr>
                  </a:glow>
                </a:effectLst>
              </a:rPr>
              <a:t>You shall keep</a:t>
            </a:r>
            <a:endParaRPr lang="en-US" sz="2400" dirty="0">
              <a:solidFill>
                <a:schemeClr val="bg1"/>
              </a:solidFill>
              <a:effectLst>
                <a:glow rad="101600">
                  <a:schemeClr val="tx1">
                    <a:alpha val="60000"/>
                  </a:schemeClr>
                </a:glow>
              </a:effectLst>
            </a:endParaRPr>
          </a:p>
        </p:txBody>
      </p:sp>
      <p:sp>
        <p:nvSpPr>
          <p:cNvPr id="12" name="TextBox 11"/>
          <p:cNvSpPr txBox="1"/>
          <p:nvPr/>
        </p:nvSpPr>
        <p:spPr>
          <a:xfrm>
            <a:off x="3687395" y="3939799"/>
            <a:ext cx="1646605" cy="1477328"/>
          </a:xfrm>
          <a:prstGeom prst="rect">
            <a:avLst/>
          </a:prstGeom>
          <a:noFill/>
        </p:spPr>
        <p:txBody>
          <a:bodyPr wrap="none" rtlCol="0">
            <a:spAutoFit/>
          </a:bodyPr>
          <a:lstStyle/>
          <a:p>
            <a:pPr algn="ctr"/>
            <a:r>
              <a:rPr lang="en-US" dirty="0" smtClean="0">
                <a:solidFill>
                  <a:schemeClr val="bg1"/>
                </a:solidFill>
                <a:effectLst>
                  <a:glow rad="101600">
                    <a:schemeClr val="tx1">
                      <a:alpha val="60000"/>
                    </a:schemeClr>
                  </a:glow>
                </a:effectLst>
              </a:rPr>
              <a:t>The Law</a:t>
            </a:r>
          </a:p>
          <a:p>
            <a:pPr algn="ctr"/>
            <a:r>
              <a:rPr lang="en-US" dirty="0" smtClean="0">
                <a:solidFill>
                  <a:schemeClr val="bg1"/>
                </a:solidFill>
                <a:effectLst>
                  <a:glow rad="101600">
                    <a:schemeClr val="tx1">
                      <a:alpha val="60000"/>
                    </a:schemeClr>
                  </a:glow>
                </a:effectLst>
              </a:rPr>
              <a:t>613 Commands</a:t>
            </a:r>
          </a:p>
          <a:p>
            <a:pPr algn="ctr"/>
            <a:r>
              <a:rPr lang="en-US" dirty="0" smtClean="0">
                <a:solidFill>
                  <a:schemeClr val="bg1"/>
                </a:solidFill>
                <a:effectLst>
                  <a:glow rad="101600">
                    <a:schemeClr val="tx1">
                      <a:alpha val="60000"/>
                    </a:schemeClr>
                  </a:glow>
                </a:effectLst>
              </a:rPr>
              <a:t>Toward God</a:t>
            </a:r>
          </a:p>
          <a:p>
            <a:pPr algn="ctr"/>
            <a:r>
              <a:rPr lang="en-US" dirty="0" smtClean="0">
                <a:solidFill>
                  <a:schemeClr val="bg1"/>
                </a:solidFill>
                <a:effectLst>
                  <a:glow rad="101600">
                    <a:schemeClr val="tx1">
                      <a:alpha val="60000"/>
                    </a:schemeClr>
                  </a:glow>
                </a:effectLst>
              </a:rPr>
              <a:t>Toward Others</a:t>
            </a:r>
          </a:p>
          <a:p>
            <a:pPr algn="ctr"/>
            <a:r>
              <a:rPr lang="en-US" dirty="0" smtClean="0">
                <a:solidFill>
                  <a:schemeClr val="bg1"/>
                </a:solidFill>
                <a:effectLst>
                  <a:glow rad="101600">
                    <a:schemeClr val="tx1">
                      <a:alpha val="60000"/>
                    </a:schemeClr>
                  </a:glow>
                </a:effectLst>
              </a:rPr>
              <a:t>National / Civil</a:t>
            </a:r>
            <a:endParaRPr lang="en-US" dirty="0">
              <a:solidFill>
                <a:schemeClr val="bg1"/>
              </a:solidFill>
              <a:effectLst>
                <a:glow rad="101600">
                  <a:schemeClr val="tx1">
                    <a:alpha val="60000"/>
                  </a:schemeClr>
                </a:glow>
              </a:effectLst>
            </a:endParaRPr>
          </a:p>
        </p:txBody>
      </p:sp>
      <p:sp>
        <p:nvSpPr>
          <p:cNvPr id="3" name="Rectangle 2"/>
          <p:cNvSpPr/>
          <p:nvPr/>
        </p:nvSpPr>
        <p:spPr>
          <a:xfrm>
            <a:off x="1888056" y="6174177"/>
            <a:ext cx="5347105"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ylium" pitchFamily="2" charset="0"/>
              </a:rPr>
              <a:t>(Exodus 19:5-6; 24:3-8; Deut. 5:1-3</a:t>
            </a: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ylium" pitchFamily="2" charset="0"/>
              </a:rPr>
              <a:t>)</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11064C32-7D27-4C15-884C-5D8019252A7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138096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33600"/>
            <a:ext cx="6096000" cy="4093428"/>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God's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essential nature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is unchanging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and unchangeable (Malachi 3:6; James 1:17</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God's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law is adapted to man's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needs, therefore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specific laws have changed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in different dispensations (Gen. 6-9; 17:10; </a:t>
            </a:r>
            <a:r>
              <a:rPr lang="en-US" sz="2400" dirty="0" err="1"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20; Mat. 17:1-5; Heb. 1:1,2; 7:12).  </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There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are principles behind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the law God gave through Moses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which will help us understand God and how to please Him.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(Rom. 15:4; Gal. 3:24; 2 Tim 3:15)</a:t>
            </a:r>
            <a:endPar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77803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rcRect/>
          <a:stretch>
            <a:fillRect/>
          </a:stretch>
        </p:blipFill>
        <p:spPr bwMode="auto">
          <a:xfrm rot="16200000">
            <a:off x="1956955" y="-405246"/>
            <a:ext cx="5257802" cy="9116292"/>
          </a:xfrm>
          <a:prstGeom prst="rect">
            <a:avLst/>
          </a:prstGeom>
          <a:noFill/>
          <a:ln w="25400">
            <a:noFill/>
            <a:miter lim="800000"/>
            <a:headEnd/>
            <a:tailEnd/>
          </a:ln>
          <a:effectLst>
            <a:outerShdw blurRad="165100" dist="177800" dir="2700000" algn="tl" rotWithShape="0">
              <a:prstClr val="black">
                <a:alpha val="40000"/>
              </a:prstClr>
            </a:outerShdw>
          </a:effectLst>
        </p:spPr>
      </p:pic>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Two Major Divisions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6</a:t>
            </a:fld>
            <a:endParaRPr lang="en-US">
              <a:solidFill>
                <a:prstClr val="black">
                  <a:tint val="75000"/>
                </a:prstClr>
              </a:solidFill>
            </a:endParaRPr>
          </a:p>
        </p:txBody>
      </p:sp>
      <p:sp>
        <p:nvSpPr>
          <p:cNvPr id="7" name="Rectangle 6"/>
          <p:cNvSpPr/>
          <p:nvPr/>
        </p:nvSpPr>
        <p:spPr>
          <a:xfrm>
            <a:off x="1219200" y="2057400"/>
            <a:ext cx="6705600" cy="3847207"/>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Mark 12:28-31 (NKJV) </a:t>
            </a:r>
            <a:endParaRPr lang="en-US" sz="2800" b="1" dirty="0" smtClean="0">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endParaRPr>
          </a:p>
          <a:p>
            <a:pPr algn="ct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28</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 . .  </a:t>
            </a:r>
            <a:r>
              <a:rPr lang="en-US" sz="2400" dirty="0">
                <a:effectLst>
                  <a:glow rad="101600">
                    <a:schemeClr val="bg1">
                      <a:alpha val="60000"/>
                    </a:schemeClr>
                  </a:glow>
                  <a:outerShdw blurRad="60007" dist="310007" dir="7680000" sy="30000" kx="1300200" algn="ctr" rotWithShape="0">
                    <a:prstClr val="black">
                      <a:alpha val="32000"/>
                    </a:prstClr>
                  </a:outerShdw>
                </a:effectLst>
              </a:rPr>
              <a:t>"Which is the first commandment of all?"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29 </a:t>
            </a:r>
            <a:r>
              <a:rPr lang="en-US" sz="2400" dirty="0">
                <a:effectLst>
                  <a:glow rad="101600">
                    <a:schemeClr val="bg1">
                      <a:alpha val="60000"/>
                    </a:schemeClr>
                  </a:glow>
                  <a:outerShdw blurRad="60007" dist="310007" dir="7680000" sy="30000" kx="1300200" algn="ctr" rotWithShape="0">
                    <a:prstClr val="black">
                      <a:alpha val="32000"/>
                    </a:prstClr>
                  </a:outerShdw>
                </a:effectLst>
              </a:rPr>
              <a:t>Jesus answered him, "</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The first of all the commandments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is</a:t>
            </a:r>
            <a:r>
              <a:rPr lang="en-US" sz="2400" i="1" dirty="0">
                <a:effectLst>
                  <a:glow rad="101600">
                    <a:schemeClr val="bg1">
                      <a:alpha val="60000"/>
                    </a:schemeClr>
                  </a:glow>
                  <a:outerShdw blurRad="60007" dist="310007" dir="7680000" sy="30000" kx="1300200" algn="ctr" rotWithShape="0">
                    <a:prstClr val="black">
                      <a:alpha val="32000"/>
                    </a:prstClr>
                  </a:outerShdw>
                </a:effectLst>
              </a:rPr>
              <a:t>: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'Hear, O Israel, the LORD our God, the LORD is one</a:t>
            </a:r>
            <a:r>
              <a:rPr lang="en-US" sz="2400" i="1" dirty="0">
                <a:effectLst>
                  <a:glow rad="101600">
                    <a:schemeClr val="bg1">
                      <a:alpha val="60000"/>
                    </a:schemeClr>
                  </a:glow>
                  <a:outerShdw blurRad="60007" dist="310007" dir="7680000" sy="30000" kx="1300200" algn="ctr" rotWithShape="0">
                    <a:prstClr val="black">
                      <a:alpha val="32000"/>
                    </a:prstClr>
                  </a:outerShdw>
                </a:effectLst>
              </a:rPr>
              <a:t>.</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30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And you shall love the LORD your God with all your heart, with all your soul, with all your mind, and with all your strength.'</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 This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is</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 the first commandment</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r>
              <a:rPr lang="en-US" sz="2400" dirty="0" smtClean="0">
                <a:effectLst>
                  <a:glow rad="101600">
                    <a:schemeClr val="bg1">
                      <a:alpha val="60000"/>
                    </a:schemeClr>
                  </a:glow>
                  <a:outerShdw blurRad="60007" dist="310007" dir="7680000" sy="30000" kx="1300200" algn="ctr" rotWithShape="0">
                    <a:prstClr val="black">
                      <a:alpha val="32000"/>
                    </a:prstClr>
                  </a:outerShdw>
                </a:effectLst>
              </a:rPr>
              <a:t> </a:t>
            </a:r>
            <a:r>
              <a:rPr lang="en-US" sz="2400" baseline="30000" dirty="0" smtClean="0">
                <a:effectLst>
                  <a:glow rad="101600">
                    <a:schemeClr val="bg1">
                      <a:alpha val="60000"/>
                    </a:schemeClr>
                  </a:glow>
                  <a:outerShdw blurRad="60007" dist="310007" dir="7680000" sy="30000" kx="1300200" algn="ctr" rotWithShape="0">
                    <a:prstClr val="black">
                      <a:alpha val="32000"/>
                    </a:prstClr>
                  </a:outerShdw>
                </a:effectLst>
              </a:rPr>
              <a:t>31 </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And the second, like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it, is</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 this: </a:t>
            </a:r>
            <a:r>
              <a:rPr lang="en-US" sz="2400" i="1"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'You shall love your neighbor as yourself.'</a:t>
            </a:r>
            <a:r>
              <a:rPr lang="en-US" sz="2400" dirty="0">
                <a:solidFill>
                  <a:srgbClr val="C00000"/>
                </a:solidFill>
                <a:effectLst>
                  <a:glow rad="101600">
                    <a:schemeClr val="bg1">
                      <a:alpha val="60000"/>
                    </a:schemeClr>
                  </a:glow>
                  <a:outerShdw blurRad="60007" dist="310007" dir="7680000" sy="30000" kx="1300200" algn="ctr" rotWithShape="0">
                    <a:prstClr val="black">
                      <a:alpha val="32000"/>
                    </a:prstClr>
                  </a:outerShdw>
                </a:effectLst>
              </a:rPr>
              <a:t> There is no other commandment greater than these</a:t>
            </a:r>
            <a:r>
              <a:rPr lang="en-US" sz="2400" dirty="0">
                <a:effectLst>
                  <a:glow rad="101600">
                    <a:schemeClr val="bg1">
                      <a:alpha val="60000"/>
                    </a:schemeClr>
                  </a:glow>
                  <a:outerShdw blurRad="60007" dist="310007" dir="7680000" sy="30000" kx="1300200" algn="ctr" rotWithShape="0">
                    <a:prstClr val="black">
                      <a:alpha val="32000"/>
                    </a:prstClr>
                  </a:outerShdw>
                </a:effectLst>
              </a:rPr>
              <a:t>." </a:t>
            </a:r>
          </a:p>
        </p:txBody>
      </p:sp>
      <p:sp>
        <p:nvSpPr>
          <p:cNvPr id="9" name="TextBox 8"/>
          <p:cNvSpPr txBox="1"/>
          <p:nvPr/>
        </p:nvSpPr>
        <p:spPr>
          <a:xfrm>
            <a:off x="2969867" y="5867400"/>
            <a:ext cx="3231975" cy="523220"/>
          </a:xfrm>
          <a:prstGeom prst="rect">
            <a:avLst/>
          </a:prstGeom>
          <a:noFill/>
        </p:spPr>
        <p:txBody>
          <a:bodyPr wrap="none" rtlCol="0">
            <a:spAutoFit/>
          </a:bodyPr>
          <a:lstStyle/>
          <a:p>
            <a:r>
              <a:rPr lang="en-US" sz="2800" dirty="0" smtClean="0">
                <a:effectLst>
                  <a:glow rad="101600">
                    <a:schemeClr val="bg1">
                      <a:alpha val="60000"/>
                    </a:schemeClr>
                  </a:glow>
                </a:effectLst>
                <a:latin typeface="Berlin Sans FB Demi" pitchFamily="34" charset="0"/>
              </a:rPr>
              <a:t>Deuteronomy 6:4,5</a:t>
            </a:r>
            <a:endParaRPr lang="en-US" sz="2800" dirty="0">
              <a:effectLst>
                <a:glow rad="101600">
                  <a:schemeClr val="bg1">
                    <a:alpha val="60000"/>
                  </a:schemeClr>
                </a:glow>
              </a:effectLst>
              <a:latin typeface="Berlin Sans FB Demi" pitchFamily="34" charset="0"/>
            </a:endParaRPr>
          </a:p>
        </p:txBody>
      </p:sp>
    </p:spTree>
    <p:extLst>
      <p:ext uri="{BB962C8B-B14F-4D97-AF65-F5344CB8AC3E}">
        <p14:creationId xmlns:p14="http://schemas.microsoft.com/office/powerpoint/2010/main" val="2881273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Two Major Divisions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endParaRPr>
          </a:p>
        </p:txBody>
      </p:sp>
      <p:sp>
        <p:nvSpPr>
          <p:cNvPr id="7" name="Rectangle 6"/>
          <p:cNvSpPr/>
          <p:nvPr/>
        </p:nvSpPr>
        <p:spPr>
          <a:xfrm>
            <a:off x="2253220" y="6377832"/>
            <a:ext cx="4616777" cy="523220"/>
          </a:xfrm>
          <a:prstGeom prst="rect">
            <a:avLst/>
          </a:prstGeom>
        </p:spPr>
        <p:txBody>
          <a:bodyPr wrap="none">
            <a:spAutoFit/>
          </a:bodyPr>
          <a:lstStyle/>
          <a:p>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Exodus 20:1-17  </a:t>
            </a:r>
            <a:r>
              <a:rPr lang="fr-FR"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Deuteronomy</a:t>
            </a:r>
            <a:r>
              <a:rPr lang="fr-F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rPr>
              <a:t> 5:1-22</a:t>
            </a:r>
            <a:endParaRPr lang="fr-F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lue Highway Linocut" pitchFamily="2" charset="0"/>
            </a:endParaRP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7</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1111748419"/>
              </p:ext>
            </p:extLst>
          </p:nvPr>
        </p:nvGraphicFramePr>
        <p:xfrm>
          <a:off x="228600" y="1775568"/>
          <a:ext cx="8763000" cy="470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1987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D0274BAD-6129-4658-81B1-EDE260907C63}"/>
                                            </p:graphicEl>
                                          </p:spTgt>
                                        </p:tgtEl>
                                        <p:attrNameLst>
                                          <p:attrName>style.visibility</p:attrName>
                                        </p:attrNameLst>
                                      </p:cBhvr>
                                      <p:to>
                                        <p:strVal val="visible"/>
                                      </p:to>
                                    </p:set>
                                    <p:animEffect transition="in" filter="fade">
                                      <p:cBhvr>
                                        <p:cTn id="7" dur="500"/>
                                        <p:tgtEl>
                                          <p:spTgt spid="3">
                                            <p:graphicEl>
                                              <a:dgm id="{D0274BAD-6129-4658-81B1-EDE260907C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160AA0D7-89BC-4EAF-8C35-4E0E3D06DF48}"/>
                                            </p:graphicEl>
                                          </p:spTgt>
                                        </p:tgtEl>
                                        <p:attrNameLst>
                                          <p:attrName>style.visibility</p:attrName>
                                        </p:attrNameLst>
                                      </p:cBhvr>
                                      <p:to>
                                        <p:strVal val="visible"/>
                                      </p:to>
                                    </p:set>
                                    <p:animEffect transition="in" filter="fade">
                                      <p:cBhvr>
                                        <p:cTn id="12" dur="500"/>
                                        <p:tgtEl>
                                          <p:spTgt spid="3">
                                            <p:graphicEl>
                                              <a:dgm id="{160AA0D7-89BC-4EAF-8C35-4E0E3D06DF4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89D5B994-F5E8-4CD9-8EAB-650B479B41E2}"/>
                                            </p:graphicEl>
                                          </p:spTgt>
                                        </p:tgtEl>
                                        <p:attrNameLst>
                                          <p:attrName>style.visibility</p:attrName>
                                        </p:attrNameLst>
                                      </p:cBhvr>
                                      <p:to>
                                        <p:strVal val="visible"/>
                                      </p:to>
                                    </p:set>
                                    <p:animEffect transition="in" filter="fade">
                                      <p:cBhvr>
                                        <p:cTn id="17" dur="500"/>
                                        <p:tgtEl>
                                          <p:spTgt spid="3">
                                            <p:graphicEl>
                                              <a:dgm id="{89D5B994-F5E8-4CD9-8EAB-650B479B41E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3F2F86B9-B4D9-466D-9B8D-8246EF7BFAA6}"/>
                                            </p:graphicEl>
                                          </p:spTgt>
                                        </p:tgtEl>
                                        <p:attrNameLst>
                                          <p:attrName>style.visibility</p:attrName>
                                        </p:attrNameLst>
                                      </p:cBhvr>
                                      <p:to>
                                        <p:strVal val="visible"/>
                                      </p:to>
                                    </p:set>
                                    <p:animEffect transition="in" filter="fade">
                                      <p:cBhvr>
                                        <p:cTn id="22" dur="500"/>
                                        <p:tgtEl>
                                          <p:spTgt spid="3">
                                            <p:graphicEl>
                                              <a:dgm id="{3F2F86B9-B4D9-466D-9B8D-8246EF7BFA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5BB248A9-FF08-4974-942E-78BD6B745FDE}"/>
                                            </p:graphicEl>
                                          </p:spTgt>
                                        </p:tgtEl>
                                        <p:attrNameLst>
                                          <p:attrName>style.visibility</p:attrName>
                                        </p:attrNameLst>
                                      </p:cBhvr>
                                      <p:to>
                                        <p:strVal val="visible"/>
                                      </p:to>
                                    </p:set>
                                    <p:animEffect transition="in" filter="fade">
                                      <p:cBhvr>
                                        <p:cTn id="27" dur="500"/>
                                        <p:tgtEl>
                                          <p:spTgt spid="3">
                                            <p:graphicEl>
                                              <a:dgm id="{5BB248A9-FF08-4974-942E-78BD6B745F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E3CD77A9-9B5A-4AA3-A54B-30217C6B9D72}"/>
                                            </p:graphicEl>
                                          </p:spTgt>
                                        </p:tgtEl>
                                        <p:attrNameLst>
                                          <p:attrName>style.visibility</p:attrName>
                                        </p:attrNameLst>
                                      </p:cBhvr>
                                      <p:to>
                                        <p:strVal val="visible"/>
                                      </p:to>
                                    </p:set>
                                    <p:animEffect transition="in" filter="fade">
                                      <p:cBhvr>
                                        <p:cTn id="32" dur="500"/>
                                        <p:tgtEl>
                                          <p:spTgt spid="3">
                                            <p:graphicEl>
                                              <a:dgm id="{E3CD77A9-9B5A-4AA3-A54B-30217C6B9D7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478BAB92-D1CB-4721-94F2-BE2F176F5884}"/>
                                            </p:graphicEl>
                                          </p:spTgt>
                                        </p:tgtEl>
                                        <p:attrNameLst>
                                          <p:attrName>style.visibility</p:attrName>
                                        </p:attrNameLst>
                                      </p:cBhvr>
                                      <p:to>
                                        <p:strVal val="visible"/>
                                      </p:to>
                                    </p:set>
                                    <p:animEffect transition="in" filter="fade">
                                      <p:cBhvr>
                                        <p:cTn id="37" dur="500"/>
                                        <p:tgtEl>
                                          <p:spTgt spid="3">
                                            <p:graphicEl>
                                              <a:dgm id="{478BAB92-D1CB-4721-94F2-BE2F176F588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0F4BB57B-0EE7-4AB8-A1F0-DEB2A8EFFCD4}"/>
                                            </p:graphicEl>
                                          </p:spTgt>
                                        </p:tgtEl>
                                        <p:attrNameLst>
                                          <p:attrName>style.visibility</p:attrName>
                                        </p:attrNameLst>
                                      </p:cBhvr>
                                      <p:to>
                                        <p:strVal val="visible"/>
                                      </p:to>
                                    </p:set>
                                    <p:animEffect transition="in" filter="fade">
                                      <p:cBhvr>
                                        <p:cTn id="42" dur="500"/>
                                        <p:tgtEl>
                                          <p:spTgt spid="3">
                                            <p:graphicEl>
                                              <a:dgm id="{0F4BB57B-0EE7-4AB8-A1F0-DEB2A8EFFCD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F66DB85B-622C-4FEE-9C15-DC13E30F90EF}"/>
                                            </p:graphicEl>
                                          </p:spTgt>
                                        </p:tgtEl>
                                        <p:attrNameLst>
                                          <p:attrName>style.visibility</p:attrName>
                                        </p:attrNameLst>
                                      </p:cBhvr>
                                      <p:to>
                                        <p:strVal val="visible"/>
                                      </p:to>
                                    </p:set>
                                    <p:animEffect transition="in" filter="fade">
                                      <p:cBhvr>
                                        <p:cTn id="47" dur="500"/>
                                        <p:tgtEl>
                                          <p:spTgt spid="3">
                                            <p:graphicEl>
                                              <a:dgm id="{F66DB85B-622C-4FEE-9C15-DC13E30F90E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BD323D05-F2A7-4180-A7FC-71BF6C1DA4F0}"/>
                                            </p:graphicEl>
                                          </p:spTgt>
                                        </p:tgtEl>
                                        <p:attrNameLst>
                                          <p:attrName>style.visibility</p:attrName>
                                        </p:attrNameLst>
                                      </p:cBhvr>
                                      <p:to>
                                        <p:strVal val="visible"/>
                                      </p:to>
                                    </p:set>
                                    <p:animEffect transition="in" filter="fade">
                                      <p:cBhvr>
                                        <p:cTn id="52" dur="500"/>
                                        <p:tgtEl>
                                          <p:spTgt spid="3">
                                            <p:graphicEl>
                                              <a:dgm id="{BD323D05-F2A7-4180-A7FC-71BF6C1DA4F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1E1B402E-570F-4F31-BEBF-BBA68A99CDDF}"/>
                                            </p:graphicEl>
                                          </p:spTgt>
                                        </p:tgtEl>
                                        <p:attrNameLst>
                                          <p:attrName>style.visibility</p:attrName>
                                        </p:attrNameLst>
                                      </p:cBhvr>
                                      <p:to>
                                        <p:strVal val="visible"/>
                                      </p:to>
                                    </p:set>
                                    <p:animEffect transition="in" filter="fade">
                                      <p:cBhvr>
                                        <p:cTn id="57" dur="500"/>
                                        <p:tgtEl>
                                          <p:spTgt spid="3">
                                            <p:graphicEl>
                                              <a:dgm id="{1E1B402E-570F-4F31-BEBF-BBA68A99CDD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graphicEl>
                                              <a:dgm id="{0D2E1E05-FB72-49A2-8CAC-42566719B034}"/>
                                            </p:graphicEl>
                                          </p:spTgt>
                                        </p:tgtEl>
                                        <p:attrNameLst>
                                          <p:attrName>style.visibility</p:attrName>
                                        </p:attrNameLst>
                                      </p:cBhvr>
                                      <p:to>
                                        <p:strVal val="visible"/>
                                      </p:to>
                                    </p:set>
                                    <p:animEffect transition="in" filter="fade">
                                      <p:cBhvr>
                                        <p:cTn id="62" dur="500"/>
                                        <p:tgtEl>
                                          <p:spTgt spid="3">
                                            <p:graphicEl>
                                              <a:dgm id="{0D2E1E05-FB72-49A2-8CAC-42566719B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6096000" cy="4278094"/>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32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God </a:t>
            </a:r>
            <a:r>
              <a:rPr lang="en-US" sz="32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prepared Israel for </a:t>
            </a:r>
            <a:r>
              <a:rPr lang="en-US" sz="32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Law  -</a:t>
            </a:r>
            <a:r>
              <a:rPr lang="en-US" sz="32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(Exodus 19)</a:t>
            </a:r>
          </a:p>
          <a:p>
            <a:pPr marL="909638" lvl="1" indent="-452438">
              <a:spcAft>
                <a:spcPts val="1200"/>
              </a:spcAft>
              <a:buClr>
                <a:srgbClr val="C00000"/>
              </a:buClr>
              <a:buFont typeface="Wingdings 2" pitchFamily="18" charset="2"/>
              <a:buChar char="÷"/>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Instruction to Moses -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(verses 3-6). </a:t>
            </a:r>
            <a:endPar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909638" lvl="1" indent="-452438">
              <a:spcAft>
                <a:spcPts val="1200"/>
              </a:spcAft>
              <a:buClr>
                <a:srgbClr val="C00000"/>
              </a:buClr>
              <a:buFont typeface="Wingdings 2" pitchFamily="18" charset="2"/>
              <a:buChar char="÷"/>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The peoples response -(verses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7-8) </a:t>
            </a:r>
            <a:endPar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909638" lvl="1" indent="-452438">
              <a:spcAft>
                <a:spcPts val="1200"/>
              </a:spcAft>
              <a:buClr>
                <a:srgbClr val="C00000"/>
              </a:buClr>
              <a:buFont typeface="Wingdings 2" pitchFamily="18" charset="2"/>
              <a:buChar char="÷"/>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People told to sanctify themselves -(verses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9-13). </a:t>
            </a:r>
            <a:endPar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909638" lvl="1" indent="-452438">
              <a:spcAft>
                <a:spcPts val="1200"/>
              </a:spcAft>
              <a:buClr>
                <a:srgbClr val="C00000"/>
              </a:buClr>
              <a:buFont typeface="Wingdings 2" pitchFamily="18" charset="2"/>
              <a:buChar char="÷"/>
            </a:pPr>
            <a:r>
              <a:rPr lang="en-US" sz="28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People again warned not to come near the mountain - </a:t>
            </a:r>
            <a:r>
              <a:rPr lang="en-US" sz="28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(verses 14-24).</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1279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34040"/>
            <a:ext cx="4471987"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nvSpPr>
        <p:spPr>
          <a:xfrm>
            <a:off x="2590800" y="1815882"/>
            <a:ext cx="6324600" cy="4737318"/>
          </a:xfrm>
          <a:prstGeom prst="snip2DiagRect">
            <a:avLst/>
          </a:prstGeom>
          <a:solidFill>
            <a:srgbClr val="FFF5EB">
              <a:alpha val="6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2705100" y="2122438"/>
            <a:ext cx="6057900" cy="4247317"/>
          </a:xfrm>
          <a:prstGeom prst="rect">
            <a:avLst/>
          </a:prstGeom>
        </p:spPr>
        <p:txBody>
          <a:bodyPr wrap="square">
            <a:spAutoFit/>
          </a:bodyPr>
          <a:lstStyle/>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people’s reaction – FEAR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(Ex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20:18-19;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Deut.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5:23-27</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a:t>
            </a:r>
          </a:p>
          <a:p>
            <a:pPr marL="452438" indent="-452438">
              <a:spcAft>
                <a:spcPts val="1200"/>
              </a:spcAft>
              <a:buClr>
                <a:srgbClr val="F79646">
                  <a:lumMod val="50000"/>
                </a:srgbClr>
              </a:buClr>
              <a:buFont typeface="Wingdings 2" pitchFamily="18" charset="2"/>
              <a:buChar char="è"/>
            </a:pP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Moses was exceedingly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afraid and trembling</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 (</a:t>
            </a:r>
            <a:r>
              <a:rPr lang="en-US" sz="2400" dirty="0" err="1"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Heb</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12:21). </a:t>
            </a:r>
            <a:endPar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endParaRP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The Ten Commandments</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 written by the finger of God on tablets of stone</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(Exodus 24:12; 31:18; 34:1-4; Deut. 10:2-5)</a:t>
            </a:r>
          </a:p>
          <a:p>
            <a:pPr marL="452438" indent="-452438">
              <a:spcAft>
                <a:spcPts val="1200"/>
              </a:spcAft>
              <a:buClr>
                <a:srgbClr val="F79646">
                  <a:lumMod val="50000"/>
                </a:srgbClr>
              </a:buClr>
              <a:buFont typeface="Wingdings 2" pitchFamily="18" charset="2"/>
              <a:buChar char="è"/>
            </a:pP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Were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lin Sans FB Demi" pitchFamily="34" charset="0"/>
              </a:rPr>
              <a:t>placed in the ark of the covenant to be kept in the Holy of Holies </a:t>
            </a:r>
            <a:r>
              <a:rPr lang="en-US" sz="2400" dirty="0" smtClean="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 (</a:t>
            </a:r>
            <a:r>
              <a:rPr lang="en-US" sz="2400" dirty="0">
                <a:solidFill>
                  <a:prstClr val="black"/>
                </a:solidFill>
                <a:effectLst>
                  <a:glow rad="203200">
                    <a:schemeClr val="bg1">
                      <a:alpha val="56000"/>
                    </a:schemeClr>
                  </a:glow>
                  <a:outerShdw blurRad="60007" dist="310007" dir="7680000" sy="30000" kx="1300200" algn="ctr" rotWithShape="0">
                    <a:prstClr val="black">
                      <a:alpha val="32000"/>
                    </a:prstClr>
                  </a:outerShdw>
                </a:effectLst>
                <a:latin typeface="Berylium" pitchFamily="2" charset="0"/>
              </a:rPr>
              <a:t>Exodus 25:16; 31:18; 34:1,4,28; 40:20). </a:t>
            </a:r>
          </a:p>
        </p:txBody>
      </p:sp>
      <p:sp>
        <p:nvSpPr>
          <p:cNvPr id="4" name="TextBox 3"/>
          <p:cNvSpPr txBox="1"/>
          <p:nvPr/>
        </p:nvSpPr>
        <p:spPr>
          <a:xfrm>
            <a:off x="0" y="0"/>
            <a:ext cx="9123218"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7200" b="1" spc="50" dirty="0">
                <a:ln w="12700" cmpd="sng">
                  <a:solidFill>
                    <a:srgbClr val="F79646">
                      <a:satMod val="120000"/>
                      <a:shade val="80000"/>
                    </a:srgbClr>
                  </a:solidFill>
                  <a:prstDash val="solid"/>
                </a:ln>
                <a:solidFill>
                  <a:srgbClr val="FFFF99"/>
                </a:solidFill>
                <a:effectLst>
                  <a:glow rad="53100">
                    <a:srgbClr val="F79646">
                      <a:satMod val="180000"/>
                      <a:alpha val="30000"/>
                    </a:srgbClr>
                  </a:glow>
                  <a:outerShdw blurRad="177800" dist="203200" dir="2700000" algn="tl" rotWithShape="0">
                    <a:prstClr val="black">
                      <a:alpha val="40000"/>
                    </a:prstClr>
                  </a:outerShdw>
                </a:effectLst>
                <a:latin typeface="Blue Highway Linocut" pitchFamily="2" charset="0"/>
              </a:rPr>
              <a:t>A study of The Law</a:t>
            </a:r>
          </a:p>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taneo BT" pitchFamily="66" charset="0"/>
              </a:rPr>
              <a:t>That God Gave Through Moses</a:t>
            </a:r>
          </a:p>
        </p:txBody>
      </p:sp>
      <p:sp>
        <p:nvSpPr>
          <p:cNvPr id="2" name="Slide Number Placeholder 1"/>
          <p:cNvSpPr>
            <a:spLocks noGrp="1"/>
          </p:cNvSpPr>
          <p:nvPr>
            <p:ph type="sldNum" sz="quarter" idx="12"/>
          </p:nvPr>
        </p:nvSpPr>
        <p:spPr/>
        <p:txBody>
          <a:bodyPr/>
          <a:lstStyle/>
          <a:p>
            <a:fld id="{11064C32-7D27-4C15-884C-5D8019252A7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4871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8696</TotalTime>
  <Words>4175</Words>
  <Application>Microsoft Office PowerPoint</Application>
  <PresentationFormat>On-screen Show (4:3)</PresentationFormat>
  <Paragraphs>235</Paragraphs>
  <Slides>26</Slides>
  <Notes>16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37</cp:revision>
  <dcterms:created xsi:type="dcterms:W3CDTF">2010-07-13T02:14:00Z</dcterms:created>
  <dcterms:modified xsi:type="dcterms:W3CDTF">2010-07-20T18:51:53Z</dcterms:modified>
</cp:coreProperties>
</file>