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1497-B9E3-48F4-8BEB-81C0202ED0D6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1431-BAA5-4299-BC52-E56F275C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24411-F463-4F5A-BB61-DFF6BBF1FD33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Reproaches - G3680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vi-V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ὀνειδισμός</a:t>
            </a:r>
          </a:p>
          <a:p>
            <a:pPr rtl="0"/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oneidismos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Thayer Definition: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 reproach</a:t>
            </a: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1a) such as Christ suffered, for the cause of God, from his enemies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1431-BAA5-4299-BC52-E56F275C6C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Reproaches - G3680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vi-V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ὀνειδισμός</a:t>
            </a:r>
          </a:p>
          <a:p>
            <a:pPr rtl="0"/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oneidismos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Thayer Definition: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 reproach</a:t>
            </a: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1a) such as Christ suffered, for the cause of God, from his enemies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1431-BAA5-4299-BC52-E56F275C6C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1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1431-BAA5-4299-BC52-E56F275C6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Reproaches - G3680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vi-V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ὀνειδισμός</a:t>
            </a:r>
          </a:p>
          <a:p>
            <a:pPr rtl="0"/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oneidismos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Thayer Definition: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 reproach</a:t>
            </a:r>
          </a:p>
          <a:p>
            <a:pPr rtl="0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1a) such as Christ suffered, for the cause of God, from his enemies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1431-BAA5-4299-BC52-E56F275C6C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Sam 22:50; Ps 18:49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01431-BAA5-4299-BC52-E56F275C6C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11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3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66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504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4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8/10/2010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5036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godsimage.com/wp-content/uploads/2009/09/Romans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152401" y="4953000"/>
            <a:ext cx="8839200" cy="1676400"/>
          </a:xfrm>
          <a:prstGeom prst="round2DiagRect">
            <a:avLst>
              <a:gd name="adj1" fmla="val 40044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srgbClr val="FDF1D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4038600"/>
            <a:ext cx="3238500" cy="58477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32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Romans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15:1-13</a:t>
            </a:r>
            <a:endParaRPr lang="en-US" sz="32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09" y="4952762"/>
            <a:ext cx="7924800" cy="1538879"/>
          </a:xfrm>
          <a:prstGeom prst="rect">
            <a:avLst/>
          </a:prstGeom>
          <a:noFill/>
          <a:ln>
            <a:noFill/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35" tIns="45718" rIns="91435" bIns="45718" rtlCol="0">
            <a:spAutoFit/>
            <a:sp3d extrusionH="57150">
              <a:bevelT w="38100" h="38100" prst="angle"/>
            </a:sp3d>
          </a:bodyPr>
          <a:lstStyle/>
          <a:p>
            <a:pPr defTabSz="914353"/>
            <a:r>
              <a:rPr lang="en-US" i="1" dirty="0">
                <a:solidFill>
                  <a:srgbClr val="9E6806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9E6806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</a:t>
            </a:r>
            <a:endParaRPr lang="en-US" sz="3600" i="1" dirty="0">
              <a:solidFill>
                <a:srgbClr val="9E6806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4000" dirty="0">
                <a:solidFill>
                  <a:srgbClr val="9E6806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4000" dirty="0">
                <a:solidFill>
                  <a:srgbClr val="9E6806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Demands</a:t>
            </a:r>
            <a:r>
              <a:rPr lang="en-US" sz="3600" dirty="0">
                <a:solidFill>
                  <a:srgbClr val="FDF1DC"/>
                </a:solidFill>
              </a:rPr>
              <a:t> </a:t>
            </a:r>
            <a:r>
              <a:rPr lang="en-US" sz="3600" dirty="0" smtClean="0">
                <a:solidFill>
                  <a:srgbClr val="FDF1DC"/>
                </a:solidFill>
              </a:rPr>
              <a:t>That We Receive &amp; Build Up One Another</a:t>
            </a:r>
            <a:endParaRPr lang="en-US" sz="3800" dirty="0">
              <a:solidFill>
                <a:srgbClr val="9E6806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219201"/>
            <a:ext cx="8610600" cy="40011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sz="2000" i="1" dirty="0">
                <a:solidFill>
                  <a:srgbClr val="000000"/>
                </a:solidFill>
              </a:rPr>
              <a:t>Practical Christian Living Based On The Gospel– 12:1-15:13</a:t>
            </a:r>
          </a:p>
        </p:txBody>
      </p:sp>
    </p:spTree>
    <p:extLst>
      <p:ext uri="{BB962C8B-B14F-4D97-AF65-F5344CB8AC3E}">
        <p14:creationId xmlns:p14="http://schemas.microsoft.com/office/powerpoint/2010/main" val="17852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" decel="2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5" y="3200400"/>
            <a:ext cx="43295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057400"/>
            <a:ext cx="4381499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example of Jesus is for us to learn from and follow!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An example of a general principle specifically applied - (Rom 4:23,24; 1 Cor. 10:11;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2:5-8;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12:1-3)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purpose of scripture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give believers endurance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face of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adversities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encouragement so that they might have hope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(Rom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5:3-5;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3,4; 11). 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5814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15:4 (NKJV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4 </a:t>
            </a:r>
            <a:r>
              <a:rPr lang="en-US" sz="2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whatever things were written before were written for our learning, that we through the patience and comfort of the Scriptures might have hope. </a:t>
            </a:r>
          </a:p>
        </p:txBody>
      </p:sp>
    </p:spTree>
    <p:extLst>
      <p:ext uri="{BB962C8B-B14F-4D97-AF65-F5344CB8AC3E}">
        <p14:creationId xmlns:p14="http://schemas.microsoft.com/office/powerpoint/2010/main" val="29272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5" y="3200400"/>
            <a:ext cx="43295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057400"/>
            <a:ext cx="4381499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Harmony in attitude and expression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with one purpose, without contentions, and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strife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(Acts 4:32;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2:1-5)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is to be the object and focus of our united service and praise –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Thus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showing the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power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the gospel to overcome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sources of strife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contention among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 people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bringing peace.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5814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15:6 (NKJV) </a:t>
            </a:r>
            <a:endParaRPr lang="en-US" sz="24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 you may with one mind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one mouth glorify the God and Father of our Lord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37490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5" y="3200400"/>
            <a:ext cx="43295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057400"/>
            <a:ext cx="438149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Receive ye one another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Acknowledge one another as Christians, and treat one another as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such - (Rom 14:3)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As Christ also received us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That is, received us as his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followers – (Rom 14:3).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the glory of God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are to receive each other in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order to promote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 glory – (John 17:20-21;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1:6-8,12)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Therefore Receive One Another</a:t>
            </a:r>
            <a:endParaRPr lang="en-US" sz="4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5052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15:7 (NKJV) </a:t>
            </a:r>
            <a:endParaRPr lang="en-US" sz="24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Therefore receive one another, just as Christ also received us, to the glory of God. </a:t>
            </a:r>
          </a:p>
        </p:txBody>
      </p:sp>
    </p:spTree>
    <p:extLst>
      <p:ext uri="{BB962C8B-B14F-4D97-AF65-F5344CB8AC3E}">
        <p14:creationId xmlns:p14="http://schemas.microsoft.com/office/powerpoint/2010/main" val="6512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Therefore Receive One Another</a:t>
            </a:r>
            <a:endParaRPr lang="en-US" sz="4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848683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Romans 15:8-13 (NKJV)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</a:rPr>
              <a:t>8 </a:t>
            </a:r>
            <a:r>
              <a:rPr lang="en-US" sz="2400" dirty="0">
                <a:solidFill>
                  <a:srgbClr val="000000"/>
                </a:solidFill>
              </a:rPr>
              <a:t>Now I say that Jesus Christ has become a servant to the circumcision for the truth of God, to confirm the promises </a:t>
            </a:r>
            <a:r>
              <a:rPr lang="en-US" sz="2400" i="1" dirty="0">
                <a:solidFill>
                  <a:srgbClr val="000000"/>
                </a:solidFill>
              </a:rPr>
              <a:t>made</a:t>
            </a:r>
            <a:r>
              <a:rPr lang="en-US" sz="2400" dirty="0">
                <a:solidFill>
                  <a:srgbClr val="000000"/>
                </a:solidFill>
              </a:rPr>
              <a:t> to the fathers,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</a:rPr>
              <a:t>9 </a:t>
            </a:r>
            <a:r>
              <a:rPr lang="en-US" sz="2400" dirty="0">
                <a:solidFill>
                  <a:srgbClr val="000000"/>
                </a:solidFill>
              </a:rPr>
              <a:t>and that the Gentiles might glorify God for </a:t>
            </a:r>
            <a:r>
              <a:rPr lang="en-US" sz="2400" i="1" dirty="0">
                <a:solidFill>
                  <a:srgbClr val="000000"/>
                </a:solidFill>
              </a:rPr>
              <a:t>His</a:t>
            </a:r>
            <a:r>
              <a:rPr lang="en-US" sz="2400" dirty="0">
                <a:solidFill>
                  <a:srgbClr val="000000"/>
                </a:solidFill>
              </a:rPr>
              <a:t> mercy, as it is written: </a:t>
            </a:r>
            <a:r>
              <a:rPr lang="en-US" sz="2400" i="1" dirty="0">
                <a:solidFill>
                  <a:srgbClr val="000000"/>
                </a:solidFill>
              </a:rPr>
              <a:t>"For this reason I will confess to You among the Gentiles,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And sing to Your name."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</a:rPr>
              <a:t>10 </a:t>
            </a:r>
            <a:r>
              <a:rPr lang="en-US" sz="2400" dirty="0">
                <a:solidFill>
                  <a:srgbClr val="000000"/>
                </a:solidFill>
              </a:rPr>
              <a:t>And again he says: </a:t>
            </a:r>
            <a:r>
              <a:rPr lang="en-US" sz="2400" i="1" dirty="0">
                <a:solidFill>
                  <a:srgbClr val="000000"/>
                </a:solidFill>
              </a:rPr>
              <a:t>"Rejoice, O Gentiles, with His people</a:t>
            </a:r>
            <a:r>
              <a:rPr lang="en-US" sz="2400" i="1" dirty="0" smtClean="0">
                <a:solidFill>
                  <a:srgbClr val="000000"/>
                </a:solidFill>
              </a:rPr>
              <a:t>!"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Therefore Receive One Another</a:t>
            </a:r>
            <a:endParaRPr lang="en-US" sz="4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848683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Romans 15:8-13 (NKJV)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</a:rPr>
              <a:t>11 </a:t>
            </a:r>
            <a:r>
              <a:rPr lang="en-US" sz="2400" dirty="0">
                <a:solidFill>
                  <a:srgbClr val="000000"/>
                </a:solidFill>
              </a:rPr>
              <a:t>And again: </a:t>
            </a:r>
            <a:r>
              <a:rPr lang="en-US" sz="2400" i="1" dirty="0">
                <a:solidFill>
                  <a:srgbClr val="000000"/>
                </a:solidFill>
              </a:rPr>
              <a:t>"Praise the LORD, all you Gentiles!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Laud Him, all you peoples!"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</a:rPr>
              <a:t>12 </a:t>
            </a:r>
            <a:r>
              <a:rPr lang="en-US" sz="2400" dirty="0">
                <a:solidFill>
                  <a:srgbClr val="000000"/>
                </a:solidFill>
              </a:rPr>
              <a:t>And again, Isaiah says: </a:t>
            </a:r>
            <a:r>
              <a:rPr lang="en-US" sz="2400" i="1" dirty="0">
                <a:solidFill>
                  <a:srgbClr val="000000"/>
                </a:solidFill>
              </a:rPr>
              <a:t>"There shall be a root of Jesse;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And He who shall rise to reign over the Gentiles,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In Him the Gentiles shall hope."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</a:rPr>
              <a:t>13 </a:t>
            </a:r>
            <a:r>
              <a:rPr lang="en-US" sz="2400" dirty="0">
                <a:solidFill>
                  <a:srgbClr val="000000"/>
                </a:solidFill>
              </a:rPr>
              <a:t>Now may the God of hope fill you with all joy and peace in believing, that you may abound in hope by the power of the Holy Spirit. </a:t>
            </a:r>
          </a:p>
        </p:txBody>
      </p:sp>
    </p:spTree>
    <p:extLst>
      <p:ext uri="{BB962C8B-B14F-4D97-AF65-F5344CB8AC3E}">
        <p14:creationId xmlns:p14="http://schemas.microsoft.com/office/powerpoint/2010/main" val="20113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3917"/>
            <a:ext cx="4800599" cy="626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>
          <a:xfrm>
            <a:off x="3657600" y="1752600"/>
            <a:ext cx="5257800" cy="4934605"/>
          </a:xfrm>
          <a:prstGeom prst="round2Diag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1942355"/>
            <a:ext cx="48283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 had indeed received all who had come to Him in faith - both Jew and Gentile in keeping with Old Testament prophecy – (2 Sam 22:50; Ps 18:49;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Deut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32:43; Ps 117:1; Isa. 11:10)</a:t>
            </a:r>
          </a:p>
          <a:p>
            <a:pPr marL="342900" indent="-3429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</a:rPr>
              <a:t>Do you want the </a:t>
            </a:r>
            <a:r>
              <a:rPr lang="en-US" sz="2400" dirty="0">
                <a:solidFill>
                  <a:srgbClr val="000000"/>
                </a:solidFill>
              </a:rPr>
              <a:t>God of hope </a:t>
            </a:r>
            <a:r>
              <a:rPr lang="en-US" sz="2400" dirty="0" smtClean="0">
                <a:solidFill>
                  <a:srgbClr val="000000"/>
                </a:solidFill>
              </a:rPr>
              <a:t>to “fill </a:t>
            </a:r>
            <a:r>
              <a:rPr lang="en-US" sz="2400" dirty="0">
                <a:solidFill>
                  <a:srgbClr val="000000"/>
                </a:solidFill>
              </a:rPr>
              <a:t>you with all joy and </a:t>
            </a:r>
            <a:r>
              <a:rPr lang="en-US" sz="2400" dirty="0" smtClean="0">
                <a:solidFill>
                  <a:srgbClr val="000000"/>
                </a:solidFill>
              </a:rPr>
              <a:t>peace?”</a:t>
            </a:r>
          </a:p>
          <a:p>
            <a:pPr marL="342900" indent="-3429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Obey the Gospel – turn to Jesus today in faith and He will receive you! (Mat 11:28-30; Acts 2:38; Gal. 3:26-29)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Therefore Receive One Another</a:t>
            </a:r>
            <a:endParaRPr lang="en-US" sz="4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16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9363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Just Shall Live By Faith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26921"/>
            <a:ext cx="6954982" cy="48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05991" y="2362200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1:16-17 (NKJV)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 am not ashamed of the gospel of Christ, for it is the power of God to salvation for everyone who believes, for the Jew first and also for the Greek. 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"The just shall live by faith."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231D5-CA01-4D96-8693-84E7D876776C}" type="slidenum">
              <a:rPr lang="en-US">
                <a:solidFill>
                  <a:srgbClr val="FDF1DC"/>
                </a:solidFill>
              </a:rPr>
              <a:pPr eaLnBrk="1" hangingPunct="1"/>
              <a:t>17</a:t>
            </a:fld>
            <a:endParaRPr lang="en-US">
              <a:solidFill>
                <a:srgbClr val="FDF1DC"/>
              </a:solidFill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DF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18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5961"/>
            <a:ext cx="81533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To view transitions you can download Office 2010 Beta for free: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"/>
              </a:rPr>
              <a:t>http://www.microsoft.com/office/2010/en/default.aspx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378565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August 7, 2010</a:t>
            </a:r>
            <a:endParaRPr lang="en-US" kern="0" dirty="0"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/>
            </a:endParaRP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</a:t>
            </a:r>
            <a:r>
              <a:rPr lang="en-US" kern="0" dirty="0" smtClean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August 8, 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kern="0" baseline="3000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endParaRPr lang="en-US" kern="0" dirty="0"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/>
            </a:endParaRP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using PPT 2010 Beta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u="sng" kern="0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kern="0" dirty="0"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2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9363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Just Shall Live By Faith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828801"/>
            <a:ext cx="695498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1:16-17 (NKJV)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16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 am not ashamed of the gospel of Christ, for it is the power of God to salvation for everyone who believes, for the Jew first and also for the Greek. </a:t>
            </a:r>
            <a:r>
              <a:rPr lang="en-US" sz="24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17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in it the righteousness of God is revealed from faith to faith; as it is written,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"The just shall live by faith."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nip Diagonal Corner Rectangle 4"/>
          <p:cNvSpPr/>
          <p:nvPr/>
        </p:nvSpPr>
        <p:spPr>
          <a:xfrm>
            <a:off x="2895600" y="2057400"/>
            <a:ext cx="6019800" cy="4572000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9899" y="2209800"/>
            <a:ext cx="5791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is making practical application   of the great principle of justification by faith established in Romans 1-11.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are no longer to be enslaved to sin (Romans 6-8), but now are to be “conformed to the image of God’s Son” (Romans 8:29).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larger context of the section before us: Describes the Conduct of one Justified By Faith – living a sacrificial life - (Rom. 12:1-15:13)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59363"/>
            <a:ext cx="9144000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4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Just Shall Live By Faith</a:t>
            </a:r>
          </a:p>
        </p:txBody>
      </p:sp>
    </p:spTree>
    <p:extLst>
      <p:ext uri="{BB962C8B-B14F-4D97-AF65-F5344CB8AC3E}">
        <p14:creationId xmlns:p14="http://schemas.microsoft.com/office/powerpoint/2010/main" val="21824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nip Diagonal Corner Rectangle 2"/>
          <p:cNvSpPr/>
          <p:nvPr/>
        </p:nvSpPr>
        <p:spPr>
          <a:xfrm>
            <a:off x="2895600" y="1600200"/>
            <a:ext cx="6019800" cy="5029200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B4382-4BCD-4D72-AA59-354256296C6F}" type="slidenum">
              <a:rPr lang="en-US">
                <a:solidFill>
                  <a:srgbClr val="FDF1DC"/>
                </a:solidFill>
              </a:rPr>
              <a:pPr eaLnBrk="1" hangingPunct="1"/>
              <a:t>4</a:t>
            </a:fld>
            <a:endParaRPr lang="en-US">
              <a:solidFill>
                <a:srgbClr val="FDF1DC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09899" y="3123724"/>
            <a:ext cx="5791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Jesus willed it and prayed for it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(John 17:20-21)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commanded it in the name of Christ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(I Cor.1:10)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are to endeavor to keep the “unity of the Spirit”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is not produced by accident, but only through hard work and humility (Ephesians 4:1-6)</a:t>
            </a:r>
            <a:endParaRPr lang="en-US" sz="2400" i="1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644146"/>
            <a:ext cx="54101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nguiat Bk BT" pitchFamily="18" charset="0"/>
              </a:rPr>
              <a:t>The Gospel Demands Unity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9144000" cy="70788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0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Gospel Demands Unity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 Diagonal Corner Rectangle 5"/>
          <p:cNvSpPr/>
          <p:nvPr/>
        </p:nvSpPr>
        <p:spPr>
          <a:xfrm>
            <a:off x="3505200" y="1981200"/>
            <a:ext cx="5181600" cy="4706005"/>
          </a:xfrm>
          <a:prstGeom prst="round2Diag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102822"/>
            <a:ext cx="487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Christians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should not despise or condemn others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The weak were not to judge the strong – the strong were not to despise the weak - (14:1-12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 </a:t>
            </a:r>
            <a:endParaRPr lang="en-US" sz="24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Christians must not do things that would cause another to stumble - (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14:13-23). </a:t>
            </a:r>
            <a:endParaRPr lang="en-US" sz="2400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Clr>
                <a:srgbClr val="9E6806"/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Paul gives a summary of chapter fourteen by instructing Christians to imitate Christ.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9144000" cy="70788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40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Gospel Demands Unity</a:t>
            </a:r>
          </a:p>
        </p:txBody>
      </p:sp>
    </p:spTree>
    <p:extLst>
      <p:ext uri="{BB962C8B-B14F-4D97-AF65-F5344CB8AC3E}">
        <p14:creationId xmlns:p14="http://schemas.microsoft.com/office/powerpoint/2010/main" val="18803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5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133600"/>
            <a:ext cx="438149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strong –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spiritually mature – understanding the liberty we have in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Christ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regarding the observance of food and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days – (14:1,2)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Bear with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endure patiently, not to contend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with – (Gal. 6:2; 1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5:14)</a:t>
            </a: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Scruples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“a doubt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arising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from conscience or principle that tends to hinder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action.” 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15:1 (NKJV) </a:t>
            </a:r>
            <a:endParaRPr lang="en-US" sz="24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then who are strong ought to bear with the scruples of the weak, and not to please ourselves.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5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133600"/>
            <a:ext cx="4381499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weak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weak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 faith and knowledge, particularly in the knowledge of their freedom from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Mosaical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observances: their "infirmities" are partly their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ignorance about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things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indifferent – (14:1,2,5)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to please ourselves 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willing to deny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ourselves of a liberty – (1 Cor. 8:13; 13:5)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15:1 (NKJV) </a:t>
            </a:r>
            <a:endParaRPr lang="en-US" sz="24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We then who are strong ought to bear with the scruples of the weak, and not to please ourselves.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55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133600"/>
            <a:ext cx="4381499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duty of each one to seek the betterment of others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sacrificing for the well being of the weak brethren – (1 Cor. 10:24;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2:1-4)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Leading to edification -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building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them up in faith – so that they come to a fuller understanding of the truth - (Rom. 14:19; 1 Cor. 14:12-17,26;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4:29)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776008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15:2 (NKJV) </a:t>
            </a:r>
            <a:endParaRPr lang="en-US" sz="2400" b="1" dirty="0" smtClean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4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Let each of us please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neighbor for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good, leading to edification. </a:t>
            </a:r>
          </a:p>
        </p:txBody>
      </p:sp>
    </p:spTree>
    <p:extLst>
      <p:ext uri="{BB962C8B-B14F-4D97-AF65-F5344CB8AC3E}">
        <p14:creationId xmlns:p14="http://schemas.microsoft.com/office/powerpoint/2010/main" val="29661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9064"/>
            <a:ext cx="4903946" cy="63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601"/>
            <a:ext cx="9144000" cy="92333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914353"/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16 </a:t>
            </a:r>
            <a:r>
              <a:rPr lang="en-US" i="1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15:1-13</a:t>
            </a:r>
            <a:endParaRPr lang="en-US" sz="3600" i="1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3"/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val="000000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val="000000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5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/>
        </p:nvSpPr>
        <p:spPr>
          <a:xfrm>
            <a:off x="4267200" y="1905000"/>
            <a:ext cx="4648200" cy="4799082"/>
          </a:xfrm>
          <a:prstGeom prst="snip2Diag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599" y="2057400"/>
            <a:ext cx="4381499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Jesus went to the cross for us – not for Himself, that He may do the will of His Father!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sacrificing for the well being of the world – (Rom 14:5;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Phili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2:5-8;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Heb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2:9-18; John 4:34; 5:30; 8:29)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rgbClr val="9E6806"/>
              </a:buClr>
              <a:buFont typeface="Wingdings 2" pitchFamily="18" charset="2"/>
              <a:buChar char="¿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Psalm 69:9 –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Jesus became </a:t>
            </a:r>
            <a:r>
              <a:rPr lang="en-US" sz="24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subject of "the reproaches of them who reproached"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His Father - (Psalm 89:50,51; John 15:24)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914400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914353"/>
            <a:r>
              <a:rPr lang="en-US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8BD52">
                    <a:lumMod val="40000"/>
                    <a:lumOff val="60000"/>
                  </a:srgbClr>
                </a:solidFill>
                <a:effectLst>
                  <a:glow rad="114300">
                    <a:srgbClr val="000000">
                      <a:alpha val="23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342900" stA="89000" endPos="26000" dir="5400000" sy="-100000" algn="bl" rotWithShape="0"/>
                </a:effectLst>
                <a:latin typeface="Pythagoras" pitchFamily="2" charset="0"/>
              </a:rPr>
              <a:t>The Example of Christ</a:t>
            </a:r>
            <a:endParaRPr lang="en-US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8BD52">
                  <a:lumMod val="40000"/>
                  <a:lumOff val="60000"/>
                </a:srgbClr>
              </a:solidFill>
              <a:effectLst>
                <a:glow rad="114300">
                  <a:srgbClr val="000000">
                    <a:alpha val="23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342900" stA="89000" endPos="260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759875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Romans 15:3 (NKJV</a:t>
            </a:r>
            <a:r>
              <a:rPr lang="en-US" sz="21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</a:p>
          <a:p>
            <a:pPr algn="ctr"/>
            <a:r>
              <a:rPr lang="en-US" sz="21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100" baseline="300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sz="21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even Christ did not please Himself; but as it is written, </a:t>
            </a:r>
            <a:r>
              <a:rPr lang="en-US" sz="2100" i="1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"The reproaches of those who reproached You fell on Me."</a:t>
            </a:r>
            <a:r>
              <a:rPr lang="en-US" sz="210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rgbClr val="FFDD6B"/>
      </a:dk1>
      <a:lt1>
        <a:srgbClr val="FDF1DC"/>
      </a:lt1>
      <a:dk2>
        <a:srgbClr val="F2BA00"/>
      </a:dk2>
      <a:lt2>
        <a:srgbClr val="FFF9E5"/>
      </a:lt2>
      <a:accent1>
        <a:srgbClr val="9E6806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1606</Words>
  <Application>Microsoft Office PowerPoint</Application>
  <PresentationFormat>On-screen Show (4:3)</PresentationFormat>
  <Paragraphs>151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 McClain</cp:lastModifiedBy>
  <cp:revision>34</cp:revision>
  <dcterms:created xsi:type="dcterms:W3CDTF">2010-08-04T16:46:01Z</dcterms:created>
  <dcterms:modified xsi:type="dcterms:W3CDTF">2010-08-10T14:27:25Z</dcterms:modified>
</cp:coreProperties>
</file>