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1.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12.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13.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14.xml" ContentType="application/vnd.openxmlformats-officedocument.presentationml.notesSlide+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90" r:id="rId2"/>
    <p:sldId id="257" r:id="rId3"/>
    <p:sldId id="291" r:id="rId4"/>
    <p:sldId id="258" r:id="rId5"/>
    <p:sldId id="259" r:id="rId6"/>
    <p:sldId id="260" r:id="rId7"/>
    <p:sldId id="261" r:id="rId8"/>
    <p:sldId id="262" r:id="rId9"/>
    <p:sldId id="263" r:id="rId10"/>
    <p:sldId id="264" r:id="rId11"/>
    <p:sldId id="292" r:id="rId12"/>
    <p:sldId id="268" r:id="rId13"/>
    <p:sldId id="269" r:id="rId14"/>
    <p:sldId id="271" r:id="rId15"/>
    <p:sldId id="273" r:id="rId16"/>
    <p:sldId id="274" r:id="rId17"/>
    <p:sldId id="272" r:id="rId18"/>
    <p:sldId id="276" r:id="rId19"/>
    <p:sldId id="277" r:id="rId20"/>
    <p:sldId id="278" r:id="rId21"/>
    <p:sldId id="279" r:id="rId22"/>
    <p:sldId id="282" r:id="rId23"/>
    <p:sldId id="286" r:id="rId24"/>
    <p:sldId id="287" r:id="rId25"/>
    <p:sldId id="289" r:id="rId26"/>
    <p:sldId id="281" r:id="rId27"/>
    <p:sldId id="293" r:id="rId28"/>
    <p:sldId id="29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1C72EE-707D-4CB9-83C5-FF29FE4FBA0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81037B7-F0B3-41EC-9B51-AA699505C443}">
      <dgm:prSet phldrT="[Text]" custT="1"/>
      <dgm:spPr>
        <a:solidFill>
          <a:schemeClr val="accent2">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pPr>
            <a:spcAft>
              <a:spcPts val="600"/>
            </a:spcAft>
          </a:pP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Christ &amp; His Church</a:t>
          </a:r>
        </a:p>
        <a:p>
          <a:pPr>
            <a:spcAft>
              <a:spcPts val="600"/>
            </a:spcAft>
          </a:pP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1:22,23; </a:t>
          </a:r>
        </a:p>
        <a:p>
          <a:pPr>
            <a:spcAft>
              <a:spcPts val="600"/>
            </a:spcAft>
          </a:pP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2:16,19-22</a:t>
          </a:r>
        </a:p>
        <a:p>
          <a:pPr>
            <a:spcAft>
              <a:spcPts val="600"/>
            </a:spcAft>
          </a:pP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3:9-11</a:t>
          </a:r>
        </a:p>
        <a:p>
          <a:pPr>
            <a:spcAft>
              <a:spcPts val="600"/>
            </a:spcAft>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5:32</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DE06239-A8E3-4216-8E95-66D40B4E5E93}" type="parTrans" cxnId="{F39F15C0-BA8A-4090-B312-5BAD49505FBE}">
      <dgm:prSet/>
      <dgm:spPr/>
      <dgm:t>
        <a:bodyPr/>
        <a:lstStyle/>
        <a:p>
          <a:endParaRPr lang="en-US"/>
        </a:p>
      </dgm:t>
    </dgm:pt>
    <dgm:pt modelId="{9ADA66FD-BED1-4C9A-8FB1-E91E3B6C9C0D}" type="sibTrans" cxnId="{F39F15C0-BA8A-4090-B312-5BAD49505FBE}">
      <dgm:prSet/>
      <dgm:spPr/>
      <dgm:t>
        <a:bodyPr/>
        <a:lstStyle/>
        <a:p>
          <a:endParaRPr lang="en-US"/>
        </a:p>
      </dgm:t>
    </dgm:pt>
    <dgm:pt modelId="{4DEB6DE0-9990-4CF3-A98E-37CD7D501ACC}">
      <dgm:prSet phldrT="[Text]" custT="1"/>
      <dgm:spPr>
        <a:solidFill>
          <a:schemeClr val="tx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r>
            <a:rPr lang="en-US" sz="2400" dirty="0" smtClean="0">
              <a:solidFill>
                <a:sysClr val="windowText" lastClr="000000"/>
              </a:solidFill>
            </a:rPr>
            <a:t>God’s Wisdom (1:8)</a:t>
          </a:r>
          <a:endParaRPr lang="en-US" sz="2400" dirty="0">
            <a:solidFill>
              <a:sysClr val="windowText" lastClr="000000"/>
            </a:solidFill>
          </a:endParaRPr>
        </a:p>
      </dgm:t>
    </dgm:pt>
    <dgm:pt modelId="{BD31CF37-B914-48A2-9A4F-4350786090B0}" type="parTrans" cxnId="{BFBF8996-36B2-41AB-B3AE-2558530BC958}">
      <dgm:prSet/>
      <dgm:spPr/>
      <dgm:t>
        <a:bodyPr/>
        <a:lstStyle/>
        <a:p>
          <a:endParaRPr lang="en-US"/>
        </a:p>
      </dgm:t>
    </dgm:pt>
    <dgm:pt modelId="{DAF91203-886B-4C78-AD55-698630BE3B82}" type="sibTrans" cxnId="{BFBF8996-36B2-41AB-B3AE-2558530BC958}">
      <dgm:prSet/>
      <dgm:spPr>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C634BB7D-AD44-47B2-B1EC-0A573C2AE7CB}">
      <dgm:prSet phldrT="[Text]" custT="1"/>
      <dgm:spPr>
        <a:solidFill>
          <a:schemeClr val="tx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r>
            <a:rPr lang="en-US" sz="2400" dirty="0" smtClean="0">
              <a:solidFill>
                <a:sysClr val="windowText" lastClr="000000"/>
              </a:solidFill>
            </a:rPr>
            <a:t>Good Pleasure (1:5,9)</a:t>
          </a:r>
          <a:endParaRPr lang="en-US" sz="2400" dirty="0">
            <a:solidFill>
              <a:sysClr val="windowText" lastClr="000000"/>
            </a:solidFill>
          </a:endParaRPr>
        </a:p>
      </dgm:t>
    </dgm:pt>
    <dgm:pt modelId="{EBA35E3A-20AE-4CCA-A54F-366772E6710C}" type="parTrans" cxnId="{F76CF3CA-1F76-4271-8E68-CFFB29C8790C}">
      <dgm:prSet/>
      <dgm:spPr/>
      <dgm:t>
        <a:bodyPr/>
        <a:lstStyle/>
        <a:p>
          <a:endParaRPr lang="en-US"/>
        </a:p>
      </dgm:t>
    </dgm:pt>
    <dgm:pt modelId="{AD0A345F-12F5-4E6E-B54B-EF111648B277}" type="sibTrans" cxnId="{F76CF3CA-1F76-4271-8E68-CFFB29C8790C}">
      <dgm:prSet/>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C67950ED-A988-451F-A2B4-16E44CC1AFEA}">
      <dgm:prSet phldrT="[Text]" custT="1"/>
      <dgm:spPr>
        <a:solidFill>
          <a:schemeClr val="tx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r>
            <a:rPr lang="en-US" sz="2400" dirty="0" smtClean="0">
              <a:solidFill>
                <a:sysClr val="windowText" lastClr="000000"/>
              </a:solidFill>
            </a:rPr>
            <a:t>God’s Eternal Purpose (1:9,11)</a:t>
          </a:r>
          <a:endParaRPr lang="en-US" sz="2400" dirty="0">
            <a:solidFill>
              <a:sysClr val="windowText" lastClr="000000"/>
            </a:solidFill>
          </a:endParaRPr>
        </a:p>
      </dgm:t>
    </dgm:pt>
    <dgm:pt modelId="{7C44B664-F585-45FB-9566-74BA9DA9BEE1}" type="parTrans" cxnId="{0DDAE89D-EE8E-422F-A3E7-746862B66BC9}">
      <dgm:prSet/>
      <dgm:spPr/>
      <dgm:t>
        <a:bodyPr/>
        <a:lstStyle/>
        <a:p>
          <a:endParaRPr lang="en-US"/>
        </a:p>
      </dgm:t>
    </dgm:pt>
    <dgm:pt modelId="{1A63D131-F7EA-4587-89D0-439977D7551E}" type="sibTrans" cxnId="{0DDAE89D-EE8E-422F-A3E7-746862B66BC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A88643E0-8B22-4062-8A23-9F120B068C6B}">
      <dgm:prSet phldrT="[Text]" custT="1"/>
      <dgm:spPr>
        <a:solidFill>
          <a:schemeClr val="tx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dgm:spPr>
      <dgm:t>
        <a:bodyPr/>
        <a:lstStyle/>
        <a:p>
          <a:r>
            <a:rPr lang="en-US" sz="2400" dirty="0" smtClean="0">
              <a:solidFill>
                <a:sysClr val="windowText" lastClr="000000"/>
              </a:solidFill>
            </a:rPr>
            <a:t>Mystery of His Will (1:9)</a:t>
          </a:r>
          <a:endParaRPr lang="en-US" sz="2400" dirty="0">
            <a:solidFill>
              <a:sysClr val="windowText" lastClr="000000"/>
            </a:solidFill>
          </a:endParaRPr>
        </a:p>
      </dgm:t>
    </dgm:pt>
    <dgm:pt modelId="{701A97B7-A58B-48CF-8C7D-FC5524F3424B}" type="parTrans" cxnId="{C0803BBE-8F05-41EC-9A78-F5CC100AB601}">
      <dgm:prSet/>
      <dgm:spPr/>
      <dgm:t>
        <a:bodyPr/>
        <a:lstStyle/>
        <a:p>
          <a:endParaRPr lang="en-US"/>
        </a:p>
      </dgm:t>
    </dgm:pt>
    <dgm:pt modelId="{ADF9CE69-5FC1-437D-9C18-3F1504FABD5D}" type="sibTrans" cxnId="{C0803BBE-8F05-41EC-9A78-F5CC100AB601}">
      <dgm:prSet/>
      <dgm:spPr>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1021BDAE-5065-4712-B40E-29C345A4216F}" type="pres">
      <dgm:prSet presAssocID="{4F1C72EE-707D-4CB9-83C5-FF29FE4FBA08}" presName="Name0" presStyleCnt="0">
        <dgm:presLayoutVars>
          <dgm:chMax val="1"/>
          <dgm:dir/>
          <dgm:animLvl val="ctr"/>
          <dgm:resizeHandles val="exact"/>
        </dgm:presLayoutVars>
      </dgm:prSet>
      <dgm:spPr/>
      <dgm:t>
        <a:bodyPr/>
        <a:lstStyle/>
        <a:p>
          <a:endParaRPr lang="en-US"/>
        </a:p>
      </dgm:t>
    </dgm:pt>
    <dgm:pt modelId="{196C3717-5ECD-470C-9E43-196BFF0B0439}" type="pres">
      <dgm:prSet presAssocID="{B81037B7-F0B3-41EC-9B51-AA699505C443}" presName="centerShape" presStyleLbl="node0" presStyleIdx="0" presStyleCnt="1" custScaleX="169605" custScaleY="173335"/>
      <dgm:spPr/>
      <dgm:t>
        <a:bodyPr/>
        <a:lstStyle/>
        <a:p>
          <a:endParaRPr lang="en-US"/>
        </a:p>
      </dgm:t>
    </dgm:pt>
    <dgm:pt modelId="{4E3D584F-7A89-400B-B176-2E6D8CC30D8F}" type="pres">
      <dgm:prSet presAssocID="{4DEB6DE0-9990-4CF3-A98E-37CD7D501ACC}" presName="node" presStyleLbl="node1" presStyleIdx="0" presStyleCnt="4" custScaleX="154677">
        <dgm:presLayoutVars>
          <dgm:bulletEnabled val="1"/>
        </dgm:presLayoutVars>
      </dgm:prSet>
      <dgm:spPr/>
      <dgm:t>
        <a:bodyPr/>
        <a:lstStyle/>
        <a:p>
          <a:endParaRPr lang="en-US"/>
        </a:p>
      </dgm:t>
    </dgm:pt>
    <dgm:pt modelId="{1D769F1E-484E-4011-979A-55C0455B9EC4}" type="pres">
      <dgm:prSet presAssocID="{4DEB6DE0-9990-4CF3-A98E-37CD7D501ACC}" presName="dummy" presStyleCnt="0"/>
      <dgm:spPr/>
    </dgm:pt>
    <dgm:pt modelId="{8269E5EB-9606-44AB-8D44-2E5EDFBCAAA0}" type="pres">
      <dgm:prSet presAssocID="{DAF91203-886B-4C78-AD55-698630BE3B82}" presName="sibTrans" presStyleLbl="sibTrans2D1" presStyleIdx="0" presStyleCnt="4"/>
      <dgm:spPr/>
      <dgm:t>
        <a:bodyPr/>
        <a:lstStyle/>
        <a:p>
          <a:endParaRPr lang="en-US"/>
        </a:p>
      </dgm:t>
    </dgm:pt>
    <dgm:pt modelId="{4B724142-11FE-4E96-910F-C7C1776F1DB9}" type="pres">
      <dgm:prSet presAssocID="{C634BB7D-AD44-47B2-B1EC-0A573C2AE7CB}" presName="node" presStyleLbl="node1" presStyleIdx="1" presStyleCnt="4" custScaleX="154677">
        <dgm:presLayoutVars>
          <dgm:bulletEnabled val="1"/>
        </dgm:presLayoutVars>
      </dgm:prSet>
      <dgm:spPr/>
      <dgm:t>
        <a:bodyPr/>
        <a:lstStyle/>
        <a:p>
          <a:endParaRPr lang="en-US"/>
        </a:p>
      </dgm:t>
    </dgm:pt>
    <dgm:pt modelId="{A2BA6CD5-7798-42F3-AEAD-841BA7D5884F}" type="pres">
      <dgm:prSet presAssocID="{C634BB7D-AD44-47B2-B1EC-0A573C2AE7CB}" presName="dummy" presStyleCnt="0"/>
      <dgm:spPr/>
    </dgm:pt>
    <dgm:pt modelId="{E0CD529F-7E28-44F5-9914-C3EED1EB9677}" type="pres">
      <dgm:prSet presAssocID="{AD0A345F-12F5-4E6E-B54B-EF111648B277}" presName="sibTrans" presStyleLbl="sibTrans2D1" presStyleIdx="1" presStyleCnt="4"/>
      <dgm:spPr/>
      <dgm:t>
        <a:bodyPr/>
        <a:lstStyle/>
        <a:p>
          <a:endParaRPr lang="en-US"/>
        </a:p>
      </dgm:t>
    </dgm:pt>
    <dgm:pt modelId="{A79F5961-3122-468C-99A1-6A9D730705B5}" type="pres">
      <dgm:prSet presAssocID="{C67950ED-A988-451F-A2B4-16E44CC1AFEA}" presName="node" presStyleLbl="node1" presStyleIdx="2" presStyleCnt="4" custScaleX="154677">
        <dgm:presLayoutVars>
          <dgm:bulletEnabled val="1"/>
        </dgm:presLayoutVars>
      </dgm:prSet>
      <dgm:spPr/>
      <dgm:t>
        <a:bodyPr/>
        <a:lstStyle/>
        <a:p>
          <a:endParaRPr lang="en-US"/>
        </a:p>
      </dgm:t>
    </dgm:pt>
    <dgm:pt modelId="{F0ECD1F9-29E8-4FFF-A496-8797BB36C8CD}" type="pres">
      <dgm:prSet presAssocID="{C67950ED-A988-451F-A2B4-16E44CC1AFEA}" presName="dummy" presStyleCnt="0"/>
      <dgm:spPr/>
    </dgm:pt>
    <dgm:pt modelId="{E88DD438-4FD9-4F83-B445-F489DE62CC69}" type="pres">
      <dgm:prSet presAssocID="{1A63D131-F7EA-4587-89D0-439977D7551E}" presName="sibTrans" presStyleLbl="sibTrans2D1" presStyleIdx="2" presStyleCnt="4"/>
      <dgm:spPr/>
      <dgm:t>
        <a:bodyPr/>
        <a:lstStyle/>
        <a:p>
          <a:endParaRPr lang="en-US"/>
        </a:p>
      </dgm:t>
    </dgm:pt>
    <dgm:pt modelId="{418A4DB3-AF0F-4970-BE06-42A3111D0E78}" type="pres">
      <dgm:prSet presAssocID="{A88643E0-8B22-4062-8A23-9F120B068C6B}" presName="node" presStyleLbl="node1" presStyleIdx="3" presStyleCnt="4" custScaleX="154677">
        <dgm:presLayoutVars>
          <dgm:bulletEnabled val="1"/>
        </dgm:presLayoutVars>
      </dgm:prSet>
      <dgm:spPr/>
      <dgm:t>
        <a:bodyPr/>
        <a:lstStyle/>
        <a:p>
          <a:endParaRPr lang="en-US"/>
        </a:p>
      </dgm:t>
    </dgm:pt>
    <dgm:pt modelId="{3B4ED335-0827-4FD7-8C40-A8119550F84D}" type="pres">
      <dgm:prSet presAssocID="{A88643E0-8B22-4062-8A23-9F120B068C6B}" presName="dummy" presStyleCnt="0"/>
      <dgm:spPr/>
    </dgm:pt>
    <dgm:pt modelId="{EAE89A4B-5AE1-468C-B26C-D943A3CCFB3D}" type="pres">
      <dgm:prSet presAssocID="{ADF9CE69-5FC1-437D-9C18-3F1504FABD5D}" presName="sibTrans" presStyleLbl="sibTrans2D1" presStyleIdx="3" presStyleCnt="4"/>
      <dgm:spPr/>
      <dgm:t>
        <a:bodyPr/>
        <a:lstStyle/>
        <a:p>
          <a:endParaRPr lang="en-US"/>
        </a:p>
      </dgm:t>
    </dgm:pt>
  </dgm:ptLst>
  <dgm:cxnLst>
    <dgm:cxn modelId="{70845A4D-2F22-467F-811C-B530C0091D5B}" type="presOf" srcId="{C634BB7D-AD44-47B2-B1EC-0A573C2AE7CB}" destId="{4B724142-11FE-4E96-910F-C7C1776F1DB9}" srcOrd="0" destOrd="0" presId="urn:microsoft.com/office/officeart/2005/8/layout/radial6"/>
    <dgm:cxn modelId="{F39F15C0-BA8A-4090-B312-5BAD49505FBE}" srcId="{4F1C72EE-707D-4CB9-83C5-FF29FE4FBA08}" destId="{B81037B7-F0B3-41EC-9B51-AA699505C443}" srcOrd="0" destOrd="0" parTransId="{3DE06239-A8E3-4216-8E95-66D40B4E5E93}" sibTransId="{9ADA66FD-BED1-4C9A-8FB1-E91E3B6C9C0D}"/>
    <dgm:cxn modelId="{DD7FDFCD-93EF-4EED-AEB4-B80A9DA82FE6}" type="presOf" srcId="{C67950ED-A988-451F-A2B4-16E44CC1AFEA}" destId="{A79F5961-3122-468C-99A1-6A9D730705B5}" srcOrd="0" destOrd="0" presId="urn:microsoft.com/office/officeart/2005/8/layout/radial6"/>
    <dgm:cxn modelId="{EB520D7E-EFFC-4AA1-9861-CFF30111A0D6}" type="presOf" srcId="{B81037B7-F0B3-41EC-9B51-AA699505C443}" destId="{196C3717-5ECD-470C-9E43-196BFF0B0439}" srcOrd="0" destOrd="0" presId="urn:microsoft.com/office/officeart/2005/8/layout/radial6"/>
    <dgm:cxn modelId="{3A5460CC-61CF-41FD-87C9-8E9C16F3A47E}" type="presOf" srcId="{DAF91203-886B-4C78-AD55-698630BE3B82}" destId="{8269E5EB-9606-44AB-8D44-2E5EDFBCAAA0}" srcOrd="0" destOrd="0" presId="urn:microsoft.com/office/officeart/2005/8/layout/radial6"/>
    <dgm:cxn modelId="{8612ED45-12B8-4AA5-AC31-367B7A0D8685}" type="presOf" srcId="{4DEB6DE0-9990-4CF3-A98E-37CD7D501ACC}" destId="{4E3D584F-7A89-400B-B176-2E6D8CC30D8F}" srcOrd="0" destOrd="0" presId="urn:microsoft.com/office/officeart/2005/8/layout/radial6"/>
    <dgm:cxn modelId="{BFBF8996-36B2-41AB-B3AE-2558530BC958}" srcId="{B81037B7-F0B3-41EC-9B51-AA699505C443}" destId="{4DEB6DE0-9990-4CF3-A98E-37CD7D501ACC}" srcOrd="0" destOrd="0" parTransId="{BD31CF37-B914-48A2-9A4F-4350786090B0}" sibTransId="{DAF91203-886B-4C78-AD55-698630BE3B82}"/>
    <dgm:cxn modelId="{C8C65CED-20FF-45F7-910E-95253A3E4D91}" type="presOf" srcId="{A88643E0-8B22-4062-8A23-9F120B068C6B}" destId="{418A4DB3-AF0F-4970-BE06-42A3111D0E78}" srcOrd="0" destOrd="0" presId="urn:microsoft.com/office/officeart/2005/8/layout/radial6"/>
    <dgm:cxn modelId="{F76CF3CA-1F76-4271-8E68-CFFB29C8790C}" srcId="{B81037B7-F0B3-41EC-9B51-AA699505C443}" destId="{C634BB7D-AD44-47B2-B1EC-0A573C2AE7CB}" srcOrd="1" destOrd="0" parTransId="{EBA35E3A-20AE-4CCA-A54F-366772E6710C}" sibTransId="{AD0A345F-12F5-4E6E-B54B-EF111648B277}"/>
    <dgm:cxn modelId="{4C10420C-9361-4AE2-9222-02AFA2131C81}" type="presOf" srcId="{1A63D131-F7EA-4587-89D0-439977D7551E}" destId="{E88DD438-4FD9-4F83-B445-F489DE62CC69}" srcOrd="0" destOrd="0" presId="urn:microsoft.com/office/officeart/2005/8/layout/radial6"/>
    <dgm:cxn modelId="{0DDAE89D-EE8E-422F-A3E7-746862B66BC9}" srcId="{B81037B7-F0B3-41EC-9B51-AA699505C443}" destId="{C67950ED-A988-451F-A2B4-16E44CC1AFEA}" srcOrd="2" destOrd="0" parTransId="{7C44B664-F585-45FB-9566-74BA9DA9BEE1}" sibTransId="{1A63D131-F7EA-4587-89D0-439977D7551E}"/>
    <dgm:cxn modelId="{149F46A9-C017-420E-91A8-1D4BC27D9234}" type="presOf" srcId="{4F1C72EE-707D-4CB9-83C5-FF29FE4FBA08}" destId="{1021BDAE-5065-4712-B40E-29C345A4216F}" srcOrd="0" destOrd="0" presId="urn:microsoft.com/office/officeart/2005/8/layout/radial6"/>
    <dgm:cxn modelId="{268ECBDC-F7B0-4E0A-A03E-9E77B3EAA26E}" type="presOf" srcId="{AD0A345F-12F5-4E6E-B54B-EF111648B277}" destId="{E0CD529F-7E28-44F5-9914-C3EED1EB9677}" srcOrd="0" destOrd="0" presId="urn:microsoft.com/office/officeart/2005/8/layout/radial6"/>
    <dgm:cxn modelId="{C0803BBE-8F05-41EC-9A78-F5CC100AB601}" srcId="{B81037B7-F0B3-41EC-9B51-AA699505C443}" destId="{A88643E0-8B22-4062-8A23-9F120B068C6B}" srcOrd="3" destOrd="0" parTransId="{701A97B7-A58B-48CF-8C7D-FC5524F3424B}" sibTransId="{ADF9CE69-5FC1-437D-9C18-3F1504FABD5D}"/>
    <dgm:cxn modelId="{8FE2EA69-427F-4AB3-8B15-F535821916A8}" type="presOf" srcId="{ADF9CE69-5FC1-437D-9C18-3F1504FABD5D}" destId="{EAE89A4B-5AE1-468C-B26C-D943A3CCFB3D}" srcOrd="0" destOrd="0" presId="urn:microsoft.com/office/officeart/2005/8/layout/radial6"/>
    <dgm:cxn modelId="{96B3B537-CC63-4DC8-B266-B65736BE5D99}" type="presParOf" srcId="{1021BDAE-5065-4712-B40E-29C345A4216F}" destId="{196C3717-5ECD-470C-9E43-196BFF0B0439}" srcOrd="0" destOrd="0" presId="urn:microsoft.com/office/officeart/2005/8/layout/radial6"/>
    <dgm:cxn modelId="{EBD18481-6452-4BDA-9E8F-23A232C65A5C}" type="presParOf" srcId="{1021BDAE-5065-4712-B40E-29C345A4216F}" destId="{4E3D584F-7A89-400B-B176-2E6D8CC30D8F}" srcOrd="1" destOrd="0" presId="urn:microsoft.com/office/officeart/2005/8/layout/radial6"/>
    <dgm:cxn modelId="{1BD44CC9-14BB-4A39-9BEE-9DDEA92E4F4A}" type="presParOf" srcId="{1021BDAE-5065-4712-B40E-29C345A4216F}" destId="{1D769F1E-484E-4011-979A-55C0455B9EC4}" srcOrd="2" destOrd="0" presId="urn:microsoft.com/office/officeart/2005/8/layout/radial6"/>
    <dgm:cxn modelId="{C35598F6-955F-42C9-A2EC-EC985F5DD972}" type="presParOf" srcId="{1021BDAE-5065-4712-B40E-29C345A4216F}" destId="{8269E5EB-9606-44AB-8D44-2E5EDFBCAAA0}" srcOrd="3" destOrd="0" presId="urn:microsoft.com/office/officeart/2005/8/layout/radial6"/>
    <dgm:cxn modelId="{7846F803-6D7C-4851-96C1-5AEE3AAB033B}" type="presParOf" srcId="{1021BDAE-5065-4712-B40E-29C345A4216F}" destId="{4B724142-11FE-4E96-910F-C7C1776F1DB9}" srcOrd="4" destOrd="0" presId="urn:microsoft.com/office/officeart/2005/8/layout/radial6"/>
    <dgm:cxn modelId="{C8EAFFA8-C16A-44A0-B73E-F02A2713AFE7}" type="presParOf" srcId="{1021BDAE-5065-4712-B40E-29C345A4216F}" destId="{A2BA6CD5-7798-42F3-AEAD-841BA7D5884F}" srcOrd="5" destOrd="0" presId="urn:microsoft.com/office/officeart/2005/8/layout/radial6"/>
    <dgm:cxn modelId="{BF514583-F164-4ECD-A96B-58A6F75DC8F3}" type="presParOf" srcId="{1021BDAE-5065-4712-B40E-29C345A4216F}" destId="{E0CD529F-7E28-44F5-9914-C3EED1EB9677}" srcOrd="6" destOrd="0" presId="urn:microsoft.com/office/officeart/2005/8/layout/radial6"/>
    <dgm:cxn modelId="{41EC7088-BA67-495F-BC18-B854C9EE732B}" type="presParOf" srcId="{1021BDAE-5065-4712-B40E-29C345A4216F}" destId="{A79F5961-3122-468C-99A1-6A9D730705B5}" srcOrd="7" destOrd="0" presId="urn:microsoft.com/office/officeart/2005/8/layout/radial6"/>
    <dgm:cxn modelId="{1F78D4BA-FDD4-4394-BF0D-03CE20C4BAF6}" type="presParOf" srcId="{1021BDAE-5065-4712-B40E-29C345A4216F}" destId="{F0ECD1F9-29E8-4FFF-A496-8797BB36C8CD}" srcOrd="8" destOrd="0" presId="urn:microsoft.com/office/officeart/2005/8/layout/radial6"/>
    <dgm:cxn modelId="{9D352EAC-470E-4642-97D4-0CE72599F50A}" type="presParOf" srcId="{1021BDAE-5065-4712-B40E-29C345A4216F}" destId="{E88DD438-4FD9-4F83-B445-F489DE62CC69}" srcOrd="9" destOrd="0" presId="urn:microsoft.com/office/officeart/2005/8/layout/radial6"/>
    <dgm:cxn modelId="{182B1A7E-CE43-4F64-906B-9A3106632065}" type="presParOf" srcId="{1021BDAE-5065-4712-B40E-29C345A4216F}" destId="{418A4DB3-AF0F-4970-BE06-42A3111D0E78}" srcOrd="10" destOrd="0" presId="urn:microsoft.com/office/officeart/2005/8/layout/radial6"/>
    <dgm:cxn modelId="{43B09F2E-D466-4EFB-BDC0-DAFD71756B81}" type="presParOf" srcId="{1021BDAE-5065-4712-B40E-29C345A4216F}" destId="{3B4ED335-0827-4FD7-8C40-A8119550F84D}" srcOrd="11" destOrd="0" presId="urn:microsoft.com/office/officeart/2005/8/layout/radial6"/>
    <dgm:cxn modelId="{DA17E94D-C67B-447A-A6C1-5B62696E32DA}" type="presParOf" srcId="{1021BDAE-5065-4712-B40E-29C345A4216F}" destId="{EAE89A4B-5AE1-468C-B26C-D943A3CCFB3D}"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19:17:14.1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29069 7197,'0'0,"25"0,-25 0,24 0,-24 0,26 0,-2 0,1 0,25 0,-1 0,1 0,0 0,24 0,-24 0,24 0,-25 0,1 0,-1 0,-23 0,-2 0,1 0,0 0,0 0,-25 0,25 0,-1 0,-24 0,25 0,-25 0,0 0,0 0,25 0,-25 0,0 0,25 0,-25 0,0 0,24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19:34:09.5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5186 14478,'0'0,"25"0,-25 0,24 0,-24 0,26 0,-26 0,49 0,-24 0,0 0,24 0,-24 0,0 0,24 0,1 0,-25 0,0 0,0 0,49 0,-74 0,25 0,25 0,-26 0,1 0,25 0,-50 0,24 0,1 0,-25 0,50 0,-25 0,-1 0,26 0,-1 0,1 0,-25 0,24 0,-24 0,24 0,-24 0,0 0,25 0,-50 0,24 0,1 0,0 0,0 0,-1 0,1 0,0 0,-25-24,25 24,0 0,0 0,-25 0,25 0,-1 0,1 0,-25 0,25 0,-25 0,25-25,-25 25,24 0,1 0,-25 0,25 0,-25 0,25 0,-25 0,50 0,-50 0,24 0,-24 0,25 0,-25 0,25 0,0 0,-25 0,25 0,-25 0,24 0,-24 0,26 0,-2 0,-24 0,25 0,-25 0,0 0,24 0,-24 0,26 0,-26 0,24 0,-24 0,0 0,0 0</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19:35:01.6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11712 16722,'0'0,"25"0,-25 0,25 0,-25 0,24 0,-24 0,0 0,25 0,-25 0,25 0,-25 0,25 0,-25 0,25 0,-1 0,-24 0,25 0,-25 0,25 0,-25 0,25 0,0 0,-25 0,0 0,25 0,-25 0,24 0,-24 0,0 0,25 0,-25 0,26 0,-26 0,0 0,25 0,-25 0,0 0,24 0,-24 0,26 0,-26 0,24 0,-24 0,25 0,-1 25,2-25,-26 0,24 0,1 0,-1 0,-24 0,26 0,-26 0,0 0,24 0,-24 0,0 0,0 0,25 0,-25 0,0 0,25 0,-25 0,0 0</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19:35:13.7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14146 16715,'25'0,"-25"0,0 0,0 0,25 0,-25 0,0 0,25 0,-25 0,25 0,-1 0,1 0,0 0,0 0,0 0,24 0,-24 0,24 0,26 0,-25 0,24 0,0 0,25 0,-49 0,25 0,24 0,-25 0,-24 0,24 0,1 0,-1 0,1 0,24 0,0 24,0-24,25 0,-50 0,26 0,-1 0,-49 0,24 0,-25 0,1 0,0 0,-1 0,1 0,-25 0,24 0,26 0,-25 0,24 0,-25 0,1 0,0 0,0 0,-1 0,-24 0,50 0,-2 0,2 0,24 0,-49 0,25 0,-1 0,0 0,26 0,-26 0,0 0,1 0,24 0,-25 0,25 0,-24 0,-1 0,1 0,-26 0,1 0,-1 0,-23 0,23 0,-24 0,24 0,-24 0,25 0,-1 0,26 0,-51 0,51 0,-25 0,-1 0,1 0,-1 0,26 0,-25 0,-1 0,51 0,-26 0,25 0,-25 0,25 0,-24 0,-1 0,-24 0,0 0,-1 0,1 0,-25-24,0 24,24 0,-24 0,0 0,25-25,-26 25,25 0,-23 0,23 0,26-25,-51 25,26 0,-1 0,26 0,-25 0,24 0,0 0,-24 0,25 0,-1 0,1 0,-26 0,25 0,-24 0,0 0,-26 0,26 0,-1 0,-23 0,-2 0,1 0,25 0,-26 0,26 0,-25 0,49 0,-24 0,0 0,24 0,1 0,24 0,-25 0,0 0,1 0,-25 0,24 0,-25 0,1 0,-1 0,1 0,0 0,-25 0,-1 0,26 0,-25-24,0 24,25 0,-26 0,1 0,-1 0,26 0,-25 0,0 0,0 0,-1 0,1 0,25-25,-25 25,-1 0,26 0,-25 0,0 0,0 0,24 0,-24 0,24 0,-24 0,50 0,-50 0,24 0,-24 0,25 0,0 0,-1 0,-25 0,2 0,-2 0,1 0,-1 0,2 0,-2 0,1 0,-25 0,25 0,-25 0,25 0,0 0,-1 0,1 0,0 0,0 0,0 0,0 0,-25 0,24 0,-24 0,0 0,0 0,25 0,-25 0,25 0,-25 0,25 0,-25 0,24 0,1 0,-25 0,0 0,25 0,-25 0,0 0,0 0</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19:35:17.1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4904 17992,'0'0,"25"0,-25 0,24 0,-24 0,25 0,-25 0,50 0,0 0,-26 0,25 0,1 0,0 0,0 0,-1 0,-24 0,24 0,1 0,0 0,-25 0,24 0,1 0,0 0,-26 0,1 0,25 0,-1 0,-24 0,25 0,-1 0,-24 0,0 0,-1 0,2 0,23 0,1 0,-26 0,26 0,-1 0,1 0,0 0,0 0,-1 0,-24 0,24 0,1 0,-50 0,25 0,25 0,-50 0,24 0,1 0,-1 0,-24 0,0 0,0 0,26 0,-26 0,24 0,-24 0,25 0,-25 0,25 0,-25 0,0 0,25 0,-25 0,25 0,-25 0,24 0,-24 0,25 0,-25 0,0 0,25 0,-25 0,25 0,-25 0,25 0,-25 0,0 0,25 0,-25 0,24 0,-24 0,25 0,-25 0,25 0,-25 0,0 0,25 0,-25 0,0 0,0 0,24 0,-24 0</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19:35:24.2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23354 19085,'25'0,"-25"0,24 0,-24 0,26 0,-26 0,49 0,-24 0,24 0,1 0,25 0,-26 0,25 0,1 0,24 0,-24 0,24 0,0 0,-25 0,26 0,-26 0,1 0,-1 0,0 0,-24 0,-1 0,1 0,-1 0,1 0,0 0,-1 0,26 0,-26 0,-24 0,25 0,0 0,-26 0,1 0,25 0,0 0,23 0,-47 0,23 0,26 0,-26 0,25 0,-24 0,25 0,-1 0,0 0,1 0,-1 0,1 0,-1 0,-25 0,1 0,-25 0,0 0,24 0,-24 0,0 0,0 0,-25 0,25 0,-1 0,2 0,-2 0,1 0,0 0,-25 0,25 0,-1 0,1 0,0 0,0 0,24 0,-24 0,0 0,25 0,-1 0,-24 0,0 0,0 0,-1 0,-24 0,26 0,-2 0,1 0,-25 0,50 0,-26 0,-24 0,25 0,-1 0,-24 0,26 0,-26 0,24 0,-24 0,25 0,0 0,-25 0,25 0,-25 0,25 0,-1 0,1 0,0 0,-25 0,50 0,-50 0,25 0,-25 0,24 0,-24 0,0 0,0 0,25 0,0 0,0 0,-1 0,-24 0,50 0,-50 0,0 0,0 0,25 0,-25 0,0 0,0 0,24 0,-24 0,26 0,-26 0,24 0,-24 0,25 0,0 0,-25 0,25 0,-25 0,0 0,0 0,25 0,-25 0,24 0,-24 0,25 0,-25 0,0 0,25 0,-25 0,0 0,0 0,25 0,-25 0,24 0,-24 0,0 0,0 0</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19:47:30.4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12312 20285,'0'0,"25"0,-25 0,25 0,-25 0,25 0,-1 0,1 0,25 0,-26 0,1 0,25 0,-26 0,2 0,23 0,-24 0,24 0,1 0,0 0,0 0,-1 0,25 0,-24 0,-1 0,1 0,0 0,24 0,-24 0,-25 0,24 0,-24 0,0 0,-1 0,26 0,-25 0,-1 0,2 0,23 0,1 0,-25 0,-1 0,51 0,-51 0,2 0,-2 0,1 0,-25 0,50 0,-50 0,24 0,1 0,0 0,0 0,-25 0,24 0,2 0,-2 0,-24 0,25 0,-25 0,25 0,0 0,0 0,-25 0,49 0,-24 0,-25 0,49 0,-49 0,26 0,-2 0,1 0,-25 0,24 0,-24 0,26 0,-26 0,24 0,1 0,-25 0,25 0,-25 0,25 0,-25 0,0 0,24 0,-24 0,25 0,-25 0,25 0,-25 0,25 0,-25 0,0 0,25 0,-25 0,24 0,-24 0,0 0,0 0,26 0,-26 0,24 0,-24 0,25 0,-25 0,0 0,0 0,25 0,-25 0,25 0,-25 0,0 0,0 0,24 0,-24 0,0 0,0 0</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19:47:33.0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16616 20391,'0'0,"25"0,-25 0,24 0,2 0,-2 0,26 0,24 0,0 0,1 0,-1 0,1 0,-26 0,76 0,-76 0,25 0,-24 0,-25 0,24 0,1 0,0 0,-1 0,1 0,-1 0,1 0,25 0,-26 0,1 0,-1 0,1 0,25 0,-26 0,25 0,-24 0,0 0,-1 0,1 0,0 0,24 0,-25 0,26 0,-25 25,24-25,0 0,-49 0,25 0,0 0,-26 0,1 0,-1 0,26 0,-25 0,25 0,-1 0,26 0,-25 0,24 0,0 0,-24 0,0 0,-1 0,-24 0,24 0,-24 0,0 0,25 0,0 0,-1 0,-25 0,26 0,-25 0,0 0,0 0,24 0,-24 0,0 0,0 0,-25 0,25 0,-1 0,1 0,25 0,-25 0,-1 0,1 0,0 0,0 0,-1 0,-24 0,50 0,-50 0,25 0,25 0,-50 0,24 0,-24 0,25 0,0 0,-25 0,25 0,-25 0,25 0,-25 0,0 0,0 0,24 0,-24 0,25 0,-25 0,25 0,-25 0,25 0,-1 0,-24 0</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0:12:21.1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6738 7655,'0'0,"25"0,-25 0,25 0,-25 0,25 0,-25 0,24 0,1 0,0 0,0 0,-1 0,51 0,-25 0,-1 0,1 0,-1 0,26 0,-25 0,-1 0,1 0,-1 0,-24 0,0 0,25 0,-26 0,1 0,0 0,0 0,0 0,-1 0,-24 0,50 0,-25 0,-25 0,50 0,-50 0,24 0,1 0,-1 0,-24 0,26 0,-26 0,24 0,-24 0,25 0,0 0,-25 0,25 0,-25 0,25 0,-25 0,24 0,1 0,-25 0,25 0,-25 0,25 0,-25 0,50 0,-50 0,24 0,-24 0,25 0,-25 0,25 0,0 0,-25 0,24 0,-24 0,25 0,-25 0,25 0,0 0,-25 0,24 0,-24 0,0 0,26 0,-26 0,24 0,-24 0,25 0,-25 0,25 0,0 0,-25 0,25 0,-25 0,24 0,-24 0,0 0,0 0,25 0,0 0,-25 0,25 0,-1 0,-24 0,26 0,-26 0,24 0,-24 0,25 0,-1 0,-24 0,26 0,-26 0,0 0,0 0,24 0,-24 0,25 0,-25 0,0 0,0 0,25 0,-25 0,0 0,0 0</inkml:trace>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0:12:31.6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26353 14640,'25'0,"-25"0,24 0,-24 0,25 0,-25 0,25 0,0 0,-1 0,1 0,25 0,0 0,24 0,0 0,-24 0,25 0,-1 0,-24 0,-1 0,1 0,0 0,-1 0,25 0,-49 0,0 0,25 0,-26 0,2 0,-2 0,26 0,-25 0,-25 0,49 0,-49 0,25 0,0 0,-1 0,2 0,-26 0,49 0,-49 0,25 0,0 0,0 0,-1 0,26 0,-50 0,25 0,25 0,-26 0,1 0,25 0,-50 0,24 0,1 0,-25 0,50 0,-50 0,25 0,-25 0,24 0,2 0,-26 0,24 0,-24 0,25 0,-25 0,50 0,-50 0,24 0,-24 0,25 0,-25 0,25 0,0 0,-25 0,25 0,-25 0,24 0,-24 0,25 0,0 0,0 0,-25 0,25 0,-25 0,25 0,-1 0,-24 0,25 0,-25 0,25 0,-25 0,25 0,-1 0,-24 0,25 0,-25 0,25 0,-25 0,25 0,0 0,-25 0,25 0,-25 0,0 0,25 0,-25 0,24 0,-24 0,25 0,-25 0,25 0,0 0,-25 0,24 0</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0:12:34.7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26564 15946,'0'0,"25"0,-25 0,25 0,-25 0,25 0,-1 0,1 0,25 0,0 0,-1 0,-24 0,49 0,-24 0,-1 0,26 0,-25 0,-1 0,-24 0,0 0,25 0,-26 0,1 0,-1 0,-24 0,50 0,-25 0,-25 0,50 0,-26 0,1 0,25 0,-1 0,1 0,0 0,-1 0,1 0,-1 0,1 0,25 0,-51 0,1 0,0 0,-25 0,25 0,-25 0,25 0,-1 0,-24 0,25 0,0 0,24 0,-23 0,23 0,-25 0,-24 0,26 0,-2 0,-24 0,25 0,-25 0,25 0,-25 0,25 0,-1 0,-24 0,0 0,0 0,25 0,0 0,-25 0,25 0,0 0,-25 0,25 0,-25 0,25 0,-25 0,24 0,1 0,-25 0,25 0,-25 0,25 0,-25 0,24 0,-24 0,0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19:17:17.1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5574 8537,'0'0,"25"0,-25 0,24 0,-24 0,26 0,-26 0,24 0,1 0,0 0,0 0,-1 0,26 0,-25 0,-1 0,2 0,23 0,-24 0,0 0,0 0,-25 0,24 0,1 0,0 0,-25 0,49 0,-23 0,-2 0,1 0,49 0,-74 0,25 0,25 0,-26 0,1 0,0 0,0 0,0 0,-1 0,26 0,-25 0,0 0,0 0,-1 0,1 0,-25 0,25 0,-25 0,25 0,-1 0,2 0,-26 0,24 0,-24 0,25 0,0 0,-25 0,25 0,-25 0,25 0,-25 0,24 0,-24 0,0 0,25 0,-25 0,25 0,-25 0,25 0,-25 0,0 0,24 0,-24 0,26 0,-26 0,24 0,-24 0,25 0,-25 0,0 0,24 0,-24 0,26 0,-26 0,24 0,-24 0,25 0,0 0</inkml:trace>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0:12: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6526 17074,'0'0,"25"0,-25 0,25 0,0 0,0 0,24 0,1 0,-25 0,-1 0,26 0,-1 0,-23 0,23 0,-25 0,51 0,-50 0,25 0,-26 0,1 0,0 0,0 0,-1 0,-24 0,26 0,-2 0,1 0,0 0,0 0,-25 0,24 0,-24 0,25 0,-25 0,25 0,0 0,-1 0,2 0,-2 0,1 0,-25 0,50 0,-50 0,25 0,-25 0,24 0,-24 0,25 0,0 0,0 0,25 0,-26 0,1 0,-1 0,-24 0,26 0,-2 0,1 0,-25 0,50 0,-50 0,24 0,1 0,0 0,-25 0,25 0,-25 0,25 0,-1 0,1 0,0 0,-25 0,25 0,0 0,-25 0,25 0,-25 0,24 0,-24 0,25 0,-25 0,25 0,0 0,-25 0,24 0,-24 0,26 0,-26 0,24 0,1 0,-25 0,24 0,-24 0,26 0,-26 0,24 0,1 0,-25 0,25 0,-25 0,25 0,-25 0,0 0,0 0,25 0,-25 0,24 0,-24 0,25 0,-25 0,25 0,0 0,-25 0,24 0</inkml:trace>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49:29.1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7056 12312,'0'0,"25"0,-25 0,24 0,-24 0,25 0,-25 0,25 0,0 0,25 0,-26 0,26 0,-1 0,1 0,0 0,-1 0,25 0,1 0,-1 0,26 0,-26 0,25 0,50 0,-50 0,50 0,-49 0,-1 0,-25 0,0 0,1 0,-1 0,-24 0,25 0,-1 0,-25 0,26 0,-26 0,26 0,-1 0,1 0,-1 0,0 0,1 0,-1 0,1 0,-1 0,1 0,-1 0,0 0,-24 0,25 0,-1 0,-25 0,1 0,0 0,24 0,-24 0,-1 0,1 0,25 0,-26 0,25 0,1 0,-26 0,26 0,-25 0,-1 0,25 0,-24 0,0 0,24 0,1 0,-26 0,25 0,25 0,-24 0,0 0,-1 0,1 0,-26 0,25 0,-24 0,0 0,-26 0,51 0,-25 0,-1 0,25 0,1 0,-1 0,1 0,-1 0,0 0,1 0,-1 0,-24 0,0 0,-1 0,-24 0,25 0,-1 0,-24 0,25 0,0 0,-1 0,25 0,1 0,-26 0,26 0,-25 0,24 0,-25 0,1 0,0 0,-1 0,1 0,24 0,-24 0,-1 0,1 0,-1 0,1 0,25 0,-26 0,26 0,-1 0,25 0,-24 0,-1 0,1 0,-1 0,-24 0,0 0,-1 0,1 0,-26 0,51 0,-26 0,-24 0,25 0,-26 0,51 0,-50 0,24 0,-24 0,25 0,-25 0,24 0,-24 0,25 0,-1 0,1 0,-25 0,-1 0,26 0,-25 0,-25 0,24 0,2 0,-2 0,-24 0,25 0,-25 0,25 0,0 0,-25 0,25 0,-25 0,24 0,-24 0,25 0,0 0,-25 0,25 0,-25 0,24 0,-24 0,26 0,-2 0,-24 0,25 0,-25 0,25 0,-25 0,25 0,-1 0,-24 0,25 0,-25 0,0 0,0 0,25 0</inkml:trace>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49:33.1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21167 12266,'0'0,"25"0,-25 0,24 0,-24 0,26 0,-2 0,1 0,25 0,-1 0,1 0,24 0,-24 0,49 0,-25 0,25 0,1 0,-1 0,1 0,48 0,-74 0,26 0,24 0,-25 0,50 0,-25 0,-25 0,0 0,-24 0,24 0,-25 0,1 0,-26 0,1 0,-1 0,1 0,0-25,-1 25,26 0,0 0,-26 0,25 0,-25 0,26 0,-25 0,24 0,-24 0,24 0,1 0,-1 0,1 0,-26 0,1 0,-1 0,26 0,-1 0,-25 0,26 0,-25 0,-25 0,24 0,1 0,-50 0,25 0,0 0,-1 0,1 0,0 0,-25 0,49 0,1 0,-25 0,0 0,24 0,-24 0,25 0,-25 0,24 0,1 0,0 0,-1 0,1 0,-1 0,1 0,24 0,1 0,-1 0,-24 0,-1 0,1 0,0 0,-1 0,-24 0,0 0,0 0,24 0,-49 0,25 0,24 0,-23 0,23 0,1 0,-26 0,26 0,-25 0,24 0,-24 0,25 0,-25 0,24 0,-24 0,0 0,0 0,24 0,-24 0,0 0,-1 0,-24 0,26 0,-2 0,-24 0,25 0,-25 0,0 0,25 0,-25 0,25 0,-25 0,49 0,-49 0,25 0,-25 0,25 0,-25 0,25 0,-1 0,-24 0,26 0,-26 0,0 0,24 0,-24 0,25 0,-25 0,24 0,-24 0,26 0,-2 0,-24 0,25 0,-25 0,25 0</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49:35.5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5715 13547,'0'0,"25"0,-25 0,25 0,0 0,-1 0,26 0,25 0,-26 0,1 0,24 0,-24 0,-1 0,25 0,-24 0,25 0,-1 0,-25 0,1 0,25 0,-26 0,1 0,-25 0,25 0,-1 0,1 0,-1 0,-24 0,25 0,-1 0,1 0,-26 0,2 0,48 0,-49 0,24 0,1 0,-1 0,1 0,-25 0,0 0,0 0,-1 0,1 0,-25 0,25 0,-25 0,25 0,-25 0,24 0,2 0,-26 0,24 0,-24 0,25 0,-25 0,24 0,2 0,-26 0,24 0,1 0,-25 0,25 0,0 0,-25 0,25 0,-25 0,24 0,-24 0,25 0,0 0,-25 0,25 0,-25 0,24 0</inkml:trace>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49:48.2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12559 13465,'0'0,"25"0,-1 0,26 0,0 0,-1 0,26 0,-1 0,1 0,-1 0,0 0,25 0,1 0,-51 0,51 0,-26 0,1 0,24 0,0 0,50 0,-25 0,0 0,49 0,-24 0,0 0,25 0,-26 0,-23 0,-26 0,0 0,0 0,26 0,-76 0,25 0,1 0,-1 0,0 0,1 0,-1 0,1 0,24 0,-25 0,1 0,24 0,0 0,-24 0,24 0,0 0,0 0,-24 0,24 0,-49 0,-1 0,26 0,-26 0,25 0,-24 0,25 0,-1 0,0 0,1 0,-25 0,49-24,-25 24,-25 0,26 0,-25 0,-1 0,1 0,25 0,-26 0,25 0,1 0,-26 0,51 0,24 0,-25 0,-25 0,50 0,-49 0,24 0,-25 0,25 0,26 0,-26 0,49 0,-49 0,26 0,23 0,-73 0,-1 0,25 0,-49 0,25 0,-26 0,26 0,-25 0,-1 0,1 0,-1 0,1 0,-1 0,1 0,-1 0,26 0,-25 0,24 0,1 0,-2 0,-23 0,25 0,-26 0,1 0,-1 0,26 0,-25 0,24 0,0 0,-24 0,25 0,-1 0,1 0,-2 0,2 0,-1 0,1 0,-26 0,1 0,0 0,-1 0,1 0,-1 0,1 0,-25 0,0 0,49 0,-24 0,-25 0,25 0,-26 0,25 0,1 0,-25 0,25 0,-1 0,1 0,-25 0,-1 0,26 0,0 0,-25 0,-1 0,1 0,0 0,0 0,-1 0,1 0,0 0,0 0,-1 0,26 0,-25 0,0 0,0 0,-25 0,25 0,-1 0,1 0,-25 0,25 0,0 0,-1 0,2 0,-26 0,24 0,1 0,-1 0,-24 0,26 0,-2 0,1 0,0 0,0 0,-1 0,-24 0,25 0,0 0,0 0,0 0,25 0,-26 0,1 0,25 0,-50 0,24 0</inkml:trace>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49:52.2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5292 14665,'0'-25,"0"25,25 0,-25 0,24 0,2 0,23 0,25 0,25 0,1 0,-1 0,50 0,-25 0,49 0,-48 0,48 0,26 0,-26 0,26 0,-26 0,25 0,-73 0,48 0,1 0,-75 0,74 0,-48 0,-26 0,50 0,-25 0,-25 0,-25 0,1 0,24 0,0 0,-24 0,49 0,25 0,-26 0,2 0,-1 0,-1 0,2 0,-2 0,-48 0,24 0,0 0,26 0,-51 0,25 0,1 0,-1 0,0 0,0 0,25 0,-50 0,25 0,-24 0,-1 0,1 0,-26 0,26 0,-25 0,24 0,-25 0,-23 0,23 0,1 0,-1 0,-24 0,0 0,24 0,1 0,-25 0,25 0,-26 0,51 0,-1 0,0 0,-24 0,25 0,-1 0,1 0,-26 0,50 0,-24 0,-1 0,1 0,-1 0,0 0,0 0,26 0,-50 0,24 0,-25 0,26 0,-1 0,-24 0,-1 0,1 0,0 0,0 0,24 0,-25 0,26 0,-1 0,-24 0,24 0,-24 0,25 0,-26 0,25 0,1 0,-26 0,26 0,-1 0,-24 0,-1 0,26 0,-1 0,1 0,-1 0,0 0,1 0,-25 0,-1 0,1 0,-1 0,1 0,-1 0,26 0,-25 0,-26 0,26 0,-1 0,1 0,-25 0,-25 0,50 0,-50 0,24 0,-24 0,50 0,-25 0,0 0,-1 0,1 0,0 0,0 0,-1 0,2 0,-2 0,1 0,-1 0,26 0,-25 0,0 0,24 0,1 0,-25 0,25 0,-1 0,-24 0,49 0,-24 0,-1 0,1 0,0 0,-1 0,26 0,-26 0,1 0,-25 0,-1 0,26 0,-25 0,0 0,0 0,24 0,-24 0,25 0,0 0,-1 0,-24 0,24 0,1 0,-1 0,1 0,-25 0,0 0,0 0,-1 0,1 0,25 0,-50 0,49 0,-49 0,26 0,-2 0,-24 0,25 0,-1 0,2 0,-2 0,1 0,0 0,0 0,-1 0,26 0,0 0,-25 0,24 0,1 0,24 0,-24 0,-26 0,2 0,23 0,1 0,-26 0,1 0,0 0,0 0,0 0,-25 0,24 0,-24 0,25 0,-25 0,0 0,25 0,-25 0,25 0,-25 0,24 0,2 0,-2 0,-24 0,25 0,-25 0,25 0,0 0,-25 0,24 0,-24 0,25 0,-25 0,25 0,0 0,-25 0,24 0,-24 0,26 0,-26 0,0 0,24 0,-24 0,25 0,-25 0,25 0,-25 0,25 0,-25 0,0 0,25 0,-25 0,0 0,0 0,24 0,-24 0,25 0,0 0,0 0,-25 0,24 0,-24 0,0 0,0 0</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50:09.2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26599 16898,'25'0,"-25"0,25 0,-25 0,25 0,-25 0,49 0,1 0,-25 0,24 0,1 0,25 0,-1 0,0 0,1 0,-1 0,1 0,-1 0,-24 0,-1 0,1 0,-25 0,24 0,-49 0,25 0,-25 0,25 0,-25 0,25 0,-1 0,-24 0,26 0,-26 0,24 0,-24 0,25 0,0 0,0 0,-25 0,24 0,1 0,0 0,0 0,0 0,-1 0,51 0,-51 0,2 0,-2 0,-24 0,25 0,0 0,-25 0,0 0</inkml:trace>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50:13.2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4833 18309,'0'0,"25"0,-25 0,25 0,-25 0,25 0,-1 0,1 0,25 0,-26 0,26 0,-1 0,26 0,0 0,-1 0,25 0,-24 0,24 0,25 0,-25 0,25 0,25 0,-25 0,0 0,25 0,-50 0,0 0,-24 0,-1 0,-25 0,1 0,0 0,24 0,1 0,-1 0,1 0,24 0,0 0,-24 0,24 0,-25 0,1 0,24 24,-25-24,0 0,26 25,-26-25,26 0,-1 0,0 0,49 0,-48 0,-1 0,25 0,25 0,-50 0,1 0,-26 0,-25 0,26 0,-1 0,-24 0,24 0,1 0,-1 0,25 0,26 0,-51 0,25 0,-25 0,26 0,-1 0,-25 0,1 0,-1 0,1 0,-26 0,26 0,-26 0,26 0,-1 0,-24 0,49 0,-25 0,1 0,24 0,-24 0,-1 25,0-25,50 0,-49 24,-1-24,0 0,1 0,-25 0,-1 0,26 0,-25 0,23 0,2 0,-1 0,1 0,24 0,-24 0,-1 0,1 0,-1 0,0 0,-24 0,25 0,-26 0,25 0,-24 0,-25 0,24 0,1 0,0 0,-1 0,26 0,-26 0,25 0,-24 0,25 0,-26 0,26 0,-1 0,-25 0,26 0,-25 0,-1 0,1 0,0 0,-1 0,-24 0,25 0,-1 0,1 0,-26 0,26 0,0 0,24 0,-49 0,25 0,0 0,-1 0,1 0,24 0,0 0,-49 0,25 0,0 0,-1 0,1 0,24 0,-49 0,-1 0,26 0,-25 0,25 0,-25 0,-1 0,26 0,-1 0,-23 0,-2 0,25 0,-23 0,-2 0,1 0,25 0,-26 0,1 0,0 0,0 0,0 0,25 0,-1 0,-24 0,0 0,49 0,-25 0,-23 0,23 0,-24 0,49 0,-49 0,25 0,-26 0,51 0,-51 0,26 0,-25 0,25 0,-1 0,-24 0,0 0,25 0,-25 0,-1 0,1 0,25 0,-50 0,24 0,1 0,0 0,24 0,-49 0,26 0,23 0,-49 0,25 0,25 0,-50 0,24 0,1 0,0 0,0 0,-25 0,50 0,-26 0,-24 0,49 0,-49 0,26 0,-2 0,1 0,-25 0,25 0,0 0,-25 0,49 0,-49 0,25 0,25 0,-50 0,25 0,24 0,-49 0,50 0,-50 0,25 0,-25 0,24 0,1 0,0 0,-25 0,25 0,-25 0,24 0,-24 0,26 0,-2 0,-24 0,25 0,-25 0,25 0,-25 0,25 0,0 0,-25 0,24 0,-24 0,25 0,-25 0,25 0,0 0,-25 0,24 0</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2:44:29.4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10019 17074,'0'0,"25"0,-25 0,24 0,-24 0,26 0,-26 0,49 0,-49 0,25 0,49 0,-49 0,24 0,1 0,25 0,-26 0,26 0,-1 0,1 0,-1 0,0 0,1 0,24 0,-25 0,25 0,-24 0,49 0,-25 0,1 0,-1 0,49 0,-48 0,-1 0,-24 0,-2 0,26 0,1 0,-26 0,1 0,-25 0,24 0,0 0,0 0,26 0,-26 0,1 0,24 0,-25 0,25 0,-24 0,24 0,-24 0,-26 0,25 0,1 0,-25 0,24 0,-24 0,24 0,1 0,-1 0,0 0,26 0,-26 0,0 0,1 0,24 0,-25 0,1 0,-1 0,0 0,1 0,-25 0,24 0,1 0,-26 0,-25 0,26 0,0 0,24 0,-24 0,25 0,-26 0,25 0,1 0,-1 0,26 0,-26 0,1 0,-2 0,-23 0,0 0,-1 0,-24 0,50 0,-26 0,1 0,0 0,24 0,25 0,0 0,-24 0,-1 0,0 0,1 0,-25 0,24 0,-25 0,1 0,0 0,0 0,-26 0,1 0,49 0,-24 0,-1 0,-23 0,23 0,1 0,-1 0,1 0,-1 0,1 0,-1 0,1 0,25 0,-51 0,26 0,-1 0,1 0,0 0,24 0,-24 0,-25 0,25 0,-1 0,1 0,-1 0,-24 0,24 0,-24 0,25 0,-1 0,-23 0,23 0,1 0,-1 0,25 0,-24 0,25 0,-26 0,26 0,-26 0,1 0,0 0,-1 0,25 0,1 0,-50 0,24 0,1 0,0 0,-1 0,1 0,-26 0,2 0,23 0,-25 0,2 0,-2 0,1 0,0 0,0 0,24 0,-24 0,0 0,24 0,-23 0,-2 0,26 0,-50 0,25 0,-1 0,1 0,0 0,0 0,-1 0,1 0,25 0,-25 0,24 0,-24 0,25 0,-50 0,25 0,-1 0,2 0,-2 0,-24 0,49 0,-49 0,26 0,-2 0,-24 0,25 0,-1 0,-24 0,26 0,-26 0,24 0,-24 0,25 0,0 0</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30T15:32:51.2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10654 11035,'0'0,"25"0,-25 0,24 0,26 0,0 0,-1 0,1 0,25 0,-1 0,25 0,1 0,-1 0,24 0,-23 0,-1 0,0 0,-25 0,26 0,-1 0,1 0,-27 0,27 0,24 0,-25 0,0 0,-24 0,24 0,-25 0,26 0,-1 0,0 0,-25 0,1 0,24 0,-24 0,-1 0,1 0,-2 0,2 0,0 0,-1 0,1 0,24 0,-50 0,50 0,26 0,-26 0,0 0,-25 0,1 0,-1 0,0 0,1 0,-1 0,-24 0,24 0,1 0,-1 0,1 0,24 0,-25 0,25 0,-24 0,-1 0,1 0,-1 0,0 0,1 0,-1 0,26 0,-1 0,0 0,25 0,-50 0,1 0,-1 0,25 0,-24 0,-1 0,-24 0,24 0,1 0,-1 0,1 0,-1 0,-25 0,1 0,-25 0,25 0,-1 0,-24 0,25 0,-26 0,26 0,-1 0,-23 0,-2 0,26 0,-1 0,1 0,0 0,0 0,-1 0,25 0,-24 0,24 0,1 0,-50 0,24 0,26 0,-51 0,26 0,-1 0,1 0,0 0,-1 0,26 0,-26 0,26 0,-51 0,51 0,-1 0,-24 0,0 0,-1 0,1 0,0 0,-1 0,1 0,24 0,-25 0,1 0,25 0,-50 0,24 0,25 0,-48 0,23 0,-24 0,24 0,26 0,-25 0,-1 0,26 0,-26 0,25 0,1 0,-1 0,-24 0,24 0,-24 0,25 0,-26 0,25 0,-24 0,-25 0,25 0,-1 0,1 0,24 0,-24 0,0 0,-1 0,1 0,24 0,-25 0,1 0,0 0,-26 0,2 0,-2 0,26 0,-50-24,49 24,-49 0,25 0,0 0,0 0,25 0,-1 0,25 0,1 0,-26 0,26 0,-25 0,24 0,-25 0,1 0,0 0,-1 0,1 0,0 0,-50 0,49 0,-24 0,24 0,-23 0,23 0,25 0,1 0,-26 0,26 0,-25 0,24 0,-25 0,-24 0,0 0,49 0,-74 0,50 0,-25 0,0 0,0-25,24 25,-49 0,25 0,24 0,-49 0,26 0,-2 0,-24 0,25 0,-1 0,-24 0,26 0,-26 0,24 0,-24-25,0 25,25 0,0 0,0 0,0 0,-25 0,24 0,-24 0,25 0,-25 0,25 0,0 0,-25-25,0 25,24 0,-24 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19:17:21.7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17286 8467,'0'0,"25"0,-25 0,0 0,25 0,0 0,-1 0,26 0,-1 0,26 0,-1 0,1 0,-1 0,1 0,-1 0,-24 0,24 0,1 0,-26 0,1 0,-26 0,51 0,-26 0,-23 0,-2 0,25 0,1 0,-25 0,0 0,24 0,-24 0,0 0,25 0,-1 0,-24 0,25 0,-1 0,1 0,-1 0,-23 0,23 0,-25 0,26 0,-25 0,0 0,0 0,24 0,-24 0,0 0,24 0,-23 0,-2 0,26 0,-1 0,26 0,-25 0,-1 0,1 0,-1 0,-24 0,25 0,0 0,-26 0,1 0,25 0,-1 0,1 0,-26 0,26 0,0 0,-1 0,1 0,-25 0,24 0,-24 0,25 0,-26 0,2 0,-2 0,1 0,-1 0,-24 0,26 0,-2 0,-24 0,25 0,-25 0,25 0,-25 0,25 0,0 0,-25 0,24 0,-24 0,25 0,-25 0,0 0,0 0,25 0,-25 0,25 0,-25 0,0 0,24 0,-24 0,0 0,0 0</inkml:trace>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30T15:32:53.8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4798 12291,'0'0,"25"0,-25-24,24 24,2 0,-2 0,25 0,-23 0,23 0,-24 0,24 0,1 0,-25 0,-1 0,2 0,23 0,-49 0,50 0,-50 0,24 0,-24 0,25 0,-25 0,25 0,0 0,-25 0,24 0,-24 0,25 0,-25 0,25 0,0 0,-25 0,25 0,-25 0,24 0,-24 0,25 0,0 0,-25 0,25 0,-25 0,25 0,-25 0,0-26,0 26,25 0,-25 0,24 0,-24 0,25 0,-25 0,25 0,0 0,-25 0,24 0,-24 0,25 0,-25 0,25 0,0 0,-25 0,24 0,-24 0,26 0,-26 0,24 0</inkml:trace>
</inkml:ink>
</file>

<file path=ppt/ink/ink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0:12:21.1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6738 7655,'0'0,"25"0,-25 0,25 0,-25 0,25 0,-25 0,24 0,1 0,0 0,0 0,-1 0,51 0,-25 0,-1 0,1 0,-1 0,26 0,-25 0,-1 0,1 0,-1 0,-24 0,0 0,25 0,-26 0,1 0,0 0,0 0,0 0,-1 0,-24 0,50 0,-25 0,-25 0,50 0,-50 0,24 0,1 0,-1 0,-24 0,26 0,-26 0,24 0,-24 0,25 0,0 0,-25 0,25 0,-25 0,25 0,-25 0,24 0,1 0,-25 0,25 0,-25 0,25 0,-25 0,50 0,-50 0,24 0,-24 0,25 0,-25 0,25 0,0 0,-25 0,24 0,-24 0,25 0,-25 0,25 0,0 0,-25 0,24 0,-24 0,0 0,26 0,-26 0,24 0,-24 0,25 0,-25 0,25 0,0 0,-25 0,25 0,-25 0,24 0,-24 0,0 0,0 0,25 0,0 0,-25 0,25 0,-1 0,-24 0,26 0,-26 0,24 0,-24 0,25 0,-1 0,-24 0,26 0,-26 0,0 0,0 0,24 0,-24 0,25 0,-25 0,0 0,0 0,25 0,-25 0,0 0,0 0</inkml:trace>
</inkml:ink>
</file>

<file path=ppt/ink/ink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0:12:31.6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26353 14640,'25'0,"-25"0,24 0,-24 0,25 0,-25 0,25 0,0 0,-1 0,1 0,25 0,0 0,24 0,0 0,-24 0,25 0,-1 0,-24 0,-1 0,1 0,0 0,-1 0,25 0,-49 0,0 0,25 0,-26 0,2 0,-2 0,26 0,-25 0,-25 0,49 0,-49 0,25 0,0 0,-1 0,2 0,-26 0,49 0,-49 0,25 0,0 0,0 0,-1 0,26 0,-50 0,25 0,25 0,-26 0,1 0,25 0,-50 0,24 0,1 0,-25 0,50 0,-50 0,25 0,-25 0,24 0,2 0,-26 0,24 0,-24 0,25 0,-25 0,50 0,-50 0,24 0,-24 0,25 0,-25 0,25 0,0 0,-25 0,25 0,-25 0,24 0,-24 0,25 0,0 0,0 0,-25 0,25 0,-25 0,25 0,-1 0,-24 0,25 0,-25 0,25 0,-25 0,25 0,-1 0,-24 0,25 0,-25 0,25 0,-25 0,25 0,0 0,-25 0,25 0,-25 0,0 0,25 0,-25 0,24 0,-24 0,25 0,-25 0,25 0,0 0,-25 0,24 0</inkml:trace>
</inkml:ink>
</file>

<file path=ppt/ink/ink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0:12:34.7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26564 15946,'0'0,"25"0,-25 0,25 0,-25 0,25 0,-1 0,1 0,25 0,0 0,-1 0,-24 0,49 0,-24 0,-1 0,26 0,-25 0,-1 0,-24 0,0 0,25 0,-26 0,1 0,-1 0,-24 0,50 0,-25 0,-25 0,50 0,-26 0,1 0,25 0,-1 0,1 0,0 0,-1 0,1 0,-1 0,1 0,25 0,-51 0,1 0,0 0,-25 0,25 0,-25 0,25 0,-1 0,-24 0,25 0,0 0,24 0,-23 0,23 0,-25 0,-24 0,26 0,-2 0,-24 0,25 0,-25 0,25 0,-25 0,25 0,-1 0,-24 0,0 0,0 0,25 0,0 0,-25 0,25 0,0 0,-25 0,25 0,-25 0,25 0,-25 0,24 0,1 0,-25 0,25 0,-25 0,25 0,-25 0,24 0,-24 0,0 0</inkml:trace>
</inkml:ink>
</file>

<file path=ppt/ink/ink3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0:12: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6526 17074,'0'0,"25"0,-25 0,25 0,0 0,0 0,24 0,1 0,-25 0,-1 0,26 0,-1 0,-23 0,23 0,-25 0,51 0,-50 0,25 0,-26 0,1 0,0 0,0 0,-1 0,-24 0,26 0,-2 0,1 0,0 0,0 0,-25 0,24 0,-24 0,25 0,-25 0,25 0,0 0,-1 0,2 0,-2 0,1 0,-25 0,50 0,-50 0,25 0,-25 0,24 0,-24 0,25 0,0 0,0 0,25 0,-26 0,1 0,-1 0,-24 0,26 0,-2 0,1 0,-25 0,50 0,-50 0,24 0,1 0,0 0,-25 0,25 0,-25 0,25 0,-1 0,1 0,0 0,-25 0,25 0,0 0,-25 0,25 0,-25 0,24 0,-24 0,25 0,-25 0,25 0,0 0,-25 0,24 0,-24 0,26 0,-26 0,24 0,1 0,-25 0,24 0,-24 0,26 0,-26 0,24 0,1 0,-25 0,25 0,-25 0,25 0,-25 0,0 0,0 0,25 0,-25 0,24 0,-24 0,25 0,-25 0,25 0,0 0,-25 0,24 0</inkml:trace>
</inkml:ink>
</file>

<file path=ppt/ink/ink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49:29.1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7056 12312,'0'0,"25"0,-25 0,24 0,-24 0,25 0,-25 0,25 0,0 0,25 0,-26 0,26 0,-1 0,1 0,0 0,-1 0,25 0,1 0,-1 0,26 0,-26 0,25 0,50 0,-50 0,50 0,-49 0,-1 0,-25 0,0 0,1 0,-1 0,-24 0,25 0,-1 0,-25 0,26 0,-26 0,26 0,-1 0,1 0,-1 0,0 0,1 0,-1 0,1 0,-1 0,1 0,-1 0,0 0,-24 0,25 0,-1 0,-25 0,1 0,0 0,24 0,-24 0,-1 0,1 0,25 0,-26 0,25 0,1 0,-26 0,26 0,-25 0,-1 0,25 0,-24 0,0 0,24 0,1 0,-26 0,25 0,25 0,-24 0,0 0,-1 0,1 0,-26 0,25 0,-24 0,0 0,-26 0,51 0,-25 0,-1 0,25 0,1 0,-1 0,1 0,-1 0,0 0,1 0,-1 0,-24 0,0 0,-1 0,-24 0,25 0,-1 0,-24 0,25 0,0 0,-1 0,25 0,1 0,-26 0,26 0,-25 0,24 0,-25 0,1 0,0 0,-1 0,1 0,24 0,-24 0,-1 0,1 0,-1 0,1 0,25 0,-26 0,26 0,-1 0,25 0,-24 0,-1 0,1 0,-1 0,-24 0,0 0,-1 0,1 0,-26 0,51 0,-26 0,-24 0,25 0,-26 0,51 0,-50 0,24 0,-24 0,25 0,-25 0,24 0,-24 0,25 0,-1 0,1 0,-25 0,-1 0,26 0,-25 0,-25 0,24 0,2 0,-2 0,-24 0,25 0,-25 0,25 0,0 0,-25 0,25 0,-25 0,24 0,-24 0,25 0,0 0,-25 0,25 0,-25 0,24 0,-24 0,26 0,-2 0,-24 0,25 0,-25 0,25 0,-25 0,25 0,-1 0,-24 0,25 0,-25 0,0 0,0 0,25 0</inkml:trace>
</inkml:ink>
</file>

<file path=ppt/ink/ink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49:33.1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21167 12266,'0'0,"25"0,-25 0,24 0,-24 0,26 0,-2 0,1 0,25 0,-1 0,1 0,24 0,-24 0,49 0,-25 0,25 0,1 0,-1 0,1 0,48 0,-74 0,26 0,24 0,-25 0,50 0,-25 0,-25 0,0 0,-24 0,24 0,-25 0,1 0,-26 0,1 0,-1 0,1 0,0-25,-1 25,26 0,0 0,-26 0,25 0,-25 0,26 0,-25 0,24 0,-24 0,24 0,1 0,-1 0,1 0,-26 0,1 0,-1 0,26 0,-1 0,-25 0,26 0,-25 0,-25 0,24 0,1 0,-50 0,25 0,0 0,-1 0,1 0,0 0,-25 0,49 0,1 0,-25 0,0 0,24 0,-24 0,25 0,-25 0,24 0,1 0,0 0,-1 0,1 0,-1 0,1 0,24 0,1 0,-1 0,-24 0,-1 0,1 0,0 0,-1 0,-24 0,0 0,0 0,24 0,-49 0,25 0,24 0,-23 0,23 0,1 0,-26 0,26 0,-25 0,24 0,-24 0,25 0,-25 0,24 0,-24 0,0 0,0 0,24 0,-24 0,0 0,-1 0,-24 0,26 0,-2 0,-24 0,25 0,-25 0,0 0,25 0,-25 0,25 0,-25 0,49 0,-49 0,25 0,-25 0,25 0,-25 0,25 0,-1 0,-24 0,26 0,-26 0,0 0,24 0,-24 0,25 0,-25 0,24 0,-24 0,26 0,-2 0,-24 0,25 0,-25 0,25 0</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49:35.5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5715 13547,'0'0,"25"0,-25 0,25 0,0 0,-1 0,26 0,25 0,-26 0,1 0,24 0,-24 0,-1 0,25 0,-24 0,25 0,-1 0,-25 0,1 0,25 0,-26 0,1 0,-25 0,25 0,-1 0,1 0,-1 0,-24 0,25 0,-1 0,1 0,-26 0,2 0,48 0,-49 0,24 0,1 0,-1 0,1 0,-25 0,0 0,0 0,-1 0,1 0,-25 0,25 0,-25 0,25 0,-25 0,24 0,2 0,-26 0,24 0,-24 0,25 0,-25 0,24 0,2 0,-26 0,24 0,1 0,-25 0,25 0,0 0,-25 0,25 0,-25 0,24 0,-24 0,25 0,0 0,-25 0,25 0,-25 0,24 0</inkml:trace>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49:48.2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12559 13465,'0'0,"25"0,-1 0,26 0,0 0,-1 0,26 0,-1 0,1 0,-1 0,0 0,25 0,1 0,-51 0,51 0,-26 0,1 0,24 0,0 0,50 0,-25 0,0 0,49 0,-24 0,0 0,25 0,-26 0,-23 0,-26 0,0 0,0 0,26 0,-76 0,25 0,1 0,-1 0,0 0,1 0,-1 0,1 0,24 0,-25 0,1 0,24 0,0 0,-24 0,24 0,0 0,0 0,-24 0,24 0,-49 0,-1 0,26 0,-26 0,25 0,-24 0,25 0,-1 0,0 0,1 0,-25 0,49-24,-25 24,-25 0,26 0,-25 0,-1 0,1 0,25 0,-26 0,25 0,1 0,-26 0,51 0,24 0,-25 0,-25 0,50 0,-49 0,24 0,-25 0,25 0,26 0,-26 0,49 0,-49 0,26 0,23 0,-73 0,-1 0,25 0,-49 0,25 0,-26 0,26 0,-25 0,-1 0,1 0,-1 0,1 0,-1 0,1 0,-1 0,26 0,-25 0,24 0,1 0,-2 0,-23 0,25 0,-26 0,1 0,-1 0,26 0,-25 0,24 0,0 0,-24 0,25 0,-1 0,1 0,-2 0,2 0,-1 0,1 0,-26 0,1 0,0 0,-1 0,1 0,-1 0,1 0,-25 0,0 0,49 0,-24 0,-25 0,25 0,-26 0,25 0,1 0,-25 0,25 0,-1 0,1 0,-25 0,-1 0,26 0,0 0,-25 0,-1 0,1 0,0 0,0 0,-1 0,1 0,0 0,0 0,-1 0,26 0,-25 0,0 0,0 0,-25 0,25 0,-1 0,1 0,-25 0,25 0,0 0,-1 0,2 0,-26 0,24 0,1 0,-1 0,-24 0,26 0,-2 0,1 0,0 0,0 0,-1 0,-24 0,25 0,0 0,0 0,0 0,25 0,-26 0,1 0,25 0,-50 0,24 0</inkml:trace>
</inkml:ink>
</file>

<file path=ppt/ink/ink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49:52.2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5292 14665,'0'-25,"0"25,25 0,-25 0,24 0,2 0,23 0,25 0,25 0,1 0,-1 0,50 0,-25 0,49 0,-48 0,48 0,26 0,-26 0,26 0,-26 0,25 0,-73 0,48 0,1 0,-75 0,74 0,-48 0,-26 0,50 0,-25 0,-25 0,-25 0,1 0,24 0,0 0,-24 0,49 0,25 0,-26 0,2 0,-1 0,-1 0,2 0,-2 0,-48 0,24 0,0 0,26 0,-51 0,25 0,1 0,-1 0,0 0,0 0,25 0,-50 0,25 0,-24 0,-1 0,1 0,-26 0,26 0,-25 0,24 0,-25 0,-23 0,23 0,1 0,-1 0,-24 0,0 0,24 0,1 0,-25 0,25 0,-26 0,51 0,-1 0,0 0,-24 0,25 0,-1 0,1 0,-26 0,50 0,-24 0,-1 0,1 0,-1 0,0 0,0 0,26 0,-50 0,24 0,-25 0,26 0,-1 0,-24 0,-1 0,1 0,0 0,0 0,24 0,-25 0,26 0,-1 0,-24 0,24 0,-24 0,25 0,-26 0,25 0,1 0,-26 0,26 0,-1 0,-24 0,-1 0,26 0,-1 0,1 0,-1 0,0 0,1 0,-25 0,-1 0,1 0,-1 0,1 0,-1 0,26 0,-25 0,-26 0,26 0,-1 0,1 0,-25 0,-25 0,50 0,-50 0,24 0,-24 0,50 0,-25 0,0 0,-1 0,1 0,0 0,0 0,-1 0,2 0,-2 0,1 0,-1 0,26 0,-25 0,0 0,24 0,1 0,-25 0,25 0,-1 0,-24 0,49 0,-24 0,-1 0,1 0,0 0,-1 0,26 0,-26 0,1 0,-25 0,-1 0,26 0,-25 0,0 0,0 0,24 0,-24 0,25 0,0 0,-1 0,-24 0,24 0,1 0,-1 0,1 0,-25 0,0 0,0 0,-1 0,1 0,25 0,-50 0,49 0,-49 0,26 0,-2 0,-24 0,25 0,-1 0,2 0,-2 0,1 0,0 0,0 0,-1 0,26 0,0 0,-25 0,24 0,1 0,24 0,-24 0,-26 0,2 0,23 0,1 0,-26 0,1 0,0 0,0 0,0 0,-25 0,24 0,-24 0,25 0,-25 0,0 0,25 0,-25 0,25 0,-25 0,24 0,2 0,-2 0,-24 0,25 0,-25 0,25 0,0 0,-25 0,24 0,-24 0,25 0,-25 0,25 0,0 0,-25 0,24 0,-24 0,26 0,-26 0,0 0,24 0,-24 0,25 0,-25 0,25 0,-25 0,25 0,-25 0,0 0,25 0,-25 0,0 0,0 0,24 0,-24 0,25 0,0 0,0 0,-25 0,24 0,-24 0,0 0,0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19:17:30.4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22684 8244,'0'0,"0"-24,0 24,25 0,-1 0,1 0,0 0,50 0,-26 0,-25 0,26 0,-25 0,50 0,-51 0,1 0,0 0,24 0,-23 0,-2 0,26 0,-50 0,25 0,24 0,-24 0,0 0,25 0,-50 0,24 0,26 0,-25 0,-1 0,26 0,-25 0,0 0,-1 0,26 0,-25 0,-1 0,26 0,-25 0,-25 0,25 0,0 0,-1 0,-24 0,25 0,0 0,0 0,0 0,-25 0,24 0,1 0,0 0,-25 0,25 0,0 0,0 0,-25 0,24 0,1 0,0 0,-25 0,25 0,-1 0,2 0,-26 0,24 0,1 0,-1 0,-24 0,26 0,-2 0,1 0,0 0,0 0,-25 0,24 0,1 0,-25 0,25 0,-25 0,25 0,-25 0,25 0,-1 0,-24 0,25 0,-25 0,25 0,0 0,0 0,-25 0,25 0,-25 0,24 0,-24 0,25 0,0 0,-25 0,25 0,-25 0,24 0,-24 0,25 0,0 0,-25 0,25 0,-25 0,24 0,-24 0,26 0,-2 0,-24 0,25 0,-25 0,25 0,-25 0,25 0,0 0,-1 0,-24 0,50 0,-50 0,25 0,-1 0,2 0,-2 0,1 0,-1 0,2 0,-26 0,24 0,1 0,0 0,-25 0,25 0,-25 0,24 0,1 0,0 0,-25 0,25 0,-25 0,25 0,0 0,-25 0,24 0,1 0,-25 0,50 0,-50 0,25 0,-25 0,24 0,1 0,-25 0,25 0,-25 0,25 0,-25 0,24 0,-24 0,26 0,-2 0,-24 0,25 0,-25 0,24 0,-24 0,50 0,-25 0,0 0,0 0,-25 0,49 0,-49 0,25 0,-25 0,25 0,-25 0,25 0,-1 0,-24 0,26 0,-26 0,24 0,-24 0,0 0,0 0,25 0,-25 0,25 0,-25 0,25 0,-25 0,24 0,1 0,0 0,-25 0,25 0,-1 0,-24 0,26 0,-26 0,24 0,-24 0,25 0,0 0,-25 0,25 0,-25 0,24 0,-24 0,0 0,0 0,25 0,-25 0,25 0,-25 0,25 0,-25 0,49 0,-49 0,26 0,-2 0,1 0,-1 0,-24 0,26 0,-2 0,-24 0,25 0,-25 0,25 0,-25 0,25 0,-1 0,-24 0,25 0,-25 0,25 0,-25 0</inkml:trace>
</inkml:ink>
</file>

<file path=ppt/ink/ink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50:09.2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26599 16898,'25'0,"-25"0,25 0,-25 0,25 0,-25 0,49 0,1 0,-25 0,24 0,1 0,25 0,-1 0,0 0,1 0,-1 0,1 0,-1 0,-24 0,-1 0,1 0,-25 0,24 0,-49 0,25 0,-25 0,25 0,-25 0,25 0,-1 0,-24 0,26 0,-26 0,24 0,-24 0,25 0,0 0,0 0,-25 0,24 0,1 0,0 0,0 0,0 0,-1 0,51 0,-51 0,2 0,-2 0,-24 0,25 0,0 0,-25 0,0 0</inkml:trace>
</inkml:ink>
</file>

<file path=ppt/ink/ink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50:13.2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4833 18309,'0'0,"25"0,-25 0,25 0,-25 0,25 0,-1 0,1 0,25 0,-26 0,26 0,-1 0,26 0,0 0,-1 0,25 0,-24 0,24 0,25 0,-25 0,25 0,25 0,-25 0,0 0,25 0,-50 0,0 0,-24 0,-1 0,-25 0,1 0,0 0,24 0,1 0,-1 0,1 0,24 0,0 0,-24 0,24 0,-25 0,1 0,24 24,-25-24,0 0,26 25,-26-25,26 0,-1 0,0 0,49 0,-48 0,-1 0,25 0,25 0,-50 0,1 0,-26 0,-25 0,26 0,-1 0,-24 0,24 0,1 0,-1 0,25 0,26 0,-51 0,25 0,-25 0,26 0,-1 0,-25 0,1 0,-1 0,1 0,-26 0,26 0,-26 0,26 0,-1 0,-24 0,49 0,-25 0,1 0,24 0,-24 0,-1 25,0-25,50 0,-49 24,-1-24,0 0,1 0,-25 0,-1 0,26 0,-25 0,23 0,2 0,-1 0,1 0,24 0,-24 0,-1 0,1 0,-1 0,0 0,-24 0,25 0,-26 0,25 0,-24 0,-25 0,24 0,1 0,0 0,-1 0,26 0,-26 0,25 0,-24 0,25 0,-26 0,26 0,-1 0,-25 0,26 0,-25 0,-1 0,1 0,0 0,-1 0,-24 0,25 0,-1 0,1 0,-26 0,26 0,0 0,24 0,-49 0,25 0,0 0,-1 0,1 0,24 0,0 0,-49 0,25 0,0 0,-1 0,1 0,24 0,-49 0,-1 0,26 0,-25 0,25 0,-25 0,-1 0,26 0,-1 0,-23 0,-2 0,25 0,-23 0,-2 0,1 0,25 0,-26 0,1 0,0 0,0 0,0 0,25 0,-1 0,-24 0,0 0,49 0,-25 0,-23 0,23 0,-24 0,49 0,-49 0,25 0,-26 0,51 0,-51 0,26 0,-25 0,25 0,-1 0,-24 0,0 0,25 0,-25 0,-1 0,1 0,25 0,-50 0,24 0,1 0,0 0,24 0,-49 0,26 0,23 0,-49 0,25 0,25 0,-50 0,24 0,1 0,0 0,0 0,-25 0,50 0,-26 0,-24 0,49 0,-49 0,26 0,-2 0,1 0,-25 0,25 0,0 0,-25 0,49 0,-49 0,25 0,25 0,-50 0,25 0,24 0,-49 0,50 0,-50 0,25 0,-25 0,24 0,1 0,0 0,-25 0,25 0,-25 0,24 0,-24 0,26 0,-2 0,-24 0,25 0,-25 0,25 0,-25 0,25 0,0 0,-25 0,24 0,-24 0,25 0,-25 0,25 0,0 0,-25 0,24 0</inkml:trace>
</inkml:ink>
</file>

<file path=ppt/ink/ink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2:44:29.4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10019 17074,'0'0,"25"0,-25 0,24 0,-24 0,26 0,-26 0,49 0,-49 0,25 0,49 0,-49 0,24 0,1 0,25 0,-26 0,26 0,-1 0,1 0,-1 0,0 0,1 0,24 0,-25 0,25 0,-24 0,49 0,-25 0,1 0,-1 0,49 0,-48 0,-1 0,-24 0,-2 0,26 0,1 0,-26 0,1 0,-25 0,24 0,0 0,0 0,26 0,-26 0,1 0,24 0,-25 0,25 0,-24 0,24 0,-24 0,-26 0,25 0,1 0,-25 0,24 0,-24 0,24 0,1 0,-1 0,0 0,26 0,-26 0,0 0,1 0,24 0,-25 0,1 0,-1 0,0 0,1 0,-25 0,24 0,1 0,-26 0,-25 0,26 0,0 0,24 0,-24 0,25 0,-26 0,25 0,1 0,-1 0,26 0,-26 0,1 0,-2 0,-23 0,0 0,-1 0,-24 0,50 0,-26 0,1 0,0 0,24 0,25 0,0 0,-24 0,-1 0,0 0,1 0,-25 0,24 0,-25 0,1 0,0 0,0 0,-26 0,1 0,49 0,-24 0,-1 0,-23 0,23 0,1 0,-1 0,1 0,-1 0,1 0,-1 0,1 0,25 0,-51 0,26 0,-1 0,1 0,0 0,24 0,-24 0,-25 0,25 0,-1 0,1 0,-1 0,-24 0,24 0,-24 0,25 0,-1 0,-23 0,23 0,1 0,-1 0,25 0,-24 0,25 0,-26 0,26 0,-26 0,1 0,0 0,-1 0,25 0,1 0,-50 0,24 0,1 0,0 0,-1 0,1 0,-26 0,2 0,23 0,-25 0,2 0,-2 0,1 0,0 0,0 0,24 0,-24 0,0 0,24 0,-23 0,-2 0,26 0,-50 0,25 0,-1 0,1 0,0 0,0 0,-1 0,1 0,25 0,-25 0,24 0,-24 0,25 0,-50 0,25 0,-1 0,2 0,-2 0,-24 0,49 0,-49 0,26 0,-2 0,-24 0,25 0,-1 0,-24 0,26 0,-26 0,24 0,-24 0,25 0,0 0</inkml:trace>
</inkml:ink>
</file>

<file path=ppt/ink/ink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30T15:32:51.2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10654 11035,'0'0,"25"0,-25 0,24 0,26 0,0 0,-1 0,1 0,25 0,-1 0,25 0,1 0,-1 0,24 0,-23 0,-1 0,0 0,-25 0,26 0,-1 0,1 0,-27 0,27 0,24 0,-25 0,0 0,-24 0,24 0,-25 0,26 0,-1 0,0 0,-25 0,1 0,24 0,-24 0,-1 0,1 0,-2 0,2 0,0 0,-1 0,1 0,24 0,-50 0,50 0,26 0,-26 0,0 0,-25 0,1 0,-1 0,0 0,1 0,-1 0,-24 0,24 0,1 0,-1 0,1 0,24 0,-25 0,25 0,-24 0,-1 0,1 0,-1 0,0 0,1 0,-1 0,26 0,-1 0,0 0,25 0,-50 0,1 0,-1 0,25 0,-24 0,-1 0,-24 0,24 0,1 0,-1 0,1 0,-1 0,-25 0,1 0,-25 0,25 0,-1 0,-24 0,25 0,-26 0,26 0,-1 0,-23 0,-2 0,26 0,-1 0,1 0,0 0,0 0,-1 0,25 0,-24 0,24 0,1 0,-50 0,24 0,26 0,-51 0,26 0,-1 0,1 0,0 0,-1 0,26 0,-26 0,26 0,-51 0,51 0,-1 0,-24 0,0 0,-1 0,1 0,0 0,-1 0,1 0,24 0,-25 0,1 0,25 0,-50 0,24 0,25 0,-48 0,23 0,-24 0,24 0,26 0,-25 0,-1 0,26 0,-26 0,25 0,1 0,-1 0,-24 0,24 0,-24 0,25 0,-26 0,25 0,-24 0,-25 0,25 0,-1 0,1 0,24 0,-24 0,0 0,-1 0,1 0,24 0,-25 0,1 0,0 0,-26 0,2 0,-2 0,26 0,-50-24,49 24,-49 0,25 0,0 0,0 0,25 0,-1 0,25 0,1 0,-26 0,26 0,-25 0,24 0,-25 0,1 0,0 0,-1 0,1 0,0 0,-50 0,49 0,-24 0,24 0,-23 0,23 0,25 0,1 0,-26 0,26 0,-25 0,24 0,-25 0,-24 0,0 0,49 0,-74 0,50 0,-25 0,0 0,0-25,24 25,-49 0,25 0,24 0,-49 0,26 0,-2 0,-24 0,25 0,-1 0,-24 0,26 0,-26 0,24 0,-24-25,0 25,25 0,0 0,0 0,0 0,-25 0,24 0,-24 0,25 0,-25 0,25 0,0 0,-25-25,0 25,24 0,-24 0</inkml:trace>
</inkml:ink>
</file>

<file path=ppt/ink/ink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30T15:32:53.8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4798 12291,'0'0,"25"0,-25-24,24 24,2 0,-2 0,25 0,-23 0,23 0,-24 0,24 0,1 0,-25 0,-1 0,2 0,23 0,-49 0,50 0,-50 0,24 0,-24 0,25 0,-25 0,25 0,0 0,-25 0,24 0,-24 0,25 0,-25 0,25 0,0 0,-25 0,25 0,-25 0,24 0,-24 0,25 0,0 0,-25 0,25 0,-25 0,25 0,-25 0,0-26,0 26,25 0,-25 0,24 0,-24 0,25 0,-25 0,25 0,0 0,-25 0,24 0,-24 0,25 0,-25 0,25 0,0 0,-25 0,24 0,-24 0,26 0,-26 0,24 0</inkml:trace>
</inkml:ink>
</file>

<file path=ppt/ink/ink4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0:12:21.1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6738 7655,'0'0,"25"0,-25 0,25 0,-25 0,25 0,-25 0,24 0,1 0,0 0,0 0,-1 0,51 0,-25 0,-1 0,1 0,-1 0,26 0,-25 0,-1 0,1 0,-1 0,-24 0,0 0,25 0,-26 0,1 0,0 0,0 0,0 0,-1 0,-24 0,50 0,-25 0,-25 0,50 0,-50 0,24 0,1 0,-1 0,-24 0,26 0,-26 0,24 0,-24 0,25 0,0 0,-25 0,25 0,-25 0,25 0,-25 0,24 0,1 0,-25 0,25 0,-25 0,25 0,-25 0,50 0,-50 0,24 0,-24 0,25 0,-25 0,25 0,0 0,-25 0,24 0,-24 0,25 0,-25 0,25 0,0 0,-25 0,24 0,-24 0,0 0,26 0,-26 0,24 0,-24 0,25 0,-25 0,25 0,0 0,-25 0,25 0,-25 0,24 0,-24 0,0 0,0 0,25 0,0 0,-25 0,25 0,-1 0,-24 0,26 0,-26 0,24 0,-24 0,25 0,-1 0,-24 0,26 0,-26 0,0 0,0 0,24 0,-24 0,25 0,-25 0,0 0,0 0,25 0,-25 0,0 0,0 0</inkml:trace>
</inkml:ink>
</file>

<file path=ppt/ink/ink4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0:12:31.6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26353 14640,'25'0,"-25"0,24 0,-24 0,25 0,-25 0,25 0,0 0,-1 0,1 0,25 0,0 0,24 0,0 0,-24 0,25 0,-1 0,-24 0,-1 0,1 0,0 0,-1 0,25 0,-49 0,0 0,25 0,-26 0,2 0,-2 0,26 0,-25 0,-25 0,49 0,-49 0,25 0,0 0,-1 0,2 0,-26 0,49 0,-49 0,25 0,0 0,0 0,-1 0,26 0,-50 0,25 0,25 0,-26 0,1 0,25 0,-50 0,24 0,1 0,-25 0,50 0,-50 0,25 0,-25 0,24 0,2 0,-26 0,24 0,-24 0,25 0,-25 0,50 0,-50 0,24 0,-24 0,25 0,-25 0,25 0,0 0,-25 0,25 0,-25 0,24 0,-24 0,25 0,0 0,0 0,-25 0,25 0,-25 0,25 0,-1 0,-24 0,25 0,-25 0,25 0,-25 0,25 0,-1 0,-24 0,25 0,-25 0,25 0,-25 0,25 0,0 0,-25 0,25 0,-25 0,0 0,25 0,-25 0,24 0,-24 0,25 0,-25 0,25 0,0 0,-25 0,24 0</inkml:trace>
</inkml:ink>
</file>

<file path=ppt/ink/ink4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0:12:34.7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26564 15946,'0'0,"25"0,-25 0,25 0,-25 0,25 0,-1 0,1 0,25 0,0 0,-1 0,-24 0,49 0,-24 0,-1 0,26 0,-25 0,-1 0,-24 0,0 0,25 0,-26 0,1 0,-1 0,-24 0,50 0,-25 0,-25 0,50 0,-26 0,1 0,25 0,-1 0,1 0,0 0,-1 0,1 0,-1 0,1 0,25 0,-51 0,1 0,0 0,-25 0,25 0,-25 0,25 0,-1 0,-24 0,25 0,0 0,24 0,-23 0,23 0,-25 0,-24 0,26 0,-2 0,-24 0,25 0,-25 0,25 0,-25 0,25 0,-1 0,-24 0,0 0,0 0,25 0,0 0,-25 0,25 0,0 0,-25 0,25 0,-25 0,25 0,-25 0,24 0,1 0,-25 0,25 0,-25 0,25 0,-25 0,24 0,-24 0,0 0</inkml:trace>
</inkml:ink>
</file>

<file path=ppt/ink/ink4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0:12: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6526 17074,'0'0,"25"0,-25 0,25 0,0 0,0 0,24 0,1 0,-25 0,-1 0,26 0,-1 0,-23 0,23 0,-25 0,51 0,-50 0,25 0,-26 0,1 0,0 0,0 0,-1 0,-24 0,26 0,-2 0,1 0,0 0,0 0,-25 0,24 0,-24 0,25 0,-25 0,25 0,0 0,-1 0,2 0,-2 0,1 0,-25 0,50 0,-50 0,25 0,-25 0,24 0,-24 0,25 0,0 0,0 0,25 0,-26 0,1 0,-1 0,-24 0,26 0,-2 0,1 0,-25 0,50 0,-50 0,24 0,1 0,0 0,-25 0,25 0,-25 0,25 0,-1 0,1 0,0 0,-25 0,25 0,0 0,-25 0,25 0,-25 0,24 0,-24 0,25 0,-25 0,25 0,0 0,-25 0,24 0,-24 0,26 0,-26 0,24 0,1 0,-25 0,24 0,-24 0,26 0,-26 0,24 0,1 0,-25 0,25 0,-25 0,25 0,-25 0,0 0,0 0,25 0,-25 0,24 0,-24 0,25 0,-25 0,25 0,0 0,-25 0,24 0</inkml:trace>
</inkml:ink>
</file>

<file path=ppt/ink/ink4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49:29.1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7056 12312,'0'0,"25"0,-25 0,24 0,-24 0,25 0,-25 0,25 0,0 0,25 0,-26 0,26 0,-1 0,1 0,0 0,-1 0,25 0,1 0,-1 0,26 0,-26 0,25 0,50 0,-50 0,50 0,-49 0,-1 0,-25 0,0 0,1 0,-1 0,-24 0,25 0,-1 0,-25 0,26 0,-26 0,26 0,-1 0,1 0,-1 0,0 0,1 0,-1 0,1 0,-1 0,1 0,-1 0,0 0,-24 0,25 0,-1 0,-25 0,1 0,0 0,24 0,-24 0,-1 0,1 0,25 0,-26 0,25 0,1 0,-26 0,26 0,-25 0,-1 0,25 0,-24 0,0 0,24 0,1 0,-26 0,25 0,25 0,-24 0,0 0,-1 0,1 0,-26 0,25 0,-24 0,0 0,-26 0,51 0,-25 0,-1 0,25 0,1 0,-1 0,1 0,-1 0,0 0,1 0,-1 0,-24 0,0 0,-1 0,-24 0,25 0,-1 0,-24 0,25 0,0 0,-1 0,25 0,1 0,-26 0,26 0,-25 0,24 0,-25 0,1 0,0 0,-1 0,1 0,24 0,-24 0,-1 0,1 0,-1 0,1 0,25 0,-26 0,26 0,-1 0,25 0,-24 0,-1 0,1 0,-1 0,-24 0,0 0,-1 0,1 0,-26 0,51 0,-26 0,-24 0,25 0,-26 0,51 0,-50 0,24 0,-24 0,25 0,-25 0,24 0,-24 0,25 0,-1 0,1 0,-25 0,-1 0,26 0,-25 0,-25 0,24 0,2 0,-2 0,-24 0,25 0,-25 0,25 0,0 0,-25 0,25 0,-25 0,24 0,-24 0,25 0,0 0,-25 0,25 0,-25 0,24 0,-24 0,26 0,-2 0,-24 0,25 0,-25 0,25 0,-25 0,25 0,-1 0,-24 0,25 0,-25 0,0 0,0 0,25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19:33:29.8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19332 12030,'25'0,"-25"0,25 0,-25 0,25 0,-25 0,24 0,1 0,-25 0,25 0,-25 0,25 0,-25 0,24 0,2 0,-26 0,24 0,-24 0,25 0,-25 0,25 0,0 0,-25 0,24 0,-24 0,25 0,-25 0,25 0,-25 0,0 0,25 0,-25 0,24 0,-24 0,26 0,-26 0,24 0,1 0,-25 0,0 0,0 0,24 0,-24 0,26 0,-26 0,49 0,-49 0,24 0,-24 0,26 0,-26 0,24 0,1 0,-25 0,0 0,25 0,-25 0</inkml:trace>
</inkml:ink>
</file>

<file path=ppt/ink/ink5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49:33.1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21167 12266,'0'0,"25"0,-25 0,24 0,-24 0,26 0,-2 0,1 0,25 0,-1 0,1 0,24 0,-24 0,49 0,-25 0,25 0,1 0,-1 0,1 0,48 0,-74 0,26 0,24 0,-25 0,50 0,-25 0,-25 0,0 0,-24 0,24 0,-25 0,1 0,-26 0,1 0,-1 0,1 0,0-25,-1 25,26 0,0 0,-26 0,25 0,-25 0,26 0,-25 0,24 0,-24 0,24 0,1 0,-1 0,1 0,-26 0,1 0,-1 0,26 0,-1 0,-25 0,26 0,-25 0,-25 0,24 0,1 0,-50 0,25 0,0 0,-1 0,1 0,0 0,-25 0,49 0,1 0,-25 0,0 0,24 0,-24 0,25 0,-25 0,24 0,1 0,0 0,-1 0,1 0,-1 0,1 0,24 0,1 0,-1 0,-24 0,-1 0,1 0,0 0,-1 0,-24 0,0 0,0 0,24 0,-49 0,25 0,24 0,-23 0,23 0,1 0,-26 0,26 0,-25 0,24 0,-24 0,25 0,-25 0,24 0,-24 0,0 0,0 0,24 0,-24 0,0 0,-1 0,-24 0,26 0,-2 0,-24 0,25 0,-25 0,0 0,25 0,-25 0,25 0,-25 0,49 0,-49 0,25 0,-25 0,25 0,-25 0,25 0,-1 0,-24 0,26 0,-26 0,0 0,24 0,-24 0,25 0,-25 0,24 0,-24 0,26 0,-2 0,-24 0,25 0,-25 0,25 0</inkml:trace>
</inkml:ink>
</file>

<file path=ppt/ink/ink5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49:35.5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5715 13547,'0'0,"25"0,-25 0,25 0,0 0,-1 0,26 0,25 0,-26 0,1 0,24 0,-24 0,-1 0,25 0,-24 0,25 0,-1 0,-25 0,1 0,25 0,-26 0,1 0,-25 0,25 0,-1 0,1 0,-1 0,-24 0,25 0,-1 0,1 0,-26 0,2 0,48 0,-49 0,24 0,1 0,-1 0,1 0,-25 0,0 0,0 0,-1 0,1 0,-25 0,25 0,-25 0,25 0,-25 0,24 0,2 0,-26 0,24 0,-24 0,25 0,-25 0,24 0,2 0,-26 0,24 0,1 0,-25 0,25 0,0 0,-25 0,25 0,-25 0,24 0,-24 0,25 0,0 0,-25 0,25 0,-25 0,24 0</inkml:trace>
</inkml:ink>
</file>

<file path=ppt/ink/ink5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49:48.2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12559 13465,'0'0,"25"0,-1 0,26 0,0 0,-1 0,26 0,-1 0,1 0,-1 0,0 0,25 0,1 0,-51 0,51 0,-26 0,1 0,24 0,0 0,50 0,-25 0,0 0,49 0,-24 0,0 0,25 0,-26 0,-23 0,-26 0,0 0,0 0,26 0,-76 0,25 0,1 0,-1 0,0 0,1 0,-1 0,1 0,24 0,-25 0,1 0,24 0,0 0,-24 0,24 0,0 0,0 0,-24 0,24 0,-49 0,-1 0,26 0,-26 0,25 0,-24 0,25 0,-1 0,0 0,1 0,-25 0,49-24,-25 24,-25 0,26 0,-25 0,-1 0,1 0,25 0,-26 0,25 0,1 0,-26 0,51 0,24 0,-25 0,-25 0,50 0,-49 0,24 0,-25 0,25 0,26 0,-26 0,49 0,-49 0,26 0,23 0,-73 0,-1 0,25 0,-49 0,25 0,-26 0,26 0,-25 0,-1 0,1 0,-1 0,1 0,-1 0,1 0,-1 0,26 0,-25 0,24 0,1 0,-2 0,-23 0,25 0,-26 0,1 0,-1 0,26 0,-25 0,24 0,0 0,-24 0,25 0,-1 0,1 0,-2 0,2 0,-1 0,1 0,-26 0,1 0,0 0,-1 0,1 0,-1 0,1 0,-25 0,0 0,49 0,-24 0,-25 0,25 0,-26 0,25 0,1 0,-25 0,25 0,-1 0,1 0,-25 0,-1 0,26 0,0 0,-25 0,-1 0,1 0,0 0,0 0,-1 0,1 0,0 0,0 0,-1 0,26 0,-25 0,0 0,0 0,-25 0,25 0,-1 0,1 0,-25 0,25 0,0 0,-1 0,2 0,-26 0,24 0,1 0,-1 0,-24 0,26 0,-2 0,1 0,0 0,0 0,-1 0,-24 0,25 0,0 0,0 0,0 0,25 0,-26 0,1 0,25 0,-50 0,24 0</inkml:trace>
</inkml:ink>
</file>

<file path=ppt/ink/ink5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49:52.2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5292 14665,'0'-25,"0"25,25 0,-25 0,24 0,2 0,23 0,25 0,25 0,1 0,-1 0,50 0,-25 0,49 0,-48 0,48 0,26 0,-26 0,26 0,-26 0,25 0,-73 0,48 0,1 0,-75 0,74 0,-48 0,-26 0,50 0,-25 0,-25 0,-25 0,1 0,24 0,0 0,-24 0,49 0,25 0,-26 0,2 0,-1 0,-1 0,2 0,-2 0,-48 0,24 0,0 0,26 0,-51 0,25 0,1 0,-1 0,0 0,0 0,25 0,-50 0,25 0,-24 0,-1 0,1 0,-26 0,26 0,-25 0,24 0,-25 0,-23 0,23 0,1 0,-1 0,-24 0,0 0,24 0,1 0,-25 0,25 0,-26 0,51 0,-1 0,0 0,-24 0,25 0,-1 0,1 0,-26 0,50 0,-24 0,-1 0,1 0,-1 0,0 0,0 0,26 0,-50 0,24 0,-25 0,26 0,-1 0,-24 0,-1 0,1 0,0 0,0 0,24 0,-25 0,26 0,-1 0,-24 0,24 0,-24 0,25 0,-26 0,25 0,1 0,-26 0,26 0,-1 0,-24 0,-1 0,26 0,-1 0,1 0,-1 0,0 0,1 0,-25 0,-1 0,1 0,-1 0,1 0,-1 0,26 0,-25 0,-26 0,26 0,-1 0,1 0,-25 0,-25 0,50 0,-50 0,24 0,-24 0,50 0,-25 0,0 0,-1 0,1 0,0 0,0 0,-1 0,2 0,-2 0,1 0,-1 0,26 0,-25 0,0 0,24 0,1 0,-25 0,25 0,-1 0,-24 0,49 0,-24 0,-1 0,1 0,0 0,-1 0,26 0,-26 0,1 0,-25 0,-1 0,26 0,-25 0,0 0,0 0,24 0,-24 0,25 0,0 0,-1 0,-24 0,24 0,1 0,-1 0,1 0,-25 0,0 0,0 0,-1 0,1 0,25 0,-50 0,49 0,-49 0,26 0,-2 0,-24 0,25 0,-1 0,2 0,-2 0,1 0,0 0,0 0,-1 0,26 0,0 0,-25 0,24 0,1 0,24 0,-24 0,-26 0,2 0,23 0,1 0,-26 0,1 0,0 0,0 0,0 0,-25 0,24 0,-24 0,25 0,-25 0,0 0,25 0,-25 0,25 0,-25 0,24 0,2 0,-2 0,-24 0,25 0,-25 0,25 0,0 0,-25 0,24 0,-24 0,25 0,-25 0,25 0,0 0,-25 0,24 0,-24 0,26 0,-26 0,0 0,24 0,-24 0,25 0,-25 0,25 0,-25 0,25 0,-25 0,0 0,25 0,-25 0,0 0,0 0,24 0,-24 0,25 0,0 0,0 0,-25 0,24 0,-24 0,0 0,0 0</inkml:trace>
</inkml:ink>
</file>

<file path=ppt/ink/ink5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50:09.2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26599 16898,'25'0,"-25"0,25 0,-25 0,25 0,-25 0,49 0,1 0,-25 0,24 0,1 0,25 0,-1 0,0 0,1 0,-1 0,1 0,-1 0,-24 0,-1 0,1 0,-25 0,24 0,-49 0,25 0,-25 0,25 0,-25 0,25 0,-1 0,-24 0,26 0,-26 0,24 0,-24 0,25 0,0 0,0 0,-25 0,24 0,1 0,0 0,0 0,0 0,-1 0,51 0,-51 0,2 0,-2 0,-24 0,25 0,0 0,-25 0,0 0</inkml:trace>
</inkml:ink>
</file>

<file path=ppt/ink/ink5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50:13.2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4833 18309,'0'0,"25"0,-25 0,25 0,-25 0,25 0,-1 0,1 0,25 0,-26 0,26 0,-1 0,26 0,0 0,-1 0,25 0,-24 0,24 0,25 0,-25 0,25 0,25 0,-25 0,0 0,25 0,-50 0,0 0,-24 0,-1 0,-25 0,1 0,0 0,24 0,1 0,-1 0,1 0,24 0,0 0,-24 0,24 0,-25 0,1 0,24 24,-25-24,0 0,26 25,-26-25,26 0,-1 0,0 0,49 0,-48 0,-1 0,25 0,25 0,-50 0,1 0,-26 0,-25 0,26 0,-1 0,-24 0,24 0,1 0,-1 0,25 0,26 0,-51 0,25 0,-25 0,26 0,-1 0,-25 0,1 0,-1 0,1 0,-26 0,26 0,-26 0,26 0,-1 0,-24 0,49 0,-25 0,1 0,24 0,-24 0,-1 25,0-25,50 0,-49 24,-1-24,0 0,1 0,-25 0,-1 0,26 0,-25 0,23 0,2 0,-1 0,1 0,24 0,-24 0,-1 0,1 0,-1 0,0 0,-24 0,25 0,-26 0,25 0,-24 0,-25 0,24 0,1 0,0 0,-1 0,26 0,-26 0,25 0,-24 0,25 0,-26 0,26 0,-1 0,-25 0,26 0,-25 0,-1 0,1 0,0 0,-1 0,-24 0,25 0,-1 0,1 0,-26 0,26 0,0 0,24 0,-49 0,25 0,0 0,-1 0,1 0,24 0,0 0,-49 0,25 0,0 0,-1 0,1 0,24 0,-49 0,-1 0,26 0,-25 0,25 0,-25 0,-1 0,26 0,-1 0,-23 0,-2 0,25 0,-23 0,-2 0,1 0,25 0,-26 0,1 0,0 0,0 0,0 0,25 0,-1 0,-24 0,0 0,49 0,-25 0,-23 0,23 0,-24 0,49 0,-49 0,25 0,-26 0,51 0,-51 0,26 0,-25 0,25 0,-1 0,-24 0,0 0,25 0,-25 0,-1 0,1 0,25 0,-50 0,24 0,1 0,0 0,24 0,-49 0,26 0,23 0,-49 0,25 0,25 0,-50 0,24 0,1 0,0 0,0 0,-25 0,50 0,-26 0,-24 0,49 0,-49 0,26 0,-2 0,1 0,-25 0,25 0,0 0,-25 0,49 0,-49 0,25 0,25 0,-50 0,25 0,24 0,-49 0,50 0,-50 0,25 0,-25 0,24 0,1 0,0 0,-25 0,25 0,-25 0,24 0,-24 0,26 0,-2 0,-24 0,25 0,-25 0,25 0,-25 0,25 0,0 0,-25 0,24 0,-24 0,25 0,-25 0,25 0,0 0,-25 0,24 0</inkml:trace>
</inkml:ink>
</file>

<file path=ppt/ink/ink5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2:44:29.4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10019 17074,'0'0,"25"0,-25 0,24 0,-24 0,26 0,-26 0,49 0,-49 0,25 0,49 0,-49 0,24 0,1 0,25 0,-26 0,26 0,-1 0,1 0,-1 0,0 0,1 0,24 0,-25 0,25 0,-24 0,49 0,-25 0,1 0,-1 0,49 0,-48 0,-1 0,-24 0,-2 0,26 0,1 0,-26 0,1 0,-25 0,24 0,0 0,0 0,26 0,-26 0,1 0,24 0,-25 0,25 0,-24 0,24 0,-24 0,-26 0,25 0,1 0,-25 0,24 0,-24 0,24 0,1 0,-1 0,0 0,26 0,-26 0,0 0,1 0,24 0,-25 0,1 0,-1 0,0 0,1 0,-25 0,24 0,1 0,-26 0,-25 0,26 0,0 0,24 0,-24 0,25 0,-26 0,25 0,1 0,-1 0,26 0,-26 0,1 0,-2 0,-23 0,0 0,-1 0,-24 0,50 0,-26 0,1 0,0 0,24 0,25 0,0 0,-24 0,-1 0,0 0,1 0,-25 0,24 0,-25 0,1 0,0 0,0 0,-26 0,1 0,49 0,-24 0,-1 0,-23 0,23 0,1 0,-1 0,1 0,-1 0,1 0,-1 0,1 0,25 0,-51 0,26 0,-1 0,1 0,0 0,24 0,-24 0,-25 0,25 0,-1 0,1 0,-1 0,-24 0,24 0,-24 0,25 0,-1 0,-23 0,23 0,1 0,-1 0,25 0,-24 0,25 0,-26 0,26 0,-26 0,1 0,0 0,-1 0,25 0,1 0,-50 0,24 0,1 0,0 0,-1 0,1 0,-26 0,2 0,23 0,-25 0,2 0,-2 0,1 0,0 0,0 0,24 0,-24 0,0 0,24 0,-23 0,-2 0,26 0,-50 0,25 0,-1 0,1 0,0 0,0 0,-1 0,1 0,25 0,-25 0,24 0,-24 0,25 0,-50 0,25 0,-1 0,2 0,-2 0,-24 0,49 0,-49 0,26 0,-2 0,-24 0,25 0,-1 0,-24 0,26 0,-26 0,24 0,-24 0,25 0,0 0</inkml:trace>
</inkml:ink>
</file>

<file path=ppt/ink/ink5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30T15:32:51.2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10654 11035,'0'0,"25"0,-25 0,24 0,26 0,0 0,-1 0,1 0,25 0,-1 0,25 0,1 0,-1 0,24 0,-23 0,-1 0,0 0,-25 0,26 0,-1 0,1 0,-27 0,27 0,24 0,-25 0,0 0,-24 0,24 0,-25 0,26 0,-1 0,0 0,-25 0,1 0,24 0,-24 0,-1 0,1 0,-2 0,2 0,0 0,-1 0,1 0,24 0,-50 0,50 0,26 0,-26 0,0 0,-25 0,1 0,-1 0,0 0,1 0,-1 0,-24 0,24 0,1 0,-1 0,1 0,24 0,-25 0,25 0,-24 0,-1 0,1 0,-1 0,0 0,1 0,-1 0,26 0,-1 0,0 0,25 0,-50 0,1 0,-1 0,25 0,-24 0,-1 0,-24 0,24 0,1 0,-1 0,1 0,-1 0,-25 0,1 0,-25 0,25 0,-1 0,-24 0,25 0,-26 0,26 0,-1 0,-23 0,-2 0,26 0,-1 0,1 0,0 0,0 0,-1 0,25 0,-24 0,24 0,1 0,-50 0,24 0,26 0,-51 0,26 0,-1 0,1 0,0 0,-1 0,26 0,-26 0,26 0,-51 0,51 0,-1 0,-24 0,0 0,-1 0,1 0,0 0,-1 0,1 0,24 0,-25 0,1 0,25 0,-50 0,24 0,25 0,-48 0,23 0,-24 0,24 0,26 0,-25 0,-1 0,26 0,-26 0,25 0,1 0,-1 0,-24 0,24 0,-24 0,25 0,-26 0,25 0,-24 0,-25 0,25 0,-1 0,1 0,24 0,-24 0,0 0,-1 0,1 0,24 0,-25 0,1 0,0 0,-26 0,2 0,-2 0,26 0,-50-24,49 24,-49 0,25 0,0 0,0 0,25 0,-1 0,25 0,1 0,-26 0,26 0,-25 0,24 0,-25 0,1 0,0 0,-1 0,1 0,0 0,-50 0,49 0,-24 0,24 0,-23 0,23 0,25 0,1 0,-26 0,26 0,-25 0,24 0,-25 0,-24 0,0 0,49 0,-74 0,50 0,-25 0,0 0,0-25,24 25,-49 0,25 0,24 0,-49 0,26 0,-2 0,-24 0,25 0,-1 0,-24 0,26 0,-26 0,24 0,-24-25,0 25,25 0,0 0,0 0,0 0,-25 0,24 0,-24 0,25 0,-25 0,25 0,0 0,-25-25,0 25,24 0,-24 0</inkml:trace>
</inkml:ink>
</file>

<file path=ppt/ink/ink5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30T15:32:53.8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4798 12291,'0'0,"25"0,-25-24,24 24,2 0,-2 0,25 0,-23 0,23 0,-24 0,24 0,1 0,-25 0,-1 0,2 0,23 0,-49 0,50 0,-50 0,24 0,-24 0,25 0,-25 0,25 0,0 0,-25 0,24 0,-24 0,25 0,-25 0,25 0,0 0,-25 0,25 0,-25 0,24 0,-24 0,25 0,0 0,-25 0,25 0,-25 0,25 0,-25 0,0-26,0 26,25 0,-25 0,24 0,-24 0,25 0,-25 0,25 0,0 0,-25 0,24 0,-24 0,25 0,-25 0,25 0,0 0,-25 0,24 0,-24 0,26 0,-26 0,24 0</inkml:trace>
</inkml:ink>
</file>

<file path=ppt/ink/ink5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0:12:21.1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6738 7655,'0'0,"25"0,-25 0,25 0,-25 0,25 0,-25 0,24 0,1 0,0 0,0 0,-1 0,51 0,-25 0,-1 0,1 0,-1 0,26 0,-25 0,-1 0,1 0,-1 0,-24 0,0 0,25 0,-26 0,1 0,0 0,0 0,0 0,-1 0,-24 0,50 0,-25 0,-25 0,50 0,-50 0,24 0,1 0,-1 0,-24 0,26 0,-26 0,24 0,-24 0,25 0,0 0,-25 0,25 0,-25 0,25 0,-25 0,24 0,1 0,-25 0,25 0,-25 0,25 0,-25 0,50 0,-50 0,24 0,-24 0,25 0,-25 0,25 0,0 0,-25 0,24 0,-24 0,25 0,-25 0,25 0,0 0,-25 0,24 0,-24 0,0 0,26 0,-26 0,24 0,-24 0,25 0,-25 0,25 0,0 0,-25 0,25 0,-25 0,24 0,-24 0,0 0,0 0,25 0,0 0,-25 0,25 0,-1 0,-24 0,26 0,-26 0,24 0,-24 0,25 0,-1 0,-24 0,26 0,-26 0,0 0,0 0,24 0,-24 0,25 0,-25 0,0 0,0 0,25 0,-25 0,0 0,0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19:33:35.6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18027 13264,'0'0,"25"0,-25 0,25 0,-25 0,25 0,-1 0,-24 0,25 0,-25 0,50 0,-26 0,26 0,-25 0,-1 0,26 0,-25 0,25 0,-26 0,26 0,-50 0,25 0,0 0,-25 0,50 0,-50 0,24 0,1 0,-1 0,26 0,-50 0,25 0,0 0,0 0,-1 0,-24 0,25 0,0 0,0 0,-25 0,25 0,-25 0,25 0,-25 0,24 0,1 0,0 0,-25 0,25 0,-25 0,25 0,-1 0,1 0,-25 0,50 0,-50 0,24 0,-24 0,26 0,-2 0,1 0,-25 0,25 0,-25 0,25 0,-1 0,1 0,-25 0,25 0,-25 0,25 0,0 0,-25 0,24 0,-24 0,26 0,-2 0,1 0,-25 0,24 0,2 0,-2 0,-24 0,25 0,-25 0,25 0,-25 0,25 0,-1 0,-24 0,25 0,0 0,-25 0,50 0,-25 0,-25 0,49 0,-49 0,25 0,-25 0,25 0,0 0,-25 0,24 0,-24 0,0 0,0 0,25 0,0 0,-25 0,49 0,-49 0,26 0,-2 0,1 0,-25 0,25 0,0 0,-25 0,24 0,1 0,0 0,-25 0,50 0,-50 0,49 0,-24 0,-25 0,25 0,-1 0,2 0,23 0,-49 0,25 0,24 0,-49 0,25 0,-25 0,0 0,0 0,25 0,-25 0</inkml:trace>
</inkml:ink>
</file>

<file path=ppt/ink/ink6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0:12:31.6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26353 14640,'25'0,"-25"0,24 0,-24 0,25 0,-25 0,25 0,0 0,-1 0,1 0,25 0,0 0,24 0,0 0,-24 0,25 0,-1 0,-24 0,-1 0,1 0,0 0,-1 0,25 0,-49 0,0 0,25 0,-26 0,2 0,-2 0,26 0,-25 0,-25 0,49 0,-49 0,25 0,0 0,-1 0,2 0,-26 0,49 0,-49 0,25 0,0 0,0 0,-1 0,26 0,-50 0,25 0,25 0,-26 0,1 0,25 0,-50 0,24 0,1 0,-25 0,50 0,-50 0,25 0,-25 0,24 0,2 0,-26 0,24 0,-24 0,25 0,-25 0,50 0,-50 0,24 0,-24 0,25 0,-25 0,25 0,0 0,-25 0,25 0,-25 0,24 0,-24 0,25 0,0 0,0 0,-25 0,25 0,-25 0,25 0,-1 0,-24 0,25 0,-25 0,25 0,-25 0,25 0,-1 0,-24 0,25 0,-25 0,25 0,-25 0,25 0,0 0,-25 0,25 0,-25 0,0 0,25 0,-25 0,24 0,-24 0,25 0,-25 0,25 0,0 0,-25 0,24 0</inkml:trace>
</inkml:ink>
</file>

<file path=ppt/ink/ink6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0:12:34.7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26564 15946,'0'0,"25"0,-25 0,25 0,-25 0,25 0,-1 0,1 0,25 0,0 0,-1 0,-24 0,49 0,-24 0,-1 0,26 0,-25 0,-1 0,-24 0,0 0,25 0,-26 0,1 0,-1 0,-24 0,50 0,-25 0,-25 0,50 0,-26 0,1 0,25 0,-1 0,1 0,0 0,-1 0,1 0,-1 0,1 0,25 0,-51 0,1 0,0 0,-25 0,25 0,-25 0,25 0,-1 0,-24 0,25 0,0 0,24 0,-23 0,23 0,-25 0,-24 0,26 0,-2 0,-24 0,25 0,-25 0,25 0,-25 0,25 0,-1 0,-24 0,0 0,0 0,25 0,0 0,-25 0,25 0,0 0,-25 0,25 0,-25 0,25 0,-25 0,24 0,1 0,-25 0,25 0,-25 0,25 0,-25 0,24 0,-24 0,0 0</inkml:trace>
</inkml:ink>
</file>

<file path=ppt/ink/ink6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0:12: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6526 17074,'0'0,"25"0,-25 0,25 0,0 0,0 0,24 0,1 0,-25 0,-1 0,26 0,-1 0,-23 0,23 0,-25 0,51 0,-50 0,25 0,-26 0,1 0,0 0,0 0,-1 0,-24 0,26 0,-2 0,1 0,0 0,0 0,-25 0,24 0,-24 0,25 0,-25 0,25 0,0 0,-1 0,2 0,-2 0,1 0,-25 0,50 0,-50 0,25 0,-25 0,24 0,-24 0,25 0,0 0,0 0,25 0,-26 0,1 0,-1 0,-24 0,26 0,-2 0,1 0,-25 0,50 0,-50 0,24 0,1 0,0 0,-25 0,25 0,-25 0,25 0,-1 0,1 0,0 0,-25 0,25 0,0 0,-25 0,25 0,-25 0,24 0,-24 0,25 0,-25 0,25 0,0 0,-25 0,24 0,-24 0,26 0,-26 0,24 0,1 0,-25 0,24 0,-24 0,26 0,-26 0,24 0,1 0,-25 0,25 0,-25 0,25 0,-25 0,0 0,0 0,25 0,-25 0,24 0,-24 0,25 0,-25 0,25 0,0 0,-25 0,24 0</inkml:trace>
</inkml:ink>
</file>

<file path=ppt/ink/ink6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50:09.2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26599 16898,'25'0,"-25"0,25 0,-25 0,25 0,-25 0,49 0,1 0,-25 0,24 0,1 0,25 0,-1 0,0 0,1 0,-1 0,1 0,-1 0,-24 0,-1 0,1 0,-25 0,24 0,-49 0,25 0,-25 0,25 0,-25 0,25 0,-1 0,-24 0,26 0,-26 0,24 0,-24 0,25 0,0 0,0 0,-25 0,24 0,1 0,0 0,0 0,0 0,-1 0,51 0,-51 0,2 0,-2 0,-24 0,25 0,0 0,-25 0,0 0</inkml:trace>
</inkml:ink>
</file>

<file path=ppt/ink/ink6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1:50:13.2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4833 18309,'0'0,"25"0,-25 0,25 0,-25 0,25 0,-1 0,1 0,25 0,-26 0,26 0,-1 0,26 0,0 0,-1 0,25 0,-24 0,24 0,25 0,-25 0,25 0,25 0,-25 0,0 0,25 0,-50 0,0 0,-24 0,-1 0,-25 0,1 0,0 0,24 0,1 0,-1 0,1 0,24 0,0 0,-24 0,24 0,-25 0,1 0,24 24,-25-24,0 0,26 25,-26-25,26 0,-1 0,0 0,49 0,-48 0,-1 0,25 0,25 0,-50 0,1 0,-26 0,-25 0,26 0,-1 0,-24 0,24 0,1 0,-1 0,25 0,26 0,-51 0,25 0,-25 0,26 0,-1 0,-25 0,1 0,-1 0,1 0,-26 0,26 0,-26 0,26 0,-1 0,-24 0,49 0,-25 0,1 0,24 0,-24 0,-1 25,0-25,50 0,-49 24,-1-24,0 0,1 0,-25 0,-1 0,26 0,-25 0,23 0,2 0,-1 0,1 0,24 0,-24 0,-1 0,1 0,-1 0,0 0,-24 0,25 0,-26 0,25 0,-24 0,-25 0,24 0,1 0,0 0,-1 0,26 0,-26 0,25 0,-24 0,25 0,-26 0,26 0,-1 0,-25 0,26 0,-25 0,-1 0,1 0,0 0,-1 0,-24 0,25 0,-1 0,1 0,-26 0,26 0,0 0,24 0,-49 0,25 0,0 0,-1 0,1 0,24 0,0 0,-49 0,25 0,0 0,-1 0,1 0,24 0,-49 0,-1 0,26 0,-25 0,25 0,-25 0,-1 0,26 0,-1 0,-23 0,-2 0,25 0,-23 0,-2 0,1 0,25 0,-26 0,1 0,0 0,0 0,0 0,25 0,-1 0,-24 0,0 0,49 0,-25 0,-23 0,23 0,-24 0,49 0,-49 0,25 0,-26 0,51 0,-51 0,26 0,-25 0,25 0,-1 0,-24 0,0 0,25 0,-25 0,-1 0,1 0,25 0,-50 0,24 0,1 0,0 0,24 0,-49 0,26 0,23 0,-49 0,25 0,25 0,-50 0,24 0,1 0,0 0,0 0,-25 0,50 0,-26 0,-24 0,49 0,-49 0,26 0,-2 0,1 0,-25 0,25 0,0 0,-25 0,49 0,-49 0,25 0,25 0,-50 0,25 0,24 0,-49 0,50 0,-50 0,25 0,-25 0,24 0,1 0,0 0,-25 0,25 0,-25 0,24 0,-24 0,26 0,-2 0,-24 0,25 0,-25 0,25 0,-25 0,25 0,0 0,-25 0,24 0,-24 0,25 0,-25 0,25 0,0 0,-25 0,24 0</inkml:trace>
</inkml:ink>
</file>

<file path=ppt/ink/ink6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22:44:29.4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10019 17074,'0'0,"25"0,-25 0,24 0,-24 0,26 0,-26 0,49 0,-49 0,25 0,49 0,-49 0,24 0,1 0,25 0,-26 0,26 0,-1 0,1 0,-1 0,0 0,1 0,24 0,-25 0,25 0,-24 0,49 0,-25 0,1 0,-1 0,49 0,-48 0,-1 0,-24 0,-2 0,26 0,1 0,-26 0,1 0,-25 0,24 0,0 0,0 0,26 0,-26 0,1 0,24 0,-25 0,25 0,-24 0,24 0,-24 0,-26 0,25 0,1 0,-25 0,24 0,-24 0,24 0,1 0,-1 0,0 0,26 0,-26 0,0 0,1 0,24 0,-25 0,1 0,-1 0,0 0,1 0,-25 0,24 0,1 0,-26 0,-25 0,26 0,0 0,24 0,-24 0,25 0,-26 0,25 0,1 0,-1 0,26 0,-26 0,1 0,-2 0,-23 0,0 0,-1 0,-24 0,50 0,-26 0,1 0,0 0,24 0,25 0,0 0,-24 0,-1 0,0 0,1 0,-25 0,24 0,-25 0,1 0,0 0,0 0,-26 0,1 0,49 0,-24 0,-1 0,-23 0,23 0,1 0,-1 0,1 0,-1 0,1 0,-1 0,1 0,25 0,-51 0,26 0,-1 0,1 0,0 0,24 0,-24 0,-25 0,25 0,-1 0,1 0,-1 0,-24 0,24 0,-24 0,25 0,-1 0,-23 0,23 0,1 0,-1 0,25 0,-24 0,25 0,-26 0,26 0,-26 0,1 0,0 0,-1 0,25 0,1 0,-50 0,24 0,1 0,0 0,-1 0,1 0,-26 0,2 0,23 0,-25 0,2 0,-2 0,1 0,0 0,0 0,24 0,-24 0,0 0,24 0,-23 0,-2 0,26 0,-50 0,25 0,-1 0,1 0,0 0,0 0,-1 0,1 0,25 0,-25 0,24 0,-24 0,25 0,-50 0,25 0,-1 0,2 0,-2 0,-24 0,49 0,-49 0,26 0,-2 0,-24 0,25 0,-1 0,-24 0,26 0,-26 0,24 0,-24 0,25 0,0 0</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19:33:37.8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22966 11959,'25'0,"-25"0,0 0,24 0,-24 0,26 0,23 0,1 0,-1 25,25 0,51-1,-26-24,0 0,0 0,-24 0,-1 0,0 0,1 0,-25 0,24 0,-25 0,1 0,-25 0,25 0,24 0,-49 0,0 0,24 0,-24 0,24 0,-23 0,-2 0,25 0,1 0,-25 0,49 0,-24 0,25 0,24 0,-25 0,0 0,1 0,-25 0,24 0,-24 0,24 0,-25 0,1 0,0 0,-1 0,1 0,-1 0,26 0,-25 0,-1 0,1 0,-25 0,25 0,23 0,-23 0,0 0,-1 0,1 0,0 0,0 0,24 0,0 0,0 0,-24 0,0 0,-1 0,1 0,0 0,0 0,-26 0,1 0,-1 0,-24 0,26 0,-26 0,24 0,1 0,-25-24,0 24,25 0,-25 0,25 0,-25 0,24 0,-24 0,25 0,0 0,-25 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19:33:41.3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4621 13159,'0'0,"25"0,-25 0,25 0,-25 0,50 0,-50 0,49 0,-24 0,49 0,-49 25,0-25,24 0,1 0,-25 0,-1 0,2 0,23 0,-24 0,0 0,0 0,-1 0,26 0,-1 0,1 0,0 0,-25 0,49 0,-49 0,-1 0,2 0,23 0,-49 0,25 0,0 0,-1 0,26 0,-50 0,25 0,24 0,-23 0,-2 0,1 0,-25 0,50 0,-26 0,-24 0,50 0,-25 0,-1 0,1 0,0 0,0 0,0 0,-1 0,1 0,-25 0,25 0,-25 0,25 0,0 0,0 0,-1 0,1 0,0 0,0 0,-1 0,2 0,-26 0,24 0,1 0,-1 0,2 0,-2 0,1 0,-25 0,25 0,0 0,-25 0,25 0,-25 0,24 0,-24 0,25 0,-25 0,0 0,25 0,0 0,-25 0,24 0,2 0,-26 0,0 0,0 0,24 0,-24 0,25 0,-25 0,0 0,0 0,25 0,-25 0,0 0,0 0,25 0,-25 0,0 0,0 0,24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0-03-15T19:33:53.5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25894 13088,'0'0,"25"0,-25 0,0 0,24 0,-24 0,26 0,-26 0,24 0,1 0,0 0,24 0,1 0,-1 0,1 0,0 0,24 0,1 0,-26 0,1 0,0 0,-26 0,51 0,-51 0,1 0,0 0,24 0,1 0,-25 0,0 0,25 0,-1 0,-24 0,24 0,1 0,-1 0,1 0,0 0,-25 0,24 0,1 0,-25 0,25 0,-26 0,26 0,0 0,0 0,-25 0,24 0,1 0,0 0,-1 0,-24 0,0 0,24 0,-24 0,0 0,0 0,-25 0,50 0,-50 0,24 0,-24 0,25 0,-25 0,24 0,2 0,-26 0,24 0,-24 0,25 0,-25 0,25 0,0 0,-1 0,1 0,-25 0,25 0,0 0,0 0,-25 0,50 0,-50 0,24 0,-24 0,50 0,-50 0,25 0,-1 0,-24 0,50 0,-50 0,25 0,-25 0,24 0,2 0,-26 0,24 0,-24 0,25 0,-25 0,25 0,0 0,-25 0,0 0,24 0,-24 0,25 0,-25 0,25 0,-25 0,25 0,0 0,-1 0,2 0,-2 0,-24 0,25 0,-25 0,24 0,-24 0,26 0,-2 0,-24 0,0 0,25 0,-25 0,25 0,-25 0,25 0,-25 0,24 0,1 0,-25 0,0 0,25 0,-25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B87D45-DEA0-467D-8077-1070E676D36D}" type="datetimeFigureOut">
              <a:rPr lang="en-US" smtClean="0"/>
              <a:t>11/17/2010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32C5FD-0D1A-4F95-B4D1-9CA8805DE9EC}" type="slidenum">
              <a:rPr lang="en-US" smtClean="0"/>
              <a:t>‹#›</a:t>
            </a:fld>
            <a:endParaRPr lang="en-US"/>
          </a:p>
        </p:txBody>
      </p:sp>
    </p:spTree>
    <p:extLst>
      <p:ext uri="{BB962C8B-B14F-4D97-AF65-F5344CB8AC3E}">
        <p14:creationId xmlns:p14="http://schemas.microsoft.com/office/powerpoint/2010/main" val="384711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crossbooks.com/book.asp?pub=0&amp;book=68&amp;sec=00035873#determine" TargetMode="External"/><Relationship Id="rId3" Type="http://schemas.openxmlformats.org/officeDocument/2006/relationships/hyperlink" Target="http://www.crossbooks.com/book.asp?strongs=G3724" TargetMode="External"/><Relationship Id="rId7" Type="http://schemas.openxmlformats.org/officeDocument/2006/relationships/hyperlink" Target="http://www.crossbooks.com/book.asp?pub=0&amp;book=68&amp;sec=00033641#declar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crossbooks.com/verse.asp?ref=Heb+4:7" TargetMode="External"/><Relationship Id="rId5" Type="http://schemas.openxmlformats.org/officeDocument/2006/relationships/hyperlink" Target="http://www.crossbooks.com/verse.asp?ref=Jos+13:27" TargetMode="External"/><Relationship Id="rId10" Type="http://schemas.openxmlformats.org/officeDocument/2006/relationships/hyperlink" Target="http://www.crossbooks.com/book.asp?pub=0&amp;book=68&amp;sec=00072049#ordain" TargetMode="External"/><Relationship Id="rId4" Type="http://schemas.openxmlformats.org/officeDocument/2006/relationships/hyperlink" Target="http://www.crossbooks.com/verse.asp?ref=Nu+34:6" TargetMode="External"/><Relationship Id="rId9" Type="http://schemas.openxmlformats.org/officeDocument/2006/relationships/hyperlink" Target="http://www.crossbooks.com/book.asp?pub=0&amp;book=68&amp;sec=00063695#limi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D1CFE-9EA7-4C9C-9D9B-95B9504508A1}" type="slidenum">
              <a:rPr lang="en-US">
                <a:solidFill>
                  <a:prstClr val="black"/>
                </a:solidFill>
              </a:rPr>
              <a:pPr/>
              <a:t>2</a:t>
            </a:fld>
            <a:endParaRPr lang="en-US">
              <a:solidFill>
                <a:prstClr val="black"/>
              </a:solidFill>
            </a:endParaRPr>
          </a:p>
        </p:txBody>
      </p:sp>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D1CFE-9EA7-4C9C-9D9B-95B9504508A1}" type="slidenum">
              <a:rPr lang="en-US">
                <a:solidFill>
                  <a:prstClr val="black"/>
                </a:solidFill>
              </a:rPr>
              <a:pPr/>
              <a:t>12</a:t>
            </a:fld>
            <a:endParaRPr lang="en-US">
              <a:solidFill>
                <a:prstClr val="black"/>
              </a:solidFill>
            </a:endParaRPr>
          </a:p>
        </p:txBody>
      </p:sp>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8">
              <a:defRPr/>
            </a:pPr>
            <a:r>
              <a:rPr lang="en-US" b="1" dirty="0" smtClean="0"/>
              <a:t>Deuteronomy 4:20 (NKJV) </a:t>
            </a:r>
            <a:r>
              <a:rPr lang="en-US" dirty="0" smtClean="0"/>
              <a:t/>
            </a:r>
            <a:br>
              <a:rPr lang="en-US" dirty="0" smtClean="0"/>
            </a:br>
            <a:r>
              <a:rPr lang="en-US" baseline="30000" dirty="0" smtClean="0"/>
              <a:t>20 </a:t>
            </a:r>
            <a:r>
              <a:rPr lang="en-US" dirty="0" smtClean="0"/>
              <a:t>But the LORD has taken you and brought you out of the iron furnace, out of Egypt, to be His people, an inheritance, as you are this day. </a:t>
            </a:r>
            <a:br>
              <a:rPr lang="en-US" dirty="0" smtClean="0"/>
            </a:br>
            <a:endParaRPr lang="en-US" dirty="0" smtClean="0"/>
          </a:p>
          <a:p>
            <a:pPr defTabSz="914358">
              <a:defRPr/>
            </a:pPr>
            <a:r>
              <a:rPr lang="en-US" b="1" dirty="0" smtClean="0"/>
              <a:t>Deuteronomy 32:8-9 (NKJV) </a:t>
            </a:r>
            <a:r>
              <a:rPr lang="en-US" dirty="0" smtClean="0"/>
              <a:t/>
            </a:r>
            <a:br>
              <a:rPr lang="en-US" dirty="0" smtClean="0"/>
            </a:br>
            <a:r>
              <a:rPr lang="en-US" baseline="30000" dirty="0" smtClean="0"/>
              <a:t>8 </a:t>
            </a:r>
            <a:r>
              <a:rPr lang="en-US" dirty="0" smtClean="0"/>
              <a:t>When the Most High divided their inheritance to the nations, When He separated the sons of Adam, He set the boundaries of the peoples According to the number of the children of Israel. </a:t>
            </a:r>
            <a:br>
              <a:rPr lang="en-US" dirty="0" smtClean="0"/>
            </a:br>
            <a:r>
              <a:rPr lang="en-US" baseline="30000" dirty="0" smtClean="0"/>
              <a:t>9 </a:t>
            </a:r>
            <a:r>
              <a:rPr lang="en-US" dirty="0" smtClean="0"/>
              <a:t>For the LORD'S portion </a:t>
            </a:r>
            <a:r>
              <a:rPr lang="en-US" i="1" dirty="0" smtClean="0"/>
              <a:t>is</a:t>
            </a:r>
            <a:r>
              <a:rPr lang="en-US" dirty="0" smtClean="0"/>
              <a:t> His people; Jacob </a:t>
            </a:r>
            <a:r>
              <a:rPr lang="en-US" i="1" dirty="0" smtClean="0"/>
              <a:t>is</a:t>
            </a:r>
            <a:r>
              <a:rPr lang="en-US" dirty="0" smtClean="0"/>
              <a:t> the place of His inheritance. </a:t>
            </a:r>
            <a:br>
              <a:rPr lang="en-US" dirty="0" smtClean="0"/>
            </a:br>
            <a:r>
              <a:rPr lang="en-US" dirty="0" smtClean="0"/>
              <a:t/>
            </a:r>
            <a:br>
              <a:rPr lang="en-US" dirty="0" smtClean="0"/>
            </a:br>
            <a:endParaRPr lang="en-US" dirty="0" smtClean="0"/>
          </a:p>
          <a:p>
            <a:pPr defTabSz="914358">
              <a:defRPr/>
            </a:pP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49D03B8-5D3A-43B4-BAB0-06DEDC7A62F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82360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8">
              <a:defRPr/>
            </a:pPr>
            <a:r>
              <a:rPr lang="en-US" b="1" dirty="0" smtClean="0"/>
              <a:t>Deuteronomy 4:20 (NKJV) </a:t>
            </a:r>
            <a:r>
              <a:rPr lang="en-US" dirty="0" smtClean="0"/>
              <a:t/>
            </a:r>
            <a:br>
              <a:rPr lang="en-US" dirty="0" smtClean="0"/>
            </a:br>
            <a:r>
              <a:rPr lang="en-US" baseline="30000" dirty="0" smtClean="0"/>
              <a:t>20 </a:t>
            </a:r>
            <a:r>
              <a:rPr lang="en-US" dirty="0" smtClean="0"/>
              <a:t>But the LORD has taken you and brought you out of the iron furnace, out of Egypt, to be His people, an inheritance, as you are this day. </a:t>
            </a:r>
            <a:br>
              <a:rPr lang="en-US" dirty="0" smtClean="0"/>
            </a:br>
            <a:endParaRPr lang="en-US" dirty="0" smtClean="0"/>
          </a:p>
          <a:p>
            <a:pPr defTabSz="914358">
              <a:defRPr/>
            </a:pPr>
            <a:r>
              <a:rPr lang="en-US" b="1" dirty="0" smtClean="0"/>
              <a:t>Deuteronomy 32:8-9 (NKJV) </a:t>
            </a:r>
            <a:r>
              <a:rPr lang="en-US" dirty="0" smtClean="0"/>
              <a:t/>
            </a:r>
            <a:br>
              <a:rPr lang="en-US" dirty="0" smtClean="0"/>
            </a:br>
            <a:r>
              <a:rPr lang="en-US" baseline="30000" dirty="0" smtClean="0"/>
              <a:t>8 </a:t>
            </a:r>
            <a:r>
              <a:rPr lang="en-US" dirty="0" smtClean="0"/>
              <a:t>When the Most High divided their inheritance to the nations, When He separated the sons of Adam, He set the boundaries of the peoples According to the number of the children of Israel. </a:t>
            </a:r>
            <a:br>
              <a:rPr lang="en-US" dirty="0" smtClean="0"/>
            </a:br>
            <a:r>
              <a:rPr lang="en-US" baseline="30000" dirty="0" smtClean="0"/>
              <a:t>9 </a:t>
            </a:r>
            <a:r>
              <a:rPr lang="en-US" dirty="0" smtClean="0"/>
              <a:t>For the LORD'S portion </a:t>
            </a:r>
            <a:r>
              <a:rPr lang="en-US" i="1" dirty="0" smtClean="0"/>
              <a:t>is</a:t>
            </a:r>
            <a:r>
              <a:rPr lang="en-US" dirty="0" smtClean="0"/>
              <a:t> His people; Jacob </a:t>
            </a:r>
            <a:r>
              <a:rPr lang="en-US" i="1" dirty="0" smtClean="0"/>
              <a:t>is</a:t>
            </a:r>
            <a:r>
              <a:rPr lang="en-US" dirty="0" smtClean="0"/>
              <a:t> the place of His inheritance. </a:t>
            </a:r>
            <a:br>
              <a:rPr lang="en-US" dirty="0" smtClean="0"/>
            </a:br>
            <a:r>
              <a:rPr lang="en-US" dirty="0" smtClean="0"/>
              <a:t/>
            </a:r>
            <a:br>
              <a:rPr lang="en-US" dirty="0" smtClean="0"/>
            </a:br>
            <a:endParaRPr lang="en-US" dirty="0" smtClean="0"/>
          </a:p>
          <a:p>
            <a:pPr defTabSz="914358">
              <a:defRPr/>
            </a:pP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49D03B8-5D3A-43B4-BAB0-06DEDC7A62F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8236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8">
              <a:defRPr/>
            </a:pPr>
            <a:r>
              <a:rPr lang="en-US" b="1" dirty="0" smtClean="0"/>
              <a:t>Deuteronomy 4:20 (NKJV) </a:t>
            </a:r>
            <a:r>
              <a:rPr lang="en-US" dirty="0" smtClean="0"/>
              <a:t/>
            </a:r>
            <a:br>
              <a:rPr lang="en-US" dirty="0" smtClean="0"/>
            </a:br>
            <a:r>
              <a:rPr lang="en-US" baseline="30000" dirty="0" smtClean="0"/>
              <a:t>20 </a:t>
            </a:r>
            <a:r>
              <a:rPr lang="en-US" dirty="0" smtClean="0"/>
              <a:t>But the LORD has taken you and brought you out of the iron furnace, out of Egypt, to be His people, an inheritance, as you are this day. </a:t>
            </a:r>
            <a:br>
              <a:rPr lang="en-US" dirty="0" smtClean="0"/>
            </a:br>
            <a:endParaRPr lang="en-US" dirty="0" smtClean="0"/>
          </a:p>
          <a:p>
            <a:pPr defTabSz="914358">
              <a:defRPr/>
            </a:pPr>
            <a:r>
              <a:rPr lang="en-US" b="1" dirty="0" smtClean="0"/>
              <a:t>Deuteronomy 32:8-9 (NKJV) </a:t>
            </a:r>
            <a:r>
              <a:rPr lang="en-US" dirty="0" smtClean="0"/>
              <a:t/>
            </a:r>
            <a:br>
              <a:rPr lang="en-US" dirty="0" smtClean="0"/>
            </a:br>
            <a:r>
              <a:rPr lang="en-US" baseline="30000" dirty="0" smtClean="0"/>
              <a:t>8 </a:t>
            </a:r>
            <a:r>
              <a:rPr lang="en-US" dirty="0" smtClean="0"/>
              <a:t>When the Most High divided their inheritance to the nations, When He separated the sons of Adam, He set the boundaries of the peoples According to the number of the children of Israel. </a:t>
            </a:r>
            <a:br>
              <a:rPr lang="en-US" dirty="0" smtClean="0"/>
            </a:br>
            <a:r>
              <a:rPr lang="en-US" baseline="30000" dirty="0" smtClean="0"/>
              <a:t>9 </a:t>
            </a:r>
            <a:r>
              <a:rPr lang="en-US" dirty="0" smtClean="0"/>
              <a:t>For the LORD'S portion </a:t>
            </a:r>
            <a:r>
              <a:rPr lang="en-US" i="1" dirty="0" smtClean="0"/>
              <a:t>is</a:t>
            </a:r>
            <a:r>
              <a:rPr lang="en-US" dirty="0" smtClean="0"/>
              <a:t> His people; Jacob </a:t>
            </a:r>
            <a:r>
              <a:rPr lang="en-US" i="1" dirty="0" smtClean="0"/>
              <a:t>is</a:t>
            </a:r>
            <a:r>
              <a:rPr lang="en-US" dirty="0" smtClean="0"/>
              <a:t> the place of His inheritance. </a:t>
            </a:r>
            <a:br>
              <a:rPr lang="en-US" dirty="0" smtClean="0"/>
            </a:br>
            <a:r>
              <a:rPr lang="en-US" dirty="0" smtClean="0"/>
              <a:t/>
            </a:r>
            <a:br>
              <a:rPr lang="en-US" dirty="0" smtClean="0"/>
            </a:br>
            <a:endParaRPr lang="en-US" dirty="0" smtClean="0"/>
          </a:p>
          <a:p>
            <a:pPr defTabSz="914358">
              <a:defRPr/>
            </a:pP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49D03B8-5D3A-43B4-BAB0-06DEDC7A62F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82360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9D03B8-5D3A-43B4-BAB0-06DEDC7A62F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82360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35A79F-F2C1-4441-AFA9-BFFA16ED2F4C}"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D1CFE-9EA7-4C9C-9D9B-95B9504508A1}" type="slidenum">
              <a:rPr lang="en-US">
                <a:solidFill>
                  <a:prstClr val="black"/>
                </a:solidFill>
              </a:rPr>
              <a:pPr/>
              <a:t>18</a:t>
            </a:fld>
            <a:endParaRPr lang="en-US">
              <a:solidFill>
                <a:prstClr val="black"/>
              </a:solidFill>
            </a:endParaRPr>
          </a:p>
        </p:txBody>
      </p:sp>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Election is Corporate, Not Individual</a:t>
            </a:r>
          </a:p>
          <a:p>
            <a:r>
              <a:rPr lang="en-US" i="1" dirty="0" smtClean="0"/>
              <a:t>"The point is that the election of the church is a corporate rather than individual thing. It is not that individuals are in the church because they are elect, it is rather that they are elect because they are in the church which is the body of the elect One." (R.T. Forster and V.P. Marston, God's Strategy in Human History, 1973, p. 136) </a:t>
            </a:r>
          </a:p>
          <a:p>
            <a:r>
              <a:rPr lang="en-US" i="1" dirty="0" smtClean="0"/>
              <a:t>"... election is a corporate category and not oriented to the choice of individuals for salvation. . . . [Election has reference to] a class of people rather than specific individuals." (Clark </a:t>
            </a:r>
            <a:r>
              <a:rPr lang="en-US" i="1" dirty="0" err="1" smtClean="0"/>
              <a:t>Pinnock</a:t>
            </a:r>
            <a:r>
              <a:rPr lang="en-US" i="1" dirty="0" smtClean="0"/>
              <a:t>, The Grace of God and the Will of Man: A Case for </a:t>
            </a:r>
            <a:r>
              <a:rPr lang="en-US" i="1" dirty="0" err="1" smtClean="0"/>
              <a:t>Arminianism</a:t>
            </a:r>
            <a:r>
              <a:rPr lang="en-US" i="1" dirty="0" smtClean="0"/>
              <a:t>, 1990, p. 20)</a:t>
            </a:r>
            <a:r>
              <a:rPr lang="en-US" dirty="0" smtClean="0"/>
              <a:t> </a:t>
            </a:r>
            <a:endParaRPr lang="en-US" dirty="0"/>
          </a:p>
        </p:txBody>
      </p:sp>
      <p:sp>
        <p:nvSpPr>
          <p:cNvPr id="4" name="Slide Number Placeholder 3"/>
          <p:cNvSpPr>
            <a:spLocks noGrp="1"/>
          </p:cNvSpPr>
          <p:nvPr>
            <p:ph type="sldNum" sz="quarter" idx="10"/>
          </p:nvPr>
        </p:nvSpPr>
        <p:spPr/>
        <p:txBody>
          <a:bodyPr/>
          <a:lstStyle/>
          <a:p>
            <a:fld id="{AA92191F-0D58-470C-B293-C5DC44C0D0D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89271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Election is Corporate, Not Individual</a:t>
            </a:r>
          </a:p>
          <a:p>
            <a:r>
              <a:rPr lang="en-US" i="1" dirty="0" smtClean="0"/>
              <a:t>"The point is that the election of the church is a corporate rather than individual thing. It is not that individuals are in the church because they are elect, it is rather that they are elect because they are in the church which is the body of the elect One." (R.T. Forster and V.P. Marston, God's Strategy in Human History, 1973, p. 136) </a:t>
            </a:r>
          </a:p>
          <a:p>
            <a:r>
              <a:rPr lang="en-US" i="1" dirty="0" smtClean="0"/>
              <a:t>"... election is a corporate category and not oriented to the choice of individuals for salvation. . . . [Election has reference to] a class of people rather than specific individuals." (Clark </a:t>
            </a:r>
            <a:r>
              <a:rPr lang="en-US" i="1" dirty="0" err="1" smtClean="0"/>
              <a:t>Pinnock</a:t>
            </a:r>
            <a:r>
              <a:rPr lang="en-US" i="1" dirty="0" smtClean="0"/>
              <a:t>, The Grace of God and the Will of Man: A Case for </a:t>
            </a:r>
            <a:r>
              <a:rPr lang="en-US" i="1" dirty="0" err="1" smtClean="0"/>
              <a:t>Arminianism</a:t>
            </a:r>
            <a:r>
              <a:rPr lang="en-US" i="1" dirty="0" smtClean="0"/>
              <a:t>, 1990, p. 20)</a:t>
            </a:r>
            <a:r>
              <a:rPr lang="en-US" dirty="0" smtClean="0"/>
              <a:t> </a:t>
            </a:r>
            <a:endParaRPr lang="en-US" dirty="0"/>
          </a:p>
        </p:txBody>
      </p:sp>
      <p:sp>
        <p:nvSpPr>
          <p:cNvPr id="4" name="Slide Number Placeholder 3"/>
          <p:cNvSpPr>
            <a:spLocks noGrp="1"/>
          </p:cNvSpPr>
          <p:nvPr>
            <p:ph type="sldNum" sz="quarter" idx="10"/>
          </p:nvPr>
        </p:nvSpPr>
        <p:spPr/>
        <p:txBody>
          <a:bodyPr/>
          <a:lstStyle/>
          <a:p>
            <a:fld id="{AA92191F-0D58-470C-B293-C5DC44C0D0D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89271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Election is Corporate, Not Individual</a:t>
            </a:r>
          </a:p>
          <a:p>
            <a:r>
              <a:rPr lang="en-US" i="1" dirty="0" smtClean="0"/>
              <a:t>"The point is that the election of the church is a corporate rather than individual thing. It is not that individuals are in the church because they are elect, it is rather that they are elect because they are in the church which is the body of the elect One." (R.T. Forster and V.P. Marston, God's Strategy in Human History, 1973, p. 136) </a:t>
            </a:r>
          </a:p>
          <a:p>
            <a:r>
              <a:rPr lang="en-US" i="1" dirty="0" smtClean="0"/>
              <a:t>"... election is a corporate category and not oriented to the choice of individuals for salvation. . . . [Election has reference to] a class of people rather than specific individuals." (Clark </a:t>
            </a:r>
            <a:r>
              <a:rPr lang="en-US" i="1" dirty="0" err="1" smtClean="0"/>
              <a:t>Pinnock</a:t>
            </a:r>
            <a:r>
              <a:rPr lang="en-US" i="1" dirty="0" smtClean="0"/>
              <a:t>, The Grace of God and the Will of Man: A Case for </a:t>
            </a:r>
            <a:r>
              <a:rPr lang="en-US" i="1" dirty="0" err="1" smtClean="0"/>
              <a:t>Arminianism</a:t>
            </a:r>
            <a:r>
              <a:rPr lang="en-US" i="1" dirty="0" smtClean="0"/>
              <a:t>, 1990, p. 20)</a:t>
            </a:r>
            <a:r>
              <a:rPr lang="en-US" dirty="0" smtClean="0"/>
              <a:t> </a:t>
            </a:r>
            <a:endParaRPr lang="en-US" dirty="0"/>
          </a:p>
        </p:txBody>
      </p:sp>
      <p:sp>
        <p:nvSpPr>
          <p:cNvPr id="4" name="Slide Number Placeholder 3"/>
          <p:cNvSpPr>
            <a:spLocks noGrp="1"/>
          </p:cNvSpPr>
          <p:nvPr>
            <p:ph type="sldNum" sz="quarter" idx="10"/>
          </p:nvPr>
        </p:nvSpPr>
        <p:spPr/>
        <p:txBody>
          <a:bodyPr/>
          <a:lstStyle/>
          <a:p>
            <a:fld id="{AA92191F-0D58-470C-B293-C5DC44C0D0D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48927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43AA9-E3FC-458F-99AA-085786B7D990}" type="slidenum">
              <a:rPr lang="en-US">
                <a:solidFill>
                  <a:prstClr val="black"/>
                </a:solidFill>
              </a:rPr>
              <a:pPr/>
              <a:t>4</a:t>
            </a:fld>
            <a:endParaRPr lang="en-US">
              <a:solidFill>
                <a:prstClr val="black"/>
              </a:solidFill>
            </a:endParaRPr>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r>
              <a:rPr lang="en-US"/>
              <a:t>Acts 4:28  For to do whatsoever thy hand and thy counsel determined before </a:t>
            </a:r>
            <a:r>
              <a:rPr lang="en-US" u="sng"/>
              <a:t>&lt;4309&gt;</a:t>
            </a:r>
            <a:r>
              <a:rPr lang="en-US"/>
              <a:t> to be done.</a:t>
            </a:r>
          </a:p>
          <a:p>
            <a:r>
              <a:rPr lang="en-US"/>
              <a:t>Romans 8:29  For whom he did foreknow, he </a:t>
            </a:r>
            <a:r>
              <a:rPr lang="en-US" u="sng"/>
              <a:t>&lt;4309&gt;</a:t>
            </a:r>
            <a:r>
              <a:rPr lang="en-US"/>
              <a:t> also did predestinate </a:t>
            </a:r>
            <a:r>
              <a:rPr lang="en-US" u="sng"/>
              <a:t>&lt;4309&gt;</a:t>
            </a:r>
            <a:r>
              <a:rPr lang="en-US"/>
              <a:t> </a:t>
            </a:r>
            <a:r>
              <a:rPr lang="en-US" i="1"/>
              <a:t>to be</a:t>
            </a:r>
            <a:r>
              <a:rPr lang="en-US"/>
              <a:t> conformed to the image of his Son, that he might be the firstborn among many brethren.</a:t>
            </a:r>
          </a:p>
          <a:p>
            <a:r>
              <a:rPr lang="en-US"/>
              <a:t>Romans 8:30  Moreover whom he did predestinate </a:t>
            </a:r>
            <a:r>
              <a:rPr lang="en-US" u="sng"/>
              <a:t>&lt;4309&gt;</a:t>
            </a:r>
            <a:r>
              <a:rPr lang="en-US"/>
              <a:t>, them he also called: and whom he called, them he also justified: and whom he justified, them he also glorified.</a:t>
            </a:r>
          </a:p>
          <a:p>
            <a:r>
              <a:rPr lang="en-US"/>
              <a:t>1 Corinthians 2:7  But we speak the wisdom of God in a mystery, </a:t>
            </a:r>
            <a:r>
              <a:rPr lang="en-US" i="1"/>
              <a:t>even</a:t>
            </a:r>
            <a:r>
              <a:rPr lang="en-US"/>
              <a:t> the hidden </a:t>
            </a:r>
            <a:r>
              <a:rPr lang="en-US" i="1"/>
              <a:t>wisdom</a:t>
            </a:r>
            <a:r>
              <a:rPr lang="en-US"/>
              <a:t>, which God ordained </a:t>
            </a:r>
            <a:r>
              <a:rPr lang="en-US" u="sng"/>
              <a:t>&lt;4309&gt;</a:t>
            </a:r>
            <a:r>
              <a:rPr lang="en-US"/>
              <a:t> before the world unto our glory:</a:t>
            </a:r>
          </a:p>
          <a:p>
            <a:r>
              <a:rPr lang="en-US"/>
              <a:t>Ephesians 1:5  Having predestinated </a:t>
            </a:r>
            <a:r>
              <a:rPr lang="en-US" u="sng"/>
              <a:t>&lt;4309&gt;</a:t>
            </a:r>
            <a:r>
              <a:rPr lang="en-US"/>
              <a:t> us unto the adoption of children by Jesus Christ to himself, according to the good pleasure of his will,</a:t>
            </a:r>
          </a:p>
          <a:p>
            <a:r>
              <a:rPr lang="en-US"/>
              <a:t>Ephesians 1:11  In whom also we have obtained an inheritance, being predestinated </a:t>
            </a:r>
            <a:r>
              <a:rPr lang="en-US" u="sng"/>
              <a:t>&lt;4309&gt;</a:t>
            </a:r>
            <a:r>
              <a:rPr lang="en-US"/>
              <a:t> according to the purpose of him who worketh all things after the counsel of his own will: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D03B8-5D3A-43B4-BAB0-06DEDC7A62F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175371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3440" y="2686964"/>
            <a:ext cx="5935981" cy="5771237"/>
          </a:xfrm>
        </p:spPr>
        <p:txBody>
          <a:bodyPr/>
          <a:lstStyle/>
          <a:p>
            <a:pPr defTabSz="903427">
              <a:defRPr/>
            </a:pPr>
            <a:r>
              <a:rPr lang="en-US" dirty="0" smtClean="0"/>
              <a:t/>
            </a:r>
            <a:br>
              <a:rPr lang="en-US" dirty="0" smtClean="0"/>
            </a:br>
            <a:r>
              <a:rPr lang="en-US" dirty="0" smtClean="0"/>
              <a:t/>
            </a:r>
            <a:br>
              <a:rPr lang="en-US" dirty="0" smtClean="0"/>
            </a:br>
            <a:endParaRPr lang="en-US" dirty="0" smtClean="0"/>
          </a:p>
          <a:p>
            <a:r>
              <a:rPr lang="en-US" b="1" dirty="0"/>
              <a:t>CHOSEN</a:t>
            </a:r>
            <a:endParaRPr lang="en-US" dirty="0"/>
          </a:p>
          <a:p>
            <a:r>
              <a:rPr lang="en-US" b="1" i="1" dirty="0"/>
              <a:t>New Testament</a:t>
            </a:r>
            <a:endParaRPr lang="en-US" dirty="0"/>
          </a:p>
          <a:p>
            <a:r>
              <a:rPr lang="en-US" dirty="0"/>
              <a:t>Adjective: </a:t>
            </a:r>
            <a:r>
              <a:rPr lang="en-US" dirty="0" err="1"/>
              <a:t>ἐκλεκτός</a:t>
            </a:r>
            <a:r>
              <a:rPr lang="en-US" dirty="0"/>
              <a:t> (</a:t>
            </a:r>
            <a:r>
              <a:rPr lang="en-US" i="1" dirty="0" err="1"/>
              <a:t>eklektos</a:t>
            </a:r>
            <a:r>
              <a:rPr lang="en-US" dirty="0"/>
              <a:t>), GK </a:t>
            </a:r>
            <a:r>
              <a:rPr lang="en-US" i="1" dirty="0"/>
              <a:t>1723</a:t>
            </a:r>
            <a:r>
              <a:rPr lang="en-US" dirty="0"/>
              <a:t> (</a:t>
            </a:r>
            <a:r>
              <a:rPr lang="en-US" i="1" dirty="0"/>
              <a:t>S 1588</a:t>
            </a:r>
            <a:r>
              <a:rPr lang="en-US" dirty="0"/>
              <a:t>), 22x. </a:t>
            </a:r>
            <a:r>
              <a:rPr lang="en-US" i="1" dirty="0" err="1"/>
              <a:t>eklektos</a:t>
            </a:r>
            <a:r>
              <a:rPr lang="en-US" dirty="0"/>
              <a:t> is the quality of being “chosen, elected, set apart,” with the biblical implication that God is the one who chooses. Jesus said, “Many are called, but few are chosen” (Mt 22:14).</a:t>
            </a:r>
          </a:p>
          <a:p>
            <a:r>
              <a:rPr lang="en-US" b="1" dirty="0"/>
              <a:t>Used as a noun, </a:t>
            </a:r>
            <a:r>
              <a:rPr lang="en-US" b="1" i="1" dirty="0" err="1"/>
              <a:t>eklektos</a:t>
            </a:r>
            <a:r>
              <a:rPr lang="en-US" b="1" dirty="0"/>
              <a:t> refers to the body of believers as God’s “chosen ones” or “the elect.” Thus, it has a corporate rather than individual sense (though it is used once to refer to an individual, Rom 16:13). The church’s experience of salvation rests in the sovereign decision of God from beginning to end</a:t>
            </a:r>
            <a:r>
              <a:rPr lang="en-US" dirty="0"/>
              <a:t>. God will indeed “bring about justice for his chosen ones” (</a:t>
            </a:r>
            <a:r>
              <a:rPr lang="en-US" dirty="0" err="1"/>
              <a:t>Lk</a:t>
            </a:r>
            <a:r>
              <a:rPr lang="en-US" dirty="0"/>
              <a:t> 18:7), and no one can bring a charge against them (Rom 8:33). They will display God’s praises for bringing them out of darkness into light (1 Pet. 2:9).</a:t>
            </a:r>
          </a:p>
          <a:p>
            <a:r>
              <a:rPr lang="en-US" dirty="0"/>
              <a:t>Divine election is the basis for calling the church to be holy (Col 3:12). In Matthew and Mark, it is the basis for the assurance of surviving the end-time tribulations. The days of tribulation will be cut short so that the elect will survive them (Mt 24:22). False </a:t>
            </a:r>
            <a:r>
              <a:rPr lang="en-US" dirty="0" err="1"/>
              <a:t>christs</a:t>
            </a:r>
            <a:r>
              <a:rPr lang="en-US" dirty="0"/>
              <a:t> and prophets will try but fail to deceive the elect (v. 24). At the very end of the age Jesus will return to gather his elect to himself (v. 31). Paul too writes of his ministry for the sake of the elect (Tit 1:1; 2 Tim. 2:10).</a:t>
            </a:r>
          </a:p>
          <a:p>
            <a:r>
              <a:rPr lang="en-US" b="1" i="1" dirty="0" err="1"/>
              <a:t>eklektos</a:t>
            </a:r>
            <a:r>
              <a:rPr lang="en-US" b="1" dirty="0"/>
              <a:t> can also refer to Jesus as the Chosen One (</a:t>
            </a:r>
            <a:r>
              <a:rPr lang="en-US" b="1" dirty="0" err="1"/>
              <a:t>Lk</a:t>
            </a:r>
            <a:r>
              <a:rPr lang="en-US" b="1" dirty="0"/>
              <a:t> 23:35). Even though he was a living stone rejected by most people, he is chosen by God (1 Pet. 2:4, 6). It is on Jesus as the cornerstone that the church, made up of living stones chosen by God, is built.</a:t>
            </a:r>
            <a:r>
              <a:rPr lang="en-US" dirty="0"/>
              <a:t> Throughout the NT, the designation of the church as the elect of God is a pastoral teaching, often found in contexts where people are suffering or struggling to keep the faith. The comfort of this teaching is that there is a surety to our salvation because it is grounded in God’s sovereign actions. His work on behalf of his people will be accomplished no matter what the outward circumstances may indicate to the contrary. See </a:t>
            </a:r>
            <a:r>
              <a:rPr lang="en-US" i="1" dirty="0"/>
              <a:t>NIDNTT-A</a:t>
            </a:r>
            <a:r>
              <a:rPr lang="en-US" dirty="0"/>
              <a:t>, 173–75.</a:t>
            </a:r>
          </a:p>
          <a:p>
            <a:endParaRPr lang="en-US" dirty="0"/>
          </a:p>
        </p:txBody>
      </p:sp>
      <p:sp>
        <p:nvSpPr>
          <p:cNvPr id="4" name="Slide Number Placeholder 3"/>
          <p:cNvSpPr>
            <a:spLocks noGrp="1"/>
          </p:cNvSpPr>
          <p:nvPr>
            <p:ph type="sldNum" sz="quarter" idx="10"/>
          </p:nvPr>
        </p:nvSpPr>
        <p:spPr/>
        <p:txBody>
          <a:bodyPr/>
          <a:lstStyle/>
          <a:p>
            <a:fld id="{549D03B8-5D3A-43B4-BAB0-06DEDC7A62FE}" type="slidenum">
              <a:rPr lang="en-US" smtClean="0"/>
              <a:pPr/>
              <a:t>23</a:t>
            </a:fld>
            <a:endParaRPr lang="en-US" dirty="0"/>
          </a:p>
        </p:txBody>
      </p:sp>
      <p:sp>
        <p:nvSpPr>
          <p:cNvPr id="5" name="TextBox 4"/>
          <p:cNvSpPr txBox="1"/>
          <p:nvPr/>
        </p:nvSpPr>
        <p:spPr>
          <a:xfrm>
            <a:off x="423440" y="424919"/>
            <a:ext cx="6086259" cy="2861213"/>
          </a:xfrm>
          <a:prstGeom prst="rect">
            <a:avLst/>
          </a:prstGeom>
          <a:noFill/>
        </p:spPr>
        <p:txBody>
          <a:bodyPr wrap="square" lIns="90343" tIns="45171" rIns="90343" bIns="45171" rtlCol="0">
            <a:spAutoFit/>
          </a:bodyPr>
          <a:lstStyle/>
          <a:p>
            <a:r>
              <a:rPr lang="en-US" sz="1200" b="1" dirty="0"/>
              <a:t>1 Peter 2:4-10 (NKJV) </a:t>
            </a:r>
            <a:r>
              <a:rPr lang="en-US" sz="1200" dirty="0"/>
              <a:t/>
            </a:r>
            <a:br>
              <a:rPr lang="en-US" sz="1200" dirty="0"/>
            </a:br>
            <a:r>
              <a:rPr lang="en-US" sz="1200" baseline="30000" dirty="0"/>
              <a:t>4 </a:t>
            </a:r>
            <a:r>
              <a:rPr lang="en-US" sz="1200" dirty="0"/>
              <a:t>Coming to Him </a:t>
            </a:r>
            <a:r>
              <a:rPr lang="en-US" sz="1200" i="1" dirty="0"/>
              <a:t>as to</a:t>
            </a:r>
            <a:r>
              <a:rPr lang="en-US" sz="1200" dirty="0"/>
              <a:t> a living stone, rejected indeed by men, but chosen by God </a:t>
            </a:r>
            <a:r>
              <a:rPr lang="en-US" sz="1200" i="1" dirty="0"/>
              <a:t>and</a:t>
            </a:r>
            <a:r>
              <a:rPr lang="en-US" sz="1200" dirty="0"/>
              <a:t> precious, </a:t>
            </a:r>
            <a:br>
              <a:rPr lang="en-US" sz="1200" dirty="0"/>
            </a:br>
            <a:r>
              <a:rPr lang="en-US" sz="1200" baseline="30000" dirty="0"/>
              <a:t>5 </a:t>
            </a:r>
            <a:r>
              <a:rPr lang="en-US" sz="1200" dirty="0"/>
              <a:t>you also, as living stones, are being built up a spiritual house, a holy priesthood, to offer up spiritual sacrifices acceptable to God through Jesus Christ. </a:t>
            </a:r>
            <a:br>
              <a:rPr lang="en-US" sz="1200" dirty="0"/>
            </a:br>
            <a:r>
              <a:rPr lang="en-US" sz="1200" baseline="30000" dirty="0"/>
              <a:t>6 </a:t>
            </a:r>
            <a:r>
              <a:rPr lang="en-US" sz="1200" dirty="0"/>
              <a:t>Therefore it is also contained in the Scripture, </a:t>
            </a:r>
            <a:r>
              <a:rPr lang="en-US" sz="1200" i="1" dirty="0"/>
              <a:t>"Behold, I lay in Zion</a:t>
            </a:r>
            <a:r>
              <a:rPr lang="en-US" sz="1200" dirty="0"/>
              <a:t> </a:t>
            </a:r>
            <a:r>
              <a:rPr lang="en-US" sz="1200" i="1" dirty="0"/>
              <a:t>A chief cornerstone, elect, precious,</a:t>
            </a:r>
            <a:r>
              <a:rPr lang="en-US" sz="1200" dirty="0"/>
              <a:t> </a:t>
            </a:r>
            <a:r>
              <a:rPr lang="en-US" sz="1200" i="1" dirty="0"/>
              <a:t>And he who believes on Him will by no means be put to shame."</a:t>
            </a:r>
            <a:r>
              <a:rPr lang="en-US" sz="1200" dirty="0"/>
              <a:t> </a:t>
            </a:r>
            <a:br>
              <a:rPr lang="en-US" sz="1200" dirty="0"/>
            </a:br>
            <a:r>
              <a:rPr lang="en-US" sz="1200" baseline="30000" dirty="0"/>
              <a:t>7 </a:t>
            </a:r>
            <a:r>
              <a:rPr lang="en-US" sz="1200" dirty="0"/>
              <a:t>Therefore, to you who believe, </a:t>
            </a:r>
            <a:r>
              <a:rPr lang="en-US" sz="1200" i="1" dirty="0"/>
              <a:t>He is</a:t>
            </a:r>
            <a:r>
              <a:rPr lang="en-US" sz="1200" dirty="0"/>
              <a:t> precious; but to those who are disobedient, </a:t>
            </a:r>
            <a:r>
              <a:rPr lang="en-US" sz="1200" i="1" dirty="0"/>
              <a:t>"The stone which the builders rejected</a:t>
            </a:r>
            <a:r>
              <a:rPr lang="en-US" sz="1200" dirty="0"/>
              <a:t> </a:t>
            </a:r>
            <a:r>
              <a:rPr lang="en-US" sz="1200" i="1" dirty="0"/>
              <a:t>Has become the chief cornerstone,"</a:t>
            </a:r>
            <a:r>
              <a:rPr lang="en-US" sz="1200" dirty="0"/>
              <a:t> </a:t>
            </a:r>
            <a:br>
              <a:rPr lang="en-US" sz="1200" dirty="0"/>
            </a:br>
            <a:r>
              <a:rPr lang="en-US" sz="1200" baseline="30000" dirty="0"/>
              <a:t>8 </a:t>
            </a:r>
            <a:r>
              <a:rPr lang="en-US" sz="1200" dirty="0"/>
              <a:t>and </a:t>
            </a:r>
            <a:r>
              <a:rPr lang="en-US" sz="1200" i="1" dirty="0"/>
              <a:t>"A stone of stumbling</a:t>
            </a:r>
            <a:r>
              <a:rPr lang="en-US" sz="1200" dirty="0"/>
              <a:t> </a:t>
            </a:r>
            <a:r>
              <a:rPr lang="en-US" sz="1200" i="1" dirty="0"/>
              <a:t>And a rock of offense."</a:t>
            </a:r>
            <a:r>
              <a:rPr lang="en-US" sz="1200" dirty="0"/>
              <a:t> They stumble, being disobedient to the word, to which they also were appointed. </a:t>
            </a:r>
            <a:br>
              <a:rPr lang="en-US" sz="1200" dirty="0"/>
            </a:br>
            <a:r>
              <a:rPr lang="en-US" sz="1200" baseline="30000" dirty="0"/>
              <a:t>9 </a:t>
            </a:r>
            <a:r>
              <a:rPr lang="en-US" sz="1200" dirty="0"/>
              <a:t>But you </a:t>
            </a:r>
            <a:r>
              <a:rPr lang="en-US" sz="1200" i="1" dirty="0"/>
              <a:t>are</a:t>
            </a:r>
            <a:r>
              <a:rPr lang="en-US" sz="1200" dirty="0"/>
              <a:t> a chosen generation, a royal priesthood, a holy nation, His own special people, that you may proclaim the praises of Him who called you out of darkness into His marvelous light; </a:t>
            </a:r>
            <a:br>
              <a:rPr lang="en-US" sz="1200" dirty="0"/>
            </a:br>
            <a:r>
              <a:rPr lang="en-US" sz="1200" baseline="30000" dirty="0"/>
              <a:t>10 </a:t>
            </a:r>
            <a:r>
              <a:rPr lang="en-US" sz="1200" dirty="0"/>
              <a:t>who once </a:t>
            </a:r>
            <a:r>
              <a:rPr lang="en-US" sz="1200" i="1" dirty="0"/>
              <a:t>were</a:t>
            </a:r>
            <a:r>
              <a:rPr lang="en-US" sz="1200" dirty="0"/>
              <a:t> not a people but </a:t>
            </a:r>
            <a:r>
              <a:rPr lang="en-US" sz="1200" i="1" dirty="0"/>
              <a:t>are</a:t>
            </a:r>
            <a:r>
              <a:rPr lang="en-US" sz="1200" dirty="0"/>
              <a:t> now the people of God, who had not obtained mercy but now have obtained mercy. </a:t>
            </a:r>
          </a:p>
        </p:txBody>
      </p:sp>
    </p:spTree>
    <p:extLst>
      <p:ext uri="{BB962C8B-B14F-4D97-AF65-F5344CB8AC3E}">
        <p14:creationId xmlns:p14="http://schemas.microsoft.com/office/powerpoint/2010/main" val="1318920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198438"/>
            <a:ext cx="4222750" cy="3167062"/>
          </a:xfrm>
        </p:spPr>
      </p:sp>
      <p:sp>
        <p:nvSpPr>
          <p:cNvPr id="3" name="Notes Placeholder 2"/>
          <p:cNvSpPr>
            <a:spLocks noGrp="1"/>
          </p:cNvSpPr>
          <p:nvPr>
            <p:ph type="body" idx="1"/>
          </p:nvPr>
        </p:nvSpPr>
        <p:spPr>
          <a:xfrm>
            <a:off x="348301" y="3742585"/>
            <a:ext cx="6086259" cy="5051899"/>
          </a:xfrm>
        </p:spPr>
        <p:txBody>
          <a:bodyPr/>
          <a:lstStyle/>
          <a:p>
            <a:r>
              <a:rPr lang="en-US" b="1" dirty="0"/>
              <a:t>CHOSEN</a:t>
            </a:r>
            <a:endParaRPr lang="en-US" dirty="0"/>
          </a:p>
          <a:p>
            <a:r>
              <a:rPr lang="en-US" b="1" i="1" dirty="0"/>
              <a:t>New Testament</a:t>
            </a:r>
            <a:endParaRPr lang="en-US" dirty="0"/>
          </a:p>
          <a:p>
            <a:r>
              <a:rPr lang="en-US" dirty="0"/>
              <a:t>Adjective: </a:t>
            </a:r>
            <a:r>
              <a:rPr lang="en-US" dirty="0" err="1"/>
              <a:t>ἐκλεκτός</a:t>
            </a:r>
            <a:r>
              <a:rPr lang="en-US" dirty="0"/>
              <a:t> (</a:t>
            </a:r>
            <a:r>
              <a:rPr lang="en-US" i="1" dirty="0" err="1"/>
              <a:t>eklektos</a:t>
            </a:r>
            <a:r>
              <a:rPr lang="en-US" dirty="0"/>
              <a:t>), GK </a:t>
            </a:r>
            <a:r>
              <a:rPr lang="en-US" i="1" dirty="0"/>
              <a:t>1723</a:t>
            </a:r>
            <a:r>
              <a:rPr lang="en-US" dirty="0"/>
              <a:t> (</a:t>
            </a:r>
            <a:r>
              <a:rPr lang="en-US" i="1" dirty="0"/>
              <a:t>S 1588</a:t>
            </a:r>
            <a:r>
              <a:rPr lang="en-US" dirty="0"/>
              <a:t>), 22x. </a:t>
            </a:r>
            <a:r>
              <a:rPr lang="en-US" i="1" dirty="0" err="1"/>
              <a:t>eklektos</a:t>
            </a:r>
            <a:r>
              <a:rPr lang="en-US" dirty="0"/>
              <a:t> is the quality of being “chosen, elected, set apart,” with the biblical implication that God is the one who chooses. Jesus said, “Many are called, but few are chosen” (Mt 22:14).</a:t>
            </a:r>
          </a:p>
          <a:p>
            <a:r>
              <a:rPr lang="en-US" b="1" dirty="0"/>
              <a:t>Used as a noun, </a:t>
            </a:r>
            <a:r>
              <a:rPr lang="en-US" b="1" i="1" dirty="0" err="1"/>
              <a:t>eklektos</a:t>
            </a:r>
            <a:r>
              <a:rPr lang="en-US" b="1" dirty="0"/>
              <a:t> refers to the body of believers as God’s “chosen ones” or “the elect.” Thus, it has a corporate rather than individual sense (though it is used once to refer to an individual, Rom 16:13). The church’s experience of salvation rests in the sovereign decision of God from beginning to end</a:t>
            </a:r>
            <a:r>
              <a:rPr lang="en-US" dirty="0"/>
              <a:t>. God will indeed “bring about justice for his chosen ones” (</a:t>
            </a:r>
            <a:r>
              <a:rPr lang="en-US" dirty="0" err="1"/>
              <a:t>Lk</a:t>
            </a:r>
            <a:r>
              <a:rPr lang="en-US" dirty="0"/>
              <a:t> 18:7), and no one can bring a charge against them (Rom 8:33). They will display God’s praises for bringing them out of darkness into light (1 Pet. 2:9).</a:t>
            </a:r>
          </a:p>
          <a:p>
            <a:r>
              <a:rPr lang="en-US" dirty="0"/>
              <a:t>Divine election is the basis for calling the church to be holy (Col 3:12). In Matthew and Mark, it is the basis for the assurance of surviving the end-time tribulations. The days of tribulation will be cut short so that the elect will survive them (Mt 24:22). False </a:t>
            </a:r>
            <a:r>
              <a:rPr lang="en-US" dirty="0" err="1"/>
              <a:t>christs</a:t>
            </a:r>
            <a:r>
              <a:rPr lang="en-US" dirty="0"/>
              <a:t> and prophets will try but fail to deceive the elect (v. 24). At the very end of the age Jesus will return to gather his elect to himself (v. 31). Paul too writes of his ministry for the sake of the elect (Tit 1:1; 2 Tim. 2:10).</a:t>
            </a:r>
          </a:p>
          <a:p>
            <a:r>
              <a:rPr lang="en-US" b="1" i="1" dirty="0" err="1"/>
              <a:t>eklektos</a:t>
            </a:r>
            <a:r>
              <a:rPr lang="en-US" b="1" dirty="0"/>
              <a:t> can also refer to Jesus as the Chosen One (</a:t>
            </a:r>
            <a:r>
              <a:rPr lang="en-US" b="1" dirty="0" err="1"/>
              <a:t>Lk</a:t>
            </a:r>
            <a:r>
              <a:rPr lang="en-US" b="1" dirty="0"/>
              <a:t> 23:35). Even though he was a living stone rejected by most people, he is chosen by God (1 Pet. 2:4, 6). It is on Jesus as the cornerstone that the church, made up of living stones chosen by God, is built.</a:t>
            </a:r>
            <a:r>
              <a:rPr lang="en-US" dirty="0"/>
              <a:t> Throughout the NT, the designation of the church as the elect of God is a pastoral teaching, often found in contexts where people are suffering or struggling to keep the faith. The comfort of this teaching is that there is a surety to our salvation because it is grounded in God’s sovereign actions. His work on behalf of his people will be accomplished no matter what the outward circumstances may indicate to the contrary. See </a:t>
            </a:r>
            <a:r>
              <a:rPr lang="en-US" i="1" dirty="0"/>
              <a:t>NIDNTT-A</a:t>
            </a:r>
            <a:r>
              <a:rPr lang="en-US" dirty="0"/>
              <a:t>, 173–75.</a:t>
            </a:r>
          </a:p>
          <a:p>
            <a:endParaRPr lang="en-US" dirty="0"/>
          </a:p>
        </p:txBody>
      </p:sp>
      <p:sp>
        <p:nvSpPr>
          <p:cNvPr id="4" name="Slide Number Placeholder 3"/>
          <p:cNvSpPr>
            <a:spLocks noGrp="1"/>
          </p:cNvSpPr>
          <p:nvPr>
            <p:ph type="sldNum" sz="quarter" idx="10"/>
          </p:nvPr>
        </p:nvSpPr>
        <p:spPr/>
        <p:txBody>
          <a:bodyPr/>
          <a:lstStyle/>
          <a:p>
            <a:fld id="{549D03B8-5D3A-43B4-BAB0-06DEDC7A62FE}" type="slidenum">
              <a:rPr lang="en-US" smtClean="0"/>
              <a:pPr/>
              <a:t>24</a:t>
            </a:fld>
            <a:endParaRPr lang="en-US"/>
          </a:p>
        </p:txBody>
      </p:sp>
    </p:spTree>
    <p:extLst>
      <p:ext uri="{BB962C8B-B14F-4D97-AF65-F5344CB8AC3E}">
        <p14:creationId xmlns:p14="http://schemas.microsoft.com/office/powerpoint/2010/main" val="1125377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35A79F-F2C1-4441-AFA9-BFFA16ED2F4C}"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43AA9-E3FC-458F-99AA-085786B7D990}" type="slidenum">
              <a:rPr lang="en-US">
                <a:solidFill>
                  <a:prstClr val="black"/>
                </a:solidFill>
              </a:rPr>
              <a:pPr/>
              <a:t>5</a:t>
            </a:fld>
            <a:endParaRPr lang="en-US">
              <a:solidFill>
                <a:prstClr val="black"/>
              </a:solidFill>
            </a:endParaRPr>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pPr defTabSz="914358">
              <a:defRPr/>
            </a:pPr>
            <a:r>
              <a:rPr lang="en-US" dirty="0">
                <a:solidFill>
                  <a:srgbClr val="000000"/>
                </a:solidFill>
                <a:latin typeface="Humanst521 BT" pitchFamily="34" charset="0"/>
              </a:rPr>
              <a:t>Means properly “to set bounds before;” and then to “pre-determine.” It is originally a geographical term, but applied also to any thing concluded, or determined, or demonstrated. </a:t>
            </a:r>
          </a:p>
          <a:p>
            <a:endParaRPr lang="en-US" dirty="0" smtClean="0"/>
          </a:p>
          <a:p>
            <a:r>
              <a:rPr lang="en-US" b="1" dirty="0"/>
              <a:t>Define</a:t>
            </a:r>
          </a:p>
          <a:p>
            <a:r>
              <a:rPr lang="en-US" b="1" dirty="0" smtClean="0"/>
              <a:t>Usage Number:</a:t>
            </a:r>
            <a:r>
              <a:rPr lang="en-US" dirty="0" smtClean="0"/>
              <a:t> 1</a:t>
            </a:r>
          </a:p>
          <a:p>
            <a:r>
              <a:rPr lang="en-US" b="1" dirty="0" smtClean="0"/>
              <a:t>Strong's Number:</a:t>
            </a:r>
            <a:r>
              <a:rPr lang="en-US" dirty="0" smtClean="0"/>
              <a:t> </a:t>
            </a:r>
            <a:r>
              <a:rPr lang="en-US" dirty="0">
                <a:hlinkClick r:id="rId3"/>
              </a:rPr>
              <a:t>&lt;G3724&gt;</a:t>
            </a:r>
            <a:endParaRPr lang="en-US" dirty="0" smtClean="0"/>
          </a:p>
          <a:p>
            <a:r>
              <a:rPr lang="en-US" b="1" dirty="0" smtClean="0"/>
              <a:t>Original Word: </a:t>
            </a:r>
            <a:r>
              <a:rPr lang="en-US" b="1" dirty="0" err="1"/>
              <a:t>ὁρίζω</a:t>
            </a:r>
            <a:r>
              <a:rPr lang="en-US" dirty="0" smtClean="0"/>
              <a:t>, </a:t>
            </a:r>
            <a:r>
              <a:rPr lang="en-US" i="1" dirty="0" err="1"/>
              <a:t>horizō</a:t>
            </a:r>
            <a:endParaRPr lang="en-US" dirty="0" smtClean="0"/>
          </a:p>
          <a:p>
            <a:r>
              <a:rPr lang="en-US" b="1" dirty="0" smtClean="0"/>
              <a:t>Usage Notes:</a:t>
            </a:r>
            <a:r>
              <a:rPr lang="en-US" dirty="0" smtClean="0"/>
              <a:t> (Eng., "horizon"), primarily means "to mark out the boundaries of a place" (as in the Sept. of </a:t>
            </a:r>
            <a:r>
              <a:rPr lang="en-US" dirty="0" smtClean="0">
                <a:hlinkClick r:id="rId4"/>
              </a:rPr>
              <a:t>Num. 34:6</a:t>
            </a:r>
            <a:r>
              <a:rPr lang="en-US" dirty="0" smtClean="0"/>
              <a:t>; </a:t>
            </a:r>
            <a:r>
              <a:rPr lang="en-US" dirty="0" smtClean="0">
                <a:hlinkClick r:id="rId5"/>
              </a:rPr>
              <a:t>Josh. 13:27</a:t>
            </a:r>
            <a:r>
              <a:rPr lang="en-US" dirty="0" smtClean="0"/>
              <a:t>); hence "to determine, appoint." In </a:t>
            </a:r>
            <a:r>
              <a:rPr lang="en-US" dirty="0" smtClean="0">
                <a:hlinkClick r:id="rId6"/>
              </a:rPr>
              <a:t>Heb. 4:7</a:t>
            </a:r>
            <a:r>
              <a:rPr lang="en-US" dirty="0" smtClean="0"/>
              <a:t>, where the reference is to the time of God's invitation to enter into His rest, in contrast to Israel's failure to do so, the word may mean either the appointing of the day (i.e., the period), or the "defining" of the day, i.e., marking its limits. So the RV (AV, "</a:t>
            </a:r>
            <a:r>
              <a:rPr lang="en-US" dirty="0" err="1" smtClean="0"/>
              <a:t>limiteth</a:t>
            </a:r>
            <a:r>
              <a:rPr lang="en-US" dirty="0" smtClean="0"/>
              <a:t>"). See </a:t>
            </a:r>
            <a:r>
              <a:rPr lang="en-US" dirty="0" smtClean="0">
                <a:hlinkClick r:id="rId7"/>
              </a:rPr>
              <a:t>DECLARE</a:t>
            </a:r>
            <a:r>
              <a:rPr lang="en-US" dirty="0" smtClean="0"/>
              <a:t>, </a:t>
            </a:r>
            <a:r>
              <a:rPr lang="en-US" dirty="0" smtClean="0">
                <a:hlinkClick r:id="rId8"/>
              </a:rPr>
              <a:t>DETERMINE</a:t>
            </a:r>
            <a:r>
              <a:rPr lang="en-US" dirty="0" smtClean="0"/>
              <a:t>, </a:t>
            </a:r>
            <a:r>
              <a:rPr lang="en-US" dirty="0" smtClean="0">
                <a:hlinkClick r:id="rId9"/>
              </a:rPr>
              <a:t>LIMIT</a:t>
            </a:r>
            <a:r>
              <a:rPr lang="en-US" dirty="0" smtClean="0"/>
              <a:t>, </a:t>
            </a:r>
            <a:r>
              <a:rPr lang="en-US" dirty="0" smtClean="0">
                <a:hlinkClick r:id="rId10"/>
              </a:rPr>
              <a:t>ORDAIN</a:t>
            </a:r>
            <a:r>
              <a:rPr lang="en-US" dirty="0" smtClean="0"/>
              <a:t>.</a:t>
            </a:r>
          </a:p>
          <a:p>
            <a:r>
              <a:rPr lang="en-US" dirty="0" smtClean="0"/>
              <a:t>— Vine's Expository Dictionary of Old and New Testament Words </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D03B8-5D3A-43B4-BAB0-06DEDC7A62F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396700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D03B8-5D3A-43B4-BAB0-06DEDC7A62F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9670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D03B8-5D3A-43B4-BAB0-06DEDC7A62F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9670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D03B8-5D3A-43B4-BAB0-06DEDC7A62F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9670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D03B8-5D3A-43B4-BAB0-06DEDC7A62F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96700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8301" y="4270395"/>
            <a:ext cx="6161398" cy="4524087"/>
          </a:xfrm>
        </p:spPr>
        <p:txBody>
          <a:bodyPr/>
          <a:lstStyle/>
          <a:p>
            <a:r>
              <a:rPr lang="en-US" b="1" dirty="0"/>
              <a:t>CHOSEN</a:t>
            </a:r>
            <a:endParaRPr lang="en-US" dirty="0"/>
          </a:p>
          <a:p>
            <a:r>
              <a:rPr lang="en-US" b="1" i="1" dirty="0"/>
              <a:t>New Testament</a:t>
            </a:r>
            <a:endParaRPr lang="en-US" dirty="0"/>
          </a:p>
          <a:p>
            <a:r>
              <a:rPr lang="en-US" dirty="0"/>
              <a:t>Adjective: </a:t>
            </a:r>
            <a:r>
              <a:rPr lang="en-US" dirty="0" err="1"/>
              <a:t>ἐκλεκτός</a:t>
            </a:r>
            <a:r>
              <a:rPr lang="en-US" dirty="0"/>
              <a:t> (</a:t>
            </a:r>
            <a:r>
              <a:rPr lang="en-US" i="1" dirty="0" err="1"/>
              <a:t>eklektos</a:t>
            </a:r>
            <a:r>
              <a:rPr lang="en-US" dirty="0"/>
              <a:t>), GK </a:t>
            </a:r>
            <a:r>
              <a:rPr lang="en-US" i="1" dirty="0"/>
              <a:t>1723</a:t>
            </a:r>
            <a:r>
              <a:rPr lang="en-US" dirty="0"/>
              <a:t> (</a:t>
            </a:r>
            <a:r>
              <a:rPr lang="en-US" i="1" dirty="0"/>
              <a:t>S 1588</a:t>
            </a:r>
            <a:r>
              <a:rPr lang="en-US" dirty="0"/>
              <a:t>), 22x. </a:t>
            </a:r>
            <a:r>
              <a:rPr lang="en-US" i="1" dirty="0" err="1"/>
              <a:t>eklektos</a:t>
            </a:r>
            <a:r>
              <a:rPr lang="en-US" dirty="0"/>
              <a:t> is the quality of being “chosen, elected, set apart,” with the biblical implication that God is the one who chooses. Jesus said, “Many are called, but few are chosen” (Mt 22:14).</a:t>
            </a:r>
          </a:p>
          <a:p>
            <a:r>
              <a:rPr lang="en-US" b="1" dirty="0"/>
              <a:t>Used as a noun, </a:t>
            </a:r>
            <a:r>
              <a:rPr lang="en-US" b="1" i="1" dirty="0" err="1"/>
              <a:t>eklektos</a:t>
            </a:r>
            <a:r>
              <a:rPr lang="en-US" b="1" dirty="0"/>
              <a:t> refers to the body of believers as God’s “chosen ones” or “the elect.” Thus, it has a corporate rather than individual sense (though it is used once to refer to an individual, Rom 16:13). The church’s experience of salvation rests in the sovereign decision of God from beginning to end</a:t>
            </a:r>
            <a:r>
              <a:rPr lang="en-US" dirty="0"/>
              <a:t>. God will indeed “bring about justice for his chosen ones” (</a:t>
            </a:r>
            <a:r>
              <a:rPr lang="en-US" dirty="0" err="1"/>
              <a:t>Lk</a:t>
            </a:r>
            <a:r>
              <a:rPr lang="en-US" dirty="0"/>
              <a:t> 18:7), and no one can bring a charge against them (Rom 8:33). They will display God’s praises for bringing them out of darkness into light (1 Pet. 2:9).</a:t>
            </a:r>
          </a:p>
          <a:p>
            <a:r>
              <a:rPr lang="en-US" dirty="0"/>
              <a:t>Divine election is the basis for calling the church to be holy (Col 3:12). In Matthew and Mark, it is the basis for the assurance of surviving the end-time tribulations. The days of tribulation will be cut short so that the elect will survive them (Mt 24:22). False </a:t>
            </a:r>
            <a:r>
              <a:rPr lang="en-US" dirty="0" err="1"/>
              <a:t>christs</a:t>
            </a:r>
            <a:r>
              <a:rPr lang="en-US" dirty="0"/>
              <a:t> and prophets will try but fail to deceive the elect (v. 24). At the very end of the age Jesus will return to gather his elect to himself (v. 31). Paul too writes of his ministry for the sake of the elect (Tit 1:1; 2 Tim. 2:10).</a:t>
            </a:r>
          </a:p>
          <a:p>
            <a:r>
              <a:rPr lang="en-US" b="1" i="1" dirty="0" err="1"/>
              <a:t>eklektos</a:t>
            </a:r>
            <a:r>
              <a:rPr lang="en-US" b="1" dirty="0"/>
              <a:t> can also refer to Jesus as the Chosen One (</a:t>
            </a:r>
            <a:r>
              <a:rPr lang="en-US" b="1" dirty="0" err="1"/>
              <a:t>Lk</a:t>
            </a:r>
            <a:r>
              <a:rPr lang="en-US" b="1" dirty="0"/>
              <a:t> 23:35). Even though he was a living stone rejected by most people, he is chosen by God (1 Pet. 2:4, 6). It is on Jesus as the cornerstone that the church, made up of living stones chosen by God, is built.</a:t>
            </a:r>
            <a:r>
              <a:rPr lang="en-US" dirty="0"/>
              <a:t> Throughout the NT, the designation of the church as the elect of God is a pastoral teaching, often found in contexts where people are suffering or struggling to keep the faith. The comfort of this teaching is that there is a surety to our salvation because it is grounded in God’s sovereign actions. His work on behalf of his people will be accomplished no matter what the outward circumstances may indicate to the contrary. See </a:t>
            </a:r>
            <a:r>
              <a:rPr lang="en-US" i="1" dirty="0"/>
              <a:t>NIDNTT-A</a:t>
            </a:r>
            <a:r>
              <a:rPr lang="en-US" dirty="0"/>
              <a:t>, 173–75.</a:t>
            </a:r>
          </a:p>
          <a:p>
            <a:endParaRPr lang="en-US" dirty="0"/>
          </a:p>
        </p:txBody>
      </p:sp>
      <p:sp>
        <p:nvSpPr>
          <p:cNvPr id="4" name="Slide Number Placeholder 3"/>
          <p:cNvSpPr>
            <a:spLocks noGrp="1"/>
          </p:cNvSpPr>
          <p:nvPr>
            <p:ph type="sldNum" sz="quarter" idx="10"/>
          </p:nvPr>
        </p:nvSpPr>
        <p:spPr/>
        <p:txBody>
          <a:bodyPr/>
          <a:lstStyle/>
          <a:p>
            <a:fld id="{549D03B8-5D3A-43B4-BAB0-06DEDC7A62FE}" type="slidenum">
              <a:rPr lang="en-US" smtClean="0"/>
              <a:pPr/>
              <a:t>11</a:t>
            </a:fld>
            <a:endParaRPr lang="en-US"/>
          </a:p>
        </p:txBody>
      </p:sp>
    </p:spTree>
    <p:extLst>
      <p:ext uri="{BB962C8B-B14F-4D97-AF65-F5344CB8AC3E}">
        <p14:creationId xmlns:p14="http://schemas.microsoft.com/office/powerpoint/2010/main" val="189050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endParaRPr lang="en-US">
              <a:solidFill>
                <a:srgbClr val="ECE9C6"/>
              </a:solidFill>
            </a:endParaRPr>
          </a:p>
        </p:txBody>
      </p:sp>
      <p:sp>
        <p:nvSpPr>
          <p:cNvPr id="16" name="Slide Number Placeholder 15"/>
          <p:cNvSpPr>
            <a:spLocks noGrp="1"/>
          </p:cNvSpPr>
          <p:nvPr>
            <p:ph type="sldNum" sz="quarter" idx="11"/>
          </p:nvPr>
        </p:nvSpPr>
        <p:spPr/>
        <p:txBody>
          <a:bodyPr/>
          <a:lstStyle/>
          <a:p>
            <a:fld id="{58271CE6-51D9-4D41-919A-070D7A86581A}" type="slidenum">
              <a:rPr lang="en-US" smtClean="0">
                <a:solidFill>
                  <a:srgbClr val="ECE9C6"/>
                </a:solidFill>
              </a:rPr>
              <a:pPr/>
              <a:t>‹#›</a:t>
            </a:fld>
            <a:endParaRPr lang="en-US">
              <a:solidFill>
                <a:srgbClr val="ECE9C6"/>
              </a:solidFill>
            </a:endParaRPr>
          </a:p>
        </p:txBody>
      </p:sp>
      <p:sp>
        <p:nvSpPr>
          <p:cNvPr id="17" name="Footer Placeholder 16"/>
          <p:cNvSpPr>
            <a:spLocks noGrp="1"/>
          </p:cNvSpPr>
          <p:nvPr>
            <p:ph type="ftr" sz="quarter" idx="12"/>
          </p:nvPr>
        </p:nvSpPr>
        <p:spPr/>
        <p:txBody>
          <a:bodyPr/>
          <a:lstStyle/>
          <a:p>
            <a:endParaRPr lang="en-US">
              <a:solidFill>
                <a:srgbClr val="ECE9C6"/>
              </a:solidFill>
            </a:endParaRPr>
          </a:p>
        </p:txBody>
      </p:sp>
    </p:spTree>
    <p:extLst>
      <p:ext uri="{BB962C8B-B14F-4D97-AF65-F5344CB8AC3E}">
        <p14:creationId xmlns:p14="http://schemas.microsoft.com/office/powerpoint/2010/main" val="260066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58271CE6-51D9-4D41-919A-070D7A86581A}"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172468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58271CE6-51D9-4D41-919A-070D7A86581A}"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232863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518047" y="1446609"/>
            <a:ext cx="6107906" cy="4125516"/>
          </a:xfrm>
          <a:prstGeom prst="rect">
            <a:avLst/>
          </a:prstGeom>
          <a:effectLst>
            <a:outerShdw blurRad="50800" dist="38100" dir="2700000" algn="tl" rotWithShape="0">
              <a:prstClr val="black">
                <a:alpha val="40000"/>
              </a:prstClr>
            </a:outerShdw>
          </a:effectLst>
        </p:spPr>
        <p:txBody>
          <a:bodyPr anchor="ctr" anchorCtr="0"/>
          <a:lstStyle>
            <a:lvl1pPr>
              <a:spcAft>
                <a:spcPts val="1266"/>
              </a:spcAft>
              <a:defRPr sz="2800" b="1" cap="all" spc="211" baseline="0">
                <a:solidFill>
                  <a:srgbClr val="000000"/>
                </a:solidFill>
              </a:defRPr>
            </a:lvl1pPr>
            <a:lvl2pPr>
              <a:lnSpc>
                <a:spcPts val="4219"/>
              </a:lnSpc>
              <a:defRPr sz="3700">
                <a:solidFill>
                  <a:srgbClr val="000000"/>
                </a:solidFill>
              </a:defRPr>
            </a:lvl2pPr>
            <a:lvl3pPr>
              <a:defRPr sz="3700" b="0">
                <a:solidFill>
                  <a:srgbClr val="000000"/>
                </a:solidFill>
              </a:defRPr>
            </a:lvl3pPr>
            <a:lvl4pPr>
              <a:defRPr sz="3700">
                <a:solidFill>
                  <a:srgbClr val="000000"/>
                </a:solidFill>
              </a:defRPr>
            </a:lvl4pPr>
            <a:lvl5pPr>
              <a:defRPr sz="37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21"/>
          <p:cNvSpPr>
            <a:spLocks noGrp="1"/>
          </p:cNvSpPr>
          <p:nvPr>
            <p:ph type="sldNum" sz="quarter" idx="4"/>
          </p:nvPr>
        </p:nvSpPr>
        <p:spPr>
          <a:xfrm>
            <a:off x="8229600" y="0"/>
            <a:ext cx="762000" cy="457200"/>
          </a:xfrm>
          <a:prstGeom prst="rect">
            <a:avLst/>
          </a:prstGeom>
          <a:noFill/>
        </p:spPr>
        <p:txBody>
          <a:bodyPr vert="horz" lIns="0" tIns="0" rIns="0" bIns="0" anchor="ctr" anchorCtr="0">
            <a:noAutofit/>
          </a:bodyPr>
          <a:lstStyle>
            <a:lvl1pPr algn="r" eaLnBrk="1" latinLnBrk="0" hangingPunct="1">
              <a:defRPr kumimoji="0" sz="2400" baseline="0">
                <a:solidFill>
                  <a:schemeClr val="tx1"/>
                </a:solidFill>
              </a:defRPr>
            </a:lvl1pPr>
          </a:lstStyle>
          <a:p>
            <a:fld id="{D2E57653-3E58-4892-A7ED-712530ACC6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8055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518047" y="1446609"/>
            <a:ext cx="6107906" cy="4125516"/>
          </a:xfrm>
          <a:prstGeom prst="rect">
            <a:avLst/>
          </a:prstGeom>
          <a:effectLst>
            <a:outerShdw blurRad="50800" dist="38100" dir="2700000" algn="tl" rotWithShape="0">
              <a:prstClr val="black">
                <a:alpha val="40000"/>
              </a:prstClr>
            </a:outerShdw>
          </a:effectLst>
        </p:spPr>
        <p:txBody>
          <a:bodyPr anchor="ctr" anchorCtr="0"/>
          <a:lstStyle>
            <a:lvl1pPr>
              <a:spcAft>
                <a:spcPts val="1266"/>
              </a:spcAft>
              <a:defRPr sz="2800" b="1" cap="all" spc="211" baseline="0">
                <a:solidFill>
                  <a:srgbClr val="000000"/>
                </a:solidFill>
              </a:defRPr>
            </a:lvl1pPr>
            <a:lvl2pPr>
              <a:lnSpc>
                <a:spcPts val="4219"/>
              </a:lnSpc>
              <a:defRPr sz="3700">
                <a:solidFill>
                  <a:srgbClr val="000000"/>
                </a:solidFill>
              </a:defRPr>
            </a:lvl2pPr>
            <a:lvl3pPr>
              <a:defRPr sz="3700" b="0">
                <a:solidFill>
                  <a:srgbClr val="000000"/>
                </a:solidFill>
              </a:defRPr>
            </a:lvl3pPr>
            <a:lvl4pPr>
              <a:defRPr sz="3700">
                <a:solidFill>
                  <a:srgbClr val="000000"/>
                </a:solidFill>
              </a:defRPr>
            </a:lvl4pPr>
            <a:lvl5pPr>
              <a:defRPr sz="37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21"/>
          <p:cNvSpPr>
            <a:spLocks noGrp="1"/>
          </p:cNvSpPr>
          <p:nvPr>
            <p:ph type="sldNum" sz="quarter" idx="4"/>
          </p:nvPr>
        </p:nvSpPr>
        <p:spPr>
          <a:xfrm>
            <a:off x="8153400" y="0"/>
            <a:ext cx="838200" cy="457200"/>
          </a:xfrm>
          <a:prstGeom prst="rect">
            <a:avLst/>
          </a:prstGeom>
          <a:noFill/>
        </p:spPr>
        <p:txBody>
          <a:bodyPr vert="horz" lIns="0" tIns="0" rIns="0" bIns="0" anchor="ctr" anchorCtr="0">
            <a:noAutofit/>
          </a:bodyPr>
          <a:lstStyle>
            <a:lvl1pPr algn="r" eaLnBrk="1" latinLnBrk="0" hangingPunct="1">
              <a:defRPr kumimoji="0" sz="2400" baseline="0">
                <a:solidFill>
                  <a:schemeClr val="tx1"/>
                </a:solidFill>
                <a:effectLst>
                  <a:outerShdw blurRad="50800" dist="38100" dir="2700000" algn="tl" rotWithShape="0">
                    <a:prstClr val="black">
                      <a:alpha val="40000"/>
                    </a:prstClr>
                  </a:outerShdw>
                </a:effectLst>
              </a:defRPr>
            </a:lvl1pPr>
          </a:lstStyle>
          <a:p>
            <a:fld id="{D2E57653-3E58-4892-A7ED-712530ACC6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133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endParaRPr lang="en-US">
              <a:solidFill>
                <a:srgbClr val="ECE9C6"/>
              </a:solidFill>
            </a:endParaRPr>
          </a:p>
        </p:txBody>
      </p:sp>
      <p:sp>
        <p:nvSpPr>
          <p:cNvPr id="15" name="Slide Number Placeholder 14"/>
          <p:cNvSpPr>
            <a:spLocks noGrp="1"/>
          </p:cNvSpPr>
          <p:nvPr>
            <p:ph type="sldNum" sz="quarter" idx="15"/>
          </p:nvPr>
        </p:nvSpPr>
        <p:spPr/>
        <p:txBody>
          <a:bodyPr/>
          <a:lstStyle>
            <a:lvl1pPr algn="r">
              <a:defRPr/>
            </a:lvl1pPr>
          </a:lstStyle>
          <a:p>
            <a:fld id="{58271CE6-51D9-4D41-919A-070D7A86581A}" type="slidenum">
              <a:rPr lang="en-US" smtClean="0">
                <a:solidFill>
                  <a:srgbClr val="ECE9C6"/>
                </a:solidFill>
              </a:rPr>
              <a:pPr/>
              <a:t>‹#›</a:t>
            </a:fld>
            <a:endParaRPr lang="en-US">
              <a:solidFill>
                <a:srgbClr val="ECE9C6"/>
              </a:solidFill>
            </a:endParaRPr>
          </a:p>
        </p:txBody>
      </p:sp>
      <p:sp>
        <p:nvSpPr>
          <p:cNvPr id="16" name="Footer Placeholder 15"/>
          <p:cNvSpPr>
            <a:spLocks noGrp="1"/>
          </p:cNvSpPr>
          <p:nvPr>
            <p:ph type="ftr" sz="quarter" idx="16"/>
          </p:nvPr>
        </p:nvSpPr>
        <p:spPr/>
        <p:txBody>
          <a:bodyPr/>
          <a:lstStyle/>
          <a:p>
            <a:endParaRPr lang="en-US">
              <a:solidFill>
                <a:srgbClr val="ECE9C6"/>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83210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58271CE6-51D9-4D41-919A-070D7A86581A}" type="slidenum">
              <a:rPr lang="en-US" smtClean="0">
                <a:solidFill>
                  <a:srgbClr val="ECE9C6"/>
                </a:solidFill>
              </a:rPr>
              <a:pPr/>
              <a:t>‹#›</a:t>
            </a:fld>
            <a:endParaRPr lang="en-US">
              <a:solidFill>
                <a:srgbClr val="ECE9C6"/>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40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solidFill>
                <a:srgbClr val="ECE9C6"/>
              </a:solidFill>
            </a:endParaRPr>
          </a:p>
        </p:txBody>
      </p:sp>
      <p:sp>
        <p:nvSpPr>
          <p:cNvPr id="6" name="Footer Placeholder 5"/>
          <p:cNvSpPr>
            <a:spLocks noGrp="1"/>
          </p:cNvSpPr>
          <p:nvPr>
            <p:ph type="ftr" sz="quarter" idx="11"/>
          </p:nvPr>
        </p:nvSpPr>
        <p:spPr/>
        <p:txBody>
          <a:bodyPr/>
          <a:lstStyle/>
          <a:p>
            <a:endParaRPr lang="en-US">
              <a:solidFill>
                <a:srgbClr val="ECE9C6"/>
              </a:solidFill>
            </a:endParaRPr>
          </a:p>
        </p:txBody>
      </p:sp>
      <p:sp>
        <p:nvSpPr>
          <p:cNvPr id="7" name="Slide Number Placeholder 6"/>
          <p:cNvSpPr>
            <a:spLocks noGrp="1"/>
          </p:cNvSpPr>
          <p:nvPr>
            <p:ph type="sldNum" sz="quarter" idx="12"/>
          </p:nvPr>
        </p:nvSpPr>
        <p:spPr/>
        <p:txBody>
          <a:bodyPr/>
          <a:lstStyle/>
          <a:p>
            <a:fld id="{58271CE6-51D9-4D41-919A-070D7A86581A}" type="slidenum">
              <a:rPr lang="en-US" smtClean="0">
                <a:solidFill>
                  <a:srgbClr val="ECE9C6"/>
                </a:solidFill>
              </a:rPr>
              <a:pPr/>
              <a:t>‹#›</a:t>
            </a:fld>
            <a:endParaRPr lang="en-US">
              <a:solidFill>
                <a:srgbClr val="ECE9C6"/>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6897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8271CE6-51D9-4D41-919A-070D7A86581A}" type="slidenum">
              <a:rPr lang="en-US" smtClean="0">
                <a:solidFill>
                  <a:srgbClr val="ECE9C6"/>
                </a:solidFill>
              </a:rPr>
              <a:pPr/>
              <a:t>‹#›</a:t>
            </a:fld>
            <a:endParaRPr lang="en-US">
              <a:solidFill>
                <a:srgbClr val="ECE9C6"/>
              </a:solidFill>
            </a:endParaRPr>
          </a:p>
        </p:txBody>
      </p:sp>
      <p:sp>
        <p:nvSpPr>
          <p:cNvPr id="8" name="Footer Placeholder 7"/>
          <p:cNvSpPr>
            <a:spLocks noGrp="1"/>
          </p:cNvSpPr>
          <p:nvPr>
            <p:ph type="ftr" sz="quarter" idx="11"/>
          </p:nvPr>
        </p:nvSpPr>
        <p:spPr/>
        <p:txBody>
          <a:bodyPr/>
          <a:lstStyle/>
          <a:p>
            <a:endParaRPr lang="en-US">
              <a:solidFill>
                <a:srgbClr val="ECE9C6"/>
              </a:solidFill>
            </a:endParaRPr>
          </a:p>
        </p:txBody>
      </p:sp>
      <p:sp>
        <p:nvSpPr>
          <p:cNvPr id="7" name="Date Placeholder 6"/>
          <p:cNvSpPr>
            <a:spLocks noGrp="1"/>
          </p:cNvSpPr>
          <p:nvPr>
            <p:ph type="dt" sz="half" idx="10"/>
          </p:nvPr>
        </p:nvSpPr>
        <p:spPr/>
        <p:txBody>
          <a:bodyPr/>
          <a:lstStyle/>
          <a:p>
            <a:endParaRPr lang="en-US">
              <a:solidFill>
                <a:srgbClr val="ECE9C6"/>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90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srgbClr val="ECE9C6"/>
              </a:solidFill>
            </a:endParaRPr>
          </a:p>
        </p:txBody>
      </p:sp>
      <p:sp>
        <p:nvSpPr>
          <p:cNvPr id="4" name="Footer Placeholder 3"/>
          <p:cNvSpPr>
            <a:spLocks noGrp="1"/>
          </p:cNvSpPr>
          <p:nvPr>
            <p:ph type="ftr" sz="quarter" idx="11"/>
          </p:nvPr>
        </p:nvSpPr>
        <p:spPr/>
        <p:txBody>
          <a:bodyPr/>
          <a:lstStyle/>
          <a:p>
            <a:endParaRPr lang="en-US">
              <a:solidFill>
                <a:srgbClr val="ECE9C6"/>
              </a:solidFill>
            </a:endParaRPr>
          </a:p>
        </p:txBody>
      </p:sp>
      <p:sp>
        <p:nvSpPr>
          <p:cNvPr id="5" name="Slide Number Placeholder 4"/>
          <p:cNvSpPr>
            <a:spLocks noGrp="1"/>
          </p:cNvSpPr>
          <p:nvPr>
            <p:ph type="sldNum" sz="quarter" idx="12"/>
          </p:nvPr>
        </p:nvSpPr>
        <p:spPr/>
        <p:txBody>
          <a:bodyPr/>
          <a:lstStyle>
            <a:lvl1pPr>
              <a:defRPr b="0" cap="none" spc="0">
                <a:ln w="18415" cmpd="sng">
                  <a:solidFill>
                    <a:srgbClr val="FFFFFF"/>
                  </a:solidFill>
                  <a:prstDash val="solid"/>
                </a:ln>
                <a:solidFill>
                  <a:srgbClr val="FFFFFF"/>
                </a:solidFill>
                <a:effectLst>
                  <a:outerShdw blurRad="50800" dist="38100" dir="2700000" algn="tl" rotWithShape="0">
                    <a:prstClr val="black">
                      <a:alpha val="40000"/>
                    </a:prstClr>
                  </a:outerShdw>
                </a:effectLst>
              </a:defRPr>
            </a:lvl1pPr>
          </a:lstStyle>
          <a:p>
            <a:fld id="{58271CE6-51D9-4D41-919A-070D7A86581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225832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ECE9C6"/>
              </a:solidFill>
            </a:endParaRPr>
          </a:p>
        </p:txBody>
      </p:sp>
      <p:sp>
        <p:nvSpPr>
          <p:cNvPr id="3" name="Footer Placeholder 2"/>
          <p:cNvSpPr>
            <a:spLocks noGrp="1"/>
          </p:cNvSpPr>
          <p:nvPr>
            <p:ph type="ftr" sz="quarter" idx="11"/>
          </p:nvPr>
        </p:nvSpPr>
        <p:spPr/>
        <p:txBody>
          <a:bodyPr/>
          <a:lstStyle/>
          <a:p>
            <a:endParaRPr lang="en-US">
              <a:solidFill>
                <a:srgbClr val="ECE9C6"/>
              </a:solidFill>
            </a:endParaRPr>
          </a:p>
        </p:txBody>
      </p:sp>
      <p:sp>
        <p:nvSpPr>
          <p:cNvPr id="4" name="Slide Number Placeholder 3"/>
          <p:cNvSpPr>
            <a:spLocks noGrp="1"/>
          </p:cNvSpPr>
          <p:nvPr>
            <p:ph type="sldNum" sz="quarter" idx="12"/>
          </p:nvPr>
        </p:nvSpPr>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fld id="{58271CE6-51D9-4D41-919A-070D7A86581A}" type="slidenum">
              <a:rPr lang="en-US" smtClean="0"/>
              <a:pPr/>
              <a:t>‹#›</a:t>
            </a:fld>
            <a:endParaRPr lang="en-US"/>
          </a:p>
        </p:txBody>
      </p:sp>
    </p:spTree>
    <p:extLst>
      <p:ext uri="{BB962C8B-B14F-4D97-AF65-F5344CB8AC3E}">
        <p14:creationId xmlns:p14="http://schemas.microsoft.com/office/powerpoint/2010/main" val="414769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endParaRPr lang="en-US">
              <a:solidFill>
                <a:srgbClr val="ECE9C6"/>
              </a:solidFill>
            </a:endParaRPr>
          </a:p>
        </p:txBody>
      </p:sp>
      <p:sp>
        <p:nvSpPr>
          <p:cNvPr id="9" name="Slide Number Placeholder 8"/>
          <p:cNvSpPr>
            <a:spLocks noGrp="1"/>
          </p:cNvSpPr>
          <p:nvPr>
            <p:ph type="sldNum" sz="quarter" idx="15"/>
          </p:nvPr>
        </p:nvSpPr>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fld id="{58271CE6-51D9-4D41-919A-070D7A86581A}" type="slidenum">
              <a:rPr lang="en-US" smtClean="0"/>
              <a:pPr/>
              <a:t>‹#›</a:t>
            </a:fld>
            <a:endParaRPr lang="en-US"/>
          </a:p>
        </p:txBody>
      </p:sp>
      <p:sp>
        <p:nvSpPr>
          <p:cNvPr id="10" name="Footer Placeholder 9"/>
          <p:cNvSpPr>
            <a:spLocks noGrp="1"/>
          </p:cNvSpPr>
          <p:nvPr>
            <p:ph type="ftr" sz="quarter" idx="16"/>
          </p:nvPr>
        </p:nvSpPr>
        <p:spPr/>
        <p:txBody>
          <a:bodyPr/>
          <a:lstStyle/>
          <a:p>
            <a:endParaRPr lang="en-US">
              <a:solidFill>
                <a:srgbClr val="ECE9C6"/>
              </a:solidFill>
            </a:endParaRPr>
          </a:p>
        </p:txBody>
      </p:sp>
    </p:spTree>
    <p:extLst>
      <p:ext uri="{BB962C8B-B14F-4D97-AF65-F5344CB8AC3E}">
        <p14:creationId xmlns:p14="http://schemas.microsoft.com/office/powerpoint/2010/main" val="189414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endParaRPr lang="en-US">
              <a:solidFill>
                <a:srgbClr val="ECE9C6"/>
              </a:solidFill>
            </a:endParaRPr>
          </a:p>
        </p:txBody>
      </p:sp>
      <p:sp>
        <p:nvSpPr>
          <p:cNvPr id="9" name="Slide Number Placeholder 8"/>
          <p:cNvSpPr>
            <a:spLocks noGrp="1"/>
          </p:cNvSpPr>
          <p:nvPr>
            <p:ph type="sldNum" sz="quarter" idx="11"/>
          </p:nvPr>
        </p:nvSpPr>
        <p:spPr/>
        <p:txBody>
          <a:bodyPr/>
          <a:lstStyle/>
          <a:p>
            <a:fld id="{58271CE6-51D9-4D41-919A-070D7A86581A}" type="slidenum">
              <a:rPr lang="en-US" smtClean="0">
                <a:solidFill>
                  <a:srgbClr val="ECE9C6"/>
                </a:solidFill>
              </a:rPr>
              <a:pPr/>
              <a:t>‹#›</a:t>
            </a:fld>
            <a:endParaRPr lang="en-US">
              <a:solidFill>
                <a:srgbClr val="ECE9C6"/>
              </a:solidFill>
            </a:endParaRPr>
          </a:p>
        </p:txBody>
      </p:sp>
      <p:sp>
        <p:nvSpPr>
          <p:cNvPr id="10" name="Footer Placeholder 9"/>
          <p:cNvSpPr>
            <a:spLocks noGrp="1"/>
          </p:cNvSpPr>
          <p:nvPr>
            <p:ph type="ftr" sz="quarter" idx="12"/>
          </p:nvPr>
        </p:nvSpPr>
        <p:spPr/>
        <p:txBody>
          <a:bodyPr/>
          <a:lstStyle/>
          <a:p>
            <a:endParaRPr lang="en-US">
              <a:solidFill>
                <a:srgbClr val="ECE9C6"/>
              </a:solidFill>
            </a:endParaRPr>
          </a:p>
        </p:txBody>
      </p:sp>
    </p:spTree>
    <p:extLst>
      <p:ext uri="{BB962C8B-B14F-4D97-AF65-F5344CB8AC3E}">
        <p14:creationId xmlns:p14="http://schemas.microsoft.com/office/powerpoint/2010/main" val="5823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ECE9C6"/>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srgbClr val="ECE9C6"/>
              </a:solidFill>
            </a:endParaRPr>
          </a:p>
        </p:txBody>
      </p:sp>
      <p:sp>
        <p:nvSpPr>
          <p:cNvPr id="22" name="Slide Number Placeholder 21"/>
          <p:cNvSpPr>
            <a:spLocks noGrp="1"/>
          </p:cNvSpPr>
          <p:nvPr>
            <p:ph type="sldNum" sz="quarter" idx="4"/>
          </p:nvPr>
        </p:nvSpPr>
        <p:spPr>
          <a:xfrm>
            <a:off x="8001000" y="0"/>
            <a:ext cx="1017917" cy="457200"/>
          </a:xfrm>
          <a:prstGeom prst="rect">
            <a:avLst/>
          </a:prstGeom>
          <a:noFill/>
        </p:spPr>
        <p:txBody>
          <a:bodyPr vert="horz" lIns="0" tIns="0" rIns="0" bIns="0" anchor="ctr" anchorCtr="0">
            <a:noAutofit/>
          </a:bodyPr>
          <a:lstStyle>
            <a:lvl1pPr algn="r" eaLnBrk="1" latinLnBrk="0" hangingPunct="1">
              <a:defRPr kumimoji="0" sz="2400" baseline="0">
                <a:solidFill>
                  <a:schemeClr val="tx2"/>
                </a:solidFill>
                <a:effectLst>
                  <a:outerShdw blurRad="50800" dist="38100" dir="2700000" algn="tl" rotWithShape="0">
                    <a:prstClr val="black">
                      <a:alpha val="40000"/>
                    </a:prstClr>
                  </a:outerShdw>
                </a:effectLst>
              </a:defRPr>
            </a:lvl1pPr>
          </a:lstStyle>
          <a:p>
            <a:fld id="{58271CE6-51D9-4D41-919A-070D7A86581A}" type="slidenum">
              <a:rPr lang="en-US" smtClean="0">
                <a:solidFill>
                  <a:srgbClr val="ECE9C6"/>
                </a:solidFill>
              </a:rPr>
              <a:pPr/>
              <a:t>‹#›</a:t>
            </a:fld>
            <a:endParaRPr lang="en-US">
              <a:solidFill>
                <a:srgbClr val="ECE9C6"/>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14655123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440.emf"/><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6.png"/><Relationship Id="rId21" Type="http://schemas.openxmlformats.org/officeDocument/2006/relationships/image" Target="../media/image57.emf"/><Relationship Id="rId34" Type="http://schemas.openxmlformats.org/officeDocument/2006/relationships/customXml" Target="../ink/ink16.xml"/><Relationship Id="rId7" Type="http://schemas.openxmlformats.org/officeDocument/2006/relationships/image" Target="../media/image410.emf"/><Relationship Id="rId12" Type="http://schemas.openxmlformats.org/officeDocument/2006/relationships/customXml" Target="../ink/ink5.xml"/><Relationship Id="rId17" Type="http://schemas.openxmlformats.org/officeDocument/2006/relationships/image" Target="../media/image460.emf"/><Relationship Id="rId25" Type="http://schemas.openxmlformats.org/officeDocument/2006/relationships/image" Target="../media/image59.emf"/><Relationship Id="rId33" Type="http://schemas.openxmlformats.org/officeDocument/2006/relationships/image" Target="../media/image62.emf"/><Relationship Id="rId2" Type="http://schemas.openxmlformats.org/officeDocument/2006/relationships/notesSlide" Target="../notesSlides/notesSlide10.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61.emf"/><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430.emf"/><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400.emf"/><Relationship Id="rId15" Type="http://schemas.openxmlformats.org/officeDocument/2006/relationships/image" Target="../media/image56.emf"/><Relationship Id="rId23" Type="http://schemas.openxmlformats.org/officeDocument/2006/relationships/image" Target="../media/image58.emf"/><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470.emf"/><Relationship Id="rId31" Type="http://schemas.openxmlformats.org/officeDocument/2006/relationships/image" Target="../media/image55.emf"/><Relationship Id="rId4" Type="http://schemas.openxmlformats.org/officeDocument/2006/relationships/customXml" Target="../ink/ink1.xml"/><Relationship Id="rId9" Type="http://schemas.openxmlformats.org/officeDocument/2006/relationships/image" Target="../media/image420.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60.emf"/><Relationship Id="rId30" Type="http://schemas.openxmlformats.org/officeDocument/2006/relationships/customXml" Target="../ink/ink14.xml"/><Relationship Id="rId35" Type="http://schemas.openxmlformats.org/officeDocument/2006/relationships/image" Target="../media/image63.emf"/></Relationships>
</file>

<file path=ppt/slides/_rels/slide13.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image" Target="../media/image600.emf"/><Relationship Id="rId18" Type="http://schemas.openxmlformats.org/officeDocument/2006/relationships/customXml" Target="../ink/ink24.xml"/><Relationship Id="rId26" Type="http://schemas.openxmlformats.org/officeDocument/2006/relationships/customXml" Target="../ink/ink28.xml"/><Relationship Id="rId3" Type="http://schemas.openxmlformats.org/officeDocument/2006/relationships/image" Target="../media/image6.png"/><Relationship Id="rId21" Type="http://schemas.openxmlformats.org/officeDocument/2006/relationships/image" Target="../media/image64.emf"/><Relationship Id="rId7" Type="http://schemas.openxmlformats.org/officeDocument/2006/relationships/image" Target="../media/image570.emf"/><Relationship Id="rId12" Type="http://schemas.openxmlformats.org/officeDocument/2006/relationships/customXml" Target="../ink/ink21.xml"/><Relationship Id="rId17" Type="http://schemas.openxmlformats.org/officeDocument/2006/relationships/image" Target="../media/image620.emf"/><Relationship Id="rId25" Type="http://schemas.openxmlformats.org/officeDocument/2006/relationships/image" Target="../media/image66.emf"/><Relationship Id="rId2" Type="http://schemas.openxmlformats.org/officeDocument/2006/relationships/notesSlide" Target="../notesSlides/notesSlide11.xml"/><Relationship Id="rId16" Type="http://schemas.openxmlformats.org/officeDocument/2006/relationships/customXml" Target="../ink/ink23.xml"/><Relationship Id="rId20" Type="http://schemas.openxmlformats.org/officeDocument/2006/relationships/customXml" Target="../ink/ink25.xml"/><Relationship Id="rId29" Type="http://schemas.openxmlformats.org/officeDocument/2006/relationships/image" Target="../media/image68.emf"/><Relationship Id="rId1" Type="http://schemas.openxmlformats.org/officeDocument/2006/relationships/slideLayout" Target="../slideLayouts/slideLayout7.xml"/><Relationship Id="rId6" Type="http://schemas.openxmlformats.org/officeDocument/2006/relationships/customXml" Target="../ink/ink18.xml"/><Relationship Id="rId11" Type="http://schemas.openxmlformats.org/officeDocument/2006/relationships/image" Target="../media/image590.emf"/><Relationship Id="rId24" Type="http://schemas.openxmlformats.org/officeDocument/2006/relationships/customXml" Target="../ink/ink27.xml"/><Relationship Id="rId5" Type="http://schemas.openxmlformats.org/officeDocument/2006/relationships/image" Target="../media/image560.emf"/><Relationship Id="rId15" Type="http://schemas.openxmlformats.org/officeDocument/2006/relationships/image" Target="../media/image610.emf"/><Relationship Id="rId23" Type="http://schemas.openxmlformats.org/officeDocument/2006/relationships/image" Target="../media/image65.emf"/><Relationship Id="rId28" Type="http://schemas.openxmlformats.org/officeDocument/2006/relationships/customXml" Target="../ink/ink29.xml"/><Relationship Id="rId10" Type="http://schemas.openxmlformats.org/officeDocument/2006/relationships/customXml" Target="../ink/ink20.xml"/><Relationship Id="rId19" Type="http://schemas.openxmlformats.org/officeDocument/2006/relationships/image" Target="../media/image630.emf"/><Relationship Id="rId31" Type="http://schemas.openxmlformats.org/officeDocument/2006/relationships/image" Target="../media/image69.emf"/><Relationship Id="rId4" Type="http://schemas.openxmlformats.org/officeDocument/2006/relationships/customXml" Target="../ink/ink17.xml"/><Relationship Id="rId9" Type="http://schemas.openxmlformats.org/officeDocument/2006/relationships/image" Target="../media/image580.emf"/><Relationship Id="rId14" Type="http://schemas.openxmlformats.org/officeDocument/2006/relationships/customXml" Target="../ink/ink22.xml"/><Relationship Id="rId22" Type="http://schemas.openxmlformats.org/officeDocument/2006/relationships/customXml" Target="../ink/ink26.xml"/><Relationship Id="rId27" Type="http://schemas.openxmlformats.org/officeDocument/2006/relationships/image" Target="../media/image67.emf"/><Relationship Id="rId30" Type="http://schemas.openxmlformats.org/officeDocument/2006/relationships/customXml" Target="../ink/ink30.xml"/></Relationships>
</file>

<file path=ppt/slides/_rels/slide14.xml.rels><?xml version="1.0" encoding="UTF-8" standalone="yes"?>
<Relationships xmlns="http://schemas.openxmlformats.org/package/2006/relationships"><Relationship Id="rId8" Type="http://schemas.openxmlformats.org/officeDocument/2006/relationships/customXml" Target="../ink/ink33.xml"/><Relationship Id="rId13" Type="http://schemas.openxmlformats.org/officeDocument/2006/relationships/image" Target="../media/image600.emf"/><Relationship Id="rId18" Type="http://schemas.openxmlformats.org/officeDocument/2006/relationships/customXml" Target="../ink/ink38.xml"/><Relationship Id="rId26" Type="http://schemas.openxmlformats.org/officeDocument/2006/relationships/customXml" Target="../ink/ink42.xml"/><Relationship Id="rId3" Type="http://schemas.openxmlformats.org/officeDocument/2006/relationships/image" Target="../media/image6.png"/><Relationship Id="rId21" Type="http://schemas.openxmlformats.org/officeDocument/2006/relationships/image" Target="../media/image64.emf"/><Relationship Id="rId7" Type="http://schemas.openxmlformats.org/officeDocument/2006/relationships/image" Target="../media/image570.emf"/><Relationship Id="rId12" Type="http://schemas.openxmlformats.org/officeDocument/2006/relationships/customXml" Target="../ink/ink35.xml"/><Relationship Id="rId17" Type="http://schemas.openxmlformats.org/officeDocument/2006/relationships/image" Target="../media/image620.emf"/><Relationship Id="rId25" Type="http://schemas.openxmlformats.org/officeDocument/2006/relationships/image" Target="../media/image66.emf"/><Relationship Id="rId2" Type="http://schemas.openxmlformats.org/officeDocument/2006/relationships/notesSlide" Target="../notesSlides/notesSlide12.xml"/><Relationship Id="rId16" Type="http://schemas.openxmlformats.org/officeDocument/2006/relationships/customXml" Target="../ink/ink37.xml"/><Relationship Id="rId20" Type="http://schemas.openxmlformats.org/officeDocument/2006/relationships/customXml" Target="../ink/ink39.xml"/><Relationship Id="rId29" Type="http://schemas.openxmlformats.org/officeDocument/2006/relationships/image" Target="../media/image68.emf"/><Relationship Id="rId1" Type="http://schemas.openxmlformats.org/officeDocument/2006/relationships/slideLayout" Target="../slideLayouts/slideLayout7.xml"/><Relationship Id="rId6" Type="http://schemas.openxmlformats.org/officeDocument/2006/relationships/customXml" Target="../ink/ink32.xml"/><Relationship Id="rId11" Type="http://schemas.openxmlformats.org/officeDocument/2006/relationships/image" Target="../media/image590.emf"/><Relationship Id="rId24" Type="http://schemas.openxmlformats.org/officeDocument/2006/relationships/customXml" Target="../ink/ink41.xml"/><Relationship Id="rId5" Type="http://schemas.openxmlformats.org/officeDocument/2006/relationships/image" Target="../media/image560.emf"/><Relationship Id="rId15" Type="http://schemas.openxmlformats.org/officeDocument/2006/relationships/image" Target="../media/image610.emf"/><Relationship Id="rId23" Type="http://schemas.openxmlformats.org/officeDocument/2006/relationships/image" Target="../media/image65.emf"/><Relationship Id="rId28" Type="http://schemas.openxmlformats.org/officeDocument/2006/relationships/customXml" Target="../ink/ink43.xml"/><Relationship Id="rId10" Type="http://schemas.openxmlformats.org/officeDocument/2006/relationships/customXml" Target="../ink/ink34.xml"/><Relationship Id="rId19" Type="http://schemas.openxmlformats.org/officeDocument/2006/relationships/image" Target="../media/image630.emf"/><Relationship Id="rId31" Type="http://schemas.openxmlformats.org/officeDocument/2006/relationships/image" Target="../media/image69.emf"/><Relationship Id="rId4" Type="http://schemas.openxmlformats.org/officeDocument/2006/relationships/customXml" Target="../ink/ink31.xml"/><Relationship Id="rId9" Type="http://schemas.openxmlformats.org/officeDocument/2006/relationships/image" Target="../media/image580.emf"/><Relationship Id="rId14" Type="http://schemas.openxmlformats.org/officeDocument/2006/relationships/customXml" Target="../ink/ink36.xml"/><Relationship Id="rId22" Type="http://schemas.openxmlformats.org/officeDocument/2006/relationships/customXml" Target="../ink/ink40.xml"/><Relationship Id="rId27" Type="http://schemas.openxmlformats.org/officeDocument/2006/relationships/image" Target="../media/image67.emf"/><Relationship Id="rId30" Type="http://schemas.openxmlformats.org/officeDocument/2006/relationships/customXml" Target="../ink/ink44.xml"/></Relationships>
</file>

<file path=ppt/slides/_rels/slide15.xml.rels><?xml version="1.0" encoding="UTF-8" standalone="yes"?>
<Relationships xmlns="http://schemas.openxmlformats.org/package/2006/relationships"><Relationship Id="rId8" Type="http://schemas.openxmlformats.org/officeDocument/2006/relationships/customXml" Target="../ink/ink47.xml"/><Relationship Id="rId13" Type="http://schemas.openxmlformats.org/officeDocument/2006/relationships/image" Target="../media/image600.emf"/><Relationship Id="rId18" Type="http://schemas.openxmlformats.org/officeDocument/2006/relationships/customXml" Target="../ink/ink52.xml"/><Relationship Id="rId26" Type="http://schemas.openxmlformats.org/officeDocument/2006/relationships/customXml" Target="../ink/ink56.xml"/><Relationship Id="rId3" Type="http://schemas.openxmlformats.org/officeDocument/2006/relationships/image" Target="../media/image6.png"/><Relationship Id="rId21" Type="http://schemas.openxmlformats.org/officeDocument/2006/relationships/image" Target="../media/image64.emf"/><Relationship Id="rId7" Type="http://schemas.openxmlformats.org/officeDocument/2006/relationships/image" Target="../media/image570.emf"/><Relationship Id="rId12" Type="http://schemas.openxmlformats.org/officeDocument/2006/relationships/customXml" Target="../ink/ink49.xml"/><Relationship Id="rId17" Type="http://schemas.openxmlformats.org/officeDocument/2006/relationships/image" Target="../media/image620.emf"/><Relationship Id="rId25" Type="http://schemas.openxmlformats.org/officeDocument/2006/relationships/image" Target="../media/image66.emf"/><Relationship Id="rId2" Type="http://schemas.openxmlformats.org/officeDocument/2006/relationships/notesSlide" Target="../notesSlides/notesSlide13.xml"/><Relationship Id="rId16" Type="http://schemas.openxmlformats.org/officeDocument/2006/relationships/customXml" Target="../ink/ink51.xml"/><Relationship Id="rId20" Type="http://schemas.openxmlformats.org/officeDocument/2006/relationships/customXml" Target="../ink/ink53.xml"/><Relationship Id="rId29" Type="http://schemas.openxmlformats.org/officeDocument/2006/relationships/image" Target="../media/image68.emf"/><Relationship Id="rId1" Type="http://schemas.openxmlformats.org/officeDocument/2006/relationships/slideLayout" Target="../slideLayouts/slideLayout7.xml"/><Relationship Id="rId6" Type="http://schemas.openxmlformats.org/officeDocument/2006/relationships/customXml" Target="../ink/ink46.xml"/><Relationship Id="rId11" Type="http://schemas.openxmlformats.org/officeDocument/2006/relationships/image" Target="../media/image590.emf"/><Relationship Id="rId24" Type="http://schemas.openxmlformats.org/officeDocument/2006/relationships/customXml" Target="../ink/ink55.xml"/><Relationship Id="rId5" Type="http://schemas.openxmlformats.org/officeDocument/2006/relationships/image" Target="../media/image560.emf"/><Relationship Id="rId15" Type="http://schemas.openxmlformats.org/officeDocument/2006/relationships/image" Target="../media/image610.emf"/><Relationship Id="rId23" Type="http://schemas.openxmlformats.org/officeDocument/2006/relationships/image" Target="../media/image65.emf"/><Relationship Id="rId28" Type="http://schemas.openxmlformats.org/officeDocument/2006/relationships/customXml" Target="../ink/ink57.xml"/><Relationship Id="rId10" Type="http://schemas.openxmlformats.org/officeDocument/2006/relationships/customXml" Target="../ink/ink48.xml"/><Relationship Id="rId19" Type="http://schemas.openxmlformats.org/officeDocument/2006/relationships/image" Target="../media/image630.emf"/><Relationship Id="rId31" Type="http://schemas.openxmlformats.org/officeDocument/2006/relationships/image" Target="../media/image69.emf"/><Relationship Id="rId4" Type="http://schemas.openxmlformats.org/officeDocument/2006/relationships/customXml" Target="../ink/ink45.xml"/><Relationship Id="rId9" Type="http://schemas.openxmlformats.org/officeDocument/2006/relationships/image" Target="../media/image580.emf"/><Relationship Id="rId14" Type="http://schemas.openxmlformats.org/officeDocument/2006/relationships/customXml" Target="../ink/ink50.xml"/><Relationship Id="rId22" Type="http://schemas.openxmlformats.org/officeDocument/2006/relationships/customXml" Target="../ink/ink54.xml"/><Relationship Id="rId27" Type="http://schemas.openxmlformats.org/officeDocument/2006/relationships/image" Target="../media/image67.emf"/><Relationship Id="rId30" Type="http://schemas.openxmlformats.org/officeDocument/2006/relationships/customXml" Target="../ink/ink58.xml"/></Relationships>
</file>

<file path=ppt/slides/_rels/slide16.xml.rels><?xml version="1.0" encoding="UTF-8" standalone="yes"?>
<Relationships xmlns="http://schemas.openxmlformats.org/package/2006/relationships"><Relationship Id="rId8" Type="http://schemas.openxmlformats.org/officeDocument/2006/relationships/customXml" Target="../ink/ink61.xml"/><Relationship Id="rId13" Type="http://schemas.openxmlformats.org/officeDocument/2006/relationships/image" Target="../media/image65.emf"/><Relationship Id="rId3" Type="http://schemas.openxmlformats.org/officeDocument/2006/relationships/image" Target="../media/image6.png"/><Relationship Id="rId7" Type="http://schemas.openxmlformats.org/officeDocument/2006/relationships/image" Target="../media/image570.emf"/><Relationship Id="rId12" Type="http://schemas.openxmlformats.org/officeDocument/2006/relationships/customXml" Target="../ink/ink63.xml"/><Relationship Id="rId17" Type="http://schemas.openxmlformats.org/officeDocument/2006/relationships/image" Target="../media/image67.emf"/><Relationship Id="rId2" Type="http://schemas.openxmlformats.org/officeDocument/2006/relationships/notesSlide" Target="../notesSlides/notesSlide14.xml"/><Relationship Id="rId16" Type="http://schemas.openxmlformats.org/officeDocument/2006/relationships/customXml" Target="../ink/ink65.xml"/><Relationship Id="rId1" Type="http://schemas.openxmlformats.org/officeDocument/2006/relationships/slideLayout" Target="../slideLayouts/slideLayout7.xml"/><Relationship Id="rId6" Type="http://schemas.openxmlformats.org/officeDocument/2006/relationships/customXml" Target="../ink/ink60.xml"/><Relationship Id="rId11" Type="http://schemas.openxmlformats.org/officeDocument/2006/relationships/image" Target="../media/image590.emf"/><Relationship Id="rId5" Type="http://schemas.openxmlformats.org/officeDocument/2006/relationships/image" Target="../media/image560.emf"/><Relationship Id="rId15" Type="http://schemas.openxmlformats.org/officeDocument/2006/relationships/image" Target="../media/image66.emf"/><Relationship Id="rId10" Type="http://schemas.openxmlformats.org/officeDocument/2006/relationships/customXml" Target="../ink/ink62.xml"/><Relationship Id="rId4" Type="http://schemas.openxmlformats.org/officeDocument/2006/relationships/customXml" Target="../ink/ink59.xml"/><Relationship Id="rId9" Type="http://schemas.openxmlformats.org/officeDocument/2006/relationships/image" Target="../media/image580.emf"/><Relationship Id="rId14" Type="http://schemas.openxmlformats.org/officeDocument/2006/relationships/customXml" Target="../ink/ink64.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microsoft.com/downloads/en/details.aspx?displaylang=en&amp;FamilyID=cb9bf144-1076-4615-9951-294eeb832823"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5029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8271CE6-51D9-4D41-919A-070D7A86581A}" type="slidenum">
              <a:rPr lang="en-US" smtClean="0">
                <a:solidFill>
                  <a:srgbClr val="ECE9C6"/>
                </a:solidFill>
              </a:rPr>
              <a:pPr/>
              <a:t>1</a:t>
            </a:fld>
            <a:endParaRPr lang="en-US">
              <a:solidFill>
                <a:srgbClr val="ECE9C6"/>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60382"/>
            <a:ext cx="3352800" cy="540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19600" y="76200"/>
            <a:ext cx="4724400" cy="5974216"/>
          </a:xfrm>
          <a:prstGeom prst="rect">
            <a:avLst/>
          </a:prstGeom>
          <a:noFill/>
        </p:spPr>
        <p:txBody>
          <a:bodyPr wrap="square" lIns="64277" tIns="32139" rIns="64277" bIns="32139"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895D1D">
                    <a:lumMod val="40000"/>
                    <a:lumOff val="60000"/>
                  </a:srgb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He Chose Us In Him</a:t>
            </a:r>
          </a:p>
        </p:txBody>
      </p:sp>
    </p:spTree>
    <p:extLst>
      <p:ext uri="{BB962C8B-B14F-4D97-AF65-F5344CB8AC3E}">
        <p14:creationId xmlns:p14="http://schemas.microsoft.com/office/powerpoint/2010/main" val="404276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D8736A-DAF6-4F9E-88E5-D6E9D03C5E73}" type="slidenum">
              <a:rPr lang="en-US" smtClean="0"/>
              <a:pPr/>
              <a:t>10</a:t>
            </a:fld>
            <a:endParaRPr lang="en-US"/>
          </a:p>
        </p:txBody>
      </p:sp>
      <p:sp>
        <p:nvSpPr>
          <p:cNvPr id="4" name="TextBox 3"/>
          <p:cNvSpPr txBox="1"/>
          <p:nvPr/>
        </p:nvSpPr>
        <p:spPr>
          <a:xfrm>
            <a:off x="371804" y="2"/>
            <a:ext cx="8484822" cy="1103667"/>
          </a:xfrm>
          <a:prstGeom prst="rect">
            <a:avLst/>
          </a:prstGeom>
          <a:noFill/>
        </p:spPr>
        <p:txBody>
          <a:bodyPr wrap="square" lIns="64277" tIns="32139" rIns="64277" bIns="32139"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700" b="1" dirty="0">
                <a:ln w="11430"/>
                <a:solidFill>
                  <a:srgbClr val="895D1D">
                    <a:lumMod val="40000"/>
                    <a:lumOff val="60000"/>
                  </a:srgb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lue Highway Linocut" pitchFamily="2" charset="0"/>
              </a:rPr>
              <a:t>What God HAS Predestined</a:t>
            </a:r>
          </a:p>
        </p:txBody>
      </p:sp>
      <p:pic>
        <p:nvPicPr>
          <p:cNvPr id="5" name="Picture 4"/>
          <p:cNvPicPr>
            <a:picLocks noChangeAspect="1" noChangeArrowheads="1"/>
          </p:cNvPicPr>
          <p:nvPr/>
        </p:nvPicPr>
        <p:blipFill>
          <a:blip r:embed="rId3" cstate="print"/>
          <a:srcRect/>
          <a:stretch>
            <a:fillRect/>
          </a:stretch>
        </p:blipFill>
        <p:spPr bwMode="auto">
          <a:xfrm>
            <a:off x="4250533" y="1678545"/>
            <a:ext cx="4858819" cy="5179456"/>
          </a:xfrm>
          <a:prstGeom prst="rect">
            <a:avLst/>
          </a:prstGeom>
          <a:noFill/>
          <a:ln w="9525">
            <a:noFill/>
            <a:miter lim="800000"/>
            <a:headEnd/>
            <a:tailEnd/>
          </a:ln>
          <a:effectLst/>
        </p:spPr>
      </p:pic>
      <p:sp>
        <p:nvSpPr>
          <p:cNvPr id="7" name="Round Diagonal Corner Rectangle 6"/>
          <p:cNvSpPr/>
          <p:nvPr/>
        </p:nvSpPr>
        <p:spPr>
          <a:xfrm>
            <a:off x="178594" y="1678549"/>
            <a:ext cx="4071938" cy="5018721"/>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lIns="64277" tIns="32139" rIns="64277" bIns="32139" rtlCol="0" anchor="ctr"/>
          <a:lstStyle/>
          <a:p>
            <a:pPr algn="ctr"/>
            <a:endParaRPr lang="en-US">
              <a:solidFill>
                <a:prstClr val="white"/>
              </a:solidFill>
            </a:endParaRPr>
          </a:p>
        </p:txBody>
      </p:sp>
      <p:sp>
        <p:nvSpPr>
          <p:cNvPr id="8" name="TextBox 7"/>
          <p:cNvSpPr txBox="1"/>
          <p:nvPr/>
        </p:nvSpPr>
        <p:spPr>
          <a:xfrm>
            <a:off x="366996" y="1875234"/>
            <a:ext cx="3776380" cy="4782559"/>
          </a:xfrm>
          <a:prstGeom prst="rect">
            <a:avLst/>
          </a:prstGeom>
          <a:noFill/>
        </p:spPr>
        <p:txBody>
          <a:bodyPr wrap="square" lIns="64277" tIns="32139" rIns="64277" bIns="32139" rtlCol="0">
            <a:spAutoFit/>
          </a:bodyPr>
          <a:lstStyle/>
          <a:p>
            <a:pPr marL="401739" indent="-401739">
              <a:spcAft>
                <a:spcPts val="422"/>
              </a:spcAft>
              <a:buClr>
                <a:srgbClr val="972109"/>
              </a:buClr>
              <a:buFont typeface="Wingdings 2" pitchFamily="18" charset="2"/>
              <a:buChar char="ö"/>
            </a:pPr>
            <a:r>
              <a:rPr lang="en-US" sz="2200" dirty="0">
                <a:solidFill>
                  <a:srgbClr val="000000"/>
                </a:solidFill>
                <a:effectLst>
                  <a:outerShdw blurRad="60007" dist="310007" dir="7680000" sy="30000" kx="1300200" algn="ctr" rotWithShape="0">
                    <a:prstClr val="black">
                      <a:alpha val="32000"/>
                    </a:prstClr>
                  </a:outerShdw>
                </a:effectLst>
              </a:rPr>
              <a:t>That Jesus would die . . .</a:t>
            </a:r>
          </a:p>
          <a:p>
            <a:pPr marL="401739" indent="-401739">
              <a:spcAft>
                <a:spcPts val="422"/>
              </a:spcAft>
              <a:buClr>
                <a:srgbClr val="972109"/>
              </a:buClr>
              <a:buFont typeface="Wingdings 2" pitchFamily="18" charset="2"/>
              <a:buChar char="ö"/>
            </a:pPr>
            <a:r>
              <a:rPr lang="en-US" sz="2200" dirty="0">
                <a:solidFill>
                  <a:srgbClr val="000000"/>
                </a:solidFill>
                <a:effectLst>
                  <a:outerShdw blurRad="60007" dist="310007" dir="7680000" sy="30000" kx="1300200" algn="ctr" rotWithShape="0">
                    <a:prstClr val="black">
                      <a:alpha val="32000"/>
                    </a:prstClr>
                  </a:outerShdw>
                </a:effectLst>
              </a:rPr>
              <a:t>That His children will be conformed to the image of Jesus.</a:t>
            </a:r>
          </a:p>
          <a:p>
            <a:pPr marL="401739" indent="-401739">
              <a:spcAft>
                <a:spcPts val="422"/>
              </a:spcAft>
              <a:buClr>
                <a:srgbClr val="972109"/>
              </a:buClr>
              <a:buFont typeface="Wingdings 2" pitchFamily="18" charset="2"/>
              <a:buChar char="ö"/>
            </a:pPr>
            <a:r>
              <a:rPr lang="en-US" sz="2200" dirty="0">
                <a:solidFill>
                  <a:srgbClr val="000000"/>
                </a:solidFill>
                <a:effectLst>
                  <a:outerShdw blurRad="60007" dist="310007" dir="7680000" sy="30000" kx="1300200" algn="ctr" rotWithShape="0">
                    <a:prstClr val="black">
                      <a:alpha val="32000"/>
                    </a:prstClr>
                  </a:outerShdw>
                </a:effectLst>
              </a:rPr>
              <a:t>That the Gospel of Christ would be a mystery until He chose to reveal it.</a:t>
            </a:r>
          </a:p>
          <a:p>
            <a:pPr marL="401739" indent="-401739">
              <a:spcAft>
                <a:spcPts val="422"/>
              </a:spcAft>
              <a:buClr>
                <a:srgbClr val="972109"/>
              </a:buClr>
              <a:buFont typeface="Wingdings 2" pitchFamily="18" charset="2"/>
              <a:buChar char="ö"/>
            </a:pPr>
            <a:r>
              <a:rPr lang="en-US" sz="2200" dirty="0">
                <a:solidFill>
                  <a:srgbClr val="000000"/>
                </a:solidFill>
                <a:effectLst>
                  <a:outerShdw blurRad="60007" dist="310007" dir="7680000" sy="30000" kx="1300200" algn="ctr" rotWithShape="0">
                    <a:prstClr val="black">
                      <a:alpha val="32000"/>
                    </a:prstClr>
                  </a:outerShdw>
                </a:effectLst>
              </a:rPr>
              <a:t>That believers in Christ Jesus would be adopted as God's very own children.</a:t>
            </a:r>
          </a:p>
          <a:p>
            <a:pPr marL="401739" indent="-401739">
              <a:spcAft>
                <a:spcPts val="422"/>
              </a:spcAft>
              <a:buClr>
                <a:srgbClr val="972109"/>
              </a:buClr>
              <a:buFont typeface="Wingdings 2" pitchFamily="18" charset="2"/>
              <a:buChar char="ö"/>
            </a:pPr>
            <a:r>
              <a:rPr lang="en-US" sz="2200" dirty="0">
                <a:solidFill>
                  <a:srgbClr val="000000"/>
                </a:solidFill>
                <a:effectLst>
                  <a:outerShdw blurRad="60007" dist="310007" dir="7680000" sy="30000" kx="1300200" algn="ctr" rotWithShape="0">
                    <a:prstClr val="black">
                      <a:alpha val="32000"/>
                    </a:prstClr>
                  </a:outerShdw>
                </a:effectLst>
              </a:rPr>
              <a:t>That believers in Christ Jesus should be to the praise of God's glory.</a:t>
            </a:r>
          </a:p>
        </p:txBody>
      </p:sp>
      <p:sp>
        <p:nvSpPr>
          <p:cNvPr id="6" name="Rectangle 5"/>
          <p:cNvSpPr/>
          <p:nvPr/>
        </p:nvSpPr>
        <p:spPr>
          <a:xfrm>
            <a:off x="4839891" y="2035969"/>
            <a:ext cx="3661172" cy="3527408"/>
          </a:xfrm>
          <a:prstGeom prst="rect">
            <a:avLst/>
          </a:prstGeom>
        </p:spPr>
        <p:txBody>
          <a:bodyPr wrap="square" lIns="64277" tIns="32139" rIns="64277" bIns="32139">
            <a:spAutoFit/>
          </a:bodyPr>
          <a:lstStyle/>
          <a:p>
            <a:pPr algn="ctr"/>
            <a:r>
              <a:rPr lang="en-US" sz="2200" b="1" dirty="0">
                <a:solidFill>
                  <a:prstClr val="black"/>
                </a:solidFill>
                <a:effectLst>
                  <a:outerShdw blurRad="60007" dist="310007" dir="7680000" sy="30000" kx="1300200" algn="ctr" rotWithShape="0">
                    <a:prstClr val="black">
                      <a:alpha val="32000"/>
                    </a:prstClr>
                  </a:outerShdw>
                </a:effectLst>
              </a:rPr>
              <a:t>Ephesians 1:11-12 (NKJV) </a:t>
            </a:r>
            <a:r>
              <a:rPr lang="en-US" sz="2200" dirty="0">
                <a:solidFill>
                  <a:prstClr val="black"/>
                </a:solidFill>
                <a:effectLst>
                  <a:outerShdw blurRad="60007" dist="310007" dir="7680000" sy="30000" kx="1300200" algn="ctr" rotWithShape="0">
                    <a:prstClr val="black">
                      <a:alpha val="32000"/>
                    </a:prstClr>
                  </a:outerShdw>
                </a:effectLst>
              </a:rPr>
              <a:t/>
            </a:r>
            <a:br>
              <a:rPr lang="en-US" sz="2200" dirty="0">
                <a:solidFill>
                  <a:prstClr val="black"/>
                </a:solidFill>
                <a:effectLst>
                  <a:outerShdw blurRad="60007" dist="310007" dir="7680000" sy="30000" kx="1300200" algn="ctr" rotWithShape="0">
                    <a:prstClr val="black">
                      <a:alpha val="32000"/>
                    </a:prstClr>
                  </a:outerShdw>
                </a:effectLst>
              </a:rPr>
            </a:br>
            <a:r>
              <a:rPr lang="en-US" sz="2200" baseline="30000" dirty="0">
                <a:solidFill>
                  <a:prstClr val="black"/>
                </a:solidFill>
                <a:effectLst>
                  <a:outerShdw blurRad="60007" dist="310007" dir="7680000" sy="30000" kx="1300200" algn="ctr" rotWithShape="0">
                    <a:prstClr val="black">
                      <a:alpha val="32000"/>
                    </a:prstClr>
                  </a:outerShdw>
                </a:effectLst>
              </a:rPr>
              <a:t>11 </a:t>
            </a:r>
            <a:r>
              <a:rPr lang="en-US" sz="2200" dirty="0">
                <a:solidFill>
                  <a:prstClr val="black"/>
                </a:solidFill>
                <a:effectLst>
                  <a:outerShdw blurRad="60007" dist="310007" dir="7680000" sy="30000" kx="1300200" algn="ctr" rotWithShape="0">
                    <a:prstClr val="black">
                      <a:alpha val="32000"/>
                    </a:prstClr>
                  </a:outerShdw>
                </a:effectLst>
              </a:rPr>
              <a:t>In Him also we have obtained an inheritance, being predestined according to the purpose of Him who works all things according to the counsel of His will, </a:t>
            </a:r>
            <a:br>
              <a:rPr lang="en-US" sz="2200" dirty="0">
                <a:solidFill>
                  <a:prstClr val="black"/>
                </a:solidFill>
                <a:effectLst>
                  <a:outerShdw blurRad="60007" dist="310007" dir="7680000" sy="30000" kx="1300200" algn="ctr" rotWithShape="0">
                    <a:prstClr val="black">
                      <a:alpha val="32000"/>
                    </a:prstClr>
                  </a:outerShdw>
                </a:effectLst>
              </a:rPr>
            </a:br>
            <a:r>
              <a:rPr lang="en-US" sz="2200" baseline="30000" dirty="0">
                <a:solidFill>
                  <a:prstClr val="black"/>
                </a:solidFill>
                <a:effectLst>
                  <a:outerShdw blurRad="60007" dist="310007" dir="7680000" sy="30000" kx="1300200" algn="ctr" rotWithShape="0">
                    <a:prstClr val="black">
                      <a:alpha val="32000"/>
                    </a:prstClr>
                  </a:outerShdw>
                </a:effectLst>
              </a:rPr>
              <a:t>12 </a:t>
            </a:r>
            <a:r>
              <a:rPr lang="en-US" sz="2200" dirty="0">
                <a:solidFill>
                  <a:prstClr val="black"/>
                </a:solidFill>
                <a:effectLst>
                  <a:outerShdw blurRad="60007" dist="310007" dir="7680000" sy="30000" kx="1300200" algn="ctr" rotWithShape="0">
                    <a:prstClr val="black">
                      <a:alpha val="32000"/>
                    </a:prstClr>
                  </a:outerShdw>
                </a:effectLst>
              </a:rPr>
              <a:t>that we who first trusted in Christ should be to the praise of His glory. </a:t>
            </a:r>
          </a:p>
        </p:txBody>
      </p:sp>
      <p:sp>
        <p:nvSpPr>
          <p:cNvPr id="9" name="Rectangle 8"/>
          <p:cNvSpPr/>
          <p:nvPr/>
        </p:nvSpPr>
        <p:spPr>
          <a:xfrm>
            <a:off x="0" y="964407"/>
            <a:ext cx="9117898" cy="714138"/>
          </a:xfrm>
          <a:prstGeom prst="rect">
            <a:avLst/>
          </a:prstGeom>
        </p:spPr>
        <p:txBody>
          <a:bodyPr wrap="square" lIns="64277" tIns="32139" rIns="64277" bIns="32139">
            <a:spAutoFit/>
          </a:bodyPr>
          <a:lstStyle/>
          <a:p>
            <a:pPr algn="ctr"/>
            <a:r>
              <a:rPr lang="en-US" sz="4200" dirty="0">
                <a:ln w="18415" cmpd="sng">
                  <a:solidFill>
                    <a:srgbClr val="895D1D">
                      <a:lumMod val="60000"/>
                      <a:lumOff val="40000"/>
                    </a:srgbClr>
                  </a:solidFill>
                  <a:prstDash val="solid"/>
                </a:ln>
                <a:solidFill>
                  <a:srgbClr val="FFFFFF"/>
                </a:solidFill>
                <a:effectLst>
                  <a:outerShdw blurRad="63500" dir="3600000" algn="tl" rotWithShape="0">
                    <a:srgbClr val="000000">
                      <a:alpha val="70000"/>
                    </a:srgbClr>
                  </a:outerShdw>
                </a:effectLst>
                <a:latin typeface="Pythagoras" pitchFamily="2" charset="0"/>
              </a:rPr>
              <a:t>God Determined Before Time:</a:t>
            </a:r>
          </a:p>
        </p:txBody>
      </p:sp>
    </p:spTree>
    <p:extLst>
      <p:ext uri="{BB962C8B-B14F-4D97-AF65-F5344CB8AC3E}">
        <p14:creationId xmlns:p14="http://schemas.microsoft.com/office/powerpoint/2010/main" val="423175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04800" y="1328692"/>
            <a:ext cx="8534400" cy="4843508"/>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ED8736A-DAF6-4F9E-88E5-D6E9D03C5E73}" type="slidenum">
              <a:rPr lang="en-US" smtClean="0"/>
              <a:pPr/>
              <a:t>11</a:t>
            </a:fld>
            <a:endParaRPr lang="en-US"/>
          </a:p>
        </p:txBody>
      </p:sp>
      <p:sp>
        <p:nvSpPr>
          <p:cNvPr id="3" name="Rectangle 2"/>
          <p:cNvSpPr/>
          <p:nvPr/>
        </p:nvSpPr>
        <p:spPr>
          <a:xfrm>
            <a:off x="381000" y="1676400"/>
            <a:ext cx="8382000" cy="4478149"/>
          </a:xfrm>
          <a:prstGeom prst="rect">
            <a:avLst/>
          </a:prstGeom>
        </p:spPr>
        <p:txBody>
          <a:bodyPr wrap="square">
            <a:spAutoFit/>
          </a:bodyPr>
          <a:lstStyle/>
          <a:p>
            <a:pPr marL="285750" indent="-285750">
              <a:spcAft>
                <a:spcPts val="1200"/>
              </a:spcAft>
              <a:buClr>
                <a:schemeClr val="accent5"/>
              </a:buClr>
              <a:buFont typeface="Wingdings 2" pitchFamily="18" charset="2"/>
              <a:buChar char="è"/>
            </a:pPr>
            <a:r>
              <a:rPr lang="en-US" sz="2500" b="1" dirty="0">
                <a:solidFill>
                  <a:schemeClr val="bg1"/>
                </a:solidFill>
                <a:effectLst>
                  <a:outerShdw blurRad="60007" dist="310007" dir="7680000" sy="30000" kx="1300200" algn="ctr" rotWithShape="0">
                    <a:prstClr val="black">
                      <a:alpha val="32000"/>
                    </a:prstClr>
                  </a:outerShdw>
                </a:effectLst>
              </a:rPr>
              <a:t>Used as a noun, </a:t>
            </a:r>
            <a:r>
              <a:rPr lang="en-US" sz="2500" b="1" i="1" dirty="0" err="1">
                <a:solidFill>
                  <a:schemeClr val="bg1"/>
                </a:solidFill>
                <a:effectLst>
                  <a:outerShdw blurRad="60007" dist="310007" dir="7680000" sy="30000" kx="1300200" algn="ctr" rotWithShape="0">
                    <a:prstClr val="black">
                      <a:alpha val="32000"/>
                    </a:prstClr>
                  </a:outerShdw>
                </a:effectLst>
              </a:rPr>
              <a:t>eklektos</a:t>
            </a:r>
            <a:r>
              <a:rPr lang="en-US" sz="2500" b="1" dirty="0">
                <a:solidFill>
                  <a:schemeClr val="bg1"/>
                </a:solidFill>
                <a:effectLst>
                  <a:outerShdw blurRad="60007" dist="310007" dir="7680000" sy="30000" kx="1300200" algn="ctr" rotWithShape="0">
                    <a:prstClr val="black">
                      <a:alpha val="32000"/>
                    </a:prstClr>
                  </a:outerShdw>
                </a:effectLst>
              </a:rPr>
              <a:t> refers to the body of believers as God’s “chosen ones” or “the elect.” Thus, it has a corporate rather </a:t>
            </a:r>
            <a:r>
              <a:rPr lang="en-US" sz="2500" b="1" dirty="0" smtClean="0">
                <a:solidFill>
                  <a:schemeClr val="bg1"/>
                </a:solidFill>
                <a:effectLst>
                  <a:outerShdw blurRad="60007" dist="310007" dir="7680000" sy="30000" kx="1300200" algn="ctr" rotWithShape="0">
                    <a:prstClr val="black">
                      <a:alpha val="32000"/>
                    </a:prstClr>
                  </a:outerShdw>
                </a:effectLst>
              </a:rPr>
              <a:t>than </a:t>
            </a:r>
            <a:r>
              <a:rPr lang="en-US" sz="2500" b="1" dirty="0">
                <a:solidFill>
                  <a:schemeClr val="bg1"/>
                </a:solidFill>
                <a:effectLst>
                  <a:outerShdw blurRad="60007" dist="310007" dir="7680000" sy="30000" kx="1300200" algn="ctr" rotWithShape="0">
                    <a:prstClr val="black">
                      <a:alpha val="32000"/>
                    </a:prstClr>
                  </a:outerShdw>
                </a:effectLst>
              </a:rPr>
              <a:t>individual </a:t>
            </a:r>
            <a:r>
              <a:rPr lang="en-US" sz="2500" b="1" dirty="0" smtClean="0">
                <a:solidFill>
                  <a:schemeClr val="bg1"/>
                </a:solidFill>
                <a:effectLst>
                  <a:outerShdw blurRad="60007" dist="310007" dir="7680000" sy="30000" kx="1300200" algn="ctr" rotWithShape="0">
                    <a:prstClr val="black">
                      <a:alpha val="32000"/>
                    </a:prstClr>
                  </a:outerShdw>
                </a:effectLst>
              </a:rPr>
              <a:t>sense. The </a:t>
            </a:r>
            <a:r>
              <a:rPr lang="en-US" sz="2500" b="1" dirty="0">
                <a:solidFill>
                  <a:schemeClr val="bg1"/>
                </a:solidFill>
                <a:effectLst>
                  <a:outerShdw blurRad="60007" dist="310007" dir="7680000" sy="30000" kx="1300200" algn="ctr" rotWithShape="0">
                    <a:prstClr val="black">
                      <a:alpha val="32000"/>
                    </a:prstClr>
                  </a:outerShdw>
                </a:effectLst>
              </a:rPr>
              <a:t>church’s experience of salvation rests in the sovereign decision of God from beginning to end</a:t>
            </a:r>
            <a:r>
              <a:rPr lang="en-US" sz="2500" dirty="0" smtClean="0">
                <a:solidFill>
                  <a:schemeClr val="bg1"/>
                </a:solidFill>
                <a:effectLst>
                  <a:outerShdw blurRad="60007" dist="310007" dir="7680000" sy="30000" kx="1300200" algn="ctr" rotWithShape="0">
                    <a:prstClr val="black">
                      <a:alpha val="32000"/>
                    </a:prstClr>
                  </a:outerShdw>
                </a:effectLst>
              </a:rPr>
              <a:t>.</a:t>
            </a:r>
          </a:p>
          <a:p>
            <a:pPr marL="285750" indent="-285750">
              <a:spcAft>
                <a:spcPts val="1200"/>
              </a:spcAft>
              <a:buClr>
                <a:schemeClr val="accent5"/>
              </a:buClr>
              <a:buFont typeface="Wingdings 2" pitchFamily="18" charset="2"/>
              <a:buChar char="è"/>
            </a:pPr>
            <a:r>
              <a:rPr lang="en-US" sz="2500" b="1" i="1" dirty="0" err="1">
                <a:solidFill>
                  <a:schemeClr val="bg1"/>
                </a:solidFill>
                <a:effectLst>
                  <a:outerShdw blurRad="60007" dist="310007" dir="7680000" sy="30000" kx="1300200" algn="ctr" rotWithShape="0">
                    <a:prstClr val="black">
                      <a:alpha val="32000"/>
                    </a:prstClr>
                  </a:outerShdw>
                </a:effectLst>
              </a:rPr>
              <a:t>eklektos</a:t>
            </a:r>
            <a:r>
              <a:rPr lang="en-US" sz="2500" b="1" dirty="0">
                <a:solidFill>
                  <a:schemeClr val="bg1"/>
                </a:solidFill>
                <a:effectLst>
                  <a:outerShdw blurRad="60007" dist="310007" dir="7680000" sy="30000" kx="1300200" algn="ctr" rotWithShape="0">
                    <a:prstClr val="black">
                      <a:alpha val="32000"/>
                    </a:prstClr>
                  </a:outerShdw>
                </a:effectLst>
              </a:rPr>
              <a:t> can also refer to Jesus as the Chosen One </a:t>
            </a:r>
            <a:r>
              <a:rPr lang="en-US" sz="2500" b="1" dirty="0" smtClean="0">
                <a:solidFill>
                  <a:schemeClr val="bg1"/>
                </a:solidFill>
                <a:effectLst>
                  <a:outerShdw blurRad="60007" dist="310007" dir="7680000" sy="30000" kx="1300200" algn="ctr" rotWithShape="0">
                    <a:prstClr val="black">
                      <a:alpha val="32000"/>
                    </a:prstClr>
                  </a:outerShdw>
                </a:effectLst>
              </a:rPr>
              <a:t>(Isaiah 42:1; </a:t>
            </a:r>
            <a:r>
              <a:rPr lang="en-US" sz="2500" b="1" dirty="0" err="1" smtClean="0">
                <a:solidFill>
                  <a:schemeClr val="bg1"/>
                </a:solidFill>
                <a:effectLst>
                  <a:outerShdw blurRad="60007" dist="310007" dir="7680000" sy="30000" kx="1300200" algn="ctr" rotWithShape="0">
                    <a:prstClr val="black">
                      <a:alpha val="32000"/>
                    </a:prstClr>
                  </a:outerShdw>
                </a:effectLst>
              </a:rPr>
              <a:t>Lk</a:t>
            </a:r>
            <a:r>
              <a:rPr lang="en-US" sz="2500" b="1" dirty="0" smtClean="0">
                <a:solidFill>
                  <a:schemeClr val="bg1"/>
                </a:solidFill>
                <a:effectLst>
                  <a:outerShdw blurRad="60007" dist="310007" dir="7680000" sy="30000" kx="1300200" algn="ctr" rotWithShape="0">
                    <a:prstClr val="black">
                      <a:alpha val="32000"/>
                    </a:prstClr>
                  </a:outerShdw>
                </a:effectLst>
              </a:rPr>
              <a:t> </a:t>
            </a:r>
            <a:r>
              <a:rPr lang="en-US" sz="2500" b="1" dirty="0">
                <a:solidFill>
                  <a:schemeClr val="bg1"/>
                </a:solidFill>
                <a:effectLst>
                  <a:outerShdw blurRad="60007" dist="310007" dir="7680000" sy="30000" kx="1300200" algn="ctr" rotWithShape="0">
                    <a:prstClr val="black">
                      <a:alpha val="32000"/>
                    </a:prstClr>
                  </a:outerShdw>
                </a:effectLst>
              </a:rPr>
              <a:t>23:35). Even though he was a living stone rejected by most people, he is chosen by God (1 Pet. 2:4, 6). It is on Jesus as the cornerstone that the church, made up of living stones chosen by God, is built.</a:t>
            </a:r>
            <a:r>
              <a:rPr lang="en-US" sz="2500" dirty="0">
                <a:solidFill>
                  <a:schemeClr val="bg1"/>
                </a:solidFill>
                <a:effectLst>
                  <a:outerShdw blurRad="60007" dist="310007" dir="7680000" sy="30000" kx="1300200" algn="ctr" rotWithShape="0">
                    <a:prstClr val="black">
                      <a:alpha val="32000"/>
                    </a:prstClr>
                  </a:outerShdw>
                </a:effectLst>
              </a:rPr>
              <a:t> </a:t>
            </a:r>
          </a:p>
        </p:txBody>
      </p:sp>
      <p:sp>
        <p:nvSpPr>
          <p:cNvPr id="4" name="Rectangle 3"/>
          <p:cNvSpPr/>
          <p:nvPr/>
        </p:nvSpPr>
        <p:spPr>
          <a:xfrm>
            <a:off x="-1" y="-10136"/>
            <a:ext cx="9109355" cy="1338828"/>
          </a:xfrm>
          <a:prstGeom prst="rect">
            <a:avLst/>
          </a:prstGeom>
        </p:spPr>
        <p:txBody>
          <a:bodyPr wrap="square">
            <a:spAutoFit/>
            <a:scene3d>
              <a:camera prst="orthographicFront"/>
              <a:lightRig rig="threePt" dir="t"/>
            </a:scene3d>
            <a:sp3d extrusionH="57150">
              <a:bevelT w="38100" h="38100"/>
            </a:sp3d>
          </a:bodyPr>
          <a:lstStyle/>
          <a:p>
            <a:pPr lvl="0" algn="ctr"/>
            <a:r>
              <a:rPr lang="en-US" sz="8100" b="1" dirty="0">
                <a:ln w="11430"/>
                <a:solidFill>
                  <a:srgbClr val="895D1D">
                    <a:lumMod val="40000"/>
                    <a:lumOff val="60000"/>
                  </a:srgb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He Chose Us In Him</a:t>
            </a:r>
          </a:p>
        </p:txBody>
      </p:sp>
      <p:sp>
        <p:nvSpPr>
          <p:cNvPr id="5" name="Rectangle 4"/>
          <p:cNvSpPr/>
          <p:nvPr/>
        </p:nvSpPr>
        <p:spPr>
          <a:xfrm>
            <a:off x="5410200" y="6172200"/>
            <a:ext cx="3225178" cy="461665"/>
          </a:xfrm>
          <a:prstGeom prst="rect">
            <a:avLst/>
          </a:prstGeom>
        </p:spPr>
        <p:txBody>
          <a:bodyPr wrap="none">
            <a:spAutoFit/>
          </a:bodyPr>
          <a:lstStyle/>
          <a:p>
            <a:r>
              <a:rPr lang="en-US" sz="2400" dirty="0">
                <a:effectLst>
                  <a:outerShdw blurRad="50800" dist="38100" dir="2700000" algn="tl" rotWithShape="0">
                    <a:prstClr val="black">
                      <a:alpha val="40000"/>
                    </a:prstClr>
                  </a:outerShdw>
                </a:effectLst>
              </a:rPr>
              <a:t>See </a:t>
            </a:r>
            <a:r>
              <a:rPr lang="en-US" sz="2400" i="1" dirty="0">
                <a:effectLst>
                  <a:outerShdw blurRad="50800" dist="38100" dir="2700000" algn="tl" rotWithShape="0">
                    <a:prstClr val="black">
                      <a:alpha val="40000"/>
                    </a:prstClr>
                  </a:outerShdw>
                </a:effectLst>
              </a:rPr>
              <a:t>NIDNTT-A</a:t>
            </a:r>
            <a:r>
              <a:rPr lang="en-US" sz="2400" dirty="0">
                <a:effectLst>
                  <a:outerShdw blurRad="50800" dist="38100" dir="2700000" algn="tl" rotWithShape="0">
                    <a:prstClr val="black">
                      <a:alpha val="40000"/>
                    </a:prstClr>
                  </a:outerShdw>
                </a:effectLst>
              </a:rPr>
              <a:t>, 173–75.</a:t>
            </a:r>
          </a:p>
        </p:txBody>
      </p:sp>
    </p:spTree>
    <p:extLst>
      <p:ext uri="{BB962C8B-B14F-4D97-AF65-F5344CB8AC3E}">
        <p14:creationId xmlns:p14="http://schemas.microsoft.com/office/powerpoint/2010/main" val="301578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 y="-10136"/>
            <a:ext cx="9109355" cy="1338828"/>
          </a:xfrm>
          <a:prstGeom prst="rect">
            <a:avLst/>
          </a:prstGeom>
        </p:spPr>
        <p:txBody>
          <a:bodyPr wrap="square">
            <a:spAutoFit/>
            <a:scene3d>
              <a:camera prst="orthographicFront"/>
              <a:lightRig rig="threePt" dir="t"/>
            </a:scene3d>
            <a:sp3d extrusionH="57150">
              <a:bevelT w="38100" h="38100"/>
            </a:sp3d>
          </a:bodyPr>
          <a:lstStyle/>
          <a:p>
            <a:pPr algn="ctr"/>
            <a:r>
              <a:rPr lang="en-US" sz="8100" b="1" dirty="0">
                <a:ln w="11430"/>
                <a:solidFill>
                  <a:srgbClr val="895D1D">
                    <a:lumMod val="40000"/>
                    <a:lumOff val="60000"/>
                  </a:srgb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He Chose Us In Him</a:t>
            </a:r>
          </a:p>
        </p:txBody>
      </p:sp>
      <p:pic>
        <p:nvPicPr>
          <p:cNvPr id="8" name="Picture 7"/>
          <p:cNvPicPr>
            <a:picLocks noChangeAspect="1" noChangeArrowheads="1"/>
          </p:cNvPicPr>
          <p:nvPr/>
        </p:nvPicPr>
        <p:blipFill>
          <a:blip r:embed="rId3" cstate="print"/>
          <a:srcRect/>
          <a:stretch>
            <a:fillRect/>
          </a:stretch>
        </p:blipFill>
        <p:spPr bwMode="auto">
          <a:xfrm>
            <a:off x="4" y="964407"/>
            <a:ext cx="9109351" cy="5893594"/>
          </a:xfrm>
          <a:prstGeom prst="rect">
            <a:avLst/>
          </a:prstGeom>
          <a:noFill/>
          <a:ln w="9525">
            <a:noFill/>
            <a:miter lim="800000"/>
            <a:headEnd/>
            <a:tailEnd/>
          </a:ln>
          <a:effectLst/>
        </p:spPr>
      </p:pic>
      <p:sp>
        <p:nvSpPr>
          <p:cNvPr id="45" name="Rounded Rectangle 44"/>
          <p:cNvSpPr/>
          <p:nvPr/>
        </p:nvSpPr>
        <p:spPr>
          <a:xfrm>
            <a:off x="1734307" y="6223267"/>
            <a:ext cx="5615177" cy="51937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4277" tIns="32139" rIns="64277" bIns="32139" rtlCol="0" anchor="ctr"/>
          <a:lstStyle/>
          <a:p>
            <a:pPr algn="ctr"/>
            <a:r>
              <a:rPr lang="en-US" sz="2800" b="1" dirty="0">
                <a:ln w="12700">
                  <a:noFill/>
                  <a:prstDash val="solid"/>
                </a:ln>
                <a:solidFill>
                  <a:srgbClr val="895D1D">
                    <a:lumMod val="20000"/>
                    <a:lumOff val="80000"/>
                  </a:srgbClr>
                </a:solidFill>
                <a:effectLst>
                  <a:outerShdw blurRad="50800" dist="38100" dir="2700000" algn="tl" rotWithShape="0">
                    <a:prstClr val="black">
                      <a:alpha val="40000"/>
                    </a:prstClr>
                  </a:outerShdw>
                </a:effectLst>
                <a:latin typeface="Pythagoras" pitchFamily="2" charset="0"/>
              </a:rPr>
              <a:t>In Christ – The Chosen Sphere</a:t>
            </a:r>
          </a:p>
        </p:txBody>
      </p:sp>
      <p:sp>
        <p:nvSpPr>
          <p:cNvPr id="9" name="Slide Number Placeholder 3"/>
          <p:cNvSpPr>
            <a:spLocks noGrp="1"/>
          </p:cNvSpPr>
          <p:nvPr>
            <p:ph type="sldNum" sz="quarter" idx="12"/>
          </p:nvPr>
        </p:nvSpPr>
        <p:spPr/>
        <p:txBody>
          <a:bodyPr/>
          <a:lstStyle/>
          <a:p>
            <a:fld id="{487EC712-076B-4965-9971-9A050DADAAF1}" type="slidenum">
              <a:rPr lang="en-US">
                <a:solidFill>
                  <a:prstClr val="white"/>
                </a:solidFill>
              </a:rPr>
              <a:pPr/>
              <a:t>12</a:t>
            </a:fld>
            <a:endParaRPr lang="en-US" dirty="0">
              <a:solidFill>
                <a:prstClr val="white"/>
              </a:solidFill>
            </a:endParaRPr>
          </a:p>
        </p:txBody>
      </p:sp>
      <p:sp>
        <p:nvSpPr>
          <p:cNvPr id="4" name="Rectangle 3"/>
          <p:cNvSpPr/>
          <p:nvPr/>
        </p:nvSpPr>
        <p:spPr>
          <a:xfrm>
            <a:off x="990600" y="1339457"/>
            <a:ext cx="6974766" cy="4066015"/>
          </a:xfrm>
          <a:prstGeom prst="rect">
            <a:avLst/>
          </a:prstGeom>
        </p:spPr>
        <p:txBody>
          <a:bodyPr wrap="square" lIns="64277" tIns="32139" rIns="64277" bIns="32139">
            <a:spAutoFit/>
          </a:bodyPr>
          <a:lstStyle/>
          <a:p>
            <a:pPr algn="ctr"/>
            <a:r>
              <a:rPr lang="en-US" sz="2000" b="1" dirty="0">
                <a:solidFill>
                  <a:srgbClr val="000000"/>
                </a:solidFill>
                <a:latin typeface="Book Antiqua" pitchFamily="18" charset="0"/>
              </a:rPr>
              <a:t>Ephesians 1:1-6 (NKJV) </a:t>
            </a:r>
            <a:r>
              <a:rPr lang="en-US" sz="2000" dirty="0">
                <a:solidFill>
                  <a:srgbClr val="000000"/>
                </a:solidFill>
                <a:latin typeface="Book Antiqua" pitchFamily="18" charset="0"/>
              </a:rPr>
              <a:t/>
            </a:r>
            <a:br>
              <a:rPr lang="en-US" sz="2000" dirty="0">
                <a:solidFill>
                  <a:srgbClr val="000000"/>
                </a:solidFill>
                <a:latin typeface="Book Antiqua" pitchFamily="18" charset="0"/>
              </a:rPr>
            </a:br>
            <a:r>
              <a:rPr lang="en-US" sz="2000" baseline="30000" dirty="0">
                <a:solidFill>
                  <a:srgbClr val="000000"/>
                </a:solidFill>
                <a:latin typeface="Book Antiqua" pitchFamily="18" charset="0"/>
              </a:rPr>
              <a:t>1 </a:t>
            </a:r>
            <a:r>
              <a:rPr lang="en-US" sz="2000" dirty="0">
                <a:solidFill>
                  <a:srgbClr val="000000"/>
                </a:solidFill>
                <a:latin typeface="Book Antiqua" pitchFamily="18" charset="0"/>
              </a:rPr>
              <a:t>Paul, an apostle of Jesus Christ by the will of God, To the saints who are in Ephesus, and faithful </a:t>
            </a:r>
            <a:r>
              <a:rPr lang="en-US" sz="2000" u="sng" dirty="0">
                <a:solidFill>
                  <a:srgbClr val="000000"/>
                </a:solidFill>
                <a:latin typeface="Book Antiqua" pitchFamily="18" charset="0"/>
              </a:rPr>
              <a:t>in Christ Jesus:  </a:t>
            </a:r>
            <a:r>
              <a:rPr lang="en-US" sz="2000" baseline="30000" dirty="0">
                <a:solidFill>
                  <a:srgbClr val="000000"/>
                </a:solidFill>
                <a:latin typeface="Book Antiqua" pitchFamily="18" charset="0"/>
              </a:rPr>
              <a:t>2 </a:t>
            </a:r>
            <a:r>
              <a:rPr lang="en-US" sz="2000" dirty="0">
                <a:solidFill>
                  <a:srgbClr val="000000"/>
                </a:solidFill>
                <a:latin typeface="Book Antiqua" pitchFamily="18" charset="0"/>
              </a:rPr>
              <a:t>Grace to you and peace from God our Father and the Lord Jesus Christ. </a:t>
            </a:r>
            <a:r>
              <a:rPr lang="en-US" sz="2000" baseline="30000" dirty="0">
                <a:solidFill>
                  <a:srgbClr val="000000"/>
                </a:solidFill>
                <a:latin typeface="Book Antiqua" pitchFamily="18" charset="0"/>
              </a:rPr>
              <a:t>3 </a:t>
            </a:r>
            <a:r>
              <a:rPr lang="en-US" sz="2000" dirty="0">
                <a:solidFill>
                  <a:srgbClr val="000000"/>
                </a:solidFill>
                <a:latin typeface="Book Antiqua" pitchFamily="18" charset="0"/>
              </a:rPr>
              <a:t>Blessed </a:t>
            </a:r>
            <a:r>
              <a:rPr lang="en-US" sz="2000" i="1" dirty="0">
                <a:solidFill>
                  <a:srgbClr val="000000"/>
                </a:solidFill>
                <a:latin typeface="Book Antiqua" pitchFamily="18" charset="0"/>
              </a:rPr>
              <a:t>be</a:t>
            </a:r>
            <a:r>
              <a:rPr lang="en-US" sz="2000" dirty="0">
                <a:solidFill>
                  <a:srgbClr val="000000"/>
                </a:solidFill>
                <a:latin typeface="Book Antiqua" pitchFamily="18" charset="0"/>
              </a:rPr>
              <a:t> the God and Father of our Lord Jesus Christ, who has blessed us with every spiritual blessing in the heavenly </a:t>
            </a:r>
            <a:r>
              <a:rPr lang="en-US" sz="2000" i="1" dirty="0">
                <a:solidFill>
                  <a:srgbClr val="000000"/>
                </a:solidFill>
                <a:latin typeface="Book Antiqua" pitchFamily="18" charset="0"/>
              </a:rPr>
              <a:t>places</a:t>
            </a:r>
            <a:r>
              <a:rPr lang="en-US" sz="2000" dirty="0">
                <a:solidFill>
                  <a:srgbClr val="000000"/>
                </a:solidFill>
                <a:latin typeface="Book Antiqua" pitchFamily="18" charset="0"/>
              </a:rPr>
              <a:t> </a:t>
            </a:r>
            <a:r>
              <a:rPr lang="en-US" sz="2000" u="sng" dirty="0">
                <a:solidFill>
                  <a:srgbClr val="000000"/>
                </a:solidFill>
                <a:latin typeface="Book Antiqua" pitchFamily="18" charset="0"/>
              </a:rPr>
              <a:t>in Christ,</a:t>
            </a:r>
            <a:r>
              <a:rPr lang="en-US" sz="2000" dirty="0">
                <a:solidFill>
                  <a:srgbClr val="000000"/>
                </a:solidFill>
                <a:latin typeface="Book Antiqua" pitchFamily="18" charset="0"/>
              </a:rPr>
              <a:t> </a:t>
            </a:r>
            <a:r>
              <a:rPr lang="en-US" sz="2000" baseline="30000" dirty="0">
                <a:solidFill>
                  <a:srgbClr val="000000"/>
                </a:solidFill>
                <a:latin typeface="Book Antiqua" pitchFamily="18" charset="0"/>
              </a:rPr>
              <a:t>4 </a:t>
            </a:r>
            <a:r>
              <a:rPr lang="en-US" sz="2000" dirty="0">
                <a:solidFill>
                  <a:srgbClr val="000000"/>
                </a:solidFill>
                <a:latin typeface="Book Antiqua" pitchFamily="18" charset="0"/>
              </a:rPr>
              <a:t>just as He chose us </a:t>
            </a:r>
            <a:r>
              <a:rPr lang="en-US" sz="2000" u="sng" dirty="0">
                <a:solidFill>
                  <a:srgbClr val="000000"/>
                </a:solidFill>
                <a:latin typeface="Book Antiqua" pitchFamily="18" charset="0"/>
              </a:rPr>
              <a:t>in Him</a:t>
            </a:r>
            <a:r>
              <a:rPr lang="en-US" sz="2000" dirty="0">
                <a:solidFill>
                  <a:srgbClr val="000000"/>
                </a:solidFill>
                <a:latin typeface="Book Antiqua" pitchFamily="18" charset="0"/>
              </a:rPr>
              <a:t> before the foundation of the world, that we should be holy and without blame before Him in love, </a:t>
            </a:r>
            <a:r>
              <a:rPr lang="en-US" sz="2000" baseline="30000" dirty="0">
                <a:solidFill>
                  <a:srgbClr val="000000"/>
                </a:solidFill>
                <a:latin typeface="Book Antiqua" pitchFamily="18" charset="0"/>
              </a:rPr>
              <a:t>5 </a:t>
            </a:r>
            <a:r>
              <a:rPr lang="en-US" sz="2000" dirty="0">
                <a:solidFill>
                  <a:srgbClr val="000000"/>
                </a:solidFill>
                <a:latin typeface="Book Antiqua" pitchFamily="18" charset="0"/>
              </a:rPr>
              <a:t>having predestined us to adoption as sons by Jesus Christ to Himself, according to the good pleasure of His will, </a:t>
            </a:r>
            <a:r>
              <a:rPr lang="en-US" sz="2000" baseline="30000" dirty="0">
                <a:solidFill>
                  <a:srgbClr val="000000"/>
                </a:solidFill>
                <a:latin typeface="Book Antiqua" pitchFamily="18" charset="0"/>
              </a:rPr>
              <a:t>6 </a:t>
            </a:r>
            <a:r>
              <a:rPr lang="en-US" sz="2000" dirty="0">
                <a:solidFill>
                  <a:srgbClr val="000000"/>
                </a:solidFill>
                <a:latin typeface="Book Antiqua" pitchFamily="18" charset="0"/>
              </a:rPr>
              <a:t>to the praise of the glory of His grace, by which He has made us accepted </a:t>
            </a:r>
            <a:r>
              <a:rPr lang="en-US" sz="2000" u="sng" dirty="0">
                <a:solidFill>
                  <a:srgbClr val="000000"/>
                </a:solidFill>
                <a:latin typeface="Book Antiqua" pitchFamily="18" charset="0"/>
              </a:rPr>
              <a:t>in the Beloved. </a:t>
            </a:r>
          </a:p>
        </p:txBody>
      </p:sp>
      <p:sp>
        <p:nvSpPr>
          <p:cNvPr id="6" name="Line Callout 3 5"/>
          <p:cNvSpPr/>
          <p:nvPr/>
        </p:nvSpPr>
        <p:spPr>
          <a:xfrm>
            <a:off x="6072188" y="1093869"/>
            <a:ext cx="2784438" cy="430768"/>
          </a:xfrm>
          <a:prstGeom prst="borderCallout3">
            <a:avLst>
              <a:gd name="adj1" fmla="val 52671"/>
              <a:gd name="adj2" fmla="val -790"/>
              <a:gd name="adj3" fmla="val 66241"/>
              <a:gd name="adj4" fmla="val -6805"/>
              <a:gd name="adj5" fmla="val 133920"/>
              <a:gd name="adj6" fmla="val -14222"/>
              <a:gd name="adj7" fmla="val 214726"/>
              <a:gd name="adj8" fmla="val -20806"/>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277" tIns="32139" rIns="64277" bIns="32139" rtlCol="0" anchor="ctr"/>
          <a:lstStyle/>
          <a:p>
            <a:pPr algn="ctr"/>
            <a:r>
              <a:rPr lang="en-US" sz="2500" dirty="0">
                <a:ln w="18415" cmpd="sng">
                  <a:noFill/>
                  <a:prstDash val="solid"/>
                </a:ln>
                <a:solidFill>
                  <a:srgbClr val="FFFFFF"/>
                </a:solidFill>
                <a:effectLst>
                  <a:outerShdw blurRad="50800" dist="38100" dir="2700000" algn="tl" rotWithShape="0">
                    <a:prstClr val="black">
                      <a:alpha val="40000"/>
                    </a:prstClr>
                  </a:outerShdw>
                </a:effectLst>
              </a:rPr>
              <a:t>The Chosen Class</a:t>
            </a:r>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7358094" y="1821741"/>
              <a:ext cx="339441" cy="253"/>
            </p14:xfrm>
          </p:contentPart>
        </mc:Choice>
        <mc:Fallback xmlns="">
          <p:pic>
            <p:nvPicPr>
              <p:cNvPr id="7" name="Ink 6"/>
              <p:cNvPicPr/>
              <p:nvPr/>
            </p:nvPicPr>
            <p:blipFill>
              <a:blip r:embed="rId5"/>
              <a:stretch>
                <a:fillRect/>
              </a:stretch>
            </p:blipFill>
            <p:spPr>
              <a:xfrm>
                <a:off x="10464840" y="2590920"/>
                <a:ext cx="482760" cy="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1410923" y="2160928"/>
              <a:ext cx="598641" cy="253"/>
            </p14:xfrm>
          </p:contentPart>
        </mc:Choice>
        <mc:Fallback xmlns="">
          <p:pic>
            <p:nvPicPr>
              <p:cNvPr id="10" name="Ink 9"/>
              <p:cNvPicPr/>
              <p:nvPr/>
            </p:nvPicPr>
            <p:blipFill>
              <a:blip r:embed="rId7"/>
              <a:stretch>
                <a:fillRect/>
              </a:stretch>
            </p:blipFill>
            <p:spPr>
              <a:xfrm>
                <a:off x="2006640" y="3073320"/>
                <a:ext cx="851400" cy="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p14:cNvContentPartPr/>
              <p14:nvPr/>
            </p14:nvContentPartPr>
            <p14:xfrm>
              <a:off x="4375519" y="2143209"/>
              <a:ext cx="1294988" cy="253"/>
            </p14:xfrm>
          </p:contentPart>
        </mc:Choice>
        <mc:Fallback xmlns="">
          <p:pic>
            <p:nvPicPr>
              <p:cNvPr id="13" name="Ink 12"/>
              <p:cNvPicPr/>
              <p:nvPr/>
            </p:nvPicPr>
            <p:blipFill>
              <a:blip r:embed="rId9"/>
              <a:stretch>
                <a:fillRect/>
              </a:stretch>
            </p:blipFill>
            <p:spPr>
              <a:xfrm>
                <a:off x="6222960" y="3048120"/>
                <a:ext cx="184176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p14:cNvContentPartPr/>
              <p14:nvPr/>
            </p14:nvContentPartPr>
            <p14:xfrm>
              <a:off x="5741887" y="2143129"/>
              <a:ext cx="1607597" cy="9113"/>
            </p14:xfrm>
          </p:contentPart>
        </mc:Choice>
        <mc:Fallback xmlns="">
          <p:pic>
            <p:nvPicPr>
              <p:cNvPr id="15" name="Ink 14"/>
              <p:cNvPicPr/>
              <p:nvPr/>
            </p:nvPicPr>
            <p:blipFill>
              <a:blip r:embed="rId11"/>
              <a:stretch>
                <a:fillRect/>
              </a:stretch>
            </p:blipFill>
            <p:spPr>
              <a:xfrm>
                <a:off x="8166240" y="3048000"/>
                <a:ext cx="22863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p14:cNvContentPartPr/>
              <p14:nvPr/>
            </p14:nvContentPartPr>
            <p14:xfrm>
              <a:off x="4893416" y="3045095"/>
              <a:ext cx="268313" cy="253"/>
            </p14:xfrm>
          </p:contentPart>
        </mc:Choice>
        <mc:Fallback xmlns="">
          <p:pic>
            <p:nvPicPr>
              <p:cNvPr id="17" name="Ink 16"/>
              <p:cNvPicPr/>
              <p:nvPr/>
            </p:nvPicPr>
            <p:blipFill>
              <a:blip r:embed="rId13"/>
              <a:stretch>
                <a:fillRect/>
              </a:stretch>
            </p:blipFill>
            <p:spPr>
              <a:xfrm>
                <a:off x="6959520" y="4330800"/>
                <a:ext cx="38160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p14:cNvContentPartPr/>
              <p14:nvPr/>
            </p14:nvContentPartPr>
            <p14:xfrm>
              <a:off x="4572000" y="3428747"/>
              <a:ext cx="955800" cy="253"/>
            </p14:xfrm>
          </p:contentPart>
        </mc:Choice>
        <mc:Fallback xmlns="">
          <p:pic>
            <p:nvPicPr>
              <p:cNvPr id="19" name="Ink 18"/>
              <p:cNvPicPr/>
              <p:nvPr/>
            </p:nvPicPr>
            <p:blipFill>
              <a:blip r:embed="rId15"/>
              <a:stretch>
                <a:fillRect/>
              </a:stretch>
            </p:blipFill>
            <p:spPr>
              <a:xfrm>
                <a:off x="4556160" y="3384219"/>
                <a:ext cx="987480" cy="8930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p14:cNvContentPartPr/>
              <p14:nvPr/>
            </p14:nvContentPartPr>
            <p14:xfrm>
              <a:off x="5813269" y="3027122"/>
              <a:ext cx="1536216" cy="27084"/>
            </p14:xfrm>
          </p:contentPart>
        </mc:Choice>
        <mc:Fallback xmlns="">
          <p:pic>
            <p:nvPicPr>
              <p:cNvPr id="20" name="Ink 19"/>
              <p:cNvPicPr/>
              <p:nvPr/>
            </p:nvPicPr>
            <p:blipFill>
              <a:blip r:embed="rId17"/>
              <a:stretch>
                <a:fillRect/>
              </a:stretch>
            </p:blipFill>
            <p:spPr>
              <a:xfrm>
                <a:off x="8267760" y="4305240"/>
                <a:ext cx="21848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p14:cNvContentPartPr/>
              <p14:nvPr/>
            </p14:nvContentPartPr>
            <p14:xfrm>
              <a:off x="1169690" y="3330876"/>
              <a:ext cx="857588" cy="9113"/>
            </p14:xfrm>
          </p:contentPart>
        </mc:Choice>
        <mc:Fallback xmlns="">
          <p:pic>
            <p:nvPicPr>
              <p:cNvPr id="21" name="Ink 20"/>
              <p:cNvPicPr/>
              <p:nvPr/>
            </p:nvPicPr>
            <p:blipFill>
              <a:blip r:embed="rId19"/>
              <a:stretch>
                <a:fillRect/>
              </a:stretch>
            </p:blipFill>
            <p:spPr>
              <a:xfrm>
                <a:off x="1663560" y="4737240"/>
                <a:ext cx="12196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p14:cNvContentPartPr/>
              <p14:nvPr/>
            </p14:nvContentPartPr>
            <p14:xfrm>
              <a:off x="6633853" y="3352547"/>
              <a:ext cx="1214747" cy="253"/>
            </p14:xfrm>
          </p:contentPart>
        </mc:Choice>
        <mc:Fallback xmlns="">
          <p:pic>
            <p:nvPicPr>
              <p:cNvPr id="22" name="Ink 21"/>
              <p:cNvPicPr/>
              <p:nvPr/>
            </p:nvPicPr>
            <p:blipFill>
              <a:blip r:embed="rId21"/>
              <a:stretch>
                <a:fillRect/>
              </a:stretch>
            </p:blipFill>
            <p:spPr>
              <a:xfrm>
                <a:off x="6618016" y="3308019"/>
                <a:ext cx="1246420" cy="8930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p14:cNvContentPartPr/>
              <p14:nvPr/>
            </p14:nvContentPartPr>
            <p14:xfrm>
              <a:off x="1239797" y="3657600"/>
              <a:ext cx="741403" cy="17972"/>
            </p14:xfrm>
          </p:contentPart>
        </mc:Choice>
        <mc:Fallback xmlns="">
          <p:pic>
            <p:nvPicPr>
              <p:cNvPr id="23" name="Ink 22"/>
              <p:cNvPicPr/>
              <p:nvPr/>
            </p:nvPicPr>
            <p:blipFill>
              <a:blip r:embed="rId23"/>
              <a:stretch>
                <a:fillRect/>
              </a:stretch>
            </p:blipFill>
            <p:spPr>
              <a:xfrm>
                <a:off x="1223954" y="3594339"/>
                <a:ext cx="773090" cy="14449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p14:cNvContentPartPr/>
              <p14:nvPr/>
            </p14:nvContentPartPr>
            <p14:xfrm>
              <a:off x="2895600" y="4267200"/>
              <a:ext cx="268313" cy="9113"/>
            </p14:xfrm>
          </p:contentPart>
        </mc:Choice>
        <mc:Fallback xmlns="">
          <p:pic>
            <p:nvPicPr>
              <p:cNvPr id="24" name="Ink 23"/>
              <p:cNvPicPr/>
              <p:nvPr/>
            </p:nvPicPr>
            <p:blipFill>
              <a:blip r:embed="rId25"/>
              <a:stretch>
                <a:fillRect/>
              </a:stretch>
            </p:blipFill>
            <p:spPr>
              <a:xfrm>
                <a:off x="2879775" y="4205512"/>
                <a:ext cx="299964" cy="13248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p14:cNvContentPartPr/>
              <p14:nvPr/>
            </p14:nvContentPartPr>
            <p14:xfrm>
              <a:off x="3581400" y="4298597"/>
              <a:ext cx="3804469" cy="44803"/>
            </p14:xfrm>
          </p:contentPart>
        </mc:Choice>
        <mc:Fallback xmlns="">
          <p:pic>
            <p:nvPicPr>
              <p:cNvPr id="25" name="Ink 24"/>
              <p:cNvPicPr/>
              <p:nvPr/>
            </p:nvPicPr>
            <p:blipFill>
              <a:blip r:embed="rId27"/>
              <a:stretch>
                <a:fillRect/>
              </a:stretch>
            </p:blipFill>
            <p:spPr>
              <a:xfrm>
                <a:off x="3565560" y="4235006"/>
                <a:ext cx="3836149" cy="17198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p14:cNvContentPartPr/>
              <p14:nvPr/>
            </p14:nvContentPartPr>
            <p14:xfrm>
              <a:off x="1219200" y="4571747"/>
              <a:ext cx="821644" cy="253"/>
            </p14:xfrm>
          </p:contentPart>
        </mc:Choice>
        <mc:Fallback xmlns="">
          <p:pic>
            <p:nvPicPr>
              <p:cNvPr id="26" name="Ink 25"/>
              <p:cNvPicPr/>
              <p:nvPr/>
            </p:nvPicPr>
            <p:blipFill>
              <a:blip r:embed="rId29"/>
              <a:stretch>
                <a:fillRect/>
              </a:stretch>
            </p:blipFill>
            <p:spPr>
              <a:xfrm>
                <a:off x="1203358" y="4527219"/>
                <a:ext cx="853329" cy="89309"/>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Ink 26"/>
              <p14:cNvContentPartPr/>
              <p14:nvPr/>
            </p14:nvContentPartPr>
            <p14:xfrm>
              <a:off x="5943600" y="4876800"/>
              <a:ext cx="1750359" cy="253"/>
            </p14:xfrm>
          </p:contentPart>
        </mc:Choice>
        <mc:Fallback xmlns="">
          <p:pic>
            <p:nvPicPr>
              <p:cNvPr id="27" name="Ink 26"/>
              <p:cNvPicPr/>
              <p:nvPr/>
            </p:nvPicPr>
            <p:blipFill>
              <a:blip r:embed="rId31"/>
              <a:stretch>
                <a:fillRect/>
              </a:stretch>
            </p:blipFill>
            <p:spPr>
              <a:xfrm>
                <a:off x="5927760" y="4832272"/>
                <a:ext cx="1782040" cy="89309"/>
              </a:xfrm>
              <a:prstGeom prst="rect">
                <a:avLst/>
              </a:prstGeom>
            </p:spPr>
          </p:pic>
        </mc:Fallback>
      </mc:AlternateContent>
      <p:sp>
        <p:nvSpPr>
          <p:cNvPr id="29" name="Line Callout 3 28"/>
          <p:cNvSpPr/>
          <p:nvPr/>
        </p:nvSpPr>
        <p:spPr>
          <a:xfrm>
            <a:off x="154185" y="1196249"/>
            <a:ext cx="2784438" cy="430768"/>
          </a:xfrm>
          <a:prstGeom prst="borderCallout3">
            <a:avLst>
              <a:gd name="adj1" fmla="val 106945"/>
              <a:gd name="adj2" fmla="val 49589"/>
              <a:gd name="adj3" fmla="val 184965"/>
              <a:gd name="adj4" fmla="val 75585"/>
              <a:gd name="adj5" fmla="val 296742"/>
              <a:gd name="adj6" fmla="val 95982"/>
              <a:gd name="adj7" fmla="val 425038"/>
              <a:gd name="adj8" fmla="val 16968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277" tIns="32139" rIns="64277" bIns="32139" rtlCol="0" anchor="ctr"/>
          <a:lstStyle/>
          <a:p>
            <a:pPr algn="ctr"/>
            <a:r>
              <a:rPr lang="en-US" sz="2500" dirty="0">
                <a:ln w="18415" cmpd="sng">
                  <a:noFill/>
                  <a:prstDash val="solid"/>
                </a:ln>
                <a:solidFill>
                  <a:srgbClr val="FFFFFF"/>
                </a:solidFill>
                <a:effectLst>
                  <a:outerShdw blurRad="50800" dist="38100" dir="2700000" algn="tl" rotWithShape="0">
                    <a:prstClr val="black">
                      <a:alpha val="40000"/>
                    </a:prstClr>
                  </a:outerShdw>
                </a:effectLst>
              </a:rPr>
              <a:t>The Blessed Class</a:t>
            </a:r>
          </a:p>
        </p:txBody>
      </p:sp>
      <p:sp>
        <p:nvSpPr>
          <p:cNvPr id="30" name="Line Callout 3 29"/>
          <p:cNvSpPr/>
          <p:nvPr/>
        </p:nvSpPr>
        <p:spPr>
          <a:xfrm>
            <a:off x="342088" y="5342953"/>
            <a:ext cx="2784438" cy="430768"/>
          </a:xfrm>
          <a:prstGeom prst="borderCallout3">
            <a:avLst>
              <a:gd name="adj1" fmla="val -4995"/>
              <a:gd name="adj2" fmla="val 48539"/>
              <a:gd name="adj3" fmla="val -89797"/>
              <a:gd name="adj4" fmla="val 58267"/>
              <a:gd name="adj5" fmla="val -218862"/>
              <a:gd name="adj6" fmla="val 67645"/>
              <a:gd name="adj7" fmla="val -243565"/>
              <a:gd name="adj8" fmla="val 11020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277" tIns="32139" rIns="64277" bIns="32139" rtlCol="0" anchor="ctr"/>
          <a:lstStyle/>
          <a:p>
            <a:pPr algn="ctr"/>
            <a:r>
              <a:rPr lang="en-US" sz="2500" dirty="0">
                <a:ln w="18415" cmpd="sng">
                  <a:noFill/>
                  <a:prstDash val="solid"/>
                </a:ln>
                <a:solidFill>
                  <a:srgbClr val="FFFFFF"/>
                </a:solidFill>
                <a:effectLst>
                  <a:outerShdw blurRad="50800" dist="38100" dir="2700000" algn="tl" rotWithShape="0">
                    <a:prstClr val="black">
                      <a:alpha val="40000"/>
                    </a:prstClr>
                  </a:outerShdw>
                </a:effectLst>
              </a:rPr>
              <a:t>The Adopted Class</a:t>
            </a:r>
          </a:p>
        </p:txBody>
      </p:sp>
      <p:sp>
        <p:nvSpPr>
          <p:cNvPr id="31" name="Line Callout 3 30"/>
          <p:cNvSpPr/>
          <p:nvPr/>
        </p:nvSpPr>
        <p:spPr>
          <a:xfrm>
            <a:off x="5759606" y="5357812"/>
            <a:ext cx="2990704" cy="750094"/>
          </a:xfrm>
          <a:prstGeom prst="borderCallout3">
            <a:avLst>
              <a:gd name="adj1" fmla="val 5181"/>
              <a:gd name="adj2" fmla="val 50059"/>
              <a:gd name="adj3" fmla="val -13571"/>
              <a:gd name="adj4" fmla="val 58073"/>
              <a:gd name="adj5" fmla="val -33214"/>
              <a:gd name="adj6" fmla="val 62132"/>
              <a:gd name="adj7" fmla="val -44891"/>
              <a:gd name="adj8" fmla="val 60224"/>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277" tIns="32139" rIns="64277" bIns="32139" rtlCol="0" anchor="ctr"/>
          <a:lstStyle/>
          <a:p>
            <a:pPr algn="ctr"/>
            <a:r>
              <a:rPr lang="en-US" sz="2500" dirty="0">
                <a:ln w="18415" cmpd="sng">
                  <a:noFill/>
                  <a:prstDash val="solid"/>
                </a:ln>
                <a:solidFill>
                  <a:srgbClr val="FFFFFF"/>
                </a:solidFill>
                <a:effectLst>
                  <a:outerShdw blurRad="50800" dist="38100" dir="2700000" algn="tl" rotWithShape="0">
                    <a:prstClr val="black">
                      <a:alpha val="40000"/>
                    </a:prstClr>
                  </a:outerShdw>
                </a:effectLst>
              </a:rPr>
              <a:t>The Accepted Class</a:t>
            </a:r>
          </a:p>
          <a:p>
            <a:pPr algn="ctr"/>
            <a:r>
              <a:rPr lang="en-US" sz="2000" i="1" dirty="0">
                <a:ln w="18415" cmpd="sng">
                  <a:noFill/>
                  <a:prstDash val="solid"/>
                </a:ln>
                <a:solidFill>
                  <a:srgbClr val="FFFFFF"/>
                </a:solidFill>
                <a:effectLst>
                  <a:outerShdw blurRad="50800" dist="38100" dir="2700000" algn="tl" rotWithShape="0">
                    <a:prstClr val="black">
                      <a:alpha val="40000"/>
                    </a:prstClr>
                  </a:outerShdw>
                </a:effectLst>
              </a:rPr>
              <a:t>Isaiah 42:1</a:t>
            </a:r>
          </a:p>
        </p:txBody>
      </p:sp>
      <mc:AlternateContent xmlns:mc="http://schemas.openxmlformats.org/markup-compatibility/2006" xmlns:p14="http://schemas.microsoft.com/office/powerpoint/2010/main">
        <mc:Choice Requires="p14">
          <p:contentPart p14:bwMode="auto" r:id="rId32">
            <p14:nvContentPartPr>
              <p14:cNvPr id="32" name="Ink 31"/>
              <p14:cNvContentPartPr/>
              <p14:nvPr/>
            </p14:nvContentPartPr>
            <p14:xfrm>
              <a:off x="3124200" y="5181600"/>
              <a:ext cx="937828" cy="253"/>
            </p14:xfrm>
          </p:contentPart>
        </mc:Choice>
        <mc:Fallback xmlns="">
          <p:pic>
            <p:nvPicPr>
              <p:cNvPr id="32" name="Ink 31"/>
              <p:cNvPicPr/>
              <p:nvPr/>
            </p:nvPicPr>
            <p:blipFill>
              <a:blip r:embed="rId33"/>
              <a:stretch>
                <a:fillRect/>
              </a:stretch>
            </p:blipFill>
            <p:spPr>
              <a:xfrm>
                <a:off x="3108360" y="5137072"/>
                <a:ext cx="969509" cy="8930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Ink 32"/>
              <p14:cNvContentPartPr/>
              <p14:nvPr/>
            </p14:nvContentPartPr>
            <p14:xfrm>
              <a:off x="4191000" y="5181600"/>
              <a:ext cx="1562794" cy="9113"/>
            </p14:xfrm>
          </p:contentPart>
        </mc:Choice>
        <mc:Fallback xmlns="">
          <p:pic>
            <p:nvPicPr>
              <p:cNvPr id="33" name="Ink 32"/>
              <p:cNvPicPr/>
              <p:nvPr/>
            </p:nvPicPr>
            <p:blipFill>
              <a:blip r:embed="rId35"/>
              <a:stretch>
                <a:fillRect/>
              </a:stretch>
            </p:blipFill>
            <p:spPr>
              <a:xfrm>
                <a:off x="4175160" y="5119912"/>
                <a:ext cx="1594475" cy="132489"/>
              </a:xfrm>
              <a:prstGeom prst="rect">
                <a:avLst/>
              </a:prstGeom>
            </p:spPr>
          </p:pic>
        </mc:Fallback>
      </mc:AlternateContent>
      <p:cxnSp>
        <p:nvCxnSpPr>
          <p:cNvPr id="36" name="Elbow Connector 35"/>
          <p:cNvCxnSpPr/>
          <p:nvPr/>
        </p:nvCxnSpPr>
        <p:spPr>
          <a:xfrm rot="5400000" flipH="1" flipV="1">
            <a:off x="7173750" y="2012728"/>
            <a:ext cx="1583232" cy="607050"/>
          </a:xfrm>
          <a:prstGeom prst="bentConnector3">
            <a:avLst>
              <a:gd name="adj1" fmla="val 27762"/>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184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anim calcmode="lin" valueType="num">
                                      <p:cBhvr>
                                        <p:cTn id="20" dur="1000" fill="hold"/>
                                        <p:tgtEl>
                                          <p:spTgt spid="45"/>
                                        </p:tgtEl>
                                        <p:attrNameLst>
                                          <p:attrName>ppt_x</p:attrName>
                                        </p:attrNameLst>
                                      </p:cBhvr>
                                      <p:tavLst>
                                        <p:tav tm="0">
                                          <p:val>
                                            <p:strVal val="#ppt_x"/>
                                          </p:val>
                                        </p:tav>
                                        <p:tav tm="100000">
                                          <p:val>
                                            <p:strVal val="#ppt_x"/>
                                          </p:val>
                                        </p:tav>
                                      </p:tavLst>
                                    </p:anim>
                                    <p:anim calcmode="lin" valueType="num">
                                      <p:cBhvr>
                                        <p:cTn id="2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par>
                                <p:cTn id="63" presetID="10"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 y="-10136"/>
            <a:ext cx="9109355" cy="1338828"/>
          </a:xfrm>
          <a:prstGeom prst="rect">
            <a:avLst/>
          </a:prstGeom>
        </p:spPr>
        <p:txBody>
          <a:bodyPr wrap="square">
            <a:spAutoFit/>
            <a:scene3d>
              <a:camera prst="orthographicFront"/>
              <a:lightRig rig="threePt" dir="t"/>
            </a:scene3d>
            <a:sp3d extrusionH="57150">
              <a:bevelT w="38100" h="38100"/>
            </a:sp3d>
          </a:bodyPr>
          <a:lstStyle/>
          <a:p>
            <a:pPr algn="ctr"/>
            <a:r>
              <a:rPr lang="en-US" sz="8100" b="1" dirty="0">
                <a:ln w="11430"/>
                <a:solidFill>
                  <a:srgbClr val="895D1D">
                    <a:lumMod val="40000"/>
                    <a:lumOff val="60000"/>
                  </a:srgb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He Chose Us In Him</a:t>
            </a:r>
          </a:p>
        </p:txBody>
      </p:sp>
      <p:sp>
        <p:nvSpPr>
          <p:cNvPr id="2" name="Slide Number Placeholder 1"/>
          <p:cNvSpPr>
            <a:spLocks noGrp="1"/>
          </p:cNvSpPr>
          <p:nvPr>
            <p:ph type="sldNum" sz="quarter" idx="12"/>
          </p:nvPr>
        </p:nvSpPr>
        <p:spPr/>
        <p:txBody>
          <a:bodyPr/>
          <a:lstStyle/>
          <a:p>
            <a:fld id="{CED8736A-DAF6-4F9E-88E5-D6E9D03C5E73}" type="slidenum">
              <a:rPr lang="en-US" smtClean="0">
                <a:solidFill>
                  <a:prstClr val="white"/>
                </a:solidFill>
              </a:rPr>
              <a:pPr/>
              <a:t>13</a:t>
            </a:fld>
            <a:endParaRPr lang="en-US" dirty="0">
              <a:solidFill>
                <a:prstClr val="white"/>
              </a:solidFill>
            </a:endParaRPr>
          </a:p>
        </p:txBody>
      </p:sp>
      <p:pic>
        <p:nvPicPr>
          <p:cNvPr id="4" name="Picture 3"/>
          <p:cNvPicPr>
            <a:picLocks noChangeAspect="1" noChangeArrowheads="1"/>
          </p:cNvPicPr>
          <p:nvPr/>
        </p:nvPicPr>
        <p:blipFill>
          <a:blip r:embed="rId3" cstate="print"/>
          <a:srcRect/>
          <a:stretch>
            <a:fillRect/>
          </a:stretch>
        </p:blipFill>
        <p:spPr bwMode="auto">
          <a:xfrm>
            <a:off x="4" y="964407"/>
            <a:ext cx="9109351" cy="5893594"/>
          </a:xfrm>
          <a:prstGeom prst="rect">
            <a:avLst/>
          </a:prstGeom>
          <a:noFill/>
          <a:ln w="9525">
            <a:noFill/>
            <a:miter lim="800000"/>
            <a:headEnd/>
            <a:tailEnd/>
          </a:ln>
          <a:effectLst/>
        </p:spPr>
      </p:pic>
      <p:sp>
        <p:nvSpPr>
          <p:cNvPr id="5" name="Rectangle 4"/>
          <p:cNvSpPr/>
          <p:nvPr/>
        </p:nvSpPr>
        <p:spPr>
          <a:xfrm>
            <a:off x="1013222" y="1393031"/>
            <a:ext cx="6911578" cy="4066001"/>
          </a:xfrm>
          <a:prstGeom prst="rect">
            <a:avLst/>
          </a:prstGeom>
        </p:spPr>
        <p:txBody>
          <a:bodyPr wrap="square" lIns="64277" tIns="32139" rIns="64277" bIns="32139">
            <a:spAutoFit/>
          </a:bodyPr>
          <a:lstStyle/>
          <a:p>
            <a:pPr algn="ctr"/>
            <a:r>
              <a:rPr lang="en-US" sz="2000" b="1" dirty="0">
                <a:solidFill>
                  <a:srgbClr val="000000"/>
                </a:solidFill>
                <a:effectLst>
                  <a:outerShdw blurRad="60007" dist="310007" dir="7680000" sy="30000" kx="1300200" algn="ctr" rotWithShape="0">
                    <a:prstClr val="black">
                      <a:alpha val="32000"/>
                    </a:prstClr>
                  </a:outerShdw>
                </a:effectLst>
                <a:latin typeface="Berlin Sans FB Demi" pitchFamily="34" charset="0"/>
              </a:rPr>
              <a:t>Ephesians 1:7-12 (NKJV) </a:t>
            </a:r>
            <a:r>
              <a:rPr lang="en-US" sz="2000" dirty="0">
                <a:solidFill>
                  <a:srgbClr val="000000"/>
                </a:solidFill>
                <a:effectLst>
                  <a:outerShdw blurRad="60007" dist="310007" dir="7680000" sy="30000" kx="1300200" algn="ctr" rotWithShape="0">
                    <a:prstClr val="black">
                      <a:alpha val="32000"/>
                    </a:prstClr>
                  </a:outerShdw>
                </a:effectLst>
                <a:latin typeface="Berlin Sans FB Demi" pitchFamily="34" charset="0"/>
              </a:rPr>
              <a:t/>
            </a:r>
            <a:br>
              <a:rPr lang="en-US" sz="2000" dirty="0">
                <a:solidFill>
                  <a:srgbClr val="000000"/>
                </a:solidFill>
                <a:effectLst>
                  <a:outerShdw blurRad="60007" dist="310007" dir="7680000" sy="30000" kx="1300200" algn="ctr" rotWithShape="0">
                    <a:prstClr val="black">
                      <a:alpha val="32000"/>
                    </a:prstClr>
                  </a:outerShdw>
                </a:effectLst>
                <a:latin typeface="Berlin Sans FB Demi" pitchFamily="34" charset="0"/>
              </a:rPr>
            </a:b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7 </a:t>
            </a:r>
            <a:r>
              <a:rPr lang="en-US" sz="2000" u="sng" dirty="0">
                <a:solidFill>
                  <a:srgbClr val="000000"/>
                </a:solidFill>
                <a:effectLst>
                  <a:outerShdw blurRad="60007" dist="310007" dir="7680000" sy="30000" kx="1300200" algn="ctr" rotWithShape="0">
                    <a:prstClr val="black">
                      <a:alpha val="32000"/>
                    </a:prstClr>
                  </a:outerShdw>
                </a:effectLst>
                <a:latin typeface="Book Antiqua" pitchFamily="18" charset="0"/>
              </a:rPr>
              <a:t>In Him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we have redemption through His blood, the forgiveness of sins, according to the riches of His grace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8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which He made to abound toward us in all wisdom and prudence,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9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having made known to us the mystery of His will, according to His good pleasure which He purposed in Himself,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10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that in the dispensation of the fullness of the times He might gather together in one all things </a:t>
            </a:r>
            <a:r>
              <a:rPr lang="en-US" sz="2000" u="sng" dirty="0">
                <a:solidFill>
                  <a:srgbClr val="000000"/>
                </a:solidFill>
                <a:effectLst>
                  <a:outerShdw blurRad="60007" dist="310007" dir="7680000" sy="30000" kx="1300200" algn="ctr" rotWithShape="0">
                    <a:prstClr val="black">
                      <a:alpha val="32000"/>
                    </a:prstClr>
                  </a:outerShdw>
                </a:effectLst>
                <a:latin typeface="Book Antiqua" pitchFamily="18" charset="0"/>
              </a:rPr>
              <a:t>in Christ</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both which are in heaven and which are on earth-</a:t>
            </a:r>
            <a:r>
              <a:rPr lang="en-US" sz="2000" u="sng" dirty="0">
                <a:solidFill>
                  <a:srgbClr val="000000"/>
                </a:solidFill>
                <a:effectLst>
                  <a:outerShdw blurRad="60007" dist="310007" dir="7680000" sy="30000" kx="1300200" algn="ctr" rotWithShape="0">
                    <a:prstClr val="black">
                      <a:alpha val="32000"/>
                    </a:prstClr>
                  </a:outerShdw>
                </a:effectLst>
                <a:latin typeface="Book Antiqua" pitchFamily="18" charset="0"/>
              </a:rPr>
              <a:t>-in Him</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11 </a:t>
            </a:r>
            <a:r>
              <a:rPr lang="en-US" sz="2000" u="sng" dirty="0">
                <a:solidFill>
                  <a:srgbClr val="000000"/>
                </a:solidFill>
                <a:effectLst>
                  <a:outerShdw blurRad="60007" dist="310007" dir="7680000" sy="30000" kx="1300200" algn="ctr" rotWithShape="0">
                    <a:prstClr val="black">
                      <a:alpha val="32000"/>
                    </a:prstClr>
                  </a:outerShdw>
                </a:effectLst>
                <a:latin typeface="Book Antiqua" pitchFamily="18" charset="0"/>
              </a:rPr>
              <a:t>In Him</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also we have obtained an inheritance, being predestined according to the purpose of Him who works all things according to the counsel of His will,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12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that we who first trusted in Christ should be to the praise of His glory. </a:t>
            </a:r>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705556" y="1937673"/>
              <a:ext cx="786206" cy="253"/>
            </p14:xfrm>
          </p:contentPart>
        </mc:Choice>
        <mc:Fallback xmlns="">
          <p:pic>
            <p:nvPicPr>
              <p:cNvPr id="6" name="Ink 5"/>
              <p:cNvPicPr/>
              <p:nvPr/>
            </p:nvPicPr>
            <p:blipFill>
              <a:blip r:embed="rId5"/>
              <a:stretch>
                <a:fillRect/>
              </a:stretch>
            </p:blipFill>
            <p:spPr>
              <a:xfrm>
                <a:off x="2425680" y="2755800"/>
                <a:ext cx="1118160" cy="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6670604" y="3705751"/>
              <a:ext cx="955547" cy="253"/>
            </p14:xfrm>
          </p:contentPart>
        </mc:Choice>
        <mc:Fallback xmlns="">
          <p:pic>
            <p:nvPicPr>
              <p:cNvPr id="9" name="Ink 8"/>
              <p:cNvPicPr/>
              <p:nvPr/>
            </p:nvPicPr>
            <p:blipFill>
              <a:blip r:embed="rId7"/>
              <a:stretch>
                <a:fillRect/>
              </a:stretch>
            </p:blipFill>
            <p:spPr>
              <a:xfrm>
                <a:off x="9487080" y="5270400"/>
                <a:ext cx="1359000" cy="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6724013" y="4036331"/>
              <a:ext cx="803925" cy="253"/>
            </p14:xfrm>
          </p:contentPart>
        </mc:Choice>
        <mc:Fallback xmlns="">
          <p:pic>
            <p:nvPicPr>
              <p:cNvPr id="10" name="Ink 9"/>
              <p:cNvPicPr/>
              <p:nvPr/>
            </p:nvPicPr>
            <p:blipFill>
              <a:blip r:embed="rId9"/>
              <a:stretch>
                <a:fillRect/>
              </a:stretch>
            </p:blipFill>
            <p:spPr>
              <a:xfrm>
                <a:off x="9563040" y="5740560"/>
                <a:ext cx="114336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1651894" y="4321856"/>
              <a:ext cx="803925" cy="253"/>
            </p14:xfrm>
          </p:contentPart>
        </mc:Choice>
        <mc:Fallback xmlns="">
          <p:pic>
            <p:nvPicPr>
              <p:cNvPr id="11" name="Ink 10"/>
              <p:cNvPicPr/>
              <p:nvPr/>
            </p:nvPicPr>
            <p:blipFill>
              <a:blip r:embed="rId11"/>
              <a:stretch>
                <a:fillRect/>
              </a:stretch>
            </p:blipFill>
            <p:spPr>
              <a:xfrm>
                <a:off x="2349360" y="6146640"/>
                <a:ext cx="114336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1786050" y="3116476"/>
              <a:ext cx="3473888" cy="253"/>
            </p14:xfrm>
          </p:contentPart>
        </mc:Choice>
        <mc:Fallback xmlns="">
          <p:pic>
            <p:nvPicPr>
              <p:cNvPr id="12" name="Ink 11"/>
              <p:cNvPicPr/>
              <p:nvPr/>
            </p:nvPicPr>
            <p:blipFill>
              <a:blip r:embed="rId13"/>
              <a:stretch>
                <a:fillRect/>
              </a:stretch>
            </p:blipFill>
            <p:spPr>
              <a:xfrm>
                <a:off x="2540160" y="4432320"/>
                <a:ext cx="494064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5357897" y="3098504"/>
              <a:ext cx="2375578" cy="9366"/>
            </p14:xfrm>
          </p:contentPart>
        </mc:Choice>
        <mc:Fallback xmlns="">
          <p:pic>
            <p:nvPicPr>
              <p:cNvPr id="13" name="Ink 12"/>
              <p:cNvPicPr/>
              <p:nvPr/>
            </p:nvPicPr>
            <p:blipFill>
              <a:blip r:embed="rId15"/>
              <a:stretch>
                <a:fillRect/>
              </a:stretch>
            </p:blipFill>
            <p:spPr>
              <a:xfrm>
                <a:off x="7620120" y="4406760"/>
                <a:ext cx="3378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1446609" y="3429084"/>
              <a:ext cx="848475" cy="253"/>
            </p14:xfrm>
          </p:contentPart>
        </mc:Choice>
        <mc:Fallback xmlns="">
          <p:pic>
            <p:nvPicPr>
              <p:cNvPr id="14" name="Ink 13"/>
              <p:cNvPicPr/>
              <p:nvPr/>
            </p:nvPicPr>
            <p:blipFill>
              <a:blip r:embed="rId17"/>
              <a:stretch>
                <a:fillRect/>
              </a:stretch>
            </p:blipFill>
            <p:spPr>
              <a:xfrm>
                <a:off x="2057400" y="4876920"/>
                <a:ext cx="120672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p14:cNvContentPartPr/>
              <p14:nvPr/>
            </p14:nvContentPartPr>
            <p14:xfrm>
              <a:off x="3179001" y="3402257"/>
              <a:ext cx="4348941" cy="9113"/>
            </p14:xfrm>
          </p:contentPart>
        </mc:Choice>
        <mc:Fallback xmlns="">
          <p:pic>
            <p:nvPicPr>
              <p:cNvPr id="15" name="Ink 14"/>
              <p:cNvPicPr/>
              <p:nvPr/>
            </p:nvPicPr>
            <p:blipFill>
              <a:blip r:embed="rId19"/>
              <a:stretch>
                <a:fillRect/>
              </a:stretch>
            </p:blipFill>
            <p:spPr>
              <a:xfrm>
                <a:off x="4521240" y="4838760"/>
                <a:ext cx="6185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p14:cNvContentPartPr/>
              <p14:nvPr/>
            </p14:nvContentPartPr>
            <p14:xfrm>
              <a:off x="1339538" y="3705751"/>
              <a:ext cx="5259684" cy="9366"/>
            </p14:xfrm>
          </p:contentPart>
        </mc:Choice>
        <mc:Fallback xmlns="">
          <p:pic>
            <p:nvPicPr>
              <p:cNvPr id="16" name="Ink 15"/>
              <p:cNvPicPr/>
              <p:nvPr/>
            </p:nvPicPr>
            <p:blipFill>
              <a:blip r:embed="rId21"/>
              <a:stretch>
                <a:fillRect/>
              </a:stretch>
            </p:blipFill>
            <p:spPr>
              <a:xfrm>
                <a:off x="1905120" y="5270400"/>
                <a:ext cx="74804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p14:cNvContentPartPr/>
              <p14:nvPr/>
            </p14:nvContentPartPr>
            <p14:xfrm>
              <a:off x="6732872" y="4277306"/>
              <a:ext cx="580922" cy="253"/>
            </p14:xfrm>
          </p:contentPart>
        </mc:Choice>
        <mc:Fallback xmlns="">
          <p:pic>
            <p:nvPicPr>
              <p:cNvPr id="17" name="Ink 16"/>
              <p:cNvPicPr/>
              <p:nvPr/>
            </p:nvPicPr>
            <p:blipFill>
              <a:blip r:embed="rId23"/>
              <a:stretch>
                <a:fillRect/>
              </a:stretch>
            </p:blipFill>
            <p:spPr>
              <a:xfrm>
                <a:off x="9575640" y="6083280"/>
                <a:ext cx="826200" cy="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p14:cNvContentPartPr/>
              <p14:nvPr/>
            </p14:nvContentPartPr>
            <p14:xfrm>
              <a:off x="1223353" y="4634466"/>
              <a:ext cx="4991878" cy="35944"/>
            </p14:xfrm>
          </p:contentPart>
        </mc:Choice>
        <mc:Fallback xmlns="">
          <p:pic>
            <p:nvPicPr>
              <p:cNvPr id="18" name="Ink 17"/>
              <p:cNvPicPr/>
              <p:nvPr/>
            </p:nvPicPr>
            <p:blipFill>
              <a:blip r:embed="rId25"/>
              <a:stretch>
                <a:fillRect/>
              </a:stretch>
            </p:blipFill>
            <p:spPr>
              <a:xfrm>
                <a:off x="1739880" y="6591240"/>
                <a:ext cx="7099560" cy="51120"/>
              </a:xfrm>
              <a:prstGeom prst="rect">
                <a:avLst/>
              </a:prstGeom>
            </p:spPr>
          </p:pic>
        </mc:Fallback>
      </mc:AlternateContent>
      <p:sp>
        <p:nvSpPr>
          <p:cNvPr id="20" name="Line Callout 3 19"/>
          <p:cNvSpPr/>
          <p:nvPr/>
        </p:nvSpPr>
        <p:spPr>
          <a:xfrm>
            <a:off x="6072188" y="1093869"/>
            <a:ext cx="2784438" cy="430768"/>
          </a:xfrm>
          <a:prstGeom prst="borderCallout3">
            <a:avLst>
              <a:gd name="adj1" fmla="val 98869"/>
              <a:gd name="adj2" fmla="val 49789"/>
              <a:gd name="adj3" fmla="val 222602"/>
              <a:gd name="adj4" fmla="val 70163"/>
              <a:gd name="adj5" fmla="val 386230"/>
              <a:gd name="adj6" fmla="val 72642"/>
              <a:gd name="adj7" fmla="val 449268"/>
              <a:gd name="adj8" fmla="val 6330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277" tIns="32139" rIns="64277" bIns="32139" rtlCol="0" anchor="ctr"/>
          <a:lstStyle/>
          <a:p>
            <a:pPr algn="ctr"/>
            <a:r>
              <a:rPr lang="en-US" sz="2500" dirty="0">
                <a:ln w="18415" cmpd="sng">
                  <a:noFill/>
                  <a:prstDash val="solid"/>
                </a:ln>
                <a:solidFill>
                  <a:srgbClr val="FFFFFF"/>
                </a:solidFill>
                <a:effectLst>
                  <a:outerShdw blurRad="50800" dist="38100" dir="2700000" algn="tl" rotWithShape="0">
                    <a:prstClr val="black">
                      <a:alpha val="40000"/>
                    </a:prstClr>
                  </a:outerShdw>
                </a:effectLst>
              </a:rPr>
              <a:t>Ephesians 3:6,10,11</a:t>
            </a:r>
          </a:p>
        </p:txBody>
      </p:sp>
      <mc:AlternateContent xmlns:mc="http://schemas.openxmlformats.org/markup-compatibility/2006" xmlns:p14="http://schemas.microsoft.com/office/powerpoint/2010/main">
        <mc:Choice Requires="p14">
          <p:contentPart p14:bwMode="auto" r:id="rId26">
            <p14:nvContentPartPr>
              <p14:cNvPr id="24" name="Ink 23"/>
              <p14:cNvContentPartPr/>
              <p14:nvPr/>
            </p14:nvContentPartPr>
            <p14:xfrm>
              <a:off x="2536059" y="4321856"/>
              <a:ext cx="4072275" cy="253"/>
            </p14:xfrm>
          </p:contentPart>
        </mc:Choice>
        <mc:Fallback xmlns="">
          <p:pic>
            <p:nvPicPr>
              <p:cNvPr id="24" name="Ink 23"/>
              <p:cNvPicPr/>
              <p:nvPr/>
            </p:nvPicPr>
            <p:blipFill>
              <a:blip r:embed="rId27"/>
              <a:stretch>
                <a:fillRect/>
              </a:stretch>
            </p:blipFill>
            <p:spPr>
              <a:xfrm>
                <a:off x="3606840" y="6146640"/>
                <a:ext cx="5791680" cy="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 name="Ink 6"/>
              <p14:cNvContentPartPr/>
              <p14:nvPr/>
            </p14:nvContentPartPr>
            <p14:xfrm>
              <a:off x="2696794" y="2768175"/>
              <a:ext cx="4902525" cy="35944"/>
            </p14:xfrm>
          </p:contentPart>
        </mc:Choice>
        <mc:Fallback xmlns="">
          <p:pic>
            <p:nvPicPr>
              <p:cNvPr id="7" name="Ink 6"/>
              <p:cNvPicPr/>
              <p:nvPr/>
            </p:nvPicPr>
            <p:blipFill>
              <a:blip r:embed="rId29"/>
              <a:stretch>
                <a:fillRect/>
              </a:stretch>
            </p:blipFill>
            <p:spPr>
              <a:xfrm>
                <a:off x="3835440" y="3936960"/>
                <a:ext cx="69724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 name="Ink 7"/>
              <p14:cNvContentPartPr/>
              <p14:nvPr/>
            </p14:nvContentPartPr>
            <p14:xfrm>
              <a:off x="1214495" y="3098505"/>
              <a:ext cx="419934" cy="18225"/>
            </p14:xfrm>
          </p:contentPart>
        </mc:Choice>
        <mc:Fallback xmlns="">
          <p:pic>
            <p:nvPicPr>
              <p:cNvPr id="8" name="Ink 7"/>
              <p:cNvPicPr/>
              <p:nvPr/>
            </p:nvPicPr>
            <p:blipFill>
              <a:blip r:embed="rId31"/>
              <a:stretch>
                <a:fillRect/>
              </a:stretch>
            </p:blipFill>
            <p:spPr>
              <a:xfrm>
                <a:off x="1727280" y="4406760"/>
                <a:ext cx="597240" cy="25920"/>
              </a:xfrm>
              <a:prstGeom prst="rect">
                <a:avLst/>
              </a:prstGeom>
            </p:spPr>
          </p:pic>
        </mc:Fallback>
      </mc:AlternateContent>
    </p:spTree>
    <p:extLst>
      <p:ext uri="{BB962C8B-B14F-4D97-AF65-F5344CB8AC3E}">
        <p14:creationId xmlns:p14="http://schemas.microsoft.com/office/powerpoint/2010/main" val="181493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 y="-10136"/>
            <a:ext cx="9109355" cy="1338828"/>
          </a:xfrm>
          <a:prstGeom prst="rect">
            <a:avLst/>
          </a:prstGeom>
        </p:spPr>
        <p:txBody>
          <a:bodyPr wrap="square">
            <a:spAutoFit/>
            <a:scene3d>
              <a:camera prst="orthographicFront"/>
              <a:lightRig rig="threePt" dir="t"/>
            </a:scene3d>
            <a:sp3d extrusionH="57150">
              <a:bevelT w="38100" h="38100"/>
            </a:sp3d>
          </a:bodyPr>
          <a:lstStyle/>
          <a:p>
            <a:pPr algn="ctr"/>
            <a:r>
              <a:rPr lang="en-US" sz="8100" b="1" dirty="0">
                <a:ln w="11430"/>
                <a:solidFill>
                  <a:srgbClr val="895D1D">
                    <a:lumMod val="40000"/>
                    <a:lumOff val="60000"/>
                  </a:srgb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He Chose Us In Him</a:t>
            </a:r>
          </a:p>
        </p:txBody>
      </p:sp>
      <p:sp>
        <p:nvSpPr>
          <p:cNvPr id="2" name="Slide Number Placeholder 1"/>
          <p:cNvSpPr>
            <a:spLocks noGrp="1"/>
          </p:cNvSpPr>
          <p:nvPr>
            <p:ph type="sldNum" sz="quarter" idx="12"/>
          </p:nvPr>
        </p:nvSpPr>
        <p:spPr/>
        <p:txBody>
          <a:bodyPr/>
          <a:lstStyle/>
          <a:p>
            <a:fld id="{CED8736A-DAF6-4F9E-88E5-D6E9D03C5E73}" type="slidenum">
              <a:rPr lang="en-US" smtClean="0">
                <a:solidFill>
                  <a:prstClr val="white"/>
                </a:solidFill>
              </a:rPr>
              <a:pPr/>
              <a:t>14</a:t>
            </a:fld>
            <a:endParaRPr lang="en-US" dirty="0">
              <a:solidFill>
                <a:prstClr val="white"/>
              </a:solidFill>
            </a:endParaRPr>
          </a:p>
        </p:txBody>
      </p:sp>
      <p:pic>
        <p:nvPicPr>
          <p:cNvPr id="4" name="Picture 3"/>
          <p:cNvPicPr>
            <a:picLocks noChangeAspect="1" noChangeArrowheads="1"/>
          </p:cNvPicPr>
          <p:nvPr/>
        </p:nvPicPr>
        <p:blipFill>
          <a:blip r:embed="rId3" cstate="print"/>
          <a:srcRect/>
          <a:stretch>
            <a:fillRect/>
          </a:stretch>
        </p:blipFill>
        <p:spPr bwMode="auto">
          <a:xfrm>
            <a:off x="4" y="964407"/>
            <a:ext cx="9109351" cy="5893594"/>
          </a:xfrm>
          <a:prstGeom prst="rect">
            <a:avLst/>
          </a:prstGeom>
          <a:noFill/>
          <a:ln w="9525">
            <a:noFill/>
            <a:miter lim="800000"/>
            <a:headEnd/>
            <a:tailEnd/>
          </a:ln>
          <a:effectLst/>
        </p:spPr>
      </p:pic>
      <p:sp>
        <p:nvSpPr>
          <p:cNvPr id="5" name="Rectangle 4"/>
          <p:cNvSpPr/>
          <p:nvPr/>
        </p:nvSpPr>
        <p:spPr>
          <a:xfrm>
            <a:off x="990600" y="1393031"/>
            <a:ext cx="6911578" cy="4066001"/>
          </a:xfrm>
          <a:prstGeom prst="rect">
            <a:avLst/>
          </a:prstGeom>
        </p:spPr>
        <p:txBody>
          <a:bodyPr wrap="square" lIns="64277" tIns="32139" rIns="64277" bIns="32139">
            <a:spAutoFit/>
          </a:bodyPr>
          <a:lstStyle/>
          <a:p>
            <a:pPr algn="ctr"/>
            <a:r>
              <a:rPr lang="en-US" sz="2000" b="1" dirty="0">
                <a:solidFill>
                  <a:srgbClr val="000000"/>
                </a:solidFill>
                <a:effectLst>
                  <a:outerShdw blurRad="60007" dist="310007" dir="7680000" sy="30000" kx="1300200" algn="ctr" rotWithShape="0">
                    <a:prstClr val="black">
                      <a:alpha val="32000"/>
                    </a:prstClr>
                  </a:outerShdw>
                </a:effectLst>
                <a:latin typeface="Berlin Sans FB Demi" pitchFamily="34" charset="0"/>
              </a:rPr>
              <a:t>Ephesians 1:7-12 (NKJV) </a:t>
            </a:r>
            <a:r>
              <a:rPr lang="en-US" sz="2000" dirty="0">
                <a:solidFill>
                  <a:srgbClr val="000000"/>
                </a:solidFill>
                <a:effectLst>
                  <a:outerShdw blurRad="60007" dist="310007" dir="7680000" sy="30000" kx="1300200" algn="ctr" rotWithShape="0">
                    <a:prstClr val="black">
                      <a:alpha val="32000"/>
                    </a:prstClr>
                  </a:outerShdw>
                </a:effectLst>
                <a:latin typeface="Berlin Sans FB Demi" pitchFamily="34" charset="0"/>
              </a:rPr>
              <a:t/>
            </a:r>
            <a:br>
              <a:rPr lang="en-US" sz="2000" dirty="0">
                <a:solidFill>
                  <a:srgbClr val="000000"/>
                </a:solidFill>
                <a:effectLst>
                  <a:outerShdw blurRad="60007" dist="310007" dir="7680000" sy="30000" kx="1300200" algn="ctr" rotWithShape="0">
                    <a:prstClr val="black">
                      <a:alpha val="32000"/>
                    </a:prstClr>
                  </a:outerShdw>
                </a:effectLst>
                <a:latin typeface="Berlin Sans FB Demi" pitchFamily="34" charset="0"/>
              </a:rPr>
            </a:b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7 </a:t>
            </a:r>
            <a:r>
              <a:rPr lang="en-US" sz="2000" u="sng" dirty="0">
                <a:solidFill>
                  <a:srgbClr val="000000"/>
                </a:solidFill>
                <a:effectLst>
                  <a:outerShdw blurRad="60007" dist="310007" dir="7680000" sy="30000" kx="1300200" algn="ctr" rotWithShape="0">
                    <a:prstClr val="black">
                      <a:alpha val="32000"/>
                    </a:prstClr>
                  </a:outerShdw>
                </a:effectLst>
                <a:latin typeface="Book Antiqua" pitchFamily="18" charset="0"/>
              </a:rPr>
              <a:t>In Him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we have redemption through His blood, the forgiveness of sins, according to the riches of His grace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8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which He made to abound toward us in all wisdom and prudence,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9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having made known to us the mystery of His will, according to His good pleasure which He purposed in Himself,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10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that in the dispensation of the fullness of the times He might gather together in one all things </a:t>
            </a:r>
            <a:r>
              <a:rPr lang="en-US" sz="2000" u="sng" dirty="0">
                <a:solidFill>
                  <a:srgbClr val="000000"/>
                </a:solidFill>
                <a:effectLst>
                  <a:outerShdw blurRad="60007" dist="310007" dir="7680000" sy="30000" kx="1300200" algn="ctr" rotWithShape="0">
                    <a:prstClr val="black">
                      <a:alpha val="32000"/>
                    </a:prstClr>
                  </a:outerShdw>
                </a:effectLst>
                <a:latin typeface="Book Antiqua" pitchFamily="18" charset="0"/>
              </a:rPr>
              <a:t>in Christ</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both which are in heaven and which are on earth-</a:t>
            </a:r>
            <a:r>
              <a:rPr lang="en-US" sz="2000" u="sng" dirty="0">
                <a:solidFill>
                  <a:srgbClr val="000000"/>
                </a:solidFill>
                <a:effectLst>
                  <a:outerShdw blurRad="60007" dist="310007" dir="7680000" sy="30000" kx="1300200" algn="ctr" rotWithShape="0">
                    <a:prstClr val="black">
                      <a:alpha val="32000"/>
                    </a:prstClr>
                  </a:outerShdw>
                </a:effectLst>
                <a:latin typeface="Book Antiqua" pitchFamily="18" charset="0"/>
              </a:rPr>
              <a:t>-in Him</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11 </a:t>
            </a:r>
            <a:r>
              <a:rPr lang="en-US" sz="2000" u="sng" dirty="0">
                <a:solidFill>
                  <a:srgbClr val="000000"/>
                </a:solidFill>
                <a:effectLst>
                  <a:outerShdw blurRad="60007" dist="310007" dir="7680000" sy="30000" kx="1300200" algn="ctr" rotWithShape="0">
                    <a:prstClr val="black">
                      <a:alpha val="32000"/>
                    </a:prstClr>
                  </a:outerShdw>
                </a:effectLst>
                <a:latin typeface="Book Antiqua" pitchFamily="18" charset="0"/>
              </a:rPr>
              <a:t>In Him</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also we have obtained an inheritance, being predestined according to the purpose of Him who works all things according to the counsel of His will,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12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that we who first trusted in Christ should be to the praise of His glory. </a:t>
            </a:r>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705556" y="1937673"/>
              <a:ext cx="786206" cy="253"/>
            </p14:xfrm>
          </p:contentPart>
        </mc:Choice>
        <mc:Fallback xmlns="">
          <p:pic>
            <p:nvPicPr>
              <p:cNvPr id="6" name="Ink 5"/>
              <p:cNvPicPr/>
              <p:nvPr/>
            </p:nvPicPr>
            <p:blipFill>
              <a:blip r:embed="rId5"/>
              <a:stretch>
                <a:fillRect/>
              </a:stretch>
            </p:blipFill>
            <p:spPr>
              <a:xfrm>
                <a:off x="2425680" y="2755800"/>
                <a:ext cx="1118160" cy="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6670604" y="3705751"/>
              <a:ext cx="955547" cy="253"/>
            </p14:xfrm>
          </p:contentPart>
        </mc:Choice>
        <mc:Fallback xmlns="">
          <p:pic>
            <p:nvPicPr>
              <p:cNvPr id="9" name="Ink 8"/>
              <p:cNvPicPr/>
              <p:nvPr/>
            </p:nvPicPr>
            <p:blipFill>
              <a:blip r:embed="rId7"/>
              <a:stretch>
                <a:fillRect/>
              </a:stretch>
            </p:blipFill>
            <p:spPr>
              <a:xfrm>
                <a:off x="9487080" y="5270400"/>
                <a:ext cx="1359000" cy="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6724013" y="4036331"/>
              <a:ext cx="803925" cy="253"/>
            </p14:xfrm>
          </p:contentPart>
        </mc:Choice>
        <mc:Fallback xmlns="">
          <p:pic>
            <p:nvPicPr>
              <p:cNvPr id="10" name="Ink 9"/>
              <p:cNvPicPr/>
              <p:nvPr/>
            </p:nvPicPr>
            <p:blipFill>
              <a:blip r:embed="rId9"/>
              <a:stretch>
                <a:fillRect/>
              </a:stretch>
            </p:blipFill>
            <p:spPr>
              <a:xfrm>
                <a:off x="9563040" y="5740560"/>
                <a:ext cx="114336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1651894" y="4321856"/>
              <a:ext cx="803925" cy="253"/>
            </p14:xfrm>
          </p:contentPart>
        </mc:Choice>
        <mc:Fallback xmlns="">
          <p:pic>
            <p:nvPicPr>
              <p:cNvPr id="11" name="Ink 10"/>
              <p:cNvPicPr/>
              <p:nvPr/>
            </p:nvPicPr>
            <p:blipFill>
              <a:blip r:embed="rId11"/>
              <a:stretch>
                <a:fillRect/>
              </a:stretch>
            </p:blipFill>
            <p:spPr>
              <a:xfrm>
                <a:off x="2349360" y="6146640"/>
                <a:ext cx="114336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1786050" y="3116476"/>
              <a:ext cx="3473888" cy="253"/>
            </p14:xfrm>
          </p:contentPart>
        </mc:Choice>
        <mc:Fallback xmlns="">
          <p:pic>
            <p:nvPicPr>
              <p:cNvPr id="12" name="Ink 11"/>
              <p:cNvPicPr/>
              <p:nvPr/>
            </p:nvPicPr>
            <p:blipFill>
              <a:blip r:embed="rId13"/>
              <a:stretch>
                <a:fillRect/>
              </a:stretch>
            </p:blipFill>
            <p:spPr>
              <a:xfrm>
                <a:off x="2540160" y="4432320"/>
                <a:ext cx="494064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5357897" y="3098504"/>
              <a:ext cx="2375578" cy="9366"/>
            </p14:xfrm>
          </p:contentPart>
        </mc:Choice>
        <mc:Fallback xmlns="">
          <p:pic>
            <p:nvPicPr>
              <p:cNvPr id="13" name="Ink 12"/>
              <p:cNvPicPr/>
              <p:nvPr/>
            </p:nvPicPr>
            <p:blipFill>
              <a:blip r:embed="rId15"/>
              <a:stretch>
                <a:fillRect/>
              </a:stretch>
            </p:blipFill>
            <p:spPr>
              <a:xfrm>
                <a:off x="7620120" y="4406760"/>
                <a:ext cx="3378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1446609" y="3429084"/>
              <a:ext cx="848475" cy="253"/>
            </p14:xfrm>
          </p:contentPart>
        </mc:Choice>
        <mc:Fallback xmlns="">
          <p:pic>
            <p:nvPicPr>
              <p:cNvPr id="14" name="Ink 13"/>
              <p:cNvPicPr/>
              <p:nvPr/>
            </p:nvPicPr>
            <p:blipFill>
              <a:blip r:embed="rId17"/>
              <a:stretch>
                <a:fillRect/>
              </a:stretch>
            </p:blipFill>
            <p:spPr>
              <a:xfrm>
                <a:off x="2057400" y="4876920"/>
                <a:ext cx="120672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p14:cNvContentPartPr/>
              <p14:nvPr/>
            </p14:nvContentPartPr>
            <p14:xfrm>
              <a:off x="3179001" y="3402257"/>
              <a:ext cx="4348941" cy="9113"/>
            </p14:xfrm>
          </p:contentPart>
        </mc:Choice>
        <mc:Fallback xmlns="">
          <p:pic>
            <p:nvPicPr>
              <p:cNvPr id="15" name="Ink 14"/>
              <p:cNvPicPr/>
              <p:nvPr/>
            </p:nvPicPr>
            <p:blipFill>
              <a:blip r:embed="rId19"/>
              <a:stretch>
                <a:fillRect/>
              </a:stretch>
            </p:blipFill>
            <p:spPr>
              <a:xfrm>
                <a:off x="4521240" y="4838760"/>
                <a:ext cx="6185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p14:cNvContentPartPr/>
              <p14:nvPr/>
            </p14:nvContentPartPr>
            <p14:xfrm>
              <a:off x="1339538" y="3705751"/>
              <a:ext cx="5259684" cy="9366"/>
            </p14:xfrm>
          </p:contentPart>
        </mc:Choice>
        <mc:Fallback xmlns="">
          <p:pic>
            <p:nvPicPr>
              <p:cNvPr id="16" name="Ink 15"/>
              <p:cNvPicPr/>
              <p:nvPr/>
            </p:nvPicPr>
            <p:blipFill>
              <a:blip r:embed="rId21"/>
              <a:stretch>
                <a:fillRect/>
              </a:stretch>
            </p:blipFill>
            <p:spPr>
              <a:xfrm>
                <a:off x="1905120" y="5270400"/>
                <a:ext cx="74804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p14:cNvContentPartPr/>
              <p14:nvPr/>
            </p14:nvContentPartPr>
            <p14:xfrm>
              <a:off x="6732872" y="4277306"/>
              <a:ext cx="580922" cy="253"/>
            </p14:xfrm>
          </p:contentPart>
        </mc:Choice>
        <mc:Fallback xmlns="">
          <p:pic>
            <p:nvPicPr>
              <p:cNvPr id="17" name="Ink 16"/>
              <p:cNvPicPr/>
              <p:nvPr/>
            </p:nvPicPr>
            <p:blipFill>
              <a:blip r:embed="rId23"/>
              <a:stretch>
                <a:fillRect/>
              </a:stretch>
            </p:blipFill>
            <p:spPr>
              <a:xfrm>
                <a:off x="9575640" y="6083280"/>
                <a:ext cx="826200" cy="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p14:cNvContentPartPr/>
              <p14:nvPr/>
            </p14:nvContentPartPr>
            <p14:xfrm>
              <a:off x="1223353" y="4634466"/>
              <a:ext cx="4991878" cy="35944"/>
            </p14:xfrm>
          </p:contentPart>
        </mc:Choice>
        <mc:Fallback xmlns="">
          <p:pic>
            <p:nvPicPr>
              <p:cNvPr id="18" name="Ink 17"/>
              <p:cNvPicPr/>
              <p:nvPr/>
            </p:nvPicPr>
            <p:blipFill>
              <a:blip r:embed="rId25"/>
              <a:stretch>
                <a:fillRect/>
              </a:stretch>
            </p:blipFill>
            <p:spPr>
              <a:xfrm>
                <a:off x="1739880" y="6591240"/>
                <a:ext cx="7099560" cy="51120"/>
              </a:xfrm>
              <a:prstGeom prst="rect">
                <a:avLst/>
              </a:prstGeom>
            </p:spPr>
          </p:pic>
        </mc:Fallback>
      </mc:AlternateContent>
      <p:sp>
        <p:nvSpPr>
          <p:cNvPr id="20" name="Line Callout 3 19"/>
          <p:cNvSpPr/>
          <p:nvPr/>
        </p:nvSpPr>
        <p:spPr>
          <a:xfrm>
            <a:off x="6072188" y="1093869"/>
            <a:ext cx="2784438" cy="430768"/>
          </a:xfrm>
          <a:prstGeom prst="borderCallout3">
            <a:avLst>
              <a:gd name="adj1" fmla="val 98869"/>
              <a:gd name="adj2" fmla="val 49789"/>
              <a:gd name="adj3" fmla="val 222602"/>
              <a:gd name="adj4" fmla="val 70163"/>
              <a:gd name="adj5" fmla="val 386230"/>
              <a:gd name="adj6" fmla="val 72642"/>
              <a:gd name="adj7" fmla="val 449268"/>
              <a:gd name="adj8" fmla="val 6330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277" tIns="32139" rIns="64277" bIns="32139" rtlCol="0" anchor="ctr"/>
          <a:lstStyle/>
          <a:p>
            <a:pPr algn="ctr"/>
            <a:r>
              <a:rPr lang="en-US" sz="2500" dirty="0">
                <a:ln w="18415" cmpd="sng">
                  <a:noFill/>
                  <a:prstDash val="solid"/>
                </a:ln>
                <a:solidFill>
                  <a:srgbClr val="FFFFFF"/>
                </a:solidFill>
                <a:effectLst>
                  <a:outerShdw blurRad="50800" dist="38100" dir="2700000" algn="tl" rotWithShape="0">
                    <a:prstClr val="black">
                      <a:alpha val="40000"/>
                    </a:prstClr>
                  </a:outerShdw>
                </a:effectLst>
              </a:rPr>
              <a:t>Ephesians 3:6,10,11</a:t>
            </a:r>
          </a:p>
        </p:txBody>
      </p:sp>
      <p:sp>
        <p:nvSpPr>
          <p:cNvPr id="21" name="Line Callout 3 20"/>
          <p:cNvSpPr/>
          <p:nvPr/>
        </p:nvSpPr>
        <p:spPr>
          <a:xfrm>
            <a:off x="5638800" y="5334000"/>
            <a:ext cx="3285519" cy="1461469"/>
          </a:xfrm>
          <a:prstGeom prst="borderCallout3">
            <a:avLst>
              <a:gd name="adj1" fmla="val -4059"/>
              <a:gd name="adj2" fmla="val 77454"/>
              <a:gd name="adj3" fmla="val -33262"/>
              <a:gd name="adj4" fmla="val 84457"/>
              <a:gd name="adj5" fmla="val -100666"/>
              <a:gd name="adj6" fmla="val 76047"/>
              <a:gd name="adj7" fmla="val -113905"/>
              <a:gd name="adj8" fmla="val 5917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277" tIns="32139" rIns="64277" bIns="32139" rtlCol="0" anchor="ctr"/>
          <a:lstStyle/>
          <a:p>
            <a:pPr algn="ctr"/>
            <a:r>
              <a:rPr lang="en-US" sz="2000" dirty="0">
                <a:ln w="18415" cmpd="sng">
                  <a:noFill/>
                  <a:prstDash val="solid"/>
                </a:ln>
                <a:solidFill>
                  <a:srgbClr val="FFFFFF"/>
                </a:solidFill>
                <a:effectLst>
                  <a:outerShdw blurRad="50800" dist="38100" dir="2700000" algn="tl" rotWithShape="0">
                    <a:prstClr val="black">
                      <a:alpha val="40000"/>
                    </a:prstClr>
                  </a:outerShdw>
                </a:effectLst>
              </a:rPr>
              <a:t>Community - 2:12;</a:t>
            </a:r>
          </a:p>
          <a:p>
            <a:pPr algn="ctr"/>
            <a:r>
              <a:rPr lang="en-US" sz="2000" dirty="0">
                <a:ln w="18415" cmpd="sng">
                  <a:noFill/>
                  <a:prstDash val="solid"/>
                </a:ln>
                <a:solidFill>
                  <a:srgbClr val="FFFFFF"/>
                </a:solidFill>
                <a:effectLst>
                  <a:outerShdw blurRad="50800" dist="38100" dir="2700000" algn="tl" rotWithShape="0">
                    <a:prstClr val="black">
                      <a:alpha val="40000"/>
                    </a:prstClr>
                  </a:outerShdw>
                </a:effectLst>
              </a:rPr>
              <a:t>One body – 2:16</a:t>
            </a:r>
          </a:p>
          <a:p>
            <a:pPr algn="ctr"/>
            <a:r>
              <a:rPr lang="en-US" sz="2000" dirty="0">
                <a:ln w="18415" cmpd="sng">
                  <a:noFill/>
                  <a:prstDash val="solid"/>
                </a:ln>
                <a:solidFill>
                  <a:srgbClr val="FFFFFF"/>
                </a:solidFill>
                <a:effectLst>
                  <a:outerShdw blurRad="50800" dist="38100" dir="2700000" algn="tl" rotWithShape="0">
                    <a:prstClr val="black">
                      <a:alpha val="40000"/>
                    </a:prstClr>
                  </a:outerShdw>
                </a:effectLst>
              </a:rPr>
              <a:t>Fellow citizens – 2:19</a:t>
            </a:r>
          </a:p>
          <a:p>
            <a:pPr algn="ctr"/>
            <a:r>
              <a:rPr lang="en-US" sz="2000" dirty="0">
                <a:ln w="18415" cmpd="sng">
                  <a:noFill/>
                  <a:prstDash val="solid"/>
                </a:ln>
                <a:solidFill>
                  <a:srgbClr val="FFFFFF"/>
                </a:solidFill>
                <a:effectLst>
                  <a:outerShdw blurRad="50800" dist="38100" dir="2700000" algn="tl" rotWithShape="0">
                    <a:prstClr val="black">
                      <a:alpha val="40000"/>
                    </a:prstClr>
                  </a:outerShdw>
                </a:effectLst>
              </a:rPr>
              <a:t>Household of God – 2:19</a:t>
            </a:r>
          </a:p>
          <a:p>
            <a:pPr algn="ctr"/>
            <a:r>
              <a:rPr lang="en-US" sz="2000" dirty="0">
                <a:ln w="18415" cmpd="sng">
                  <a:noFill/>
                  <a:prstDash val="solid"/>
                </a:ln>
                <a:solidFill>
                  <a:srgbClr val="FFFFFF"/>
                </a:solidFill>
                <a:effectLst>
                  <a:outerShdw blurRad="50800" dist="38100" dir="2700000" algn="tl" rotWithShape="0">
                    <a:prstClr val="black">
                      <a:alpha val="40000"/>
                    </a:prstClr>
                  </a:outerShdw>
                </a:effectLst>
              </a:rPr>
              <a:t>Temple – 2:21</a:t>
            </a:r>
          </a:p>
        </p:txBody>
      </p:sp>
      <mc:AlternateContent xmlns:mc="http://schemas.openxmlformats.org/markup-compatibility/2006" xmlns:p14="http://schemas.microsoft.com/office/powerpoint/2010/main">
        <mc:Choice Requires="p14">
          <p:contentPart p14:bwMode="auto" r:id="rId26">
            <p14:nvContentPartPr>
              <p14:cNvPr id="24" name="Ink 23"/>
              <p14:cNvContentPartPr/>
              <p14:nvPr/>
            </p14:nvContentPartPr>
            <p14:xfrm>
              <a:off x="2536059" y="4321856"/>
              <a:ext cx="4072275" cy="253"/>
            </p14:xfrm>
          </p:contentPart>
        </mc:Choice>
        <mc:Fallback xmlns="">
          <p:pic>
            <p:nvPicPr>
              <p:cNvPr id="24" name="Ink 23"/>
              <p:cNvPicPr/>
              <p:nvPr/>
            </p:nvPicPr>
            <p:blipFill>
              <a:blip r:embed="rId27"/>
              <a:stretch>
                <a:fillRect/>
              </a:stretch>
            </p:blipFill>
            <p:spPr>
              <a:xfrm>
                <a:off x="3606840" y="6146640"/>
                <a:ext cx="5791680" cy="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 name="Ink 6"/>
              <p14:cNvContentPartPr/>
              <p14:nvPr/>
            </p14:nvContentPartPr>
            <p14:xfrm>
              <a:off x="2696794" y="2768175"/>
              <a:ext cx="4902525" cy="35944"/>
            </p14:xfrm>
          </p:contentPart>
        </mc:Choice>
        <mc:Fallback xmlns="">
          <p:pic>
            <p:nvPicPr>
              <p:cNvPr id="7" name="Ink 6"/>
              <p:cNvPicPr/>
              <p:nvPr/>
            </p:nvPicPr>
            <p:blipFill>
              <a:blip r:embed="rId29"/>
              <a:stretch>
                <a:fillRect/>
              </a:stretch>
            </p:blipFill>
            <p:spPr>
              <a:xfrm>
                <a:off x="3835440" y="3936960"/>
                <a:ext cx="69724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 name="Ink 7"/>
              <p14:cNvContentPartPr/>
              <p14:nvPr/>
            </p14:nvContentPartPr>
            <p14:xfrm>
              <a:off x="1214495" y="3098505"/>
              <a:ext cx="419934" cy="18225"/>
            </p14:xfrm>
          </p:contentPart>
        </mc:Choice>
        <mc:Fallback xmlns="">
          <p:pic>
            <p:nvPicPr>
              <p:cNvPr id="8" name="Ink 7"/>
              <p:cNvPicPr/>
              <p:nvPr/>
            </p:nvPicPr>
            <p:blipFill>
              <a:blip r:embed="rId31"/>
              <a:stretch>
                <a:fillRect/>
              </a:stretch>
            </p:blipFill>
            <p:spPr>
              <a:xfrm>
                <a:off x="1727280" y="4406760"/>
                <a:ext cx="597240" cy="25920"/>
              </a:xfrm>
              <a:prstGeom prst="rect">
                <a:avLst/>
              </a:prstGeom>
            </p:spPr>
          </p:pic>
        </mc:Fallback>
      </mc:AlternateContent>
    </p:spTree>
    <p:extLst>
      <p:ext uri="{BB962C8B-B14F-4D97-AF65-F5344CB8AC3E}">
        <p14:creationId xmlns:p14="http://schemas.microsoft.com/office/powerpoint/2010/main" val="188064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 y="-10136"/>
            <a:ext cx="9109355" cy="1338828"/>
          </a:xfrm>
          <a:prstGeom prst="rect">
            <a:avLst/>
          </a:prstGeom>
        </p:spPr>
        <p:txBody>
          <a:bodyPr wrap="square">
            <a:spAutoFit/>
            <a:scene3d>
              <a:camera prst="orthographicFront"/>
              <a:lightRig rig="threePt" dir="t"/>
            </a:scene3d>
            <a:sp3d extrusionH="57150">
              <a:bevelT w="38100" h="38100"/>
            </a:sp3d>
          </a:bodyPr>
          <a:lstStyle/>
          <a:p>
            <a:pPr algn="ctr"/>
            <a:r>
              <a:rPr lang="en-US" sz="8100" b="1" dirty="0">
                <a:ln w="11430"/>
                <a:solidFill>
                  <a:srgbClr val="895D1D">
                    <a:lumMod val="40000"/>
                    <a:lumOff val="60000"/>
                  </a:srgb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He Chose Us In Him</a:t>
            </a:r>
          </a:p>
        </p:txBody>
      </p:sp>
      <p:sp>
        <p:nvSpPr>
          <p:cNvPr id="2" name="Slide Number Placeholder 1"/>
          <p:cNvSpPr>
            <a:spLocks noGrp="1"/>
          </p:cNvSpPr>
          <p:nvPr>
            <p:ph type="sldNum" sz="quarter" idx="12"/>
          </p:nvPr>
        </p:nvSpPr>
        <p:spPr/>
        <p:txBody>
          <a:bodyPr/>
          <a:lstStyle/>
          <a:p>
            <a:fld id="{CED8736A-DAF6-4F9E-88E5-D6E9D03C5E73}" type="slidenum">
              <a:rPr lang="en-US" smtClean="0">
                <a:solidFill>
                  <a:prstClr val="white"/>
                </a:solidFill>
              </a:rPr>
              <a:pPr/>
              <a:t>15</a:t>
            </a:fld>
            <a:endParaRPr lang="en-US" dirty="0">
              <a:solidFill>
                <a:prstClr val="white"/>
              </a:solidFill>
            </a:endParaRPr>
          </a:p>
        </p:txBody>
      </p:sp>
      <p:pic>
        <p:nvPicPr>
          <p:cNvPr id="4" name="Picture 3"/>
          <p:cNvPicPr>
            <a:picLocks noChangeAspect="1" noChangeArrowheads="1"/>
          </p:cNvPicPr>
          <p:nvPr/>
        </p:nvPicPr>
        <p:blipFill>
          <a:blip r:embed="rId3" cstate="print"/>
          <a:srcRect/>
          <a:stretch>
            <a:fillRect/>
          </a:stretch>
        </p:blipFill>
        <p:spPr bwMode="auto">
          <a:xfrm>
            <a:off x="4" y="964407"/>
            <a:ext cx="9109351" cy="5893594"/>
          </a:xfrm>
          <a:prstGeom prst="rect">
            <a:avLst/>
          </a:prstGeom>
          <a:noFill/>
          <a:ln w="9525">
            <a:noFill/>
            <a:miter lim="800000"/>
            <a:headEnd/>
            <a:tailEnd/>
          </a:ln>
          <a:effectLst/>
        </p:spPr>
      </p:pic>
      <p:sp>
        <p:nvSpPr>
          <p:cNvPr id="5" name="Rectangle 4"/>
          <p:cNvSpPr/>
          <p:nvPr/>
        </p:nvSpPr>
        <p:spPr>
          <a:xfrm>
            <a:off x="1066800" y="1393031"/>
            <a:ext cx="6911578" cy="4066001"/>
          </a:xfrm>
          <a:prstGeom prst="rect">
            <a:avLst/>
          </a:prstGeom>
        </p:spPr>
        <p:txBody>
          <a:bodyPr wrap="square" lIns="64277" tIns="32139" rIns="64277" bIns="32139">
            <a:spAutoFit/>
          </a:bodyPr>
          <a:lstStyle/>
          <a:p>
            <a:pPr algn="ctr"/>
            <a:r>
              <a:rPr lang="en-US" sz="2000" b="1" dirty="0">
                <a:solidFill>
                  <a:srgbClr val="000000"/>
                </a:solidFill>
                <a:effectLst>
                  <a:outerShdw blurRad="60007" dist="310007" dir="7680000" sy="30000" kx="1300200" algn="ctr" rotWithShape="0">
                    <a:prstClr val="black">
                      <a:alpha val="32000"/>
                    </a:prstClr>
                  </a:outerShdw>
                </a:effectLst>
                <a:latin typeface="Berlin Sans FB Demi" pitchFamily="34" charset="0"/>
              </a:rPr>
              <a:t>Ephesians 1:7-12 (NKJV) </a:t>
            </a:r>
            <a:r>
              <a:rPr lang="en-US" sz="2000" dirty="0">
                <a:solidFill>
                  <a:srgbClr val="000000"/>
                </a:solidFill>
                <a:effectLst>
                  <a:outerShdw blurRad="60007" dist="310007" dir="7680000" sy="30000" kx="1300200" algn="ctr" rotWithShape="0">
                    <a:prstClr val="black">
                      <a:alpha val="32000"/>
                    </a:prstClr>
                  </a:outerShdw>
                </a:effectLst>
                <a:latin typeface="Berlin Sans FB Demi" pitchFamily="34" charset="0"/>
              </a:rPr>
              <a:t/>
            </a:r>
            <a:br>
              <a:rPr lang="en-US" sz="2000" dirty="0">
                <a:solidFill>
                  <a:srgbClr val="000000"/>
                </a:solidFill>
                <a:effectLst>
                  <a:outerShdw blurRad="60007" dist="310007" dir="7680000" sy="30000" kx="1300200" algn="ctr" rotWithShape="0">
                    <a:prstClr val="black">
                      <a:alpha val="32000"/>
                    </a:prstClr>
                  </a:outerShdw>
                </a:effectLst>
                <a:latin typeface="Berlin Sans FB Demi" pitchFamily="34" charset="0"/>
              </a:rPr>
            </a:b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7 </a:t>
            </a:r>
            <a:r>
              <a:rPr lang="en-US" sz="2000" u="sng" dirty="0">
                <a:solidFill>
                  <a:srgbClr val="000000"/>
                </a:solidFill>
                <a:effectLst>
                  <a:outerShdw blurRad="60007" dist="310007" dir="7680000" sy="30000" kx="1300200" algn="ctr" rotWithShape="0">
                    <a:prstClr val="black">
                      <a:alpha val="32000"/>
                    </a:prstClr>
                  </a:outerShdw>
                </a:effectLst>
                <a:latin typeface="Book Antiqua" pitchFamily="18" charset="0"/>
              </a:rPr>
              <a:t>In Him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we have redemption through His blood, the forgiveness of sins, according to the riches of His grace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8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which He made to abound toward us in all wisdom and prudence,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9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having made known to us the mystery of His will, according to His good pleasure which He purposed in Himself,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10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that in the dispensation of the fullness of the times He might gather together in one all things </a:t>
            </a:r>
            <a:r>
              <a:rPr lang="en-US" sz="2000" u="sng" dirty="0">
                <a:solidFill>
                  <a:srgbClr val="000000"/>
                </a:solidFill>
                <a:effectLst>
                  <a:outerShdw blurRad="60007" dist="310007" dir="7680000" sy="30000" kx="1300200" algn="ctr" rotWithShape="0">
                    <a:prstClr val="black">
                      <a:alpha val="32000"/>
                    </a:prstClr>
                  </a:outerShdw>
                </a:effectLst>
                <a:latin typeface="Book Antiqua" pitchFamily="18" charset="0"/>
              </a:rPr>
              <a:t>in Christ</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both which are in heaven and which are on earth-</a:t>
            </a:r>
            <a:r>
              <a:rPr lang="en-US" sz="2000" u="sng" dirty="0">
                <a:solidFill>
                  <a:srgbClr val="000000"/>
                </a:solidFill>
                <a:effectLst>
                  <a:outerShdw blurRad="60007" dist="310007" dir="7680000" sy="30000" kx="1300200" algn="ctr" rotWithShape="0">
                    <a:prstClr val="black">
                      <a:alpha val="32000"/>
                    </a:prstClr>
                  </a:outerShdw>
                </a:effectLst>
                <a:latin typeface="Book Antiqua" pitchFamily="18" charset="0"/>
              </a:rPr>
              <a:t>-in Him</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11 </a:t>
            </a:r>
            <a:r>
              <a:rPr lang="en-US" sz="2000" u="sng" dirty="0">
                <a:solidFill>
                  <a:srgbClr val="000000"/>
                </a:solidFill>
                <a:effectLst>
                  <a:outerShdw blurRad="60007" dist="310007" dir="7680000" sy="30000" kx="1300200" algn="ctr" rotWithShape="0">
                    <a:prstClr val="black">
                      <a:alpha val="32000"/>
                    </a:prstClr>
                  </a:outerShdw>
                </a:effectLst>
                <a:latin typeface="Book Antiqua" pitchFamily="18" charset="0"/>
              </a:rPr>
              <a:t>In Him</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also we have obtained an inheritance, being predestined according to the purpose of Him who works all things according to the counsel of His will,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12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that we who first trusted in Christ should be to the praise of His glory. </a:t>
            </a:r>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705556" y="1937673"/>
              <a:ext cx="786206" cy="253"/>
            </p14:xfrm>
          </p:contentPart>
        </mc:Choice>
        <mc:Fallback xmlns="">
          <p:pic>
            <p:nvPicPr>
              <p:cNvPr id="6" name="Ink 5"/>
              <p:cNvPicPr/>
              <p:nvPr/>
            </p:nvPicPr>
            <p:blipFill>
              <a:blip r:embed="rId5"/>
              <a:stretch>
                <a:fillRect/>
              </a:stretch>
            </p:blipFill>
            <p:spPr>
              <a:xfrm>
                <a:off x="2425680" y="2755800"/>
                <a:ext cx="1118160" cy="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6670604" y="3705751"/>
              <a:ext cx="955547" cy="253"/>
            </p14:xfrm>
          </p:contentPart>
        </mc:Choice>
        <mc:Fallback xmlns="">
          <p:pic>
            <p:nvPicPr>
              <p:cNvPr id="9" name="Ink 8"/>
              <p:cNvPicPr/>
              <p:nvPr/>
            </p:nvPicPr>
            <p:blipFill>
              <a:blip r:embed="rId7"/>
              <a:stretch>
                <a:fillRect/>
              </a:stretch>
            </p:blipFill>
            <p:spPr>
              <a:xfrm>
                <a:off x="9487080" y="5270400"/>
                <a:ext cx="1359000" cy="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6724013" y="4036331"/>
              <a:ext cx="803925" cy="253"/>
            </p14:xfrm>
          </p:contentPart>
        </mc:Choice>
        <mc:Fallback xmlns="">
          <p:pic>
            <p:nvPicPr>
              <p:cNvPr id="10" name="Ink 9"/>
              <p:cNvPicPr/>
              <p:nvPr/>
            </p:nvPicPr>
            <p:blipFill>
              <a:blip r:embed="rId9"/>
              <a:stretch>
                <a:fillRect/>
              </a:stretch>
            </p:blipFill>
            <p:spPr>
              <a:xfrm>
                <a:off x="9563040" y="5740560"/>
                <a:ext cx="114336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1651894" y="4321856"/>
              <a:ext cx="803925" cy="253"/>
            </p14:xfrm>
          </p:contentPart>
        </mc:Choice>
        <mc:Fallback xmlns="">
          <p:pic>
            <p:nvPicPr>
              <p:cNvPr id="11" name="Ink 10"/>
              <p:cNvPicPr/>
              <p:nvPr/>
            </p:nvPicPr>
            <p:blipFill>
              <a:blip r:embed="rId11"/>
              <a:stretch>
                <a:fillRect/>
              </a:stretch>
            </p:blipFill>
            <p:spPr>
              <a:xfrm>
                <a:off x="2349360" y="6146640"/>
                <a:ext cx="114336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1786050" y="3116476"/>
              <a:ext cx="3473888" cy="253"/>
            </p14:xfrm>
          </p:contentPart>
        </mc:Choice>
        <mc:Fallback xmlns="">
          <p:pic>
            <p:nvPicPr>
              <p:cNvPr id="12" name="Ink 11"/>
              <p:cNvPicPr/>
              <p:nvPr/>
            </p:nvPicPr>
            <p:blipFill>
              <a:blip r:embed="rId13"/>
              <a:stretch>
                <a:fillRect/>
              </a:stretch>
            </p:blipFill>
            <p:spPr>
              <a:xfrm>
                <a:off x="2540160" y="4432320"/>
                <a:ext cx="494064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5357897" y="3098504"/>
              <a:ext cx="2375578" cy="9366"/>
            </p14:xfrm>
          </p:contentPart>
        </mc:Choice>
        <mc:Fallback xmlns="">
          <p:pic>
            <p:nvPicPr>
              <p:cNvPr id="13" name="Ink 12"/>
              <p:cNvPicPr/>
              <p:nvPr/>
            </p:nvPicPr>
            <p:blipFill>
              <a:blip r:embed="rId15"/>
              <a:stretch>
                <a:fillRect/>
              </a:stretch>
            </p:blipFill>
            <p:spPr>
              <a:xfrm>
                <a:off x="7620120" y="4406760"/>
                <a:ext cx="3378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1446609" y="3429084"/>
              <a:ext cx="848475" cy="253"/>
            </p14:xfrm>
          </p:contentPart>
        </mc:Choice>
        <mc:Fallback xmlns="">
          <p:pic>
            <p:nvPicPr>
              <p:cNvPr id="14" name="Ink 13"/>
              <p:cNvPicPr/>
              <p:nvPr/>
            </p:nvPicPr>
            <p:blipFill>
              <a:blip r:embed="rId17"/>
              <a:stretch>
                <a:fillRect/>
              </a:stretch>
            </p:blipFill>
            <p:spPr>
              <a:xfrm>
                <a:off x="2057400" y="4876920"/>
                <a:ext cx="120672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p14:cNvContentPartPr/>
              <p14:nvPr/>
            </p14:nvContentPartPr>
            <p14:xfrm>
              <a:off x="3179001" y="3402257"/>
              <a:ext cx="4348941" cy="9113"/>
            </p14:xfrm>
          </p:contentPart>
        </mc:Choice>
        <mc:Fallback xmlns="">
          <p:pic>
            <p:nvPicPr>
              <p:cNvPr id="15" name="Ink 14"/>
              <p:cNvPicPr/>
              <p:nvPr/>
            </p:nvPicPr>
            <p:blipFill>
              <a:blip r:embed="rId19"/>
              <a:stretch>
                <a:fillRect/>
              </a:stretch>
            </p:blipFill>
            <p:spPr>
              <a:xfrm>
                <a:off x="4521240" y="4838760"/>
                <a:ext cx="6185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p14:cNvContentPartPr/>
              <p14:nvPr/>
            </p14:nvContentPartPr>
            <p14:xfrm>
              <a:off x="1339538" y="3705751"/>
              <a:ext cx="5259684" cy="9366"/>
            </p14:xfrm>
          </p:contentPart>
        </mc:Choice>
        <mc:Fallback xmlns="">
          <p:pic>
            <p:nvPicPr>
              <p:cNvPr id="16" name="Ink 15"/>
              <p:cNvPicPr/>
              <p:nvPr/>
            </p:nvPicPr>
            <p:blipFill>
              <a:blip r:embed="rId21"/>
              <a:stretch>
                <a:fillRect/>
              </a:stretch>
            </p:blipFill>
            <p:spPr>
              <a:xfrm>
                <a:off x="1905120" y="5270400"/>
                <a:ext cx="74804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p14:cNvContentPartPr/>
              <p14:nvPr/>
            </p14:nvContentPartPr>
            <p14:xfrm>
              <a:off x="6732872" y="4277306"/>
              <a:ext cx="580922" cy="253"/>
            </p14:xfrm>
          </p:contentPart>
        </mc:Choice>
        <mc:Fallback xmlns="">
          <p:pic>
            <p:nvPicPr>
              <p:cNvPr id="17" name="Ink 16"/>
              <p:cNvPicPr/>
              <p:nvPr/>
            </p:nvPicPr>
            <p:blipFill>
              <a:blip r:embed="rId23"/>
              <a:stretch>
                <a:fillRect/>
              </a:stretch>
            </p:blipFill>
            <p:spPr>
              <a:xfrm>
                <a:off x="9575640" y="6083280"/>
                <a:ext cx="826200" cy="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p14:cNvContentPartPr/>
              <p14:nvPr/>
            </p14:nvContentPartPr>
            <p14:xfrm>
              <a:off x="1223353" y="4634466"/>
              <a:ext cx="4991878" cy="35944"/>
            </p14:xfrm>
          </p:contentPart>
        </mc:Choice>
        <mc:Fallback xmlns="">
          <p:pic>
            <p:nvPicPr>
              <p:cNvPr id="18" name="Ink 17"/>
              <p:cNvPicPr/>
              <p:nvPr/>
            </p:nvPicPr>
            <p:blipFill>
              <a:blip r:embed="rId25"/>
              <a:stretch>
                <a:fillRect/>
              </a:stretch>
            </p:blipFill>
            <p:spPr>
              <a:xfrm>
                <a:off x="1739880" y="6591240"/>
                <a:ext cx="7099560" cy="51120"/>
              </a:xfrm>
              <a:prstGeom prst="rect">
                <a:avLst/>
              </a:prstGeom>
            </p:spPr>
          </p:pic>
        </mc:Fallback>
      </mc:AlternateContent>
      <p:sp>
        <p:nvSpPr>
          <p:cNvPr id="20" name="Line Callout 3 19"/>
          <p:cNvSpPr/>
          <p:nvPr/>
        </p:nvSpPr>
        <p:spPr>
          <a:xfrm>
            <a:off x="6072188" y="1093869"/>
            <a:ext cx="2784438" cy="430768"/>
          </a:xfrm>
          <a:prstGeom prst="borderCallout3">
            <a:avLst>
              <a:gd name="adj1" fmla="val 98869"/>
              <a:gd name="adj2" fmla="val 49789"/>
              <a:gd name="adj3" fmla="val 222602"/>
              <a:gd name="adj4" fmla="val 70163"/>
              <a:gd name="adj5" fmla="val 386230"/>
              <a:gd name="adj6" fmla="val 72642"/>
              <a:gd name="adj7" fmla="val 449268"/>
              <a:gd name="adj8" fmla="val 6330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277" tIns="32139" rIns="64277" bIns="32139" rtlCol="0" anchor="ctr"/>
          <a:lstStyle/>
          <a:p>
            <a:pPr algn="ctr"/>
            <a:r>
              <a:rPr lang="en-US" sz="2500" dirty="0">
                <a:ln w="18415" cmpd="sng">
                  <a:noFill/>
                  <a:prstDash val="solid"/>
                </a:ln>
                <a:solidFill>
                  <a:srgbClr val="FFFFFF"/>
                </a:solidFill>
                <a:effectLst>
                  <a:outerShdw blurRad="50800" dist="38100" dir="2700000" algn="tl" rotWithShape="0">
                    <a:prstClr val="black">
                      <a:alpha val="40000"/>
                    </a:prstClr>
                  </a:outerShdw>
                </a:effectLst>
              </a:rPr>
              <a:t>Ephesians 3:6,10,11</a:t>
            </a:r>
          </a:p>
        </p:txBody>
      </p:sp>
      <p:sp>
        <p:nvSpPr>
          <p:cNvPr id="21" name="Line Callout 3 20"/>
          <p:cNvSpPr/>
          <p:nvPr/>
        </p:nvSpPr>
        <p:spPr>
          <a:xfrm>
            <a:off x="5750719" y="5304234"/>
            <a:ext cx="3173600" cy="1461469"/>
          </a:xfrm>
          <a:prstGeom prst="borderCallout3">
            <a:avLst>
              <a:gd name="adj1" fmla="val -4059"/>
              <a:gd name="adj2" fmla="val 77454"/>
              <a:gd name="adj3" fmla="val -33262"/>
              <a:gd name="adj4" fmla="val 84457"/>
              <a:gd name="adj5" fmla="val -100666"/>
              <a:gd name="adj6" fmla="val 76047"/>
              <a:gd name="adj7" fmla="val -113905"/>
              <a:gd name="adj8" fmla="val 5917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277" tIns="32139" rIns="64277" bIns="32139" rtlCol="0" anchor="ctr"/>
          <a:lstStyle/>
          <a:p>
            <a:pPr algn="ctr"/>
            <a:r>
              <a:rPr lang="en-US" sz="2000" dirty="0">
                <a:ln w="18415" cmpd="sng">
                  <a:noFill/>
                  <a:prstDash val="solid"/>
                </a:ln>
                <a:solidFill>
                  <a:srgbClr val="FFFFFF"/>
                </a:solidFill>
                <a:effectLst>
                  <a:outerShdw blurRad="50800" dist="38100" dir="2700000" algn="tl" rotWithShape="0">
                    <a:prstClr val="black">
                      <a:alpha val="40000"/>
                    </a:prstClr>
                  </a:outerShdw>
                </a:effectLst>
              </a:rPr>
              <a:t>Community - 2:12;</a:t>
            </a:r>
          </a:p>
          <a:p>
            <a:pPr algn="ctr"/>
            <a:r>
              <a:rPr lang="en-US" sz="2000" dirty="0">
                <a:ln w="18415" cmpd="sng">
                  <a:noFill/>
                  <a:prstDash val="solid"/>
                </a:ln>
                <a:solidFill>
                  <a:srgbClr val="FFFFFF"/>
                </a:solidFill>
                <a:effectLst>
                  <a:outerShdw blurRad="50800" dist="38100" dir="2700000" algn="tl" rotWithShape="0">
                    <a:prstClr val="black">
                      <a:alpha val="40000"/>
                    </a:prstClr>
                  </a:outerShdw>
                </a:effectLst>
              </a:rPr>
              <a:t>One body – 2:16</a:t>
            </a:r>
          </a:p>
          <a:p>
            <a:pPr algn="ctr"/>
            <a:r>
              <a:rPr lang="en-US" sz="2000" dirty="0">
                <a:ln w="18415" cmpd="sng">
                  <a:noFill/>
                  <a:prstDash val="solid"/>
                </a:ln>
                <a:solidFill>
                  <a:srgbClr val="FFFFFF"/>
                </a:solidFill>
                <a:effectLst>
                  <a:outerShdw blurRad="50800" dist="38100" dir="2700000" algn="tl" rotWithShape="0">
                    <a:prstClr val="black">
                      <a:alpha val="40000"/>
                    </a:prstClr>
                  </a:outerShdw>
                </a:effectLst>
              </a:rPr>
              <a:t>Fellow citizens – 2:19</a:t>
            </a:r>
          </a:p>
          <a:p>
            <a:pPr algn="ctr"/>
            <a:r>
              <a:rPr lang="en-US" sz="2000" dirty="0">
                <a:ln w="18415" cmpd="sng">
                  <a:noFill/>
                  <a:prstDash val="solid"/>
                </a:ln>
                <a:solidFill>
                  <a:srgbClr val="FFFFFF"/>
                </a:solidFill>
                <a:effectLst>
                  <a:outerShdw blurRad="50800" dist="38100" dir="2700000" algn="tl" rotWithShape="0">
                    <a:prstClr val="black">
                      <a:alpha val="40000"/>
                    </a:prstClr>
                  </a:outerShdw>
                </a:effectLst>
              </a:rPr>
              <a:t>Household of God – 2:19</a:t>
            </a:r>
          </a:p>
          <a:p>
            <a:pPr algn="ctr"/>
            <a:r>
              <a:rPr lang="en-US" sz="2000" dirty="0">
                <a:ln w="18415" cmpd="sng">
                  <a:noFill/>
                  <a:prstDash val="solid"/>
                </a:ln>
                <a:solidFill>
                  <a:srgbClr val="FFFFFF"/>
                </a:solidFill>
                <a:effectLst>
                  <a:outerShdw blurRad="50800" dist="38100" dir="2700000" algn="tl" rotWithShape="0">
                    <a:prstClr val="black">
                      <a:alpha val="40000"/>
                    </a:prstClr>
                  </a:outerShdw>
                </a:effectLst>
              </a:rPr>
              <a:t>Temple – 2:21</a:t>
            </a:r>
          </a:p>
        </p:txBody>
      </p:sp>
      <mc:AlternateContent xmlns:mc="http://schemas.openxmlformats.org/markup-compatibility/2006" xmlns:p14="http://schemas.microsoft.com/office/powerpoint/2010/main">
        <mc:Choice Requires="p14">
          <p:contentPart p14:bwMode="auto" r:id="rId26">
            <p14:nvContentPartPr>
              <p14:cNvPr id="24" name="Ink 23"/>
              <p14:cNvContentPartPr/>
              <p14:nvPr/>
            </p14:nvContentPartPr>
            <p14:xfrm>
              <a:off x="2536059" y="4321856"/>
              <a:ext cx="4072275" cy="253"/>
            </p14:xfrm>
          </p:contentPart>
        </mc:Choice>
        <mc:Fallback xmlns="">
          <p:pic>
            <p:nvPicPr>
              <p:cNvPr id="24" name="Ink 23"/>
              <p:cNvPicPr/>
              <p:nvPr/>
            </p:nvPicPr>
            <p:blipFill>
              <a:blip r:embed="rId27"/>
              <a:stretch>
                <a:fillRect/>
              </a:stretch>
            </p:blipFill>
            <p:spPr>
              <a:xfrm>
                <a:off x="3606840" y="6146640"/>
                <a:ext cx="5791680" cy="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 name="Ink 6"/>
              <p14:cNvContentPartPr/>
              <p14:nvPr/>
            </p14:nvContentPartPr>
            <p14:xfrm>
              <a:off x="2696794" y="2768175"/>
              <a:ext cx="4902525" cy="35944"/>
            </p14:xfrm>
          </p:contentPart>
        </mc:Choice>
        <mc:Fallback xmlns="">
          <p:pic>
            <p:nvPicPr>
              <p:cNvPr id="7" name="Ink 6"/>
              <p:cNvPicPr/>
              <p:nvPr/>
            </p:nvPicPr>
            <p:blipFill>
              <a:blip r:embed="rId29"/>
              <a:stretch>
                <a:fillRect/>
              </a:stretch>
            </p:blipFill>
            <p:spPr>
              <a:xfrm>
                <a:off x="3835440" y="3936960"/>
                <a:ext cx="69724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 name="Ink 7"/>
              <p14:cNvContentPartPr/>
              <p14:nvPr/>
            </p14:nvContentPartPr>
            <p14:xfrm>
              <a:off x="1214495" y="3098505"/>
              <a:ext cx="419934" cy="18225"/>
            </p14:xfrm>
          </p:contentPart>
        </mc:Choice>
        <mc:Fallback xmlns="">
          <p:pic>
            <p:nvPicPr>
              <p:cNvPr id="8" name="Ink 7"/>
              <p:cNvPicPr/>
              <p:nvPr/>
            </p:nvPicPr>
            <p:blipFill>
              <a:blip r:embed="rId31"/>
              <a:stretch>
                <a:fillRect/>
              </a:stretch>
            </p:blipFill>
            <p:spPr>
              <a:xfrm>
                <a:off x="1727280" y="4406760"/>
                <a:ext cx="597240" cy="25920"/>
              </a:xfrm>
              <a:prstGeom prst="rect">
                <a:avLst/>
              </a:prstGeom>
            </p:spPr>
          </p:pic>
        </mc:Fallback>
      </mc:AlternateContent>
      <p:sp>
        <p:nvSpPr>
          <p:cNvPr id="22" name="Line Callout 3 21"/>
          <p:cNvSpPr/>
          <p:nvPr/>
        </p:nvSpPr>
        <p:spPr>
          <a:xfrm>
            <a:off x="232172" y="1287455"/>
            <a:ext cx="4887785" cy="2752670"/>
          </a:xfrm>
          <a:prstGeom prst="borderCallout3">
            <a:avLst>
              <a:gd name="adj1" fmla="val 98777"/>
              <a:gd name="adj2" fmla="val 474"/>
              <a:gd name="adj3" fmla="val 115203"/>
              <a:gd name="adj4" fmla="val 2337"/>
              <a:gd name="adj5" fmla="val 117139"/>
              <a:gd name="adj6" fmla="val 11845"/>
              <a:gd name="adj7" fmla="val 109707"/>
              <a:gd name="adj8" fmla="val 27616"/>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277" tIns="32139" rIns="64277" bIns="32139" rtlCol="0" anchor="ctr"/>
          <a:lstStyle/>
          <a:p>
            <a:pPr algn="ctr"/>
            <a:r>
              <a:rPr lang="en-US" sz="2000" dirty="0">
                <a:solidFill>
                  <a:prstClr val="white"/>
                </a:solidFill>
                <a:effectLst>
                  <a:outerShdw blurRad="50800" dist="38100" dir="2700000" algn="tl" rotWithShape="0">
                    <a:prstClr val="black">
                      <a:alpha val="40000"/>
                    </a:prstClr>
                  </a:outerShdw>
                </a:effectLst>
              </a:rPr>
              <a:t>“The A.V. here makes the verb active where it </a:t>
            </a:r>
            <a:r>
              <a:rPr lang="en-US" sz="2000" dirty="0">
                <a:solidFill>
                  <a:srgbClr val="FFFF00"/>
                </a:solidFill>
                <a:effectLst>
                  <a:outerShdw blurRad="50800" dist="38100" dir="2700000" algn="tl" rotWithShape="0">
                    <a:prstClr val="black">
                      <a:alpha val="40000"/>
                    </a:prstClr>
                  </a:outerShdw>
                </a:effectLst>
              </a:rPr>
              <a:t>should be passive</a:t>
            </a:r>
            <a:r>
              <a:rPr lang="en-US" sz="2000" dirty="0">
                <a:solidFill>
                  <a:prstClr val="white"/>
                </a:solidFill>
                <a:effectLst>
                  <a:outerShdw blurRad="50800" dist="38100" dir="2700000" algn="tl" rotWithShape="0">
                    <a:prstClr val="black">
                      <a:alpha val="40000"/>
                    </a:prstClr>
                  </a:outerShdw>
                </a:effectLst>
              </a:rPr>
              <a:t>. The literal sense is </a:t>
            </a:r>
            <a:r>
              <a:rPr lang="en-US" sz="2000" i="1" dirty="0">
                <a:solidFill>
                  <a:prstClr val="white"/>
                </a:solidFill>
                <a:effectLst>
                  <a:outerShdw blurRad="50800" dist="38100" dir="2700000" algn="tl" rotWithShape="0">
                    <a:prstClr val="black">
                      <a:alpha val="40000"/>
                    </a:prstClr>
                  </a:outerShdw>
                </a:effectLst>
              </a:rPr>
              <a:t>we </a:t>
            </a:r>
            <a:r>
              <a:rPr lang="en-US" sz="2000" i="1" dirty="0">
                <a:solidFill>
                  <a:srgbClr val="FFFF00"/>
                </a:solidFill>
                <a:effectLst>
                  <a:outerShdw blurRad="50800" dist="38100" dir="2700000" algn="tl" rotWithShape="0">
                    <a:prstClr val="black">
                      <a:alpha val="40000"/>
                    </a:prstClr>
                  </a:outerShdw>
                </a:effectLst>
              </a:rPr>
              <a:t>were designated as a heritage</a:t>
            </a:r>
            <a:r>
              <a:rPr lang="en-US" sz="2000" dirty="0">
                <a:solidFill>
                  <a:prstClr val="white"/>
                </a:solidFill>
                <a:effectLst>
                  <a:outerShdw blurRad="50800" dist="38100" dir="2700000" algn="tl" rotWithShape="0">
                    <a:prstClr val="black">
                      <a:alpha val="40000"/>
                    </a:prstClr>
                  </a:outerShdw>
                </a:effectLst>
              </a:rPr>
              <a:t>. So Rev., correctly, </a:t>
            </a:r>
            <a:r>
              <a:rPr lang="en-US" sz="2000" i="1" dirty="0">
                <a:solidFill>
                  <a:prstClr val="white"/>
                </a:solidFill>
                <a:effectLst>
                  <a:outerShdw blurRad="50800" dist="38100" dir="2700000" algn="tl" rotWithShape="0">
                    <a:prstClr val="black">
                      <a:alpha val="40000"/>
                    </a:prstClr>
                  </a:outerShdw>
                </a:effectLst>
              </a:rPr>
              <a:t>were made a heritage</a:t>
            </a:r>
            <a:r>
              <a:rPr lang="en-US" sz="2000" dirty="0">
                <a:solidFill>
                  <a:prstClr val="white"/>
                </a:solidFill>
                <a:effectLst>
                  <a:outerShdw blurRad="50800" dist="38100" dir="2700000" algn="tl" rotWithShape="0">
                    <a:prstClr val="black">
                      <a:alpha val="40000"/>
                    </a:prstClr>
                  </a:outerShdw>
                </a:effectLst>
              </a:rPr>
              <a:t>. Compare Deuteronomy 4:20, </a:t>
            </a:r>
            <a:r>
              <a:rPr lang="en-US" sz="2000" i="1" dirty="0">
                <a:solidFill>
                  <a:prstClr val="white"/>
                </a:solidFill>
                <a:effectLst>
                  <a:outerShdw blurRad="50800" dist="38100" dir="2700000" algn="tl" rotWithShape="0">
                    <a:prstClr val="black">
                      <a:alpha val="40000"/>
                    </a:prstClr>
                  </a:outerShdw>
                </a:effectLst>
              </a:rPr>
              <a:t>a people of inheritance</a:t>
            </a:r>
            <a:r>
              <a:rPr lang="en-US" sz="2000" dirty="0">
                <a:solidFill>
                  <a:prstClr val="white"/>
                </a:solidFill>
                <a:effectLst>
                  <a:outerShdw blurRad="50800" dist="38100" dir="2700000" algn="tl" rotWithShape="0">
                    <a:prstClr val="black">
                      <a:alpha val="40000"/>
                    </a:prstClr>
                  </a:outerShdw>
                </a:effectLst>
              </a:rPr>
              <a:t> (λα</a:t>
            </a:r>
            <a:r>
              <a:rPr lang="en-US" sz="2000" dirty="0" err="1">
                <a:solidFill>
                  <a:prstClr val="white"/>
                </a:solidFill>
                <a:effectLst>
                  <a:outerShdw blurRad="50800" dist="38100" dir="2700000" algn="tl" rotWithShape="0">
                    <a:prstClr val="black">
                      <a:alpha val="40000"/>
                    </a:prstClr>
                  </a:outerShdw>
                </a:effectLst>
              </a:rPr>
              <a:t>ὸν</a:t>
            </a:r>
            <a:r>
              <a:rPr lang="en-US" sz="2000" b="1" dirty="0">
                <a:solidFill>
                  <a:prstClr val="white"/>
                </a:solidFill>
                <a:effectLst>
                  <a:outerShdw blurRad="50800" dist="38100" dir="2700000" algn="tl" rotWithShape="0">
                    <a:prstClr val="black">
                      <a:alpha val="40000"/>
                    </a:prstClr>
                  </a:outerShdw>
                </a:effectLst>
              </a:rPr>
              <a:t> </a:t>
            </a:r>
            <a:r>
              <a:rPr lang="en-US" sz="2000" b="1" dirty="0" err="1">
                <a:solidFill>
                  <a:prstClr val="white"/>
                </a:solidFill>
                <a:effectLst>
                  <a:outerShdw blurRad="50800" dist="38100" dir="2700000" algn="tl" rotWithShape="0">
                    <a:prstClr val="black">
                      <a:alpha val="40000"/>
                    </a:prstClr>
                  </a:outerShdw>
                </a:effectLst>
              </a:rPr>
              <a:t>ἔγκληρον</a:t>
            </a:r>
            <a:r>
              <a:rPr lang="en-US" sz="2000" dirty="0">
                <a:solidFill>
                  <a:prstClr val="white"/>
                </a:solidFill>
                <a:effectLst>
                  <a:outerShdw blurRad="50800" dist="38100" dir="2700000" algn="tl" rotWithShape="0">
                    <a:prstClr val="black">
                      <a:alpha val="40000"/>
                    </a:prstClr>
                  </a:outerShdw>
                </a:effectLst>
              </a:rPr>
              <a:t>). Also Deuteronomy 32:8, 9.— Vincent's Word Studies in the New Testament</a:t>
            </a:r>
          </a:p>
        </p:txBody>
      </p:sp>
    </p:spTree>
    <p:extLst>
      <p:ext uri="{BB962C8B-B14F-4D97-AF65-F5344CB8AC3E}">
        <p14:creationId xmlns:p14="http://schemas.microsoft.com/office/powerpoint/2010/main" val="209116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10136"/>
            <a:ext cx="9109355" cy="1338828"/>
          </a:xfrm>
          <a:prstGeom prst="rect">
            <a:avLst/>
          </a:prstGeom>
        </p:spPr>
        <p:txBody>
          <a:bodyPr wrap="square">
            <a:spAutoFit/>
            <a:scene3d>
              <a:camera prst="orthographicFront"/>
              <a:lightRig rig="threePt" dir="t"/>
            </a:scene3d>
            <a:sp3d extrusionH="57150">
              <a:bevelT w="38100" h="38100"/>
            </a:sp3d>
          </a:bodyPr>
          <a:lstStyle/>
          <a:p>
            <a:pPr algn="ctr"/>
            <a:r>
              <a:rPr lang="en-US" sz="8100" b="1" dirty="0">
                <a:ln w="11430"/>
                <a:solidFill>
                  <a:srgbClr val="895D1D">
                    <a:lumMod val="40000"/>
                    <a:lumOff val="60000"/>
                  </a:srgb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He Chose Us In Him</a:t>
            </a:r>
          </a:p>
        </p:txBody>
      </p:sp>
      <p:pic>
        <p:nvPicPr>
          <p:cNvPr id="4" name="Picture 3"/>
          <p:cNvPicPr>
            <a:picLocks noChangeAspect="1" noChangeArrowheads="1"/>
          </p:cNvPicPr>
          <p:nvPr/>
        </p:nvPicPr>
        <p:blipFill>
          <a:blip r:embed="rId3" cstate="print"/>
          <a:srcRect/>
          <a:stretch>
            <a:fillRect/>
          </a:stretch>
        </p:blipFill>
        <p:spPr bwMode="auto">
          <a:xfrm>
            <a:off x="4" y="964407"/>
            <a:ext cx="9109351" cy="5893594"/>
          </a:xfrm>
          <a:prstGeom prst="rect">
            <a:avLst/>
          </a:prstGeom>
          <a:noFill/>
          <a:ln w="9525">
            <a:noFill/>
            <a:miter lim="800000"/>
            <a:headEnd/>
            <a:tailEnd/>
          </a:ln>
          <a:effectLst/>
        </p:spPr>
      </p:pic>
      <p:sp>
        <p:nvSpPr>
          <p:cNvPr id="15" name="Rectangle 14"/>
          <p:cNvSpPr/>
          <p:nvPr/>
        </p:nvSpPr>
        <p:spPr>
          <a:xfrm>
            <a:off x="1066800" y="1393031"/>
            <a:ext cx="6911578" cy="4066001"/>
          </a:xfrm>
          <a:prstGeom prst="rect">
            <a:avLst/>
          </a:prstGeom>
        </p:spPr>
        <p:txBody>
          <a:bodyPr wrap="square" lIns="64277" tIns="32139" rIns="64277" bIns="32139">
            <a:spAutoFit/>
          </a:bodyPr>
          <a:lstStyle/>
          <a:p>
            <a:pPr algn="ctr"/>
            <a:r>
              <a:rPr lang="en-US" sz="2000" b="1" dirty="0">
                <a:solidFill>
                  <a:srgbClr val="000000"/>
                </a:solidFill>
                <a:effectLst>
                  <a:outerShdw blurRad="60007" dist="310007" dir="7680000" sy="30000" kx="1300200" algn="ctr" rotWithShape="0">
                    <a:prstClr val="black">
                      <a:alpha val="32000"/>
                    </a:prstClr>
                  </a:outerShdw>
                </a:effectLst>
                <a:latin typeface="Berlin Sans FB Demi" pitchFamily="34" charset="0"/>
              </a:rPr>
              <a:t>Ephesians 1:7-12 (NKJV) </a:t>
            </a:r>
            <a:r>
              <a:rPr lang="en-US" sz="2000" dirty="0">
                <a:solidFill>
                  <a:srgbClr val="000000"/>
                </a:solidFill>
                <a:effectLst>
                  <a:outerShdw blurRad="60007" dist="310007" dir="7680000" sy="30000" kx="1300200" algn="ctr" rotWithShape="0">
                    <a:prstClr val="black">
                      <a:alpha val="32000"/>
                    </a:prstClr>
                  </a:outerShdw>
                </a:effectLst>
                <a:latin typeface="Berlin Sans FB Demi" pitchFamily="34" charset="0"/>
              </a:rPr>
              <a:t/>
            </a:r>
            <a:br>
              <a:rPr lang="en-US" sz="2000" dirty="0">
                <a:solidFill>
                  <a:srgbClr val="000000"/>
                </a:solidFill>
                <a:effectLst>
                  <a:outerShdw blurRad="60007" dist="310007" dir="7680000" sy="30000" kx="1300200" algn="ctr" rotWithShape="0">
                    <a:prstClr val="black">
                      <a:alpha val="32000"/>
                    </a:prstClr>
                  </a:outerShdw>
                </a:effectLst>
                <a:latin typeface="Berlin Sans FB Demi" pitchFamily="34" charset="0"/>
              </a:rPr>
            </a:b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7 </a:t>
            </a:r>
            <a:r>
              <a:rPr lang="en-US" sz="2000" u="sng" dirty="0">
                <a:solidFill>
                  <a:srgbClr val="000000"/>
                </a:solidFill>
                <a:effectLst>
                  <a:outerShdw blurRad="60007" dist="310007" dir="7680000" sy="30000" kx="1300200" algn="ctr" rotWithShape="0">
                    <a:prstClr val="black">
                      <a:alpha val="32000"/>
                    </a:prstClr>
                  </a:outerShdw>
                </a:effectLst>
                <a:latin typeface="Book Antiqua" pitchFamily="18" charset="0"/>
              </a:rPr>
              <a:t>In Him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we have redemption through His blood, the forgiveness of sins, according to the riches of His grace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8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which He made to abound toward us in all wisdom and prudence,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9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having made known to us the mystery of His will, according to His good pleasure which He purposed in Himself,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10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that in the dispensation of the fullness of the times He might gather together in one all things </a:t>
            </a:r>
            <a:r>
              <a:rPr lang="en-US" sz="2000" u="sng" dirty="0">
                <a:solidFill>
                  <a:srgbClr val="000000"/>
                </a:solidFill>
                <a:effectLst>
                  <a:outerShdw blurRad="60007" dist="310007" dir="7680000" sy="30000" kx="1300200" algn="ctr" rotWithShape="0">
                    <a:prstClr val="black">
                      <a:alpha val="32000"/>
                    </a:prstClr>
                  </a:outerShdw>
                </a:effectLst>
                <a:latin typeface="Book Antiqua" pitchFamily="18" charset="0"/>
              </a:rPr>
              <a:t>in Christ</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both which are in heaven and which are on earth-</a:t>
            </a:r>
            <a:r>
              <a:rPr lang="en-US" sz="2000" u="sng" dirty="0">
                <a:solidFill>
                  <a:srgbClr val="000000"/>
                </a:solidFill>
                <a:effectLst>
                  <a:outerShdw blurRad="60007" dist="310007" dir="7680000" sy="30000" kx="1300200" algn="ctr" rotWithShape="0">
                    <a:prstClr val="black">
                      <a:alpha val="32000"/>
                    </a:prstClr>
                  </a:outerShdw>
                </a:effectLst>
                <a:latin typeface="Book Antiqua" pitchFamily="18" charset="0"/>
              </a:rPr>
              <a:t>-in Him</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11 </a:t>
            </a:r>
            <a:r>
              <a:rPr lang="en-US" sz="2000" u="sng" dirty="0">
                <a:solidFill>
                  <a:srgbClr val="000000"/>
                </a:solidFill>
                <a:effectLst>
                  <a:outerShdw blurRad="60007" dist="310007" dir="7680000" sy="30000" kx="1300200" algn="ctr" rotWithShape="0">
                    <a:prstClr val="black">
                      <a:alpha val="32000"/>
                    </a:prstClr>
                  </a:outerShdw>
                </a:effectLst>
                <a:latin typeface="Book Antiqua" pitchFamily="18" charset="0"/>
              </a:rPr>
              <a:t>In Him</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also we have obtained an inheritance, being predestined according to the purpose of Him who works all things according to the counsel of His will, </a:t>
            </a: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12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that we who first trusted in Christ should be to the praise of His glory. </a:t>
            </a:r>
          </a:p>
        </p:txBody>
      </p:sp>
      <p:sp>
        <p:nvSpPr>
          <p:cNvPr id="2" name="Slide Number Placeholder 1"/>
          <p:cNvSpPr>
            <a:spLocks noGrp="1"/>
          </p:cNvSpPr>
          <p:nvPr>
            <p:ph type="sldNum" sz="quarter" idx="12"/>
          </p:nvPr>
        </p:nvSpPr>
        <p:spPr/>
        <p:txBody>
          <a:bodyPr/>
          <a:lstStyle/>
          <a:p>
            <a:fld id="{CED8736A-DAF6-4F9E-88E5-D6E9D03C5E73}" type="slidenum">
              <a:rPr lang="en-US" smtClean="0">
                <a:solidFill>
                  <a:prstClr val="white"/>
                </a:solidFill>
              </a:rPr>
              <a:pPr/>
              <a:t>16</a:t>
            </a:fld>
            <a:endParaRPr lang="en-US" dirty="0">
              <a:solidFill>
                <a:prstClr val="white"/>
              </a:solidFill>
            </a:endParaRPr>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705556" y="1937673"/>
              <a:ext cx="786206" cy="253"/>
            </p14:xfrm>
          </p:contentPart>
        </mc:Choice>
        <mc:Fallback xmlns="">
          <p:pic>
            <p:nvPicPr>
              <p:cNvPr id="6" name="Ink 5"/>
              <p:cNvPicPr/>
              <p:nvPr/>
            </p:nvPicPr>
            <p:blipFill>
              <a:blip r:embed="rId5"/>
              <a:stretch>
                <a:fillRect/>
              </a:stretch>
            </p:blipFill>
            <p:spPr>
              <a:xfrm>
                <a:off x="2425680" y="2755800"/>
                <a:ext cx="1118160" cy="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6670604" y="3705751"/>
              <a:ext cx="955547" cy="253"/>
            </p14:xfrm>
          </p:contentPart>
        </mc:Choice>
        <mc:Fallback xmlns="">
          <p:pic>
            <p:nvPicPr>
              <p:cNvPr id="9" name="Ink 8"/>
              <p:cNvPicPr/>
              <p:nvPr/>
            </p:nvPicPr>
            <p:blipFill>
              <a:blip r:embed="rId7"/>
              <a:stretch>
                <a:fillRect/>
              </a:stretch>
            </p:blipFill>
            <p:spPr>
              <a:xfrm>
                <a:off x="9487080" y="5270400"/>
                <a:ext cx="1359000" cy="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6724013" y="4036331"/>
              <a:ext cx="803925" cy="253"/>
            </p14:xfrm>
          </p:contentPart>
        </mc:Choice>
        <mc:Fallback xmlns="">
          <p:pic>
            <p:nvPicPr>
              <p:cNvPr id="10" name="Ink 9"/>
              <p:cNvPicPr/>
              <p:nvPr/>
            </p:nvPicPr>
            <p:blipFill>
              <a:blip r:embed="rId9"/>
              <a:stretch>
                <a:fillRect/>
              </a:stretch>
            </p:blipFill>
            <p:spPr>
              <a:xfrm>
                <a:off x="9563040" y="5740560"/>
                <a:ext cx="114336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1651894" y="4321856"/>
              <a:ext cx="803925" cy="253"/>
            </p14:xfrm>
          </p:contentPart>
        </mc:Choice>
        <mc:Fallback xmlns="">
          <p:pic>
            <p:nvPicPr>
              <p:cNvPr id="11" name="Ink 10"/>
              <p:cNvPicPr/>
              <p:nvPr/>
            </p:nvPicPr>
            <p:blipFill>
              <a:blip r:embed="rId11"/>
              <a:stretch>
                <a:fillRect/>
              </a:stretch>
            </p:blipFill>
            <p:spPr>
              <a:xfrm>
                <a:off x="2349360" y="6146640"/>
                <a:ext cx="114336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p14:cNvContentPartPr/>
              <p14:nvPr/>
            </p14:nvContentPartPr>
            <p14:xfrm>
              <a:off x="6732872" y="4277306"/>
              <a:ext cx="580922" cy="253"/>
            </p14:xfrm>
          </p:contentPart>
        </mc:Choice>
        <mc:Fallback xmlns="">
          <p:pic>
            <p:nvPicPr>
              <p:cNvPr id="17" name="Ink 16"/>
              <p:cNvPicPr/>
              <p:nvPr/>
            </p:nvPicPr>
            <p:blipFill>
              <a:blip r:embed="rId13"/>
              <a:stretch>
                <a:fillRect/>
              </a:stretch>
            </p:blipFill>
            <p:spPr>
              <a:xfrm>
                <a:off x="9575640" y="6083280"/>
                <a:ext cx="826200" cy="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p14:cNvContentPartPr/>
              <p14:nvPr/>
            </p14:nvContentPartPr>
            <p14:xfrm>
              <a:off x="1223353" y="4634466"/>
              <a:ext cx="4991878" cy="35944"/>
            </p14:xfrm>
          </p:contentPart>
        </mc:Choice>
        <mc:Fallback xmlns="">
          <p:pic>
            <p:nvPicPr>
              <p:cNvPr id="18" name="Ink 17"/>
              <p:cNvPicPr/>
              <p:nvPr/>
            </p:nvPicPr>
            <p:blipFill>
              <a:blip r:embed="rId15"/>
              <a:stretch>
                <a:fillRect/>
              </a:stretch>
            </p:blipFill>
            <p:spPr>
              <a:xfrm>
                <a:off x="1739880" y="6591240"/>
                <a:ext cx="7099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Ink 23"/>
              <p14:cNvContentPartPr/>
              <p14:nvPr/>
            </p14:nvContentPartPr>
            <p14:xfrm>
              <a:off x="2536059" y="4321856"/>
              <a:ext cx="4072275" cy="253"/>
            </p14:xfrm>
          </p:contentPart>
        </mc:Choice>
        <mc:Fallback xmlns="">
          <p:pic>
            <p:nvPicPr>
              <p:cNvPr id="24" name="Ink 23"/>
              <p:cNvPicPr/>
              <p:nvPr/>
            </p:nvPicPr>
            <p:blipFill>
              <a:blip r:embed="rId17"/>
              <a:stretch>
                <a:fillRect/>
              </a:stretch>
            </p:blipFill>
            <p:spPr>
              <a:xfrm>
                <a:off x="3606840" y="6146640"/>
                <a:ext cx="5791680" cy="360"/>
              </a:xfrm>
              <a:prstGeom prst="rect">
                <a:avLst/>
              </a:prstGeom>
            </p:spPr>
          </p:pic>
        </mc:Fallback>
      </mc:AlternateContent>
      <p:sp>
        <p:nvSpPr>
          <p:cNvPr id="23" name="Line Callout 3 22"/>
          <p:cNvSpPr/>
          <p:nvPr/>
        </p:nvSpPr>
        <p:spPr>
          <a:xfrm>
            <a:off x="215102" y="1393031"/>
            <a:ext cx="8614974" cy="2033000"/>
          </a:xfrm>
          <a:prstGeom prst="borderCallout3">
            <a:avLst>
              <a:gd name="adj1" fmla="val -1325"/>
              <a:gd name="adj2" fmla="val 4551"/>
              <a:gd name="adj3" fmla="val 131274"/>
              <a:gd name="adj4" fmla="val -163"/>
              <a:gd name="adj5" fmla="val 153779"/>
              <a:gd name="adj6" fmla="val 4516"/>
              <a:gd name="adj7" fmla="val 154861"/>
              <a:gd name="adj8" fmla="val 10201"/>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277" tIns="32139" rIns="64277" bIns="32139" rtlCol="0" anchor="ctr"/>
          <a:lstStyle/>
          <a:p>
            <a:pPr algn="ctr"/>
            <a:r>
              <a:rPr lang="en-US" sz="2800" dirty="0">
                <a:solidFill>
                  <a:srgbClr val="FFFF00"/>
                </a:solidFill>
                <a:effectLst>
                  <a:outerShdw blurRad="50800" dist="38100" dir="2700000" algn="tl" rotWithShape="0">
                    <a:prstClr val="black">
                      <a:alpha val="40000"/>
                    </a:prstClr>
                  </a:outerShdw>
                </a:effectLst>
                <a:latin typeface="Pythagoras" pitchFamily="2" charset="0"/>
              </a:rPr>
              <a:t>It was predetermined that the believers heritage would be in Christ</a:t>
            </a:r>
            <a:r>
              <a:rPr lang="en-US" sz="2800" dirty="0">
                <a:solidFill>
                  <a:srgbClr val="FFFF00"/>
                </a:solidFill>
                <a:effectLst>
                  <a:outerShdw blurRad="50800" dist="38100" dir="2700000" algn="tl" rotWithShape="0">
                    <a:prstClr val="black">
                      <a:alpha val="40000"/>
                    </a:prstClr>
                  </a:outerShdw>
                </a:effectLst>
              </a:rPr>
              <a:t> </a:t>
            </a:r>
          </a:p>
          <a:p>
            <a:pPr algn="ctr"/>
            <a:r>
              <a:rPr lang="en-US" sz="2000" b="1" dirty="0">
                <a:solidFill>
                  <a:prstClr val="white"/>
                </a:solidFill>
                <a:effectLst>
                  <a:outerShdw blurRad="50800" dist="38100" dir="2700000" algn="tl" rotWithShape="0">
                    <a:prstClr val="black">
                      <a:alpha val="40000"/>
                    </a:prstClr>
                  </a:outerShdw>
                </a:effectLst>
              </a:rPr>
              <a:t>Acts 26:18 (NKJV)  </a:t>
            </a:r>
            <a:r>
              <a:rPr lang="en-US" sz="2000" baseline="30000" dirty="0">
                <a:solidFill>
                  <a:prstClr val="white"/>
                </a:solidFill>
                <a:effectLst>
                  <a:outerShdw blurRad="50800" dist="38100" dir="2700000" algn="tl" rotWithShape="0">
                    <a:prstClr val="black">
                      <a:alpha val="40000"/>
                    </a:prstClr>
                  </a:outerShdw>
                </a:effectLst>
              </a:rPr>
              <a:t>18 </a:t>
            </a:r>
            <a:r>
              <a:rPr lang="en-US" sz="2000" dirty="0">
                <a:solidFill>
                  <a:prstClr val="white"/>
                </a:solidFill>
                <a:effectLst>
                  <a:outerShdw blurRad="50800" dist="38100" dir="2700000" algn="tl" rotWithShape="0">
                    <a:prstClr val="black">
                      <a:alpha val="40000"/>
                    </a:prstClr>
                  </a:outerShdw>
                </a:effectLst>
              </a:rPr>
              <a:t>to open their eyes, </a:t>
            </a:r>
            <a:r>
              <a:rPr lang="en-US" sz="2000" i="1" dirty="0">
                <a:solidFill>
                  <a:prstClr val="white"/>
                </a:solidFill>
                <a:effectLst>
                  <a:outerShdw blurRad="50800" dist="38100" dir="2700000" algn="tl" rotWithShape="0">
                    <a:prstClr val="black">
                      <a:alpha val="40000"/>
                    </a:prstClr>
                  </a:outerShdw>
                </a:effectLst>
              </a:rPr>
              <a:t>in order</a:t>
            </a:r>
            <a:r>
              <a:rPr lang="en-US" sz="2000" dirty="0">
                <a:solidFill>
                  <a:prstClr val="white"/>
                </a:solidFill>
                <a:effectLst>
                  <a:outerShdw blurRad="50800" dist="38100" dir="2700000" algn="tl" rotWithShape="0">
                    <a:prstClr val="black">
                      <a:alpha val="40000"/>
                    </a:prstClr>
                  </a:outerShdw>
                </a:effectLst>
              </a:rPr>
              <a:t> to turn </a:t>
            </a:r>
            <a:r>
              <a:rPr lang="en-US" sz="2000" i="1" dirty="0">
                <a:solidFill>
                  <a:prstClr val="white"/>
                </a:solidFill>
                <a:effectLst>
                  <a:outerShdw blurRad="50800" dist="38100" dir="2700000" algn="tl" rotWithShape="0">
                    <a:prstClr val="black">
                      <a:alpha val="40000"/>
                    </a:prstClr>
                  </a:outerShdw>
                </a:effectLst>
              </a:rPr>
              <a:t>them</a:t>
            </a:r>
            <a:r>
              <a:rPr lang="en-US" sz="2000" dirty="0">
                <a:solidFill>
                  <a:prstClr val="white"/>
                </a:solidFill>
                <a:effectLst>
                  <a:outerShdw blurRad="50800" dist="38100" dir="2700000" algn="tl" rotWithShape="0">
                    <a:prstClr val="black">
                      <a:alpha val="40000"/>
                    </a:prstClr>
                  </a:outerShdw>
                </a:effectLst>
              </a:rPr>
              <a:t> from darkness to light, and </a:t>
            </a:r>
            <a:r>
              <a:rPr lang="en-US" sz="2000" i="1" dirty="0">
                <a:solidFill>
                  <a:prstClr val="white"/>
                </a:solidFill>
                <a:effectLst>
                  <a:outerShdw blurRad="50800" dist="38100" dir="2700000" algn="tl" rotWithShape="0">
                    <a:prstClr val="black">
                      <a:alpha val="40000"/>
                    </a:prstClr>
                  </a:outerShdw>
                </a:effectLst>
              </a:rPr>
              <a:t>from</a:t>
            </a:r>
            <a:r>
              <a:rPr lang="en-US" sz="2000" dirty="0">
                <a:solidFill>
                  <a:prstClr val="white"/>
                </a:solidFill>
                <a:effectLst>
                  <a:outerShdw blurRad="50800" dist="38100" dir="2700000" algn="tl" rotWithShape="0">
                    <a:prstClr val="black">
                      <a:alpha val="40000"/>
                    </a:prstClr>
                  </a:outerShdw>
                </a:effectLst>
              </a:rPr>
              <a:t> the power of Satan to God, that they may receive forgiveness of sins and </a:t>
            </a:r>
            <a:r>
              <a:rPr lang="en-US" sz="2000" b="1" dirty="0">
                <a:solidFill>
                  <a:srgbClr val="FFFF00"/>
                </a:solidFill>
                <a:effectLst>
                  <a:outerShdw blurRad="50800" dist="38100" dir="2700000" algn="tl" rotWithShape="0">
                    <a:prstClr val="black">
                      <a:alpha val="40000"/>
                    </a:prstClr>
                  </a:outerShdw>
                </a:effectLst>
              </a:rPr>
              <a:t>an inheritance among those who are sanctified by faith in Me</a:t>
            </a:r>
            <a:r>
              <a:rPr lang="en-US" sz="2000" dirty="0">
                <a:solidFill>
                  <a:prstClr val="white"/>
                </a:solidFill>
                <a:effectLst>
                  <a:outerShdw blurRad="50800" dist="38100" dir="2700000" algn="tl" rotWithShape="0">
                    <a:prstClr val="black">
                      <a:alpha val="40000"/>
                    </a:prstClr>
                  </a:outerShdw>
                </a:effectLst>
              </a:rPr>
              <a:t>.' </a:t>
            </a:r>
          </a:p>
        </p:txBody>
      </p:sp>
    </p:spTree>
    <p:extLst>
      <p:ext uri="{BB962C8B-B14F-4D97-AF65-F5344CB8AC3E}">
        <p14:creationId xmlns:p14="http://schemas.microsoft.com/office/powerpoint/2010/main" val="104610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064043749"/>
              </p:ext>
            </p:extLst>
          </p:nvPr>
        </p:nvGraphicFramePr>
        <p:xfrm>
          <a:off x="3135674" y="1309252"/>
          <a:ext cx="5720953" cy="5427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lide Number Placeholder 14"/>
          <p:cNvSpPr>
            <a:spLocks noGrp="1"/>
          </p:cNvSpPr>
          <p:nvPr>
            <p:ph type="sldNum" sz="quarter" idx="12"/>
          </p:nvPr>
        </p:nvSpPr>
        <p:spPr/>
        <p:txBody>
          <a:bodyPr/>
          <a:lstStyle/>
          <a:p>
            <a:fld id="{75D47F79-7A3C-4364-8A76-26B2E021BEB4}" type="slidenum">
              <a:rPr lang="en-US" smtClean="0">
                <a:solidFill>
                  <a:prstClr val="white"/>
                </a:solidFill>
              </a:rPr>
              <a:pPr/>
              <a:t>17</a:t>
            </a:fld>
            <a:endParaRPr lang="en-US">
              <a:solidFill>
                <a:prstClr val="white"/>
              </a:solidFill>
            </a:endParaRPr>
          </a:p>
        </p:txBody>
      </p:sp>
      <p:sp>
        <p:nvSpPr>
          <p:cNvPr id="3" name="TextBox 2"/>
          <p:cNvSpPr txBox="1"/>
          <p:nvPr/>
        </p:nvSpPr>
        <p:spPr>
          <a:xfrm>
            <a:off x="375288" y="1278182"/>
            <a:ext cx="4089556" cy="930543"/>
          </a:xfrm>
          <a:prstGeom prst="rect">
            <a:avLst/>
          </a:prstGeom>
          <a:noFill/>
        </p:spPr>
        <p:txBody>
          <a:bodyPr wrap="square" lIns="64277" tIns="32139" rIns="64277" bIns="32139" rtlCol="0">
            <a:spAutoFit/>
            <a:scene3d>
              <a:camera prst="orthographicFront"/>
              <a:lightRig rig="threePt" dir="t"/>
            </a:scene3d>
            <a:sp3d extrusionH="57150">
              <a:bevelT w="38100" h="38100"/>
            </a:sp3d>
          </a:bodyPr>
          <a:lstStyle/>
          <a:p>
            <a:r>
              <a:rPr lang="en-US" sz="5600" b="1" dirty="0">
                <a:ln w="12700">
                  <a:solidFill>
                    <a:srgbClr val="ECE9C6">
                      <a:satMod val="155000"/>
                    </a:srgbClr>
                  </a:solidFill>
                  <a:prstDash val="solid"/>
                </a:ln>
                <a:solidFill>
                  <a:srgbClr val="D6862D">
                    <a:lumMod val="40000"/>
                    <a:lumOff val="60000"/>
                  </a:srgbClr>
                </a:solidFill>
                <a:effectLst>
                  <a:outerShdw blurRad="41275" dist="20320" dir="1800000" algn="tl" rotWithShape="0">
                    <a:srgbClr val="000000">
                      <a:alpha val="40000"/>
                    </a:srgbClr>
                  </a:outerShdw>
                </a:effectLst>
                <a:latin typeface="Blue Highway Linocut" pitchFamily="2" charset="0"/>
              </a:rPr>
              <a:t>Ephesians 1:8-11</a:t>
            </a:r>
          </a:p>
        </p:txBody>
      </p:sp>
      <p:pic>
        <p:nvPicPr>
          <p:cNvPr id="1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 y="2143126"/>
            <a:ext cx="3301433"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 y="-10136"/>
            <a:ext cx="9109355" cy="1338828"/>
          </a:xfrm>
          <a:prstGeom prst="rect">
            <a:avLst/>
          </a:prstGeom>
        </p:spPr>
        <p:txBody>
          <a:bodyPr wrap="square">
            <a:spAutoFit/>
            <a:scene3d>
              <a:camera prst="orthographicFront"/>
              <a:lightRig rig="threePt" dir="t"/>
            </a:scene3d>
            <a:sp3d extrusionH="57150">
              <a:bevelT w="38100" h="38100"/>
            </a:sp3d>
          </a:bodyPr>
          <a:lstStyle/>
          <a:p>
            <a:pPr algn="ctr"/>
            <a:r>
              <a:rPr lang="en-US" sz="8100" b="1" dirty="0">
                <a:ln w="11430"/>
                <a:solidFill>
                  <a:srgbClr val="895D1D">
                    <a:lumMod val="40000"/>
                    <a:lumOff val="60000"/>
                  </a:srgb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He Chose Us In Him</a:t>
            </a:r>
          </a:p>
        </p:txBody>
      </p:sp>
    </p:spTree>
    <p:extLst>
      <p:ext uri="{BB962C8B-B14F-4D97-AF65-F5344CB8AC3E}">
        <p14:creationId xmlns:p14="http://schemas.microsoft.com/office/powerpoint/2010/main" val="3821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dgm id="{196C3717-5ECD-470C-9E43-196BFF0B0439}"/>
                                            </p:graphicEl>
                                          </p:spTgt>
                                        </p:tgtEl>
                                        <p:attrNameLst>
                                          <p:attrName>style.visibility</p:attrName>
                                        </p:attrNameLst>
                                      </p:cBhvr>
                                      <p:to>
                                        <p:strVal val="visible"/>
                                      </p:to>
                                    </p:set>
                                    <p:animEffect transition="in" filter="fade">
                                      <p:cBhvr>
                                        <p:cTn id="7" dur="500"/>
                                        <p:tgtEl>
                                          <p:spTgt spid="7">
                                            <p:graphicEl>
                                              <a:dgm id="{196C3717-5ECD-470C-9E43-196BFF0B043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4E3D584F-7A89-400B-B176-2E6D8CC30D8F}"/>
                                            </p:graphicEl>
                                          </p:spTgt>
                                        </p:tgtEl>
                                        <p:attrNameLst>
                                          <p:attrName>style.visibility</p:attrName>
                                        </p:attrNameLst>
                                      </p:cBhvr>
                                      <p:to>
                                        <p:strVal val="visible"/>
                                      </p:to>
                                    </p:set>
                                    <p:animEffect transition="in" filter="fade">
                                      <p:cBhvr>
                                        <p:cTn id="12" dur="500"/>
                                        <p:tgtEl>
                                          <p:spTgt spid="7">
                                            <p:graphicEl>
                                              <a:dgm id="{4E3D584F-7A89-400B-B176-2E6D8CC30D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8269E5EB-9606-44AB-8D44-2E5EDFBCAAA0}"/>
                                            </p:graphicEl>
                                          </p:spTgt>
                                        </p:tgtEl>
                                        <p:attrNameLst>
                                          <p:attrName>style.visibility</p:attrName>
                                        </p:attrNameLst>
                                      </p:cBhvr>
                                      <p:to>
                                        <p:strVal val="visible"/>
                                      </p:to>
                                    </p:set>
                                    <p:animEffect transition="in" filter="fade">
                                      <p:cBhvr>
                                        <p:cTn id="17" dur="500"/>
                                        <p:tgtEl>
                                          <p:spTgt spid="7">
                                            <p:graphicEl>
                                              <a:dgm id="{8269E5EB-9606-44AB-8D44-2E5EDFBCAAA0}"/>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graphicEl>
                                              <a:dgm id="{4B724142-11FE-4E96-910F-C7C1776F1DB9}"/>
                                            </p:graphicEl>
                                          </p:spTgt>
                                        </p:tgtEl>
                                        <p:attrNameLst>
                                          <p:attrName>style.visibility</p:attrName>
                                        </p:attrNameLst>
                                      </p:cBhvr>
                                      <p:to>
                                        <p:strVal val="visible"/>
                                      </p:to>
                                    </p:set>
                                    <p:animEffect transition="in" filter="fade">
                                      <p:cBhvr>
                                        <p:cTn id="20" dur="500"/>
                                        <p:tgtEl>
                                          <p:spTgt spid="7">
                                            <p:graphicEl>
                                              <a:dgm id="{4B724142-11FE-4E96-910F-C7C1776F1DB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graphicEl>
                                              <a:dgm id="{E0CD529F-7E28-44F5-9914-C3EED1EB9677}"/>
                                            </p:graphicEl>
                                          </p:spTgt>
                                        </p:tgtEl>
                                        <p:attrNameLst>
                                          <p:attrName>style.visibility</p:attrName>
                                        </p:attrNameLst>
                                      </p:cBhvr>
                                      <p:to>
                                        <p:strVal val="visible"/>
                                      </p:to>
                                    </p:set>
                                    <p:animEffect transition="in" filter="fade">
                                      <p:cBhvr>
                                        <p:cTn id="25" dur="500"/>
                                        <p:tgtEl>
                                          <p:spTgt spid="7">
                                            <p:graphicEl>
                                              <a:dgm id="{E0CD529F-7E28-44F5-9914-C3EED1EB9677}"/>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graphicEl>
                                              <a:dgm id="{A79F5961-3122-468C-99A1-6A9D730705B5}"/>
                                            </p:graphicEl>
                                          </p:spTgt>
                                        </p:tgtEl>
                                        <p:attrNameLst>
                                          <p:attrName>style.visibility</p:attrName>
                                        </p:attrNameLst>
                                      </p:cBhvr>
                                      <p:to>
                                        <p:strVal val="visible"/>
                                      </p:to>
                                    </p:set>
                                    <p:animEffect transition="in" filter="fade">
                                      <p:cBhvr>
                                        <p:cTn id="28" dur="500"/>
                                        <p:tgtEl>
                                          <p:spTgt spid="7">
                                            <p:graphicEl>
                                              <a:dgm id="{A79F5961-3122-468C-99A1-6A9D730705B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graphicEl>
                                              <a:dgm id="{E88DD438-4FD9-4F83-B445-F489DE62CC69}"/>
                                            </p:graphicEl>
                                          </p:spTgt>
                                        </p:tgtEl>
                                        <p:attrNameLst>
                                          <p:attrName>style.visibility</p:attrName>
                                        </p:attrNameLst>
                                      </p:cBhvr>
                                      <p:to>
                                        <p:strVal val="visible"/>
                                      </p:to>
                                    </p:set>
                                    <p:animEffect transition="in" filter="fade">
                                      <p:cBhvr>
                                        <p:cTn id="33" dur="500"/>
                                        <p:tgtEl>
                                          <p:spTgt spid="7">
                                            <p:graphicEl>
                                              <a:dgm id="{E88DD438-4FD9-4F83-B445-F489DE62CC69}"/>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graphicEl>
                                              <a:dgm id="{418A4DB3-AF0F-4970-BE06-42A3111D0E78}"/>
                                            </p:graphicEl>
                                          </p:spTgt>
                                        </p:tgtEl>
                                        <p:attrNameLst>
                                          <p:attrName>style.visibility</p:attrName>
                                        </p:attrNameLst>
                                      </p:cBhvr>
                                      <p:to>
                                        <p:strVal val="visible"/>
                                      </p:to>
                                    </p:set>
                                    <p:animEffect transition="in" filter="fade">
                                      <p:cBhvr>
                                        <p:cTn id="36" dur="500"/>
                                        <p:tgtEl>
                                          <p:spTgt spid="7">
                                            <p:graphicEl>
                                              <a:dgm id="{418A4DB3-AF0F-4970-BE06-42A3111D0E7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graphicEl>
                                              <a:dgm id="{EAE89A4B-5AE1-468C-B26C-D943A3CCFB3D}"/>
                                            </p:graphicEl>
                                          </p:spTgt>
                                        </p:tgtEl>
                                        <p:attrNameLst>
                                          <p:attrName>style.visibility</p:attrName>
                                        </p:attrNameLst>
                                      </p:cBhvr>
                                      <p:to>
                                        <p:strVal val="visible"/>
                                      </p:to>
                                    </p:set>
                                    <p:animEffect transition="in" filter="fade">
                                      <p:cBhvr>
                                        <p:cTn id="39" dur="500"/>
                                        <p:tgtEl>
                                          <p:spTgt spid="7">
                                            <p:graphicEl>
                                              <a:dgm id="{EAE89A4B-5AE1-468C-B26C-D943A3CCFB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4196954" y="2305073"/>
            <a:ext cx="4677532" cy="4395654"/>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lIns="64277" tIns="32139" rIns="64277" bIns="32139" rtlCol="0" anchor="ctr"/>
          <a:lstStyle/>
          <a:p>
            <a:pPr algn="ctr"/>
            <a:endParaRPr lang="en-US">
              <a:solidFill>
                <a:prstClr val="white"/>
              </a:solidFill>
            </a:endParaRPr>
          </a:p>
        </p:txBody>
      </p:sp>
      <p:pic>
        <p:nvPicPr>
          <p:cNvPr id="8" name="Picture 7"/>
          <p:cNvPicPr>
            <a:picLocks noChangeAspect="1" noChangeArrowheads="1"/>
          </p:cNvPicPr>
          <p:nvPr/>
        </p:nvPicPr>
        <p:blipFill>
          <a:blip r:embed="rId3" cstate="print"/>
          <a:srcRect/>
          <a:stretch>
            <a:fillRect/>
          </a:stretch>
        </p:blipFill>
        <p:spPr bwMode="auto">
          <a:xfrm>
            <a:off x="26102" y="2411016"/>
            <a:ext cx="4242289" cy="4179094"/>
          </a:xfrm>
          <a:prstGeom prst="rect">
            <a:avLst/>
          </a:prstGeom>
          <a:noFill/>
          <a:ln w="9525">
            <a:noFill/>
            <a:miter lim="800000"/>
            <a:headEnd/>
            <a:tailEnd/>
          </a:ln>
          <a:effectLst/>
        </p:spPr>
      </p:pic>
      <p:sp>
        <p:nvSpPr>
          <p:cNvPr id="9" name="Slide Number Placeholder 3"/>
          <p:cNvSpPr>
            <a:spLocks noGrp="1"/>
          </p:cNvSpPr>
          <p:nvPr>
            <p:ph type="sldNum" sz="quarter" idx="12"/>
          </p:nvPr>
        </p:nvSpPr>
        <p:spPr/>
        <p:txBody>
          <a:bodyPr/>
          <a:lstStyle/>
          <a:p>
            <a:fld id="{487EC712-076B-4965-9971-9A050DADAAF1}" type="slidenum">
              <a:rPr lang="en-US">
                <a:solidFill>
                  <a:prstClr val="white"/>
                </a:solidFill>
              </a:rPr>
              <a:pPr/>
              <a:t>18</a:t>
            </a:fld>
            <a:endParaRPr lang="en-US" dirty="0">
              <a:solidFill>
                <a:prstClr val="white"/>
              </a:solidFill>
            </a:endParaRPr>
          </a:p>
        </p:txBody>
      </p:sp>
      <p:sp>
        <p:nvSpPr>
          <p:cNvPr id="3" name="Rectangle 2"/>
          <p:cNvSpPr/>
          <p:nvPr/>
        </p:nvSpPr>
        <p:spPr>
          <a:xfrm>
            <a:off x="500062" y="2896679"/>
            <a:ext cx="3232547" cy="2527132"/>
          </a:xfrm>
          <a:prstGeom prst="rect">
            <a:avLst/>
          </a:prstGeom>
        </p:spPr>
        <p:txBody>
          <a:bodyPr wrap="square" lIns="64277" tIns="32139" rIns="64277" bIns="32139">
            <a:spAutoFit/>
          </a:bodyPr>
          <a:lstStyle/>
          <a:p>
            <a:pPr algn="ctr"/>
            <a:r>
              <a:rPr lang="en-US" sz="2000" b="1" dirty="0">
                <a:solidFill>
                  <a:prstClr val="black"/>
                </a:solidFill>
                <a:effectLst>
                  <a:outerShdw blurRad="60007" dist="310007" dir="7680000" sy="30000" kx="1300200" algn="ctr" rotWithShape="0">
                    <a:prstClr val="black">
                      <a:alpha val="32000"/>
                    </a:prstClr>
                  </a:outerShdw>
                </a:effectLst>
              </a:rPr>
              <a:t>Ephesians 1:13 (NKJV) </a:t>
            </a:r>
            <a:r>
              <a:rPr lang="en-US" sz="2000" dirty="0">
                <a:solidFill>
                  <a:prstClr val="black"/>
                </a:solidFill>
                <a:effectLst>
                  <a:outerShdw blurRad="60007" dist="310007" dir="7680000" sy="30000" kx="1300200" algn="ctr" rotWithShape="0">
                    <a:prstClr val="black">
                      <a:alpha val="32000"/>
                    </a:prstClr>
                  </a:outerShdw>
                </a:effectLst>
              </a:rPr>
              <a:t/>
            </a:r>
            <a:br>
              <a:rPr lang="en-US" sz="2000" dirty="0">
                <a:solidFill>
                  <a:prstClr val="black"/>
                </a:solidFill>
                <a:effectLst>
                  <a:outerShdw blurRad="60007" dist="310007" dir="7680000" sy="30000" kx="1300200" algn="ctr" rotWithShape="0">
                    <a:prstClr val="black">
                      <a:alpha val="32000"/>
                    </a:prstClr>
                  </a:outerShdw>
                </a:effectLst>
              </a:rPr>
            </a:br>
            <a:r>
              <a:rPr lang="en-US" sz="2000" baseline="30000" dirty="0">
                <a:solidFill>
                  <a:prstClr val="black"/>
                </a:solidFill>
                <a:effectLst>
                  <a:outerShdw blurRad="60007" dist="310007" dir="7680000" sy="30000" kx="1300200" algn="ctr" rotWithShape="0">
                    <a:prstClr val="black">
                      <a:alpha val="32000"/>
                    </a:prstClr>
                  </a:outerShdw>
                </a:effectLst>
              </a:rPr>
              <a:t>13 </a:t>
            </a:r>
            <a:r>
              <a:rPr lang="en-US" sz="2000" dirty="0">
                <a:solidFill>
                  <a:prstClr val="black"/>
                </a:solidFill>
                <a:effectLst>
                  <a:outerShdw blurRad="60007" dist="310007" dir="7680000" sy="30000" kx="1300200" algn="ctr" rotWithShape="0">
                    <a:prstClr val="black">
                      <a:alpha val="32000"/>
                    </a:prstClr>
                  </a:outerShdw>
                </a:effectLst>
              </a:rPr>
              <a:t>In Him you also </a:t>
            </a:r>
            <a:r>
              <a:rPr lang="en-US" sz="2000" i="1" dirty="0">
                <a:solidFill>
                  <a:prstClr val="black"/>
                </a:solidFill>
                <a:effectLst>
                  <a:outerShdw blurRad="60007" dist="310007" dir="7680000" sy="30000" kx="1300200" algn="ctr" rotWithShape="0">
                    <a:prstClr val="black">
                      <a:alpha val="32000"/>
                    </a:prstClr>
                  </a:outerShdw>
                </a:effectLst>
              </a:rPr>
              <a:t>trusted,</a:t>
            </a:r>
            <a:r>
              <a:rPr lang="en-US" sz="2000" dirty="0">
                <a:solidFill>
                  <a:prstClr val="black"/>
                </a:solidFill>
                <a:effectLst>
                  <a:outerShdw blurRad="60007" dist="310007" dir="7680000" sy="30000" kx="1300200" algn="ctr" rotWithShape="0">
                    <a:prstClr val="black">
                      <a:alpha val="32000"/>
                    </a:prstClr>
                  </a:outerShdw>
                </a:effectLst>
              </a:rPr>
              <a:t> after you heard the word of truth, the gospel of your salvation; in whom also, having believed, you were sealed with the Holy Spirit of promise, </a:t>
            </a:r>
          </a:p>
        </p:txBody>
      </p:sp>
      <p:sp>
        <p:nvSpPr>
          <p:cNvPr id="7" name="Rectangle 6"/>
          <p:cNvSpPr/>
          <p:nvPr/>
        </p:nvSpPr>
        <p:spPr>
          <a:xfrm>
            <a:off x="4350819" y="2426721"/>
            <a:ext cx="4498938" cy="4192855"/>
          </a:xfrm>
          <a:prstGeom prst="rect">
            <a:avLst/>
          </a:prstGeom>
        </p:spPr>
        <p:txBody>
          <a:bodyPr wrap="square" lIns="64277" tIns="32139" rIns="64277" bIns="32139">
            <a:spAutoFit/>
          </a:bodyPr>
          <a:lstStyle/>
          <a:p>
            <a:pPr marL="464994" indent="-464994" defTabSz="914118">
              <a:spcAft>
                <a:spcPts val="600"/>
              </a:spcAft>
              <a:buClr>
                <a:srgbClr val="FF9933"/>
              </a:buClr>
              <a:buFont typeface="Wingdings 2" pitchFamily="18" charset="2"/>
              <a:buChar char="è"/>
            </a:pPr>
            <a:r>
              <a:rPr lang="en-US" sz="2400" dirty="0">
                <a:solidFill>
                  <a:prstClr val="black"/>
                </a:solidFill>
                <a:effectLst>
                  <a:outerShdw blurRad="60007" dist="310007" dir="7680000" sy="30000" kx="1300200" algn="ctr" rotWithShape="0">
                    <a:prstClr val="black">
                      <a:alpha val="32000"/>
                    </a:prstClr>
                  </a:outerShdw>
                </a:effectLst>
                <a:latin typeface="Berlin Sans FB Demi" pitchFamily="34" charset="0"/>
              </a:rPr>
              <a:t>“In whom you also” </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a:t>
            </a:r>
            <a:r>
              <a:rPr lang="en-US" sz="2400" i="1" dirty="0">
                <a:solidFill>
                  <a:prstClr val="black"/>
                </a:solidFill>
                <a:effectLst>
                  <a:outerShdw blurRad="60007" dist="310007" dir="7680000" sy="30000" kx="1300200" algn="ctr" rotWithShape="0">
                    <a:prstClr val="black">
                      <a:alpha val="32000"/>
                    </a:prstClr>
                  </a:outerShdw>
                </a:effectLst>
                <a:latin typeface="Book Antiqua" pitchFamily="18" charset="0"/>
              </a:rPr>
              <a:t>you also were included in Christ”  [NIV]</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 (1:22,23; </a:t>
            </a:r>
            <a:r>
              <a:rPr lang="en-US" sz="2400" i="1" dirty="0">
                <a:solidFill>
                  <a:prstClr val="black"/>
                </a:solidFill>
                <a:effectLst>
                  <a:outerShdw blurRad="60007" dist="310007" dir="7680000" sy="30000" kx="1300200" algn="ctr" rotWithShape="0">
                    <a:prstClr val="black">
                      <a:alpha val="32000"/>
                    </a:prstClr>
                  </a:outerShdw>
                </a:effectLst>
                <a:latin typeface="Book Antiqua" pitchFamily="18" charset="0"/>
              </a:rPr>
              <a:t>2:11-13; cf. Col. 1:18-23; 1 Pet. 2:10</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a:t>
            </a:r>
          </a:p>
          <a:p>
            <a:pPr marL="464994" indent="-464994" defTabSz="914118">
              <a:spcAft>
                <a:spcPts val="600"/>
              </a:spcAft>
              <a:buClr>
                <a:srgbClr val="FF9933"/>
              </a:buClr>
              <a:buFont typeface="Wingdings 2" pitchFamily="18" charset="2"/>
              <a:buChar char="è"/>
            </a:pPr>
            <a:r>
              <a:rPr lang="en-US" sz="2400" dirty="0">
                <a:solidFill>
                  <a:prstClr val="black"/>
                </a:solidFill>
                <a:effectLst>
                  <a:outerShdw blurRad="60007" dist="310007" dir="7680000" sy="30000" kx="1300200" algn="ctr" rotWithShape="0">
                    <a:prstClr val="black">
                      <a:alpha val="32000"/>
                    </a:prstClr>
                  </a:outerShdw>
                </a:effectLst>
                <a:latin typeface="Berlin Sans FB Demi" pitchFamily="34" charset="0"/>
              </a:rPr>
              <a:t>“Having heard [ASV]” </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 They were included into God’s chosen people, (</a:t>
            </a:r>
            <a:r>
              <a:rPr lang="en-US" sz="2400" i="1" dirty="0">
                <a:solidFill>
                  <a:prstClr val="black"/>
                </a:solidFill>
                <a:effectLst>
                  <a:outerShdw blurRad="60007" dist="310007" dir="7680000" sy="30000" kx="1300200" algn="ctr" rotWithShape="0">
                    <a:prstClr val="black">
                      <a:alpha val="32000"/>
                    </a:prstClr>
                  </a:outerShdw>
                </a:effectLst>
                <a:latin typeface="Book Antiqua" pitchFamily="18" charset="0"/>
              </a:rPr>
              <a:t>in Christ</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 after they heard and believed the truth – </a:t>
            </a:r>
            <a:r>
              <a:rPr lang="en-US" sz="2400" i="1" dirty="0">
                <a:solidFill>
                  <a:prstClr val="black"/>
                </a:solidFill>
                <a:effectLst>
                  <a:outerShdw blurRad="60007" dist="310007" dir="7680000" sy="30000" kx="1300200" algn="ctr" rotWithShape="0">
                    <a:prstClr val="black">
                      <a:alpha val="32000"/>
                    </a:prstClr>
                  </a:outerShdw>
                </a:effectLst>
                <a:latin typeface="Book Antiqua" pitchFamily="18" charset="0"/>
              </a:rPr>
              <a:t>(Eph. 4:21; 2 </a:t>
            </a:r>
            <a:r>
              <a:rPr lang="en-US" sz="2400" i="1" dirty="0" err="1">
                <a:solidFill>
                  <a:prstClr val="black"/>
                </a:solidFill>
                <a:effectLst>
                  <a:outerShdw blurRad="60007" dist="310007" dir="7680000" sy="30000" kx="1300200" algn="ctr" rotWithShape="0">
                    <a:prstClr val="black">
                      <a:alpha val="32000"/>
                    </a:prstClr>
                  </a:outerShdw>
                </a:effectLst>
                <a:latin typeface="Book Antiqua" pitchFamily="18" charset="0"/>
              </a:rPr>
              <a:t>Thes</a:t>
            </a:r>
            <a:r>
              <a:rPr lang="en-US" sz="2400" i="1" dirty="0">
                <a:solidFill>
                  <a:prstClr val="black"/>
                </a:solidFill>
                <a:effectLst>
                  <a:outerShdw blurRad="60007" dist="310007" dir="7680000" sy="30000" kx="1300200" algn="ctr" rotWithShape="0">
                    <a:prstClr val="black">
                      <a:alpha val="32000"/>
                    </a:prstClr>
                  </a:outerShdw>
                </a:effectLst>
                <a:latin typeface="Book Antiqua" pitchFamily="18" charset="0"/>
              </a:rPr>
              <a:t> 2:13,14; Jam 1:18-25; Rom. 1:16,17)</a:t>
            </a:r>
            <a:endPar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endParaRPr>
          </a:p>
        </p:txBody>
      </p:sp>
      <p:sp>
        <p:nvSpPr>
          <p:cNvPr id="12" name="TextBox 11"/>
          <p:cNvSpPr txBox="1"/>
          <p:nvPr/>
        </p:nvSpPr>
        <p:spPr>
          <a:xfrm>
            <a:off x="0" y="1071563"/>
            <a:ext cx="9144000" cy="1233510"/>
          </a:xfrm>
          <a:prstGeom prst="rect">
            <a:avLst/>
          </a:prstGeom>
          <a:noFill/>
        </p:spPr>
        <p:txBody>
          <a:bodyPr wrap="square" lIns="64277" tIns="32139" rIns="64277" bIns="32139" rtlCol="0">
            <a:spAutoFit/>
          </a:bodyPr>
          <a:lstStyle/>
          <a:p>
            <a:pPr algn="ctr"/>
            <a:r>
              <a:rPr lang="en-US" sz="3800" b="1" dirty="0">
                <a:ln w="12700">
                  <a:solidFill>
                    <a:srgbClr val="895D1D"/>
                  </a:solidFill>
                  <a:prstDash val="solid"/>
                </a:ln>
                <a:solidFill>
                  <a:srgbClr val="895D1D">
                    <a:lumMod val="20000"/>
                    <a:lumOff val="80000"/>
                  </a:srgbClr>
                </a:solidFill>
                <a:effectLst>
                  <a:outerShdw blurRad="60007" dist="310007" dir="7680000" sy="30000" kx="1300200" algn="ctr" rotWithShape="0">
                    <a:prstClr val="black">
                      <a:alpha val="32000"/>
                    </a:prstClr>
                  </a:outerShdw>
                </a:effectLst>
                <a:latin typeface="Pythagoras" pitchFamily="2" charset="0"/>
              </a:rPr>
              <a:t>Conditioned Upon Having Heard &amp; Believed The Truth</a:t>
            </a:r>
          </a:p>
        </p:txBody>
      </p:sp>
      <p:sp>
        <p:nvSpPr>
          <p:cNvPr id="10" name="Rectangle 9"/>
          <p:cNvSpPr/>
          <p:nvPr/>
        </p:nvSpPr>
        <p:spPr>
          <a:xfrm>
            <a:off x="-1" y="-10136"/>
            <a:ext cx="9109355" cy="1338828"/>
          </a:xfrm>
          <a:prstGeom prst="rect">
            <a:avLst/>
          </a:prstGeom>
        </p:spPr>
        <p:txBody>
          <a:bodyPr wrap="square">
            <a:spAutoFit/>
            <a:scene3d>
              <a:camera prst="orthographicFront"/>
              <a:lightRig rig="threePt" dir="t"/>
            </a:scene3d>
            <a:sp3d extrusionH="57150">
              <a:bevelT w="38100" h="38100"/>
            </a:sp3d>
          </a:bodyPr>
          <a:lstStyle/>
          <a:p>
            <a:pPr algn="ctr"/>
            <a:r>
              <a:rPr lang="en-US" sz="8100" b="1" dirty="0">
                <a:ln w="11430"/>
                <a:solidFill>
                  <a:srgbClr val="895D1D">
                    <a:lumMod val="40000"/>
                    <a:lumOff val="60000"/>
                  </a:srgb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He Chose Us In Him</a:t>
            </a:r>
          </a:p>
        </p:txBody>
      </p:sp>
    </p:spTree>
    <p:extLst>
      <p:ext uri="{BB962C8B-B14F-4D97-AF65-F5344CB8AC3E}">
        <p14:creationId xmlns:p14="http://schemas.microsoft.com/office/powerpoint/2010/main" val="269998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191000" y="1328693"/>
            <a:ext cx="4665627" cy="5341636"/>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lIns="64277" tIns="32139" rIns="64277" bIns="32139" rtlCol="0" anchor="ctr"/>
          <a:lstStyle/>
          <a:p>
            <a:pPr algn="ctr"/>
            <a:endParaRPr lang="en-US">
              <a:solidFill>
                <a:prstClr val="white"/>
              </a:solidFill>
            </a:endParaRPr>
          </a:p>
        </p:txBody>
      </p:sp>
      <p:sp>
        <p:nvSpPr>
          <p:cNvPr id="2" name="Slide Number Placeholder 1"/>
          <p:cNvSpPr>
            <a:spLocks noGrp="1"/>
          </p:cNvSpPr>
          <p:nvPr>
            <p:ph type="sldNum" sz="quarter" idx="12"/>
          </p:nvPr>
        </p:nvSpPr>
        <p:spPr/>
        <p:txBody>
          <a:bodyPr/>
          <a:lstStyle/>
          <a:p>
            <a:fld id="{58271CE6-51D9-4D41-919A-070D7A86581A}" type="slidenum">
              <a:rPr lang="en-US" smtClean="0"/>
              <a:pPr/>
              <a:t>19</a:t>
            </a:fld>
            <a:endParaRPr lang="en-US"/>
          </a:p>
        </p:txBody>
      </p:sp>
      <p:sp>
        <p:nvSpPr>
          <p:cNvPr id="3" name="Rectangle 2"/>
          <p:cNvSpPr/>
          <p:nvPr/>
        </p:nvSpPr>
        <p:spPr>
          <a:xfrm>
            <a:off x="304800" y="1219200"/>
            <a:ext cx="8534401" cy="707886"/>
          </a:xfrm>
          <a:prstGeom prst="rect">
            <a:avLst/>
          </a:prstGeom>
          <a:solidFill>
            <a:schemeClr val="accent1"/>
          </a:solidFill>
          <a:ln w="38100">
            <a:solidFill>
              <a:schemeClr val="bg2">
                <a:lumMod val="40000"/>
                <a:lumOff val="60000"/>
              </a:schemeClr>
            </a:solidFill>
          </a:ln>
          <a:effectLst>
            <a:outerShdw blurRad="177800" dist="177800" dir="2700000" algn="tl" rotWithShape="0">
              <a:prstClr val="black">
                <a:alpha val="40000"/>
              </a:prstClr>
            </a:outerShdw>
          </a:effectLst>
          <a:scene3d>
            <a:camera prst="orthographicFront"/>
            <a:lightRig rig="threePt" dir="t"/>
          </a:scene3d>
          <a:sp3d>
            <a:bevelT prst="slope"/>
          </a:sp3d>
        </p:spPr>
        <p:txBody>
          <a:bodyPr wrap="square">
            <a:spAutoFit/>
          </a:bodyPr>
          <a:lstStyle/>
          <a:p>
            <a:pPr algn="ctr"/>
            <a:r>
              <a:rPr lang="en-US" sz="4000" dirty="0">
                <a:ln>
                  <a:solidFill>
                    <a:prstClr val="black">
                      <a:lumMod val="95000"/>
                      <a:lumOff val="5000"/>
                    </a:prstClr>
                  </a:solidFill>
                </a:ln>
                <a:solidFill>
                  <a:prstClr val="white"/>
                </a:solidFill>
                <a:effectLst>
                  <a:reflection blurRad="6350" stA="55000" endA="300" endPos="45500" dir="5400000" sy="-100000" algn="bl" rotWithShape="0"/>
                </a:effectLst>
                <a:latin typeface="BinnerD" pitchFamily="34" charset="0"/>
              </a:rPr>
              <a:t>God Chose Before The World:</a:t>
            </a:r>
          </a:p>
        </p:txBody>
      </p:sp>
      <p:sp>
        <p:nvSpPr>
          <p:cNvPr id="5" name="TextBox 4"/>
          <p:cNvSpPr txBox="1"/>
          <p:nvPr/>
        </p:nvSpPr>
        <p:spPr>
          <a:xfrm>
            <a:off x="4495800" y="1981200"/>
            <a:ext cx="4360827" cy="4708953"/>
          </a:xfrm>
          <a:prstGeom prst="rect">
            <a:avLst/>
          </a:prstGeom>
          <a:noFill/>
        </p:spPr>
        <p:txBody>
          <a:bodyPr wrap="square" lIns="91411" tIns="45706" rIns="91411" bIns="45706" rtlCol="0">
            <a:spAutoFit/>
          </a:bodyPr>
          <a:lstStyle/>
          <a:p>
            <a:pPr marL="464994" indent="-464994" defTabSz="914118">
              <a:spcAft>
                <a:spcPts val="1200"/>
              </a:spcAft>
              <a:buClr>
                <a:srgbClr val="895D1D"/>
              </a:buClr>
              <a:buFont typeface="Wingdings 2" pitchFamily="18" charset="2"/>
              <a:buChar char="è"/>
            </a:pPr>
            <a:r>
              <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rPr>
              <a:t>The type of person - Mat 5:3-12</a:t>
            </a:r>
          </a:p>
          <a:p>
            <a:pPr marL="464994" indent="-464994" defTabSz="914118">
              <a:spcAft>
                <a:spcPts val="1200"/>
              </a:spcAft>
              <a:buClr>
                <a:srgbClr val="895D1D"/>
              </a:buClr>
              <a:buFont typeface="Wingdings 2" pitchFamily="18" charset="2"/>
              <a:buChar char="è"/>
            </a:pPr>
            <a:r>
              <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rPr>
              <a:t>The obedient - becoming members of the chosen family – Galatians 3:26,27; Hebrews 5:8,9, </a:t>
            </a:r>
          </a:p>
          <a:p>
            <a:pPr marL="464994" indent="-464994" defTabSz="914118">
              <a:spcAft>
                <a:spcPts val="1200"/>
              </a:spcAft>
              <a:buClr>
                <a:srgbClr val="895D1D"/>
              </a:buClr>
              <a:buFont typeface="Wingdings 2" pitchFamily="18" charset="2"/>
              <a:buChar char="è"/>
            </a:pPr>
            <a:r>
              <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rPr>
              <a:t>Those who make their “Calling and Election sure” – 2 Pet 1:5-10</a:t>
            </a:r>
          </a:p>
        </p:txBody>
      </p:sp>
      <p:sp>
        <p:nvSpPr>
          <p:cNvPr id="7" name="Rectangle 6"/>
          <p:cNvSpPr/>
          <p:nvPr/>
        </p:nvSpPr>
        <p:spPr>
          <a:xfrm>
            <a:off x="304800" y="2286000"/>
            <a:ext cx="3576279" cy="34778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ECE9C6"/>
                </a:solidFill>
                <a:effectLst>
                  <a:outerShdw blurRad="50800" dist="39000" dir="5460000" algn="tl">
                    <a:srgbClr val="000000">
                      <a:alpha val="38000"/>
                    </a:srgbClr>
                  </a:outerShdw>
                </a:effectLst>
                <a:latin typeface="Benguiat Bk BT" pitchFamily="18" charset="0"/>
              </a:rPr>
              <a:t>The Head &amp; Class, -</a:t>
            </a:r>
          </a:p>
          <a:p>
            <a:pPr algn="ctr"/>
            <a:r>
              <a:rPr lang="en-US" sz="4400" b="1" dirty="0">
                <a:ln w="11430"/>
                <a:solidFill>
                  <a:srgbClr val="ECE9C6"/>
                </a:solidFill>
                <a:effectLst>
                  <a:outerShdw blurRad="50800" dist="39000" dir="5460000" algn="tl">
                    <a:srgbClr val="000000">
                      <a:alpha val="38000"/>
                    </a:srgbClr>
                  </a:outerShdw>
                </a:effectLst>
              </a:rPr>
              <a:t>“The body of Christ, i.e. the church”</a:t>
            </a:r>
          </a:p>
        </p:txBody>
      </p:sp>
      <p:sp>
        <p:nvSpPr>
          <p:cNvPr id="8" name="Rectangle 7"/>
          <p:cNvSpPr/>
          <p:nvPr/>
        </p:nvSpPr>
        <p:spPr>
          <a:xfrm>
            <a:off x="-1" y="-10136"/>
            <a:ext cx="9109355" cy="1338828"/>
          </a:xfrm>
          <a:prstGeom prst="rect">
            <a:avLst/>
          </a:prstGeom>
        </p:spPr>
        <p:txBody>
          <a:bodyPr wrap="square">
            <a:spAutoFit/>
            <a:scene3d>
              <a:camera prst="orthographicFront"/>
              <a:lightRig rig="threePt" dir="t"/>
            </a:scene3d>
            <a:sp3d extrusionH="57150">
              <a:bevelT w="38100" h="38100"/>
            </a:sp3d>
          </a:bodyPr>
          <a:lstStyle/>
          <a:p>
            <a:pPr algn="ctr"/>
            <a:r>
              <a:rPr lang="en-US" sz="8100" b="1" dirty="0">
                <a:ln w="11430"/>
                <a:solidFill>
                  <a:srgbClr val="895D1D">
                    <a:lumMod val="40000"/>
                    <a:lumOff val="60000"/>
                  </a:srgb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He Chose Us In Him</a:t>
            </a:r>
          </a:p>
        </p:txBody>
      </p:sp>
      <p:sp>
        <p:nvSpPr>
          <p:cNvPr id="6" name="Rectangle 5"/>
          <p:cNvSpPr/>
          <p:nvPr/>
        </p:nvSpPr>
        <p:spPr>
          <a:xfrm>
            <a:off x="849578" y="5867400"/>
            <a:ext cx="2198422"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en-US" sz="3200" b="1" dirty="0" err="1">
                <a:ln w="11430"/>
                <a:solidFill>
                  <a:srgbClr val="ECE9C6"/>
                </a:solidFill>
                <a:effectLst>
                  <a:outerShdw blurRad="50800" dist="39000" dir="5460000" algn="tl">
                    <a:srgbClr val="000000">
                      <a:alpha val="38000"/>
                    </a:srgbClr>
                  </a:outerShdw>
                </a:effectLst>
              </a:rPr>
              <a:t>Eph</a:t>
            </a:r>
            <a:r>
              <a:rPr lang="en-US" sz="3200" b="1" dirty="0">
                <a:ln w="11430"/>
                <a:solidFill>
                  <a:srgbClr val="ECE9C6"/>
                </a:solidFill>
                <a:effectLst>
                  <a:outerShdw blurRad="50800" dist="39000" dir="5460000" algn="tl">
                    <a:srgbClr val="000000">
                      <a:alpha val="38000"/>
                    </a:srgbClr>
                  </a:outerShdw>
                </a:effectLst>
              </a:rPr>
              <a:t> 1:22,23</a:t>
            </a:r>
          </a:p>
        </p:txBody>
      </p:sp>
    </p:spTree>
    <p:extLst>
      <p:ext uri="{BB962C8B-B14F-4D97-AF65-F5344CB8AC3E}">
        <p14:creationId xmlns:p14="http://schemas.microsoft.com/office/powerpoint/2010/main" val="35435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768328" y="1714504"/>
            <a:ext cx="5088298" cy="4882433"/>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lIns="64277" tIns="32139" rIns="64277" bIns="32139" rtlCol="0" anchor="ctr"/>
          <a:lstStyle/>
          <a:p>
            <a:pPr algn="ctr"/>
            <a:endParaRPr lang="en-US">
              <a:solidFill>
                <a:prstClr val="white"/>
              </a:solidFill>
            </a:endParaRPr>
          </a:p>
        </p:txBody>
      </p:sp>
      <p:sp>
        <p:nvSpPr>
          <p:cNvPr id="9" name="Slide Number Placeholder 3"/>
          <p:cNvSpPr>
            <a:spLocks noGrp="1"/>
          </p:cNvSpPr>
          <p:nvPr>
            <p:ph type="sldNum" sz="quarter" idx="12"/>
          </p:nvPr>
        </p:nvSpPr>
        <p:spPr/>
        <p:txBody>
          <a:bodyPr/>
          <a:lstStyle/>
          <a:p>
            <a:fld id="{487EC712-076B-4965-9971-9A050DADAAF1}" type="slidenum">
              <a:rPr lang="en-US">
                <a:solidFill>
                  <a:prstClr val="white"/>
                </a:solidFill>
              </a:rPr>
              <a:pPr/>
              <a:t>2</a:t>
            </a:fld>
            <a:endParaRPr lang="en-US" dirty="0">
              <a:solidFill>
                <a:prstClr val="white"/>
              </a:solidFill>
            </a:endParaRPr>
          </a:p>
        </p:txBody>
      </p:sp>
      <p:pic>
        <p:nvPicPr>
          <p:cNvPr id="4741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60922"/>
            <a:ext cx="3639080" cy="519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4229" name="Picture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427" y="2625328"/>
            <a:ext cx="3036888"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36219" y="1821657"/>
            <a:ext cx="4661297" cy="4739278"/>
          </a:xfrm>
          <a:prstGeom prst="rect">
            <a:avLst/>
          </a:prstGeom>
        </p:spPr>
        <p:txBody>
          <a:bodyPr wrap="square" lIns="64277" tIns="32139" rIns="64277" bIns="32139">
            <a:spAutoFit/>
          </a:bodyPr>
          <a:lstStyle/>
          <a:p>
            <a:pPr marL="482086" indent="-482086">
              <a:buClr>
                <a:srgbClr val="972109"/>
              </a:buClr>
              <a:buFont typeface="Wingdings 2" pitchFamily="18" charset="2"/>
              <a:buChar char="ö"/>
            </a:pPr>
            <a:r>
              <a:rPr lang="en-US" sz="3400" dirty="0">
                <a:solidFill>
                  <a:srgbClr val="00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Election in Christ must be understood as the election of God’s people. </a:t>
            </a:r>
          </a:p>
          <a:p>
            <a:pPr marL="482086" indent="-482086">
              <a:buClr>
                <a:srgbClr val="972109"/>
              </a:buClr>
              <a:buFont typeface="Wingdings 2" pitchFamily="18" charset="2"/>
              <a:buChar char="ö"/>
            </a:pPr>
            <a:r>
              <a:rPr lang="en-US" sz="3400" dirty="0">
                <a:solidFill>
                  <a:srgbClr val="00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Only as members of that community do individuals share in the benefits of God’s gracious choice. </a:t>
            </a:r>
          </a:p>
        </p:txBody>
      </p:sp>
      <p:sp>
        <p:nvSpPr>
          <p:cNvPr id="12" name="TextBox 11"/>
          <p:cNvSpPr txBox="1"/>
          <p:nvPr/>
        </p:nvSpPr>
        <p:spPr>
          <a:xfrm>
            <a:off x="371804" y="4"/>
            <a:ext cx="8484822" cy="1309253"/>
          </a:xfrm>
          <a:prstGeom prst="rect">
            <a:avLst/>
          </a:prstGeom>
          <a:noFill/>
        </p:spPr>
        <p:txBody>
          <a:bodyPr wrap="square" lIns="64277" tIns="32139" rIns="64277" bIns="32139"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100" b="1" dirty="0">
                <a:ln w="11430"/>
                <a:solidFill>
                  <a:srgbClr val="895D1D">
                    <a:lumMod val="40000"/>
                    <a:lumOff val="60000"/>
                  </a:srgb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lue Highway Linocut" pitchFamily="2" charset="0"/>
              </a:rPr>
              <a:t>He Chose Us In Him</a:t>
            </a:r>
          </a:p>
        </p:txBody>
      </p:sp>
    </p:spTree>
    <p:extLst>
      <p:ext uri="{BB962C8B-B14F-4D97-AF65-F5344CB8AC3E}">
        <p14:creationId xmlns:p14="http://schemas.microsoft.com/office/powerpoint/2010/main" val="4041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0" y="2133600"/>
            <a:ext cx="4191000" cy="685800"/>
          </a:xfrm>
          <a:prstGeom prst="rightArrow">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ight Arrow 16"/>
          <p:cNvSpPr/>
          <p:nvPr/>
        </p:nvSpPr>
        <p:spPr>
          <a:xfrm>
            <a:off x="0" y="3200400"/>
            <a:ext cx="4191000" cy="685800"/>
          </a:xfrm>
          <a:prstGeom prst="rightArrow">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p:cNvSpPr/>
          <p:nvPr/>
        </p:nvSpPr>
        <p:spPr>
          <a:xfrm>
            <a:off x="0" y="4419600"/>
            <a:ext cx="4191000" cy="685800"/>
          </a:xfrm>
          <a:prstGeom prst="rightArrow">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ight Arrow 18"/>
          <p:cNvSpPr/>
          <p:nvPr/>
        </p:nvSpPr>
        <p:spPr>
          <a:xfrm>
            <a:off x="0" y="5715000"/>
            <a:ext cx="4191000" cy="685800"/>
          </a:xfrm>
          <a:prstGeom prst="rightArrow">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ound Diagonal Corner Rectangle 3"/>
          <p:cNvSpPr/>
          <p:nvPr/>
        </p:nvSpPr>
        <p:spPr>
          <a:xfrm>
            <a:off x="4191000" y="1328693"/>
            <a:ext cx="4665627" cy="5341636"/>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lIns="64277" tIns="32139" rIns="64277" bIns="32139" rtlCol="0" anchor="ctr"/>
          <a:lstStyle/>
          <a:p>
            <a:pPr algn="ctr"/>
            <a:endParaRPr lang="en-US">
              <a:solidFill>
                <a:prstClr val="white"/>
              </a:solidFill>
            </a:endParaRPr>
          </a:p>
        </p:txBody>
      </p:sp>
      <p:sp>
        <p:nvSpPr>
          <p:cNvPr id="2" name="Slide Number Placeholder 1"/>
          <p:cNvSpPr>
            <a:spLocks noGrp="1"/>
          </p:cNvSpPr>
          <p:nvPr>
            <p:ph type="sldNum" sz="quarter" idx="12"/>
          </p:nvPr>
        </p:nvSpPr>
        <p:spPr/>
        <p:txBody>
          <a:bodyPr/>
          <a:lstStyle/>
          <a:p>
            <a:fld id="{58271CE6-51D9-4D41-919A-070D7A86581A}" type="slidenum">
              <a:rPr lang="en-US" smtClean="0"/>
              <a:pPr/>
              <a:t>20</a:t>
            </a:fld>
            <a:endParaRPr lang="en-US"/>
          </a:p>
        </p:txBody>
      </p:sp>
      <p:sp>
        <p:nvSpPr>
          <p:cNvPr id="3" name="Rectangle 2"/>
          <p:cNvSpPr/>
          <p:nvPr/>
        </p:nvSpPr>
        <p:spPr>
          <a:xfrm>
            <a:off x="304800" y="1219200"/>
            <a:ext cx="8534401" cy="707886"/>
          </a:xfrm>
          <a:prstGeom prst="rect">
            <a:avLst/>
          </a:prstGeom>
          <a:solidFill>
            <a:schemeClr val="accent1"/>
          </a:solidFill>
          <a:ln w="38100">
            <a:solidFill>
              <a:schemeClr val="bg2">
                <a:lumMod val="40000"/>
                <a:lumOff val="60000"/>
              </a:schemeClr>
            </a:solidFill>
          </a:ln>
          <a:effectLst>
            <a:outerShdw blurRad="177800" dist="177800" dir="2700000" algn="tl" rotWithShape="0">
              <a:prstClr val="black">
                <a:alpha val="40000"/>
              </a:prstClr>
            </a:outerShdw>
          </a:effectLst>
          <a:scene3d>
            <a:camera prst="orthographicFront"/>
            <a:lightRig rig="threePt" dir="t"/>
          </a:scene3d>
          <a:sp3d>
            <a:bevelT prst="slope"/>
          </a:sp3d>
        </p:spPr>
        <p:txBody>
          <a:bodyPr wrap="square">
            <a:spAutoFit/>
          </a:bodyPr>
          <a:lstStyle/>
          <a:p>
            <a:pPr algn="ctr"/>
            <a:r>
              <a:rPr lang="en-US" sz="4000" dirty="0">
                <a:ln>
                  <a:solidFill>
                    <a:prstClr val="black">
                      <a:lumMod val="95000"/>
                      <a:lumOff val="5000"/>
                    </a:prstClr>
                  </a:solidFill>
                </a:ln>
                <a:solidFill>
                  <a:prstClr val="white"/>
                </a:solidFill>
                <a:effectLst>
                  <a:reflection blurRad="6350" stA="55000" endA="300" endPos="45500" dir="5400000" sy="-100000" algn="bl" rotWithShape="0"/>
                </a:effectLst>
                <a:latin typeface="BinnerD" pitchFamily="34" charset="0"/>
              </a:rPr>
              <a:t>God Chose Before The World:</a:t>
            </a:r>
          </a:p>
        </p:txBody>
      </p:sp>
      <p:sp>
        <p:nvSpPr>
          <p:cNvPr id="5" name="TextBox 4"/>
          <p:cNvSpPr txBox="1"/>
          <p:nvPr/>
        </p:nvSpPr>
        <p:spPr>
          <a:xfrm>
            <a:off x="4191000" y="2088980"/>
            <a:ext cx="4665627" cy="4616620"/>
          </a:xfrm>
          <a:prstGeom prst="rect">
            <a:avLst/>
          </a:prstGeom>
          <a:noFill/>
        </p:spPr>
        <p:txBody>
          <a:bodyPr wrap="square" lIns="91411" tIns="45706" rIns="91411" bIns="45706" rtlCol="0">
            <a:spAutoFit/>
          </a:bodyPr>
          <a:lstStyle/>
          <a:p>
            <a:pPr marL="464994" indent="-464994" defTabSz="914118">
              <a:spcAft>
                <a:spcPts val="1200"/>
              </a:spcAft>
              <a:buClr>
                <a:srgbClr val="895D1D"/>
              </a:buClr>
              <a:buFont typeface="Wingdings 2" pitchFamily="18" charset="2"/>
              <a:buChar char="è"/>
            </a:pP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God planned it before the world began – </a:t>
            </a:r>
            <a:r>
              <a:rPr lang="en-US" sz="2400" dirty="0" err="1">
                <a:solidFill>
                  <a:prstClr val="black"/>
                </a:solidFill>
                <a:effectLst>
                  <a:outerShdw blurRad="60007" dist="310007" dir="7680000" sy="30000" kx="1300200" algn="ctr" rotWithShape="0">
                    <a:prstClr val="black">
                      <a:alpha val="32000"/>
                    </a:prstClr>
                  </a:outerShdw>
                </a:effectLst>
                <a:latin typeface="Book Antiqua" pitchFamily="18" charset="0"/>
              </a:rPr>
              <a:t>Ep</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 1:4; 3:11</a:t>
            </a:r>
          </a:p>
          <a:p>
            <a:pPr marL="464994" indent="-464994" defTabSz="914118">
              <a:spcAft>
                <a:spcPts val="1200"/>
              </a:spcAft>
              <a:buClr>
                <a:srgbClr val="895D1D"/>
              </a:buClr>
              <a:buFont typeface="Wingdings 2" pitchFamily="18" charset="2"/>
              <a:buChar char="è"/>
            </a:pP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The "chosen" would be holy and without blame in Christ - </a:t>
            </a:r>
            <a:r>
              <a:rPr lang="en-US" sz="2400" dirty="0" err="1">
                <a:solidFill>
                  <a:prstClr val="black"/>
                </a:solidFill>
                <a:effectLst>
                  <a:outerShdw blurRad="60007" dist="310007" dir="7680000" sy="30000" kx="1300200" algn="ctr" rotWithShape="0">
                    <a:prstClr val="black">
                      <a:alpha val="32000"/>
                    </a:prstClr>
                  </a:outerShdw>
                </a:effectLst>
                <a:latin typeface="Book Antiqua" pitchFamily="18" charset="0"/>
              </a:rPr>
              <a:t>Ep</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 1:4; 5:27</a:t>
            </a:r>
          </a:p>
          <a:p>
            <a:pPr marL="464994" indent="-464994" defTabSz="914118">
              <a:spcAft>
                <a:spcPts val="1200"/>
              </a:spcAft>
              <a:buClr>
                <a:srgbClr val="895D1D"/>
              </a:buClr>
              <a:buFont typeface="Wingdings 2" pitchFamily="18" charset="2"/>
              <a:buChar char="è"/>
            </a:pP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Believers would be adopted as sons – </a:t>
            </a:r>
            <a:r>
              <a:rPr lang="en-US" sz="2400" dirty="0" err="1">
                <a:solidFill>
                  <a:prstClr val="black"/>
                </a:solidFill>
                <a:effectLst>
                  <a:outerShdw blurRad="60007" dist="310007" dir="7680000" sy="30000" kx="1300200" algn="ctr" rotWithShape="0">
                    <a:prstClr val="black">
                      <a:alpha val="32000"/>
                    </a:prstClr>
                  </a:outerShdw>
                </a:effectLst>
                <a:latin typeface="Book Antiqua" pitchFamily="18" charset="0"/>
              </a:rPr>
              <a:t>Ep</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 1:5; Gal 3:26,27 – (</a:t>
            </a:r>
            <a:r>
              <a:rPr lang="en-US" sz="2000" i="1" dirty="0">
                <a:solidFill>
                  <a:prstClr val="black"/>
                </a:solidFill>
                <a:effectLst>
                  <a:outerShdw blurRad="60007" dist="310007" dir="7680000" sy="30000" kx="1300200" algn="ctr" rotWithShape="0">
                    <a:prstClr val="black">
                      <a:alpha val="32000"/>
                    </a:prstClr>
                  </a:outerShdw>
                </a:effectLst>
                <a:latin typeface="Book Antiqua" pitchFamily="18" charset="0"/>
              </a:rPr>
              <a:t>i.e. the means &amp; conditions</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  </a:t>
            </a:r>
          </a:p>
          <a:p>
            <a:pPr marL="464994" indent="-464994" defTabSz="914118">
              <a:spcAft>
                <a:spcPts val="1200"/>
              </a:spcAft>
              <a:buClr>
                <a:srgbClr val="895D1D"/>
              </a:buClr>
              <a:buFont typeface="Wingdings 2" pitchFamily="18" charset="2"/>
              <a:buChar char="è"/>
            </a:pP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This plan is according to God's good pleasure –         </a:t>
            </a:r>
            <a:r>
              <a:rPr lang="en-US" sz="2400" dirty="0" err="1">
                <a:solidFill>
                  <a:prstClr val="black"/>
                </a:solidFill>
                <a:effectLst>
                  <a:outerShdw blurRad="60007" dist="310007" dir="7680000" sy="30000" kx="1300200" algn="ctr" rotWithShape="0">
                    <a:prstClr val="black">
                      <a:alpha val="32000"/>
                    </a:prstClr>
                  </a:outerShdw>
                </a:effectLst>
                <a:latin typeface="Book Antiqua" pitchFamily="18" charset="0"/>
              </a:rPr>
              <a:t>Ep</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 1:5,10-13</a:t>
            </a:r>
          </a:p>
        </p:txBody>
      </p:sp>
      <p:sp>
        <p:nvSpPr>
          <p:cNvPr id="8" name="Rectangle 7"/>
          <p:cNvSpPr/>
          <p:nvPr/>
        </p:nvSpPr>
        <p:spPr>
          <a:xfrm>
            <a:off x="-1" y="-10136"/>
            <a:ext cx="9109355" cy="1338828"/>
          </a:xfrm>
          <a:prstGeom prst="rect">
            <a:avLst/>
          </a:prstGeom>
        </p:spPr>
        <p:txBody>
          <a:bodyPr wrap="square">
            <a:spAutoFit/>
            <a:scene3d>
              <a:camera prst="orthographicFront"/>
              <a:lightRig rig="threePt" dir="t"/>
            </a:scene3d>
            <a:sp3d extrusionH="57150">
              <a:bevelT w="38100" h="38100"/>
            </a:sp3d>
          </a:bodyPr>
          <a:lstStyle/>
          <a:p>
            <a:pPr algn="ctr"/>
            <a:r>
              <a:rPr lang="en-US" sz="8100" b="1" dirty="0">
                <a:ln w="11430"/>
                <a:solidFill>
                  <a:srgbClr val="895D1D">
                    <a:lumMod val="40000"/>
                    <a:lumOff val="60000"/>
                  </a:srgb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He Chose Us In Him</a:t>
            </a:r>
          </a:p>
        </p:txBody>
      </p:sp>
      <p:sp>
        <p:nvSpPr>
          <p:cNvPr id="13" name="WordArt 7"/>
          <p:cNvSpPr>
            <a:spLocks noChangeArrowheads="1" noChangeShapeType="1" noTextEdit="1"/>
          </p:cNvSpPr>
          <p:nvPr/>
        </p:nvSpPr>
        <p:spPr bwMode="auto">
          <a:xfrm>
            <a:off x="1029822" y="3276600"/>
            <a:ext cx="1714499" cy="457200"/>
          </a:xfrm>
          <a:prstGeom prst="rect">
            <a:avLst/>
          </a:prstGeom>
        </p:spPr>
        <p:txBody>
          <a:bodyPr wrap="none" lIns="91411" tIns="45706" rIns="91411" bIns="45706"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kern="10" dirty="0">
                <a:ln w="11430"/>
                <a:solidFill>
                  <a:srgbClr val="FFC000"/>
                </a:solidFill>
                <a:effectLst>
                  <a:outerShdw blurRad="50800" dist="39000" dir="5460000" algn="tl">
                    <a:srgbClr val="000000">
                      <a:alpha val="38000"/>
                    </a:srgbClr>
                  </a:outerShdw>
                </a:effectLst>
                <a:latin typeface="Benguiat Bk BT" pitchFamily="18" charset="0"/>
              </a:rPr>
              <a:t>What?</a:t>
            </a:r>
          </a:p>
        </p:txBody>
      </p:sp>
      <p:sp>
        <p:nvSpPr>
          <p:cNvPr id="14" name="WordArt 13"/>
          <p:cNvSpPr>
            <a:spLocks noChangeArrowheads="1" noChangeShapeType="1" noTextEdit="1"/>
          </p:cNvSpPr>
          <p:nvPr/>
        </p:nvSpPr>
        <p:spPr bwMode="auto">
          <a:xfrm>
            <a:off x="918463" y="2209800"/>
            <a:ext cx="1937216" cy="457200"/>
          </a:xfrm>
          <a:prstGeom prst="rect">
            <a:avLst/>
          </a:prstGeom>
        </p:spPr>
        <p:txBody>
          <a:bodyPr wrap="none" lIns="91411" tIns="45706" rIns="91411" bIns="45706"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kern="10" dirty="0">
                <a:ln w="11430"/>
                <a:solidFill>
                  <a:srgbClr val="FFC000"/>
                </a:solidFill>
                <a:effectLst>
                  <a:outerShdw blurRad="50800" dist="39000" dir="5460000" algn="tl">
                    <a:srgbClr val="000000">
                      <a:alpha val="38000"/>
                    </a:srgbClr>
                  </a:outerShdw>
                </a:effectLst>
                <a:latin typeface="Benguiat Bk BT" pitchFamily="18" charset="0"/>
              </a:rPr>
              <a:t>Wisdom</a:t>
            </a:r>
          </a:p>
        </p:txBody>
      </p:sp>
      <p:sp>
        <p:nvSpPr>
          <p:cNvPr id="15" name="WordArt 14"/>
          <p:cNvSpPr>
            <a:spLocks noChangeArrowheads="1" noChangeShapeType="1" noTextEdit="1"/>
          </p:cNvSpPr>
          <p:nvPr/>
        </p:nvSpPr>
        <p:spPr bwMode="auto">
          <a:xfrm>
            <a:off x="1201061" y="4495800"/>
            <a:ext cx="1372020" cy="457200"/>
          </a:xfrm>
          <a:prstGeom prst="rect">
            <a:avLst/>
          </a:prstGeom>
        </p:spPr>
        <p:txBody>
          <a:bodyPr wrap="none" lIns="91411" tIns="45706" rIns="91411" bIns="45706"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kern="10" dirty="0">
                <a:ln w="11430"/>
                <a:solidFill>
                  <a:srgbClr val="FFC000"/>
                </a:solidFill>
                <a:effectLst>
                  <a:outerShdw blurRad="50800" dist="39000" dir="5460000" algn="tl">
                    <a:srgbClr val="000000">
                      <a:alpha val="38000"/>
                    </a:srgbClr>
                  </a:outerShdw>
                </a:effectLst>
                <a:latin typeface="Benguiat Bk BT" pitchFamily="18" charset="0"/>
              </a:rPr>
              <a:t>Class</a:t>
            </a:r>
          </a:p>
        </p:txBody>
      </p:sp>
      <p:sp>
        <p:nvSpPr>
          <p:cNvPr id="16" name="WordArt 15"/>
          <p:cNvSpPr>
            <a:spLocks noChangeArrowheads="1" noChangeShapeType="1" noTextEdit="1"/>
          </p:cNvSpPr>
          <p:nvPr/>
        </p:nvSpPr>
        <p:spPr bwMode="auto">
          <a:xfrm>
            <a:off x="878542" y="5791200"/>
            <a:ext cx="2017058" cy="457200"/>
          </a:xfrm>
          <a:prstGeom prst="rect">
            <a:avLst/>
          </a:prstGeom>
        </p:spPr>
        <p:txBody>
          <a:bodyPr wrap="none" lIns="91411" tIns="45706" rIns="91411" bIns="45706"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kern="10" dirty="0">
                <a:ln w="11430"/>
                <a:solidFill>
                  <a:srgbClr val="FFC000"/>
                </a:solidFill>
                <a:effectLst>
                  <a:outerShdw blurRad="50800" dist="39000" dir="5460000" algn="tl">
                    <a:srgbClr val="000000">
                      <a:alpha val="38000"/>
                    </a:srgbClr>
                  </a:outerShdw>
                </a:effectLst>
                <a:latin typeface="Benguiat Bk BT" pitchFamily="18" charset="0"/>
              </a:rPr>
              <a:t>Motive?</a:t>
            </a:r>
          </a:p>
        </p:txBody>
      </p:sp>
    </p:spTree>
    <p:extLst>
      <p:ext uri="{BB962C8B-B14F-4D97-AF65-F5344CB8AC3E}">
        <p14:creationId xmlns:p14="http://schemas.microsoft.com/office/powerpoint/2010/main" val="208021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1000"/>
                                        <p:tgtEl>
                                          <p:spTgt spid="5">
                                            <p:txEl>
                                              <p:pRg st="2" end="2"/>
                                            </p:txEl>
                                          </p:spTgt>
                                        </p:tgtEl>
                                      </p:cBhvr>
                                    </p:animEffect>
                                    <p:anim calcmode="lin" valueType="num">
                                      <p:cBhvr>
                                        <p:cTn id="3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0-#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0-#ppt_w/2"/>
                                          </p:val>
                                        </p:tav>
                                        <p:tav tm="100000">
                                          <p:val>
                                            <p:strVal val="#ppt_x"/>
                                          </p:val>
                                        </p:tav>
                                      </p:tavLst>
                                    </p:anim>
                                    <p:anim calcmode="lin" valueType="num">
                                      <p:cBhvr additive="base">
                                        <p:cTn id="49" dur="500" fill="hold"/>
                                        <p:tgtEl>
                                          <p:spTgt spid="19"/>
                                        </p:tgtEl>
                                        <p:attrNameLst>
                                          <p:attrName>ppt_y</p:attrName>
                                        </p:attrNameLst>
                                      </p:cBhvr>
                                      <p:tavLst>
                                        <p:tav tm="0">
                                          <p:val>
                                            <p:strVal val="#ppt_y"/>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1000"/>
                                        <p:tgtEl>
                                          <p:spTgt spid="5">
                                            <p:txEl>
                                              <p:pRg st="3" end="3"/>
                                            </p:txEl>
                                          </p:spTgt>
                                        </p:tgtEl>
                                      </p:cBhvr>
                                    </p:animEffect>
                                    <p:anim calcmode="lin" valueType="num">
                                      <p:cBhvr>
                                        <p:cTn id="5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3"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2286000" y="1328693"/>
            <a:ext cx="6570627" cy="5341636"/>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lIns="64277" tIns="32139" rIns="64277" bIns="32139" rtlCol="0" anchor="ctr"/>
          <a:lstStyle/>
          <a:p>
            <a:pPr algn="ctr"/>
            <a:endParaRPr lang="en-US">
              <a:solidFill>
                <a:prstClr val="white"/>
              </a:solidFill>
            </a:endParaRPr>
          </a:p>
        </p:txBody>
      </p:sp>
      <p:sp>
        <p:nvSpPr>
          <p:cNvPr id="6" name="Right Arrow 5"/>
          <p:cNvSpPr/>
          <p:nvPr/>
        </p:nvSpPr>
        <p:spPr>
          <a:xfrm>
            <a:off x="0" y="1981200"/>
            <a:ext cx="2438400" cy="685800"/>
          </a:xfrm>
          <a:prstGeom prst="rightArrow">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ight Arrow 16"/>
          <p:cNvSpPr/>
          <p:nvPr/>
        </p:nvSpPr>
        <p:spPr>
          <a:xfrm>
            <a:off x="0" y="2857500"/>
            <a:ext cx="2438400" cy="685800"/>
          </a:xfrm>
          <a:prstGeom prst="rightArrow">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p:cNvSpPr/>
          <p:nvPr/>
        </p:nvSpPr>
        <p:spPr>
          <a:xfrm>
            <a:off x="0" y="3733800"/>
            <a:ext cx="2438400" cy="685800"/>
          </a:xfrm>
          <a:prstGeom prst="rightArrow">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ight Arrow 18"/>
          <p:cNvSpPr/>
          <p:nvPr/>
        </p:nvSpPr>
        <p:spPr>
          <a:xfrm>
            <a:off x="0" y="4610100"/>
            <a:ext cx="2438400" cy="685800"/>
          </a:xfrm>
          <a:prstGeom prst="rightArrow">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Slide Number Placeholder 1"/>
          <p:cNvSpPr>
            <a:spLocks noGrp="1"/>
          </p:cNvSpPr>
          <p:nvPr>
            <p:ph type="sldNum" sz="quarter" idx="12"/>
          </p:nvPr>
        </p:nvSpPr>
        <p:spPr/>
        <p:txBody>
          <a:bodyPr/>
          <a:lstStyle/>
          <a:p>
            <a:fld id="{58271CE6-51D9-4D41-919A-070D7A86581A}" type="slidenum">
              <a:rPr lang="en-US" smtClean="0"/>
              <a:pPr/>
              <a:t>21</a:t>
            </a:fld>
            <a:endParaRPr lang="en-US"/>
          </a:p>
        </p:txBody>
      </p:sp>
      <p:sp>
        <p:nvSpPr>
          <p:cNvPr id="3" name="Rectangle 2"/>
          <p:cNvSpPr/>
          <p:nvPr/>
        </p:nvSpPr>
        <p:spPr>
          <a:xfrm>
            <a:off x="304800" y="1219200"/>
            <a:ext cx="8534401" cy="707886"/>
          </a:xfrm>
          <a:prstGeom prst="rect">
            <a:avLst/>
          </a:prstGeom>
          <a:solidFill>
            <a:schemeClr val="accent1"/>
          </a:solidFill>
          <a:ln w="38100">
            <a:solidFill>
              <a:schemeClr val="bg2">
                <a:lumMod val="40000"/>
                <a:lumOff val="60000"/>
              </a:schemeClr>
            </a:solidFill>
          </a:ln>
          <a:effectLst>
            <a:outerShdw blurRad="177800" dist="177800" dir="2700000" algn="tl" rotWithShape="0">
              <a:prstClr val="black">
                <a:alpha val="40000"/>
              </a:prstClr>
            </a:outerShdw>
          </a:effectLst>
          <a:scene3d>
            <a:camera prst="orthographicFront"/>
            <a:lightRig rig="threePt" dir="t"/>
          </a:scene3d>
          <a:sp3d>
            <a:bevelT prst="slope"/>
          </a:sp3d>
        </p:spPr>
        <p:txBody>
          <a:bodyPr wrap="square">
            <a:spAutoFit/>
          </a:bodyPr>
          <a:lstStyle/>
          <a:p>
            <a:pPr algn="ctr"/>
            <a:r>
              <a:rPr lang="en-US" sz="4000" dirty="0">
                <a:ln>
                  <a:solidFill>
                    <a:prstClr val="black">
                      <a:lumMod val="95000"/>
                      <a:lumOff val="5000"/>
                    </a:prstClr>
                  </a:solidFill>
                </a:ln>
                <a:solidFill>
                  <a:prstClr val="white"/>
                </a:solidFill>
                <a:effectLst>
                  <a:reflection blurRad="6350" stA="55000" endA="300" endPos="45500" dir="5400000" sy="-100000" algn="bl" rotWithShape="0"/>
                </a:effectLst>
                <a:latin typeface="BinnerD" pitchFamily="34" charset="0"/>
              </a:rPr>
              <a:t>God Chose Before The World:</a:t>
            </a:r>
          </a:p>
        </p:txBody>
      </p:sp>
      <p:sp>
        <p:nvSpPr>
          <p:cNvPr id="5" name="TextBox 4"/>
          <p:cNvSpPr txBox="1"/>
          <p:nvPr/>
        </p:nvSpPr>
        <p:spPr>
          <a:xfrm>
            <a:off x="2438400" y="2152023"/>
            <a:ext cx="6418227" cy="4401177"/>
          </a:xfrm>
          <a:prstGeom prst="rect">
            <a:avLst/>
          </a:prstGeom>
          <a:noFill/>
        </p:spPr>
        <p:txBody>
          <a:bodyPr wrap="square" lIns="91411" tIns="45706" rIns="91411" bIns="45706" rtlCol="0">
            <a:spAutoFit/>
          </a:bodyPr>
          <a:lstStyle/>
          <a:p>
            <a:pPr marL="464994" indent="-464994" defTabSz="914118">
              <a:spcAft>
                <a:spcPts val="1200"/>
              </a:spcAft>
              <a:buClr>
                <a:srgbClr val="895D1D"/>
              </a:buClr>
              <a:buFont typeface="Wingdings 2" pitchFamily="18" charset="2"/>
              <a:buChar char="è"/>
            </a:pPr>
            <a:r>
              <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rPr>
              <a:t>The faithful in Christ  </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 (1,4,5,13) </a:t>
            </a:r>
            <a:endPar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endParaRPr>
          </a:p>
          <a:p>
            <a:pPr marL="464994" indent="-464994" defTabSz="914118">
              <a:spcAft>
                <a:spcPts val="1200"/>
              </a:spcAft>
              <a:buClr>
                <a:srgbClr val="895D1D"/>
              </a:buClr>
              <a:buFont typeface="Wingdings 2" pitchFamily="18" charset="2"/>
              <a:buChar char="è"/>
            </a:pPr>
            <a:r>
              <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rPr>
              <a:t>Those In Christ’s body, i.e. church, </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(1-13; 2:16; </a:t>
            </a:r>
            <a:r>
              <a:rPr lang="en-US" sz="2400" i="1" dirty="0">
                <a:solidFill>
                  <a:prstClr val="black"/>
                </a:solidFill>
                <a:effectLst>
                  <a:outerShdw blurRad="60007" dist="310007" dir="7680000" sy="30000" kx="1300200" algn="ctr" rotWithShape="0">
                    <a:prstClr val="black">
                      <a:alpha val="32000"/>
                    </a:prstClr>
                  </a:outerShdw>
                </a:effectLst>
                <a:latin typeface="Book Antiqua" pitchFamily="18" charset="0"/>
              </a:rPr>
              <a:t>cf. Rom 16:13</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a:t>
            </a:r>
          </a:p>
          <a:p>
            <a:pPr marL="464994" indent="-464994" defTabSz="914118">
              <a:spcAft>
                <a:spcPts val="1200"/>
              </a:spcAft>
              <a:buClr>
                <a:srgbClr val="895D1D"/>
              </a:buClr>
              <a:buFont typeface="Wingdings 2" pitchFamily="18" charset="2"/>
              <a:buChar char="è"/>
            </a:pPr>
            <a:r>
              <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rPr>
              <a:t>By grace through faith – </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(2,7,13; 2:8-10)</a:t>
            </a:r>
            <a:endPar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endParaRPr>
          </a:p>
          <a:p>
            <a:pPr marL="464994" indent="-464994" defTabSz="914118">
              <a:spcAft>
                <a:spcPts val="1200"/>
              </a:spcAft>
              <a:buClr>
                <a:srgbClr val="895D1D"/>
              </a:buClr>
              <a:buFont typeface="Wingdings 2" pitchFamily="18" charset="2"/>
              <a:buChar char="è"/>
            </a:pPr>
            <a:r>
              <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rPr>
              <a:t>Baptized Into The Family of God – </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(5,7,13; cf. Acts </a:t>
            </a:r>
            <a:r>
              <a:rPr lang="en-US" sz="24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2:38,41,47; </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Gal 3:26,27)</a:t>
            </a:r>
          </a:p>
          <a:p>
            <a:pPr marL="464994" indent="-464994" defTabSz="914118">
              <a:spcAft>
                <a:spcPts val="1200"/>
              </a:spcAft>
              <a:buClr>
                <a:srgbClr val="895D1D"/>
              </a:buClr>
              <a:buFont typeface="Wingdings 2" pitchFamily="18" charset="2"/>
              <a:buChar char="è"/>
            </a:pPr>
            <a:r>
              <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rPr>
              <a:t>Forgiveness - Grace, peace – Inheritance, Adoption, eternal life </a:t>
            </a:r>
            <a:r>
              <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rPr>
              <a:t>(3)</a:t>
            </a:r>
            <a:endParaRPr lang="en-US" sz="2800" dirty="0">
              <a:solidFill>
                <a:prstClr val="black"/>
              </a:solidFill>
              <a:effectLst>
                <a:outerShdw blurRad="60007" dist="310007" dir="7680000" sy="30000" kx="1300200" algn="ctr" rotWithShape="0">
                  <a:prstClr val="black">
                    <a:alpha val="32000"/>
                  </a:prstClr>
                </a:outerShdw>
              </a:effectLst>
              <a:latin typeface="Book Antiqua" pitchFamily="18" charset="0"/>
            </a:endParaRPr>
          </a:p>
        </p:txBody>
      </p:sp>
      <p:sp>
        <p:nvSpPr>
          <p:cNvPr id="8" name="Rectangle 7"/>
          <p:cNvSpPr/>
          <p:nvPr/>
        </p:nvSpPr>
        <p:spPr>
          <a:xfrm>
            <a:off x="-1" y="-10136"/>
            <a:ext cx="9109355" cy="1338828"/>
          </a:xfrm>
          <a:prstGeom prst="rect">
            <a:avLst/>
          </a:prstGeom>
        </p:spPr>
        <p:txBody>
          <a:bodyPr wrap="square">
            <a:spAutoFit/>
            <a:scene3d>
              <a:camera prst="orthographicFront"/>
              <a:lightRig rig="threePt" dir="t"/>
            </a:scene3d>
            <a:sp3d extrusionH="57150">
              <a:bevelT w="38100" h="38100"/>
            </a:sp3d>
          </a:bodyPr>
          <a:lstStyle/>
          <a:p>
            <a:pPr algn="ctr"/>
            <a:r>
              <a:rPr lang="en-US" sz="8100" b="1" dirty="0">
                <a:ln w="11430"/>
                <a:solidFill>
                  <a:srgbClr val="895D1D">
                    <a:lumMod val="40000"/>
                    <a:lumOff val="60000"/>
                  </a:srgb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He Chose Us In Him</a:t>
            </a:r>
          </a:p>
        </p:txBody>
      </p:sp>
      <p:sp>
        <p:nvSpPr>
          <p:cNvPr id="20" name="Right Arrow 19"/>
          <p:cNvSpPr/>
          <p:nvPr/>
        </p:nvSpPr>
        <p:spPr>
          <a:xfrm>
            <a:off x="0" y="5486400"/>
            <a:ext cx="2438400" cy="685800"/>
          </a:xfrm>
          <a:prstGeom prst="rightArrow">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WordArt 8"/>
          <p:cNvSpPr>
            <a:spLocks noChangeArrowheads="1" noChangeShapeType="1" noTextEdit="1"/>
          </p:cNvSpPr>
          <p:nvPr/>
        </p:nvSpPr>
        <p:spPr bwMode="auto">
          <a:xfrm>
            <a:off x="381006" y="5562600"/>
            <a:ext cx="1736725" cy="457200"/>
          </a:xfrm>
          <a:prstGeom prst="rect">
            <a:avLst/>
          </a:prstGeom>
        </p:spPr>
        <p:txBody>
          <a:bodyPr wrap="none" lIns="91411" tIns="45706" rIns="91411" bIns="45706"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kern="10" dirty="0">
                <a:ln w="11430"/>
                <a:solidFill>
                  <a:srgbClr val="FFC000"/>
                </a:solidFill>
                <a:effectLst>
                  <a:outerShdw blurRad="50800" dist="39000" dir="5460000" algn="tl">
                    <a:srgbClr val="000000">
                      <a:alpha val="38000"/>
                    </a:srgbClr>
                  </a:outerShdw>
                </a:effectLst>
                <a:latin typeface="Benguiat Bk BT" pitchFamily="18" charset="0"/>
              </a:rPr>
              <a:t>What?</a:t>
            </a:r>
          </a:p>
        </p:txBody>
      </p:sp>
      <p:sp>
        <p:nvSpPr>
          <p:cNvPr id="22" name="WordArt 9"/>
          <p:cNvSpPr>
            <a:spLocks noChangeArrowheads="1" noChangeShapeType="1" noTextEdit="1"/>
          </p:cNvSpPr>
          <p:nvPr/>
        </p:nvSpPr>
        <p:spPr bwMode="auto">
          <a:xfrm>
            <a:off x="381000" y="2876550"/>
            <a:ext cx="1828800" cy="457200"/>
          </a:xfrm>
          <a:prstGeom prst="rect">
            <a:avLst/>
          </a:prstGeom>
        </p:spPr>
        <p:txBody>
          <a:bodyPr wrap="none" lIns="91411" tIns="45706" rIns="91411" bIns="45706"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kern="10" dirty="0">
                <a:ln w="11430"/>
                <a:solidFill>
                  <a:srgbClr val="FFC000"/>
                </a:solidFill>
                <a:effectLst>
                  <a:outerShdw blurRad="50800" dist="39000" dir="5460000" algn="tl">
                    <a:srgbClr val="000000">
                      <a:alpha val="38000"/>
                    </a:srgbClr>
                  </a:outerShdw>
                </a:effectLst>
                <a:latin typeface="Benguiat Bk BT" pitchFamily="18" charset="0"/>
              </a:rPr>
              <a:t>Where?</a:t>
            </a:r>
          </a:p>
        </p:txBody>
      </p:sp>
      <p:sp>
        <p:nvSpPr>
          <p:cNvPr id="23" name="WordArt 15"/>
          <p:cNvSpPr>
            <a:spLocks noChangeArrowheads="1" noChangeShapeType="1" noTextEdit="1"/>
          </p:cNvSpPr>
          <p:nvPr/>
        </p:nvSpPr>
        <p:spPr bwMode="auto">
          <a:xfrm>
            <a:off x="381006" y="1981200"/>
            <a:ext cx="1463675" cy="457200"/>
          </a:xfrm>
          <a:prstGeom prst="rect">
            <a:avLst/>
          </a:prstGeom>
        </p:spPr>
        <p:txBody>
          <a:bodyPr wrap="none" lIns="91411" tIns="45706" rIns="91411" bIns="45706"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kern="10" dirty="0">
                <a:ln w="11430"/>
                <a:solidFill>
                  <a:srgbClr val="FFC000"/>
                </a:solidFill>
                <a:effectLst>
                  <a:outerShdw blurRad="50800" dist="39000" dir="5460000" algn="tl">
                    <a:srgbClr val="000000">
                      <a:alpha val="38000"/>
                    </a:srgbClr>
                  </a:outerShdw>
                </a:effectLst>
                <a:latin typeface="Benguiat Bk BT" pitchFamily="18" charset="0"/>
              </a:rPr>
              <a:t>Who?</a:t>
            </a:r>
          </a:p>
        </p:txBody>
      </p:sp>
      <p:sp>
        <p:nvSpPr>
          <p:cNvPr id="24" name="WordArt 16"/>
          <p:cNvSpPr>
            <a:spLocks noChangeArrowheads="1" noChangeShapeType="1" noTextEdit="1"/>
          </p:cNvSpPr>
          <p:nvPr/>
        </p:nvSpPr>
        <p:spPr bwMode="auto">
          <a:xfrm>
            <a:off x="381006" y="3771900"/>
            <a:ext cx="1463675" cy="457200"/>
          </a:xfrm>
          <a:prstGeom prst="rect">
            <a:avLst/>
          </a:prstGeom>
        </p:spPr>
        <p:txBody>
          <a:bodyPr wrap="none" lIns="91411" tIns="45706" rIns="91411" bIns="45706"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kern="10" dirty="0">
                <a:ln w="11430"/>
                <a:solidFill>
                  <a:srgbClr val="FFC000"/>
                </a:solidFill>
                <a:effectLst>
                  <a:outerShdw blurRad="50800" dist="39000" dir="5460000" algn="tl">
                    <a:srgbClr val="000000">
                      <a:alpha val="38000"/>
                    </a:srgbClr>
                  </a:outerShdw>
                </a:effectLst>
                <a:latin typeface="Benguiat Bk BT" pitchFamily="18" charset="0"/>
              </a:rPr>
              <a:t>How?</a:t>
            </a:r>
          </a:p>
        </p:txBody>
      </p:sp>
      <p:sp>
        <p:nvSpPr>
          <p:cNvPr id="25" name="WordArt 17"/>
          <p:cNvSpPr>
            <a:spLocks noChangeArrowheads="1" noChangeShapeType="1" noTextEdit="1"/>
          </p:cNvSpPr>
          <p:nvPr/>
        </p:nvSpPr>
        <p:spPr bwMode="auto">
          <a:xfrm>
            <a:off x="381000" y="4667250"/>
            <a:ext cx="1828800" cy="457200"/>
          </a:xfrm>
          <a:prstGeom prst="rect">
            <a:avLst/>
          </a:prstGeom>
        </p:spPr>
        <p:txBody>
          <a:bodyPr wrap="none" lIns="91411" tIns="45706" rIns="91411" bIns="45706"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kern="10" dirty="0">
                <a:ln w="11430"/>
                <a:solidFill>
                  <a:srgbClr val="FFC000"/>
                </a:solidFill>
                <a:effectLst>
                  <a:outerShdw blurRad="50800" dist="39000" dir="5460000" algn="tl">
                    <a:srgbClr val="000000">
                      <a:alpha val="38000"/>
                    </a:srgbClr>
                  </a:outerShdw>
                </a:effectLst>
                <a:latin typeface="Benguiat Bk BT" pitchFamily="18" charset="0"/>
              </a:rPr>
              <a:t>When?</a:t>
            </a:r>
          </a:p>
        </p:txBody>
      </p:sp>
    </p:spTree>
    <p:extLst>
      <p:ext uri="{BB962C8B-B14F-4D97-AF65-F5344CB8AC3E}">
        <p14:creationId xmlns:p14="http://schemas.microsoft.com/office/powerpoint/2010/main" val="136293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0-#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0-#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fade">
                                      <p:cBhvr>
                                        <p:cTn id="43" dur="1000"/>
                                        <p:tgtEl>
                                          <p:spTgt spid="5">
                                            <p:txEl>
                                              <p:pRg st="2" end="2"/>
                                            </p:txEl>
                                          </p:spTgt>
                                        </p:tgtEl>
                                      </p:cBhvr>
                                    </p:animEffect>
                                    <p:anim calcmode="lin" valueType="num">
                                      <p:cBhvr>
                                        <p:cTn id="4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0-#ppt_w/2"/>
                                          </p:val>
                                        </p:tav>
                                        <p:tav tm="100000">
                                          <p:val>
                                            <p:strVal val="#ppt_x"/>
                                          </p:val>
                                        </p:tav>
                                      </p:tavLst>
                                    </p:anim>
                                    <p:anim calcmode="lin" valueType="num">
                                      <p:cBhvr additive="base">
                                        <p:cTn id="51" dur="500" fill="hold"/>
                                        <p:tgtEl>
                                          <p:spTgt spid="25"/>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0-#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animEffect transition="in" filter="fade">
                                      <p:cBhvr>
                                        <p:cTn id="58" dur="1000"/>
                                        <p:tgtEl>
                                          <p:spTgt spid="5">
                                            <p:txEl>
                                              <p:pRg st="3" end="3"/>
                                            </p:txEl>
                                          </p:spTgt>
                                        </p:tgtEl>
                                      </p:cBhvr>
                                    </p:animEffect>
                                    <p:anim calcmode="lin" valueType="num">
                                      <p:cBhvr>
                                        <p:cTn id="5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0-#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Effect transition="in" filter="fade">
                                      <p:cBhvr>
                                        <p:cTn id="73" dur="1000"/>
                                        <p:tgtEl>
                                          <p:spTgt spid="5">
                                            <p:txEl>
                                              <p:pRg st="4" end="4"/>
                                            </p:txEl>
                                          </p:spTgt>
                                        </p:tgtEl>
                                      </p:cBhvr>
                                    </p:animEffect>
                                    <p:anim calcmode="lin" valueType="num">
                                      <p:cBhvr>
                                        <p:cTn id="7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0" grpId="0" animBg="1"/>
      <p:bldP spid="21" grpId="0"/>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3929062" y="1309253"/>
            <a:ext cx="5089922" cy="5388014"/>
          </a:xfrm>
          <a:prstGeom prst="round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4277" tIns="32139" rIns="64277" bIns="32139" rtlCol="0" anchor="ctr"/>
          <a:lstStyle/>
          <a:p>
            <a:pPr algn="ctr"/>
            <a:endParaRPr lang="en-US">
              <a:solidFill>
                <a:prstClr val="white"/>
              </a:solidFill>
            </a:endParaRPr>
          </a:p>
        </p:txBody>
      </p:sp>
      <p:sp>
        <p:nvSpPr>
          <p:cNvPr id="2" name="Slide Number Placeholder 1"/>
          <p:cNvSpPr>
            <a:spLocks noGrp="1"/>
          </p:cNvSpPr>
          <p:nvPr>
            <p:ph type="sldNum" sz="quarter" idx="12"/>
          </p:nvPr>
        </p:nvSpPr>
        <p:spPr/>
        <p:txBody>
          <a:bodyPr/>
          <a:lstStyle/>
          <a:p>
            <a:fld id="{CED8736A-DAF6-4F9E-88E5-D6E9D03C5E73}" type="slidenum">
              <a:rPr lang="en-US" smtClean="0">
                <a:solidFill>
                  <a:prstClr val="white"/>
                </a:solidFill>
              </a:rPr>
              <a:pPr/>
              <a:t>22</a:t>
            </a:fld>
            <a:endParaRPr lang="en-US" dirty="0">
              <a:solidFill>
                <a:prstClr val="white"/>
              </a:solidFill>
            </a:endParaRPr>
          </a:p>
        </p:txBody>
      </p:sp>
      <p:sp>
        <p:nvSpPr>
          <p:cNvPr id="6" name="TextBox 5"/>
          <p:cNvSpPr txBox="1"/>
          <p:nvPr/>
        </p:nvSpPr>
        <p:spPr>
          <a:xfrm>
            <a:off x="34636" y="1143000"/>
            <a:ext cx="3696891" cy="1711510"/>
          </a:xfrm>
          <a:prstGeom prst="rect">
            <a:avLst/>
          </a:prstGeom>
          <a:noFill/>
        </p:spPr>
        <p:txBody>
          <a:bodyPr wrap="square" lIns="64277" tIns="32139" rIns="64277" bIns="32139"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100" b="1" spc="35" dirty="0">
                <a:ln w="11430"/>
                <a:solidFill>
                  <a:srgbClr val="ECE9C6"/>
                </a:solidFill>
                <a:effectLst>
                  <a:glow rad="63500">
                    <a:srgbClr val="873624">
                      <a:satMod val="175000"/>
                      <a:alpha val="40000"/>
                    </a:srgbClr>
                  </a:glow>
                  <a:outerShdw blurRad="76200" dist="50800" dir="5400000" algn="tl" rotWithShape="0">
                    <a:srgbClr val="000000">
                      <a:alpha val="65000"/>
                    </a:srgbClr>
                  </a:outerShdw>
                </a:effectLst>
                <a:latin typeface="Pythagoras" pitchFamily="2" charset="0"/>
              </a:rPr>
              <a:t>In Christ </a:t>
            </a:r>
            <a:r>
              <a:rPr lang="en-US" sz="2800" b="1" spc="35" dirty="0">
                <a:ln w="11430"/>
                <a:solidFill>
                  <a:srgbClr val="ECE9C6"/>
                </a:solidFill>
                <a:effectLst>
                  <a:glow rad="63500">
                    <a:srgbClr val="873624">
                      <a:satMod val="175000"/>
                      <a:alpha val="40000"/>
                    </a:srgbClr>
                  </a:glow>
                  <a:outerShdw blurRad="76200" dist="50800" dir="5400000" algn="tl" rotWithShape="0">
                    <a:srgbClr val="000000">
                      <a:alpha val="65000"/>
                    </a:srgbClr>
                  </a:outerShdw>
                </a:effectLst>
                <a:latin typeface="Book Antiqua" pitchFamily="18" charset="0"/>
              </a:rPr>
              <a:t>(denoting a relationship) </a:t>
            </a:r>
          </a:p>
        </p:txBody>
      </p:sp>
      <p:sp>
        <p:nvSpPr>
          <p:cNvPr id="7" name="Rectangle 6"/>
          <p:cNvSpPr/>
          <p:nvPr/>
        </p:nvSpPr>
        <p:spPr>
          <a:xfrm>
            <a:off x="4036219" y="1393036"/>
            <a:ext cx="4929188" cy="5297121"/>
          </a:xfrm>
          <a:prstGeom prst="rect">
            <a:avLst/>
          </a:prstGeom>
        </p:spPr>
        <p:txBody>
          <a:bodyPr wrap="square" lIns="64277" tIns="32139" rIns="64277" bIns="32139">
            <a:spAutoFit/>
          </a:bodyPr>
          <a:lstStyle/>
          <a:p>
            <a:pPr algn="ctr"/>
            <a:r>
              <a:rPr lang="en-US" sz="2000" b="1" dirty="0">
                <a:solidFill>
                  <a:srgbClr val="000000"/>
                </a:solidFill>
                <a:effectLst>
                  <a:outerShdw blurRad="60007" dist="310007" dir="7680000" sy="30000" kx="1300200" algn="ctr" rotWithShape="0">
                    <a:prstClr val="black">
                      <a:alpha val="32000"/>
                    </a:prstClr>
                  </a:outerShdw>
                </a:effectLst>
                <a:latin typeface="Berlin Sans FB Demi" pitchFamily="34" charset="0"/>
              </a:rPr>
              <a:t>Ephesians 1:1 (NKJV)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a:r>
            <a:b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b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1</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 . By </a:t>
            </a:r>
            <a:r>
              <a:rPr lang="en-US" sz="2000" dirty="0">
                <a:solidFill>
                  <a:srgbClr val="0070C0"/>
                </a:solidFill>
                <a:effectLst>
                  <a:outerShdw blurRad="60007" dist="310007" dir="7680000" sy="30000" kx="1300200" algn="ctr" rotWithShape="0">
                    <a:prstClr val="black">
                      <a:alpha val="32000"/>
                    </a:prstClr>
                  </a:outerShdw>
                </a:effectLst>
                <a:latin typeface="Book Antiqua" pitchFamily="18" charset="0"/>
              </a:rPr>
              <a:t>&lt;</a:t>
            </a:r>
            <a:r>
              <a:rPr lang="en-US" sz="2000" dirty="0" err="1">
                <a:solidFill>
                  <a:srgbClr val="0070C0"/>
                </a:solidFill>
                <a:effectLst>
                  <a:outerShdw blurRad="60007" dist="310007" dir="7680000" sy="30000" kx="1300200" algn="ctr" rotWithShape="0">
                    <a:prstClr val="black">
                      <a:alpha val="32000"/>
                    </a:prstClr>
                  </a:outerShdw>
                </a:effectLst>
                <a:latin typeface="Book Antiqua" pitchFamily="18" charset="0"/>
              </a:rPr>
              <a:t>dia</a:t>
            </a:r>
            <a:r>
              <a:rPr lang="en-US" sz="2000" dirty="0">
                <a:solidFill>
                  <a:srgbClr val="0070C0"/>
                </a:solidFill>
                <a:effectLst>
                  <a:outerShdw blurRad="60007" dist="310007" dir="7680000" sy="30000" kx="1300200" algn="ctr" rotWithShape="0">
                    <a:prstClr val="black">
                      <a:alpha val="32000"/>
                    </a:prstClr>
                  </a:outerShdw>
                </a:effectLst>
                <a:latin typeface="Book Antiqua" pitchFamily="18" charset="0"/>
              </a:rPr>
              <a:t>&gt;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the will of God, To the saints who are in </a:t>
            </a:r>
            <a:r>
              <a:rPr lang="en-US" sz="2000" dirty="0">
                <a:solidFill>
                  <a:srgbClr val="C00000"/>
                </a:solidFill>
                <a:effectLst>
                  <a:outerShdw blurRad="60007" dist="310007" dir="7680000" sy="30000" kx="1300200" algn="ctr" rotWithShape="0">
                    <a:prstClr val="black">
                      <a:alpha val="32000"/>
                    </a:prstClr>
                  </a:outerShdw>
                </a:effectLst>
                <a:latin typeface="Book Antiqua" pitchFamily="18" charset="0"/>
              </a:rPr>
              <a:t>&lt;en&gt;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Ephesus, and faithful in </a:t>
            </a:r>
            <a:r>
              <a:rPr lang="en-US" sz="2000" dirty="0">
                <a:solidFill>
                  <a:srgbClr val="C00000"/>
                </a:solidFill>
                <a:effectLst>
                  <a:outerShdw blurRad="60007" dist="310007" dir="7680000" sy="30000" kx="1300200" algn="ctr" rotWithShape="0">
                    <a:prstClr val="black">
                      <a:alpha val="32000"/>
                    </a:prstClr>
                  </a:outerShdw>
                </a:effectLst>
                <a:latin typeface="Book Antiqua" pitchFamily="18" charset="0"/>
              </a:rPr>
              <a:t>&lt;en&gt;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Christ Jesus: </a:t>
            </a:r>
          </a:p>
          <a:p>
            <a:pPr algn="ctr"/>
            <a:r>
              <a:rPr lang="en-US" sz="2000" b="1" dirty="0">
                <a:solidFill>
                  <a:srgbClr val="000000"/>
                </a:solidFill>
                <a:effectLst>
                  <a:outerShdw blurRad="60007" dist="310007" dir="7680000" sy="30000" kx="1300200" algn="ctr" rotWithShape="0">
                    <a:prstClr val="black">
                      <a:alpha val="32000"/>
                    </a:prstClr>
                  </a:outerShdw>
                </a:effectLst>
                <a:latin typeface="Berlin Sans FB Demi" pitchFamily="34" charset="0"/>
              </a:rPr>
              <a:t>Ephesians 1:7 (NKJV) </a:t>
            </a:r>
            <a:r>
              <a:rPr lang="en-US" sz="2000" dirty="0">
                <a:solidFill>
                  <a:srgbClr val="000000"/>
                </a:solidFill>
                <a:effectLst>
                  <a:outerShdw blurRad="60007" dist="310007" dir="7680000" sy="30000" kx="1300200" algn="ctr" rotWithShape="0">
                    <a:prstClr val="black">
                      <a:alpha val="32000"/>
                    </a:prstClr>
                  </a:outerShdw>
                </a:effectLst>
                <a:latin typeface="Berlin Sans FB Demi" pitchFamily="34" charset="0"/>
              </a:rPr>
              <a:t/>
            </a:r>
            <a:br>
              <a:rPr lang="en-US" sz="2000" dirty="0">
                <a:solidFill>
                  <a:srgbClr val="000000"/>
                </a:solidFill>
                <a:effectLst>
                  <a:outerShdw blurRad="60007" dist="310007" dir="7680000" sy="30000" kx="1300200" algn="ctr" rotWithShape="0">
                    <a:prstClr val="black">
                      <a:alpha val="32000"/>
                    </a:prstClr>
                  </a:outerShdw>
                </a:effectLst>
                <a:latin typeface="Berlin Sans FB Demi" pitchFamily="34" charset="0"/>
              </a:rPr>
            </a:b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7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In </a:t>
            </a:r>
            <a:r>
              <a:rPr lang="en-US" sz="2000" dirty="0">
                <a:solidFill>
                  <a:srgbClr val="C00000"/>
                </a:solidFill>
                <a:effectLst>
                  <a:outerShdw blurRad="60007" dist="310007" dir="7680000" sy="30000" kx="1300200" algn="ctr" rotWithShape="0">
                    <a:prstClr val="black">
                      <a:alpha val="32000"/>
                    </a:prstClr>
                  </a:outerShdw>
                </a:effectLst>
                <a:latin typeface="Book Antiqua" pitchFamily="18" charset="0"/>
              </a:rPr>
              <a:t>&lt;en&gt;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Him we have redemption through </a:t>
            </a:r>
            <a:r>
              <a:rPr lang="en-US" sz="2000" dirty="0">
                <a:solidFill>
                  <a:srgbClr val="0070C0"/>
                </a:solidFill>
                <a:effectLst>
                  <a:outerShdw blurRad="60007" dist="310007" dir="7680000" sy="30000" kx="1300200" algn="ctr" rotWithShape="0">
                    <a:prstClr val="black">
                      <a:alpha val="32000"/>
                    </a:prstClr>
                  </a:outerShdw>
                </a:effectLst>
                <a:latin typeface="Book Antiqua" pitchFamily="18" charset="0"/>
              </a:rPr>
              <a:t>&lt;</a:t>
            </a:r>
            <a:r>
              <a:rPr lang="en-US" sz="2000" dirty="0" err="1">
                <a:solidFill>
                  <a:srgbClr val="0070C0"/>
                </a:solidFill>
                <a:effectLst>
                  <a:outerShdw blurRad="60007" dist="310007" dir="7680000" sy="30000" kx="1300200" algn="ctr" rotWithShape="0">
                    <a:prstClr val="black">
                      <a:alpha val="32000"/>
                    </a:prstClr>
                  </a:outerShdw>
                </a:effectLst>
                <a:latin typeface="Book Antiqua" pitchFamily="18" charset="0"/>
              </a:rPr>
              <a:t>dia</a:t>
            </a:r>
            <a:r>
              <a:rPr lang="en-US" sz="2000" dirty="0">
                <a:solidFill>
                  <a:srgbClr val="0070C0"/>
                </a:solidFill>
                <a:effectLst>
                  <a:outerShdw blurRad="60007" dist="310007" dir="7680000" sy="30000" kx="1300200" algn="ctr" rotWithShape="0">
                    <a:prstClr val="black">
                      <a:alpha val="32000"/>
                    </a:prstClr>
                  </a:outerShdw>
                </a:effectLst>
                <a:latin typeface="Book Antiqua" pitchFamily="18" charset="0"/>
              </a:rPr>
              <a:t>&gt;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His blood, . . .</a:t>
            </a:r>
          </a:p>
          <a:p>
            <a:pPr algn="ctr"/>
            <a:r>
              <a:rPr lang="en-US" sz="2000" b="1" dirty="0">
                <a:solidFill>
                  <a:srgbClr val="000000"/>
                </a:solidFill>
                <a:effectLst>
                  <a:outerShdw blurRad="60007" dist="310007" dir="7680000" sy="30000" kx="1300200" algn="ctr" rotWithShape="0">
                    <a:prstClr val="black">
                      <a:alpha val="32000"/>
                    </a:prstClr>
                  </a:outerShdw>
                </a:effectLst>
                <a:latin typeface="Berlin Sans FB Demi" pitchFamily="34" charset="0"/>
              </a:rPr>
              <a:t>Ephesians 2:16 (NKJV)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a:r>
            <a:b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b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16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 . in </a:t>
            </a:r>
            <a:r>
              <a:rPr lang="en-US" sz="2000" dirty="0">
                <a:solidFill>
                  <a:srgbClr val="C00000"/>
                </a:solidFill>
                <a:effectLst>
                  <a:outerShdw blurRad="60007" dist="310007" dir="7680000" sy="30000" kx="1300200" algn="ctr" rotWithShape="0">
                    <a:prstClr val="black">
                      <a:alpha val="32000"/>
                    </a:prstClr>
                  </a:outerShdw>
                </a:effectLst>
                <a:latin typeface="Book Antiqua" pitchFamily="18" charset="0"/>
              </a:rPr>
              <a:t>&lt;en&gt;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one body through </a:t>
            </a:r>
            <a:r>
              <a:rPr lang="en-US" sz="2000" dirty="0">
                <a:solidFill>
                  <a:srgbClr val="0070C0"/>
                </a:solidFill>
                <a:effectLst>
                  <a:outerShdw blurRad="60007" dist="310007" dir="7680000" sy="30000" kx="1300200" algn="ctr" rotWithShape="0">
                    <a:prstClr val="black">
                      <a:alpha val="32000"/>
                    </a:prstClr>
                  </a:outerShdw>
                </a:effectLst>
                <a:latin typeface="Book Antiqua" pitchFamily="18" charset="0"/>
              </a:rPr>
              <a:t>&lt;</a:t>
            </a:r>
            <a:r>
              <a:rPr lang="en-US" sz="2000" dirty="0" err="1">
                <a:solidFill>
                  <a:srgbClr val="0070C0"/>
                </a:solidFill>
                <a:effectLst>
                  <a:outerShdw blurRad="60007" dist="310007" dir="7680000" sy="30000" kx="1300200" algn="ctr" rotWithShape="0">
                    <a:prstClr val="black">
                      <a:alpha val="32000"/>
                    </a:prstClr>
                  </a:outerShdw>
                </a:effectLst>
                <a:latin typeface="Book Antiqua" pitchFamily="18" charset="0"/>
              </a:rPr>
              <a:t>dia</a:t>
            </a:r>
            <a:r>
              <a:rPr lang="en-US" sz="2000" dirty="0">
                <a:solidFill>
                  <a:srgbClr val="0070C0"/>
                </a:solidFill>
                <a:effectLst>
                  <a:outerShdw blurRad="60007" dist="310007" dir="7680000" sy="30000" kx="1300200" algn="ctr" rotWithShape="0">
                    <a:prstClr val="black">
                      <a:alpha val="32000"/>
                    </a:prstClr>
                  </a:outerShdw>
                </a:effectLst>
                <a:latin typeface="Book Antiqua" pitchFamily="18" charset="0"/>
              </a:rPr>
              <a:t>&gt;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the cross, thereby putting to death the enmity. </a:t>
            </a:r>
          </a:p>
          <a:p>
            <a:pPr algn="ctr"/>
            <a:r>
              <a:rPr lang="en-US" sz="2000" b="1" dirty="0">
                <a:solidFill>
                  <a:srgbClr val="000000"/>
                </a:solidFill>
                <a:effectLst>
                  <a:outerShdw blurRad="60007" dist="310007" dir="7680000" sy="30000" kx="1300200" algn="ctr" rotWithShape="0">
                    <a:prstClr val="black">
                      <a:alpha val="32000"/>
                    </a:prstClr>
                  </a:outerShdw>
                </a:effectLst>
                <a:latin typeface="Berlin Sans FB Demi" pitchFamily="34" charset="0"/>
              </a:rPr>
              <a:t>Ephesians 3:6 (NKJV) </a:t>
            </a:r>
            <a:r>
              <a:rPr lang="en-US" sz="2000" dirty="0">
                <a:solidFill>
                  <a:srgbClr val="000000"/>
                </a:solidFill>
                <a:effectLst>
                  <a:outerShdw blurRad="60007" dist="310007" dir="7680000" sy="30000" kx="1300200" algn="ctr" rotWithShape="0">
                    <a:prstClr val="black">
                      <a:alpha val="32000"/>
                    </a:prstClr>
                  </a:outerShdw>
                </a:effectLst>
                <a:latin typeface="Berlin Sans FB Demi" pitchFamily="34" charset="0"/>
              </a:rPr>
              <a:t/>
            </a:r>
            <a:br>
              <a:rPr lang="en-US" sz="2000" dirty="0">
                <a:solidFill>
                  <a:srgbClr val="000000"/>
                </a:solidFill>
                <a:effectLst>
                  <a:outerShdw blurRad="60007" dist="310007" dir="7680000" sy="30000" kx="1300200" algn="ctr" rotWithShape="0">
                    <a:prstClr val="black">
                      <a:alpha val="32000"/>
                    </a:prstClr>
                  </a:outerShdw>
                </a:effectLst>
                <a:latin typeface="Berlin Sans FB Demi" pitchFamily="34" charset="0"/>
              </a:rPr>
            </a:b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6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 . . partakers of His promise in </a:t>
            </a:r>
            <a:r>
              <a:rPr lang="en-US" sz="2000" dirty="0">
                <a:solidFill>
                  <a:srgbClr val="C00000"/>
                </a:solidFill>
                <a:effectLst>
                  <a:outerShdw blurRad="60007" dist="310007" dir="7680000" sy="30000" kx="1300200" algn="ctr" rotWithShape="0">
                    <a:prstClr val="black">
                      <a:alpha val="32000"/>
                    </a:prstClr>
                  </a:outerShdw>
                </a:effectLst>
                <a:latin typeface="Book Antiqua" pitchFamily="18" charset="0"/>
              </a:rPr>
              <a:t>&lt;en&gt;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Christ through </a:t>
            </a:r>
            <a:r>
              <a:rPr lang="en-US" sz="2000" dirty="0">
                <a:solidFill>
                  <a:srgbClr val="0070C0"/>
                </a:solidFill>
                <a:effectLst>
                  <a:outerShdw blurRad="60007" dist="310007" dir="7680000" sy="30000" kx="1300200" algn="ctr" rotWithShape="0">
                    <a:prstClr val="black">
                      <a:alpha val="32000"/>
                    </a:prstClr>
                  </a:outerShdw>
                </a:effectLst>
                <a:latin typeface="Book Antiqua" pitchFamily="18" charset="0"/>
              </a:rPr>
              <a:t>&lt;</a:t>
            </a:r>
            <a:r>
              <a:rPr lang="en-US" sz="2000" dirty="0" err="1">
                <a:solidFill>
                  <a:srgbClr val="0070C0"/>
                </a:solidFill>
                <a:effectLst>
                  <a:outerShdw blurRad="60007" dist="310007" dir="7680000" sy="30000" kx="1300200" algn="ctr" rotWithShape="0">
                    <a:prstClr val="black">
                      <a:alpha val="32000"/>
                    </a:prstClr>
                  </a:outerShdw>
                </a:effectLst>
                <a:latin typeface="Book Antiqua" pitchFamily="18" charset="0"/>
              </a:rPr>
              <a:t>dia</a:t>
            </a:r>
            <a:r>
              <a:rPr lang="en-US" sz="2000" dirty="0">
                <a:solidFill>
                  <a:srgbClr val="0070C0"/>
                </a:solidFill>
                <a:effectLst>
                  <a:outerShdw blurRad="60007" dist="310007" dir="7680000" sy="30000" kx="1300200" algn="ctr" rotWithShape="0">
                    <a:prstClr val="black">
                      <a:alpha val="32000"/>
                    </a:prstClr>
                  </a:outerShdw>
                </a:effectLst>
                <a:latin typeface="Book Antiqua" pitchFamily="18" charset="0"/>
              </a:rPr>
              <a:t>&gt;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the gospel, </a:t>
            </a:r>
          </a:p>
          <a:p>
            <a:pPr algn="ctr"/>
            <a:r>
              <a:rPr lang="en-US" sz="2000" b="1" dirty="0">
                <a:solidFill>
                  <a:srgbClr val="000000"/>
                </a:solidFill>
                <a:effectLst>
                  <a:outerShdw blurRad="60007" dist="310007" dir="7680000" sy="30000" kx="1300200" algn="ctr" rotWithShape="0">
                    <a:prstClr val="black">
                      <a:alpha val="32000"/>
                    </a:prstClr>
                  </a:outerShdw>
                </a:effectLst>
                <a:latin typeface="Berlin Sans FB Demi" pitchFamily="34" charset="0"/>
              </a:rPr>
              <a:t>Ephesians 3:12 (NKJV) </a:t>
            </a:r>
            <a:r>
              <a:rPr lang="en-US" sz="2000" dirty="0">
                <a:solidFill>
                  <a:srgbClr val="000000"/>
                </a:solidFill>
                <a:effectLst>
                  <a:outerShdw blurRad="60007" dist="310007" dir="7680000" sy="30000" kx="1300200" algn="ctr" rotWithShape="0">
                    <a:prstClr val="black">
                      <a:alpha val="32000"/>
                    </a:prstClr>
                  </a:outerShdw>
                </a:effectLst>
                <a:latin typeface="Berlin Sans FB Demi" pitchFamily="34" charset="0"/>
              </a:rPr>
              <a:t/>
            </a:r>
            <a:br>
              <a:rPr lang="en-US" sz="2000" dirty="0">
                <a:solidFill>
                  <a:srgbClr val="000000"/>
                </a:solidFill>
                <a:effectLst>
                  <a:outerShdw blurRad="60007" dist="310007" dir="7680000" sy="30000" kx="1300200" algn="ctr" rotWithShape="0">
                    <a:prstClr val="black">
                      <a:alpha val="32000"/>
                    </a:prstClr>
                  </a:outerShdw>
                </a:effectLst>
                <a:latin typeface="Berlin Sans FB Demi" pitchFamily="34" charset="0"/>
              </a:rPr>
            </a:br>
            <a:r>
              <a:rPr lang="en-US" sz="2000" baseline="30000" dirty="0">
                <a:solidFill>
                  <a:srgbClr val="000000"/>
                </a:solidFill>
                <a:effectLst>
                  <a:outerShdw blurRad="60007" dist="310007" dir="7680000" sy="30000" kx="1300200" algn="ctr" rotWithShape="0">
                    <a:prstClr val="black">
                      <a:alpha val="32000"/>
                    </a:prstClr>
                  </a:outerShdw>
                </a:effectLst>
                <a:latin typeface="Book Antiqua" pitchFamily="18" charset="0"/>
              </a:rPr>
              <a:t>12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in </a:t>
            </a:r>
            <a:r>
              <a:rPr lang="en-US" sz="2000" dirty="0">
                <a:solidFill>
                  <a:srgbClr val="C00000"/>
                </a:solidFill>
                <a:effectLst>
                  <a:outerShdw blurRad="60007" dist="310007" dir="7680000" sy="30000" kx="1300200" algn="ctr" rotWithShape="0">
                    <a:prstClr val="black">
                      <a:alpha val="32000"/>
                    </a:prstClr>
                  </a:outerShdw>
                </a:effectLst>
                <a:latin typeface="Book Antiqua" pitchFamily="18" charset="0"/>
              </a:rPr>
              <a:t>&lt;en&gt;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whom we have boldness and access with confidence through </a:t>
            </a:r>
            <a:r>
              <a:rPr lang="en-US" sz="2000" dirty="0">
                <a:solidFill>
                  <a:srgbClr val="0070C0"/>
                </a:solidFill>
                <a:effectLst>
                  <a:outerShdw blurRad="60007" dist="310007" dir="7680000" sy="30000" kx="1300200" algn="ctr" rotWithShape="0">
                    <a:prstClr val="black">
                      <a:alpha val="32000"/>
                    </a:prstClr>
                  </a:outerShdw>
                </a:effectLst>
                <a:latin typeface="Book Antiqua" pitchFamily="18" charset="0"/>
              </a:rPr>
              <a:t>&lt;</a:t>
            </a:r>
            <a:r>
              <a:rPr lang="en-US" sz="2000" dirty="0" err="1">
                <a:solidFill>
                  <a:srgbClr val="0070C0"/>
                </a:solidFill>
                <a:effectLst>
                  <a:outerShdw blurRad="60007" dist="310007" dir="7680000" sy="30000" kx="1300200" algn="ctr" rotWithShape="0">
                    <a:prstClr val="black">
                      <a:alpha val="32000"/>
                    </a:prstClr>
                  </a:outerShdw>
                </a:effectLst>
                <a:latin typeface="Book Antiqua" pitchFamily="18" charset="0"/>
              </a:rPr>
              <a:t>dia</a:t>
            </a:r>
            <a:r>
              <a:rPr lang="en-US" sz="2000" dirty="0">
                <a:solidFill>
                  <a:srgbClr val="0070C0"/>
                </a:solidFill>
                <a:effectLst>
                  <a:outerShdw blurRad="60007" dist="310007" dir="7680000" sy="30000" kx="1300200" algn="ctr" rotWithShape="0">
                    <a:prstClr val="black">
                      <a:alpha val="32000"/>
                    </a:prstClr>
                  </a:outerShdw>
                </a:effectLst>
                <a:latin typeface="Book Antiqua" pitchFamily="18" charset="0"/>
              </a:rPr>
              <a:t>&gt;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faith in </a:t>
            </a:r>
            <a:r>
              <a:rPr lang="en-US" sz="2000" dirty="0">
                <a:solidFill>
                  <a:srgbClr val="C00000"/>
                </a:solidFill>
                <a:effectLst>
                  <a:outerShdw blurRad="60007" dist="310007" dir="7680000" sy="30000" kx="1300200" algn="ctr" rotWithShape="0">
                    <a:prstClr val="black">
                      <a:alpha val="32000"/>
                    </a:prstClr>
                  </a:outerShdw>
                </a:effectLst>
                <a:latin typeface="Book Antiqua" pitchFamily="18" charset="0"/>
              </a:rPr>
              <a:t>&lt;en&gt; </a:t>
            </a:r>
            <a:r>
              <a:rPr lang="en-US" sz="2000" dirty="0">
                <a:solidFill>
                  <a:srgbClr val="000000"/>
                </a:solidFill>
                <a:effectLst>
                  <a:outerShdw blurRad="60007" dist="310007" dir="7680000" sy="30000" kx="1300200" algn="ctr" rotWithShape="0">
                    <a:prstClr val="black">
                      <a:alpha val="32000"/>
                    </a:prstClr>
                  </a:outerShdw>
                </a:effectLst>
                <a:latin typeface="Book Antiqua" pitchFamily="18" charset="0"/>
              </a:rPr>
              <a:t>Him. </a:t>
            </a:r>
          </a:p>
        </p:txBody>
      </p:sp>
      <p:sp>
        <p:nvSpPr>
          <p:cNvPr id="8" name="Rectangle 7"/>
          <p:cNvSpPr/>
          <p:nvPr/>
        </p:nvSpPr>
        <p:spPr>
          <a:xfrm>
            <a:off x="-1" y="-10136"/>
            <a:ext cx="9109355" cy="1338828"/>
          </a:xfrm>
          <a:prstGeom prst="rect">
            <a:avLst/>
          </a:prstGeom>
        </p:spPr>
        <p:txBody>
          <a:bodyPr wrap="square">
            <a:spAutoFit/>
            <a:scene3d>
              <a:camera prst="orthographicFront"/>
              <a:lightRig rig="threePt" dir="t"/>
            </a:scene3d>
            <a:sp3d extrusionH="57150">
              <a:bevelT w="38100" h="38100"/>
            </a:sp3d>
          </a:bodyPr>
          <a:lstStyle/>
          <a:p>
            <a:pPr algn="ctr"/>
            <a:r>
              <a:rPr lang="en-US" sz="8100" b="1" dirty="0">
                <a:ln w="11430"/>
                <a:solidFill>
                  <a:srgbClr val="895D1D">
                    <a:lumMod val="40000"/>
                    <a:lumOff val="60000"/>
                  </a:srgb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He Chose Us In Him</a:t>
            </a:r>
          </a:p>
        </p:txBody>
      </p:sp>
      <p:pic>
        <p:nvPicPr>
          <p:cNvPr id="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 y="2854509"/>
            <a:ext cx="3731522" cy="400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26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FE00CD0-B507-498D-81C3-638B19C11008}" type="slidenum">
              <a:rPr lang="en-US" smtClean="0"/>
              <a:pPr/>
              <a:t>23</a:t>
            </a:fld>
            <a:endParaRPr lang="en-US"/>
          </a:p>
        </p:txBody>
      </p:sp>
      <p:sp>
        <p:nvSpPr>
          <p:cNvPr id="4" name="Rectangle 3"/>
          <p:cNvSpPr/>
          <p:nvPr/>
        </p:nvSpPr>
        <p:spPr>
          <a:xfrm>
            <a:off x="-1" y="-10136"/>
            <a:ext cx="9109355" cy="1338828"/>
          </a:xfrm>
          <a:prstGeom prst="rect">
            <a:avLst/>
          </a:prstGeom>
        </p:spPr>
        <p:txBody>
          <a:bodyPr wrap="square">
            <a:spAutoFit/>
            <a:scene3d>
              <a:camera prst="orthographicFront"/>
              <a:lightRig rig="threePt" dir="t"/>
            </a:scene3d>
            <a:sp3d extrusionH="57150">
              <a:bevelT w="38100" h="38100"/>
            </a:sp3d>
          </a:bodyPr>
          <a:lstStyle/>
          <a:p>
            <a:pPr lvl="0" algn="ctr"/>
            <a:r>
              <a:rPr lang="en-US" sz="8100" b="1" dirty="0">
                <a:ln w="11430"/>
                <a:solidFill>
                  <a:srgbClr val="895D1D">
                    <a:lumMod val="40000"/>
                    <a:lumOff val="60000"/>
                  </a:srgb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He Chose Us In Him</a:t>
            </a:r>
          </a:p>
        </p:txBody>
      </p:sp>
      <p:pic>
        <p:nvPicPr>
          <p:cNvPr id="5" name="Picture 4"/>
          <p:cNvPicPr>
            <a:picLocks noChangeAspect="1" noChangeArrowheads="1"/>
          </p:cNvPicPr>
          <p:nvPr/>
        </p:nvPicPr>
        <p:blipFill>
          <a:blip r:embed="rId3" cstate="print"/>
          <a:srcRect/>
          <a:stretch>
            <a:fillRect/>
          </a:stretch>
        </p:blipFill>
        <p:spPr bwMode="auto">
          <a:xfrm>
            <a:off x="5" y="1143000"/>
            <a:ext cx="9109349" cy="5715001"/>
          </a:xfrm>
          <a:prstGeom prst="rect">
            <a:avLst/>
          </a:prstGeom>
          <a:noFill/>
          <a:ln w="9525">
            <a:noFill/>
            <a:miter lim="800000"/>
            <a:headEnd/>
            <a:tailEnd/>
          </a:ln>
          <a:effectLst/>
        </p:spPr>
      </p:pic>
      <p:sp>
        <p:nvSpPr>
          <p:cNvPr id="6" name="Rectangle 5"/>
          <p:cNvSpPr/>
          <p:nvPr/>
        </p:nvSpPr>
        <p:spPr>
          <a:xfrm>
            <a:off x="1066800" y="1502688"/>
            <a:ext cx="6858000" cy="3785652"/>
          </a:xfrm>
          <a:prstGeom prst="rect">
            <a:avLst/>
          </a:prstGeom>
        </p:spPr>
        <p:txBody>
          <a:bodyPr wrap="square">
            <a:spAutoFit/>
          </a:bodyPr>
          <a:lstStyle/>
          <a:p>
            <a:pPr algn="ctr"/>
            <a:r>
              <a:rPr lang="en-US" sz="2400" b="1" dirty="0">
                <a:solidFill>
                  <a:schemeClr val="bg1"/>
                </a:solidFill>
                <a:effectLst>
                  <a:outerShdw blurRad="60007" dist="310007" dir="7680000" sy="30000" kx="1300200" algn="ctr" rotWithShape="0">
                    <a:prstClr val="black">
                      <a:alpha val="32000"/>
                    </a:prstClr>
                  </a:outerShdw>
                </a:effectLst>
              </a:rPr>
              <a:t>1 Peter 2:4-10 (NKJV) </a:t>
            </a:r>
            <a:r>
              <a:rPr lang="en-US" sz="2400" dirty="0">
                <a:solidFill>
                  <a:schemeClr val="bg1"/>
                </a:solidFill>
                <a:effectLst>
                  <a:outerShdw blurRad="60007" dist="310007" dir="7680000" sy="30000" kx="1300200" algn="ctr" rotWithShape="0">
                    <a:prstClr val="black">
                      <a:alpha val="32000"/>
                    </a:prstClr>
                  </a:outerShdw>
                </a:effectLst>
              </a:rPr>
              <a:t/>
            </a:r>
            <a:br>
              <a:rPr lang="en-US" sz="2400" dirty="0">
                <a:solidFill>
                  <a:schemeClr val="bg1"/>
                </a:solidFill>
                <a:effectLst>
                  <a:outerShdw blurRad="60007" dist="310007" dir="7680000" sy="30000" kx="1300200" algn="ctr" rotWithShape="0">
                    <a:prstClr val="black">
                      <a:alpha val="32000"/>
                    </a:prstClr>
                  </a:outerShdw>
                </a:effectLst>
              </a:rPr>
            </a:br>
            <a:r>
              <a:rPr lang="en-US" sz="2400" baseline="30000" dirty="0">
                <a:solidFill>
                  <a:schemeClr val="bg1"/>
                </a:solidFill>
                <a:effectLst>
                  <a:outerShdw blurRad="60007" dist="310007" dir="7680000" sy="30000" kx="1300200" algn="ctr" rotWithShape="0">
                    <a:prstClr val="black">
                      <a:alpha val="32000"/>
                    </a:prstClr>
                  </a:outerShdw>
                </a:effectLst>
              </a:rPr>
              <a:t>4 </a:t>
            </a:r>
            <a:r>
              <a:rPr lang="en-US" sz="2400" dirty="0">
                <a:solidFill>
                  <a:schemeClr val="bg1"/>
                </a:solidFill>
                <a:effectLst>
                  <a:outerShdw blurRad="60007" dist="310007" dir="7680000" sy="30000" kx="1300200" algn="ctr" rotWithShape="0">
                    <a:prstClr val="black">
                      <a:alpha val="32000"/>
                    </a:prstClr>
                  </a:outerShdw>
                </a:effectLst>
              </a:rPr>
              <a:t>Coming to Him </a:t>
            </a:r>
            <a:r>
              <a:rPr lang="en-US" sz="2400" i="1" dirty="0">
                <a:solidFill>
                  <a:schemeClr val="bg1"/>
                </a:solidFill>
                <a:effectLst>
                  <a:outerShdw blurRad="60007" dist="310007" dir="7680000" sy="30000" kx="1300200" algn="ctr" rotWithShape="0">
                    <a:prstClr val="black">
                      <a:alpha val="32000"/>
                    </a:prstClr>
                  </a:outerShdw>
                </a:effectLst>
              </a:rPr>
              <a:t>as to</a:t>
            </a:r>
            <a:r>
              <a:rPr lang="en-US" sz="2400" dirty="0">
                <a:solidFill>
                  <a:schemeClr val="bg1"/>
                </a:solidFill>
                <a:effectLst>
                  <a:outerShdw blurRad="60007" dist="310007" dir="7680000" sy="30000" kx="1300200" algn="ctr" rotWithShape="0">
                    <a:prstClr val="black">
                      <a:alpha val="32000"/>
                    </a:prstClr>
                  </a:outerShdw>
                </a:effectLst>
              </a:rPr>
              <a:t> a living stone, rejected indeed by men, but chosen by God </a:t>
            </a:r>
            <a:r>
              <a:rPr lang="en-US" sz="2400" i="1" dirty="0">
                <a:solidFill>
                  <a:schemeClr val="bg1"/>
                </a:solidFill>
                <a:effectLst>
                  <a:outerShdw blurRad="60007" dist="310007" dir="7680000" sy="30000" kx="1300200" algn="ctr" rotWithShape="0">
                    <a:prstClr val="black">
                      <a:alpha val="32000"/>
                    </a:prstClr>
                  </a:outerShdw>
                </a:effectLst>
              </a:rPr>
              <a:t>and</a:t>
            </a:r>
            <a:r>
              <a:rPr lang="en-US" sz="2400" dirty="0">
                <a:solidFill>
                  <a:schemeClr val="bg1"/>
                </a:solidFill>
                <a:effectLst>
                  <a:outerShdw blurRad="60007" dist="310007" dir="7680000" sy="30000" kx="1300200" algn="ctr" rotWithShape="0">
                    <a:prstClr val="black">
                      <a:alpha val="32000"/>
                    </a:prstClr>
                  </a:outerShdw>
                </a:effectLst>
              </a:rPr>
              <a:t> precious, </a:t>
            </a:r>
            <a:r>
              <a:rPr lang="en-US" sz="2400" baseline="30000" dirty="0" smtClean="0">
                <a:solidFill>
                  <a:schemeClr val="bg1"/>
                </a:solidFill>
                <a:effectLst>
                  <a:outerShdw blurRad="60007" dist="310007" dir="7680000" sy="30000" kx="1300200" algn="ctr" rotWithShape="0">
                    <a:prstClr val="black">
                      <a:alpha val="32000"/>
                    </a:prstClr>
                  </a:outerShdw>
                </a:effectLst>
              </a:rPr>
              <a:t>5 </a:t>
            </a:r>
            <a:r>
              <a:rPr lang="en-US" sz="2400" dirty="0">
                <a:solidFill>
                  <a:schemeClr val="bg1"/>
                </a:solidFill>
                <a:effectLst>
                  <a:outerShdw blurRad="60007" dist="310007" dir="7680000" sy="30000" kx="1300200" algn="ctr" rotWithShape="0">
                    <a:prstClr val="black">
                      <a:alpha val="32000"/>
                    </a:prstClr>
                  </a:outerShdw>
                </a:effectLst>
              </a:rPr>
              <a:t>you also, as living stones, are being built up a spiritual house, a holy priesthood, to offer up spiritual sacrifices acceptable to God through Jesus Christ. </a:t>
            </a:r>
            <a:r>
              <a:rPr lang="en-US" sz="2400" baseline="30000" dirty="0" smtClean="0">
                <a:solidFill>
                  <a:schemeClr val="bg1"/>
                </a:solidFill>
                <a:effectLst>
                  <a:outerShdw blurRad="60007" dist="310007" dir="7680000" sy="30000" kx="1300200" algn="ctr" rotWithShape="0">
                    <a:prstClr val="black">
                      <a:alpha val="32000"/>
                    </a:prstClr>
                  </a:outerShdw>
                </a:effectLst>
              </a:rPr>
              <a:t>6 </a:t>
            </a:r>
            <a:r>
              <a:rPr lang="en-US" sz="2400" dirty="0">
                <a:solidFill>
                  <a:schemeClr val="bg1"/>
                </a:solidFill>
                <a:effectLst>
                  <a:outerShdw blurRad="60007" dist="310007" dir="7680000" sy="30000" kx="1300200" algn="ctr" rotWithShape="0">
                    <a:prstClr val="black">
                      <a:alpha val="32000"/>
                    </a:prstClr>
                  </a:outerShdw>
                </a:effectLst>
              </a:rPr>
              <a:t>Therefore it is also contained in the Scripture, </a:t>
            </a:r>
            <a:r>
              <a:rPr lang="en-US" sz="2400" i="1" dirty="0">
                <a:solidFill>
                  <a:schemeClr val="bg1"/>
                </a:solidFill>
                <a:effectLst>
                  <a:outerShdw blurRad="60007" dist="310007" dir="7680000" sy="30000" kx="1300200" algn="ctr" rotWithShape="0">
                    <a:prstClr val="black">
                      <a:alpha val="32000"/>
                    </a:prstClr>
                  </a:outerShdw>
                </a:effectLst>
              </a:rPr>
              <a:t>"Behold, I lay in Zion</a:t>
            </a:r>
            <a:r>
              <a:rPr lang="en-US" sz="2400" dirty="0">
                <a:solidFill>
                  <a:schemeClr val="bg1"/>
                </a:solidFill>
                <a:effectLst>
                  <a:outerShdw blurRad="60007" dist="310007" dir="7680000" sy="30000" kx="1300200" algn="ctr" rotWithShape="0">
                    <a:prstClr val="black">
                      <a:alpha val="32000"/>
                    </a:prstClr>
                  </a:outerShdw>
                </a:effectLst>
              </a:rPr>
              <a:t> </a:t>
            </a:r>
            <a:r>
              <a:rPr lang="en-US" sz="2400" i="1" dirty="0">
                <a:solidFill>
                  <a:schemeClr val="bg1"/>
                </a:solidFill>
                <a:effectLst>
                  <a:outerShdw blurRad="60007" dist="310007" dir="7680000" sy="30000" kx="1300200" algn="ctr" rotWithShape="0">
                    <a:prstClr val="black">
                      <a:alpha val="32000"/>
                    </a:prstClr>
                  </a:outerShdw>
                </a:effectLst>
              </a:rPr>
              <a:t>A chief cornerstone, elect, precious,</a:t>
            </a:r>
            <a:r>
              <a:rPr lang="en-US" sz="2400" dirty="0">
                <a:solidFill>
                  <a:schemeClr val="bg1"/>
                </a:solidFill>
                <a:effectLst>
                  <a:outerShdw blurRad="60007" dist="310007" dir="7680000" sy="30000" kx="1300200" algn="ctr" rotWithShape="0">
                    <a:prstClr val="black">
                      <a:alpha val="32000"/>
                    </a:prstClr>
                  </a:outerShdw>
                </a:effectLst>
              </a:rPr>
              <a:t> </a:t>
            </a:r>
            <a:r>
              <a:rPr lang="en-US" sz="2400" i="1" dirty="0">
                <a:solidFill>
                  <a:schemeClr val="bg1"/>
                </a:solidFill>
                <a:effectLst>
                  <a:outerShdw blurRad="60007" dist="310007" dir="7680000" sy="30000" kx="1300200" algn="ctr" rotWithShape="0">
                    <a:prstClr val="black">
                      <a:alpha val="32000"/>
                    </a:prstClr>
                  </a:outerShdw>
                </a:effectLst>
              </a:rPr>
              <a:t>And he who believes on Him will by no means be put to shame</a:t>
            </a:r>
            <a:r>
              <a:rPr lang="en-US" sz="2400" i="1" dirty="0" smtClean="0">
                <a:solidFill>
                  <a:schemeClr val="bg1"/>
                </a:solidFill>
                <a:effectLst>
                  <a:outerShdw blurRad="60007" dist="310007" dir="7680000" sy="30000" kx="1300200" algn="ctr" rotWithShape="0">
                    <a:prstClr val="black">
                      <a:alpha val="32000"/>
                    </a:prstClr>
                  </a:outerShdw>
                </a:effectLst>
              </a:rPr>
              <a:t>."</a:t>
            </a:r>
            <a:endParaRPr lang="en-US" sz="2400" dirty="0">
              <a:solidFill>
                <a:schemeClr val="bg1"/>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50264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FE00CD0-B507-498D-81C3-638B19C11008}" type="slidenum">
              <a:rPr lang="en-US" smtClean="0"/>
              <a:pPr/>
              <a:t>24</a:t>
            </a:fld>
            <a:endParaRPr lang="en-US"/>
          </a:p>
        </p:txBody>
      </p:sp>
      <p:sp>
        <p:nvSpPr>
          <p:cNvPr id="4" name="Rectangle 3"/>
          <p:cNvSpPr/>
          <p:nvPr/>
        </p:nvSpPr>
        <p:spPr>
          <a:xfrm>
            <a:off x="-1" y="-10136"/>
            <a:ext cx="9109355" cy="1338828"/>
          </a:xfrm>
          <a:prstGeom prst="rect">
            <a:avLst/>
          </a:prstGeom>
        </p:spPr>
        <p:txBody>
          <a:bodyPr wrap="square">
            <a:spAutoFit/>
            <a:scene3d>
              <a:camera prst="orthographicFront"/>
              <a:lightRig rig="threePt" dir="t"/>
            </a:scene3d>
            <a:sp3d extrusionH="57150">
              <a:bevelT w="38100" h="38100"/>
            </a:sp3d>
          </a:bodyPr>
          <a:lstStyle/>
          <a:p>
            <a:pPr lvl="0" algn="ctr"/>
            <a:r>
              <a:rPr lang="en-US" sz="8100" b="1" dirty="0">
                <a:ln w="11430"/>
                <a:solidFill>
                  <a:srgbClr val="895D1D">
                    <a:lumMod val="40000"/>
                    <a:lumOff val="60000"/>
                  </a:srgb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He Chose Us In Him</a:t>
            </a:r>
          </a:p>
        </p:txBody>
      </p:sp>
      <p:pic>
        <p:nvPicPr>
          <p:cNvPr id="5" name="Picture 4"/>
          <p:cNvPicPr>
            <a:picLocks noChangeAspect="1" noChangeArrowheads="1"/>
          </p:cNvPicPr>
          <p:nvPr/>
        </p:nvPicPr>
        <p:blipFill>
          <a:blip r:embed="rId3" cstate="print"/>
          <a:srcRect/>
          <a:stretch>
            <a:fillRect/>
          </a:stretch>
        </p:blipFill>
        <p:spPr bwMode="auto">
          <a:xfrm>
            <a:off x="5" y="1143000"/>
            <a:ext cx="9109349" cy="5715001"/>
          </a:xfrm>
          <a:prstGeom prst="rect">
            <a:avLst/>
          </a:prstGeom>
          <a:noFill/>
          <a:ln w="9525">
            <a:noFill/>
            <a:miter lim="800000"/>
            <a:headEnd/>
            <a:tailEnd/>
          </a:ln>
          <a:effectLst/>
        </p:spPr>
      </p:pic>
      <p:sp>
        <p:nvSpPr>
          <p:cNvPr id="6" name="Rectangle 5"/>
          <p:cNvSpPr/>
          <p:nvPr/>
        </p:nvSpPr>
        <p:spPr>
          <a:xfrm>
            <a:off x="1066800" y="1502688"/>
            <a:ext cx="6858000" cy="3908762"/>
          </a:xfrm>
          <a:prstGeom prst="rect">
            <a:avLst/>
          </a:prstGeom>
        </p:spPr>
        <p:txBody>
          <a:bodyPr wrap="square">
            <a:spAutoFit/>
          </a:bodyPr>
          <a:lstStyle/>
          <a:p>
            <a:pPr algn="ctr"/>
            <a:r>
              <a:rPr lang="en-US" sz="2400" b="1" dirty="0">
                <a:solidFill>
                  <a:schemeClr val="bg1"/>
                </a:solidFill>
                <a:effectLst>
                  <a:outerShdw blurRad="60007" dist="310007" dir="7680000" sy="30000" kx="1300200" algn="ctr" rotWithShape="0">
                    <a:prstClr val="black">
                      <a:alpha val="32000"/>
                    </a:prstClr>
                  </a:outerShdw>
                </a:effectLst>
              </a:rPr>
              <a:t>1 Peter 2:4-10 (NKJV) </a:t>
            </a:r>
            <a:r>
              <a:rPr lang="en-US" sz="2400" dirty="0">
                <a:solidFill>
                  <a:schemeClr val="bg1"/>
                </a:solidFill>
                <a:effectLst>
                  <a:outerShdw blurRad="60007" dist="310007" dir="7680000" sy="30000" kx="1300200" algn="ctr" rotWithShape="0">
                    <a:prstClr val="black">
                      <a:alpha val="32000"/>
                    </a:prstClr>
                  </a:outerShdw>
                </a:effectLst>
              </a:rPr>
              <a:t/>
            </a:r>
            <a:br>
              <a:rPr lang="en-US" sz="2400" dirty="0">
                <a:solidFill>
                  <a:schemeClr val="bg1"/>
                </a:solidFill>
                <a:effectLst>
                  <a:outerShdw blurRad="60007" dist="310007" dir="7680000" sy="30000" kx="1300200" algn="ctr" rotWithShape="0">
                    <a:prstClr val="black">
                      <a:alpha val="32000"/>
                    </a:prstClr>
                  </a:outerShdw>
                </a:effectLst>
              </a:rPr>
            </a:br>
            <a:r>
              <a:rPr lang="en-US" sz="2800" dirty="0" smtClean="0">
                <a:solidFill>
                  <a:schemeClr val="bg1"/>
                </a:solidFill>
                <a:effectLst>
                  <a:outerShdw blurRad="60007" dist="310007" dir="7680000" sy="30000" kx="1300200" algn="ctr" rotWithShape="0">
                    <a:prstClr val="black">
                      <a:alpha val="32000"/>
                    </a:prstClr>
                  </a:outerShdw>
                </a:effectLst>
              </a:rPr>
              <a:t>. . . </a:t>
            </a:r>
            <a:r>
              <a:rPr lang="en-US" sz="2800" baseline="30000" dirty="0" smtClean="0">
                <a:solidFill>
                  <a:schemeClr val="bg1"/>
                </a:solidFill>
                <a:effectLst>
                  <a:outerShdw blurRad="60007" dist="310007" dir="7680000" sy="30000" kx="1300200" algn="ctr" rotWithShape="0">
                    <a:prstClr val="black">
                      <a:alpha val="32000"/>
                    </a:prstClr>
                  </a:outerShdw>
                </a:effectLst>
              </a:rPr>
              <a:t>9 </a:t>
            </a:r>
            <a:r>
              <a:rPr lang="en-US" sz="2800" dirty="0">
                <a:solidFill>
                  <a:schemeClr val="bg1"/>
                </a:solidFill>
                <a:effectLst>
                  <a:outerShdw blurRad="60007" dist="310007" dir="7680000" sy="30000" kx="1300200" algn="ctr" rotWithShape="0">
                    <a:prstClr val="black">
                      <a:alpha val="32000"/>
                    </a:prstClr>
                  </a:outerShdw>
                </a:effectLst>
              </a:rPr>
              <a:t>But you </a:t>
            </a:r>
            <a:r>
              <a:rPr lang="en-US" sz="2800" i="1" dirty="0">
                <a:solidFill>
                  <a:schemeClr val="bg1"/>
                </a:solidFill>
                <a:effectLst>
                  <a:outerShdw blurRad="60007" dist="310007" dir="7680000" sy="30000" kx="1300200" algn="ctr" rotWithShape="0">
                    <a:prstClr val="black">
                      <a:alpha val="32000"/>
                    </a:prstClr>
                  </a:outerShdw>
                </a:effectLst>
              </a:rPr>
              <a:t>are</a:t>
            </a:r>
            <a:r>
              <a:rPr lang="en-US" sz="2800" dirty="0">
                <a:solidFill>
                  <a:schemeClr val="bg1"/>
                </a:solidFill>
                <a:effectLst>
                  <a:outerShdw blurRad="60007" dist="310007" dir="7680000" sy="30000" kx="1300200" algn="ctr" rotWithShape="0">
                    <a:prstClr val="black">
                      <a:alpha val="32000"/>
                    </a:prstClr>
                  </a:outerShdw>
                </a:effectLst>
              </a:rPr>
              <a:t> a chosen generation, a royal priesthood, a holy nation, His own special people, that you may proclaim the praises of Him who called you out of darkness into His marvelous light; </a:t>
            </a:r>
            <a:r>
              <a:rPr lang="en-US" sz="2800" baseline="30000" dirty="0" smtClean="0">
                <a:solidFill>
                  <a:schemeClr val="bg1"/>
                </a:solidFill>
                <a:effectLst>
                  <a:outerShdw blurRad="60007" dist="310007" dir="7680000" sy="30000" kx="1300200" algn="ctr" rotWithShape="0">
                    <a:prstClr val="black">
                      <a:alpha val="32000"/>
                    </a:prstClr>
                  </a:outerShdw>
                </a:effectLst>
              </a:rPr>
              <a:t>10 </a:t>
            </a:r>
            <a:r>
              <a:rPr lang="en-US" sz="2800" dirty="0">
                <a:solidFill>
                  <a:schemeClr val="bg1"/>
                </a:solidFill>
                <a:effectLst>
                  <a:outerShdw blurRad="60007" dist="310007" dir="7680000" sy="30000" kx="1300200" algn="ctr" rotWithShape="0">
                    <a:prstClr val="black">
                      <a:alpha val="32000"/>
                    </a:prstClr>
                  </a:outerShdw>
                </a:effectLst>
              </a:rPr>
              <a:t>who once </a:t>
            </a:r>
            <a:r>
              <a:rPr lang="en-US" sz="2800" i="1" dirty="0">
                <a:solidFill>
                  <a:schemeClr val="bg1"/>
                </a:solidFill>
                <a:effectLst>
                  <a:outerShdw blurRad="60007" dist="310007" dir="7680000" sy="30000" kx="1300200" algn="ctr" rotWithShape="0">
                    <a:prstClr val="black">
                      <a:alpha val="32000"/>
                    </a:prstClr>
                  </a:outerShdw>
                </a:effectLst>
              </a:rPr>
              <a:t>were</a:t>
            </a:r>
            <a:r>
              <a:rPr lang="en-US" sz="2800" dirty="0">
                <a:solidFill>
                  <a:schemeClr val="bg1"/>
                </a:solidFill>
                <a:effectLst>
                  <a:outerShdw blurRad="60007" dist="310007" dir="7680000" sy="30000" kx="1300200" algn="ctr" rotWithShape="0">
                    <a:prstClr val="black">
                      <a:alpha val="32000"/>
                    </a:prstClr>
                  </a:outerShdw>
                </a:effectLst>
              </a:rPr>
              <a:t> not a people but </a:t>
            </a:r>
            <a:r>
              <a:rPr lang="en-US" sz="2800" i="1" dirty="0">
                <a:solidFill>
                  <a:schemeClr val="bg1"/>
                </a:solidFill>
                <a:effectLst>
                  <a:outerShdw blurRad="60007" dist="310007" dir="7680000" sy="30000" kx="1300200" algn="ctr" rotWithShape="0">
                    <a:prstClr val="black">
                      <a:alpha val="32000"/>
                    </a:prstClr>
                  </a:outerShdw>
                </a:effectLst>
              </a:rPr>
              <a:t>are</a:t>
            </a:r>
            <a:r>
              <a:rPr lang="en-US" sz="2800" dirty="0">
                <a:solidFill>
                  <a:schemeClr val="bg1"/>
                </a:solidFill>
                <a:effectLst>
                  <a:outerShdw blurRad="60007" dist="310007" dir="7680000" sy="30000" kx="1300200" algn="ctr" rotWithShape="0">
                    <a:prstClr val="black">
                      <a:alpha val="32000"/>
                    </a:prstClr>
                  </a:outerShdw>
                </a:effectLst>
              </a:rPr>
              <a:t> now the people of God, who had not obtained mercy but now have obtained mercy. </a:t>
            </a:r>
          </a:p>
        </p:txBody>
      </p:sp>
    </p:spTree>
    <p:extLst>
      <p:ext uri="{BB962C8B-B14F-4D97-AF65-F5344CB8AC3E}">
        <p14:creationId xmlns:p14="http://schemas.microsoft.com/office/powerpoint/2010/main" val="406151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188028" y="2504194"/>
            <a:ext cx="3011090" cy="477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rved Up Arrow 8"/>
          <p:cNvSpPr/>
          <p:nvPr/>
        </p:nvSpPr>
        <p:spPr>
          <a:xfrm rot="10800000">
            <a:off x="2438399" y="5189032"/>
            <a:ext cx="3734866" cy="1041598"/>
          </a:xfrm>
          <a:prstGeom prst="curvedUpArrow">
            <a:avLst/>
          </a:prstGeom>
          <a:solidFill>
            <a:schemeClr val="accent3">
              <a:lumMod val="40000"/>
              <a:lumOff val="60000"/>
            </a:schemeClr>
          </a:solidFill>
          <a:ln>
            <a:solidFill>
              <a:schemeClr val="accent5"/>
            </a:solidFill>
          </a:ln>
          <a:effectLst>
            <a:glow rad="635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4172788" y="1603325"/>
            <a:ext cx="399212" cy="4873675"/>
          </a:xfrm>
          <a:prstGeom prst="rect">
            <a:avLst/>
          </a:prstGeom>
          <a:solidFill>
            <a:srgbClr val="D6862D">
              <a:alpha val="49020"/>
            </a:srgbClr>
          </a:solidFill>
          <a:effectLst>
            <a:softEdge rad="12700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Snip Diagonal Corner Rectangle 13"/>
          <p:cNvSpPr/>
          <p:nvPr/>
        </p:nvSpPr>
        <p:spPr>
          <a:xfrm>
            <a:off x="168002" y="1295400"/>
            <a:ext cx="2956198" cy="584775"/>
          </a:xfrm>
          <a:prstGeom prst="snip2DiagRect">
            <a:avLst/>
          </a:prstGeom>
          <a:ln>
            <a:solidFill>
              <a:schemeClr val="tx2"/>
            </a:solidFill>
          </a:ln>
          <a:effectLst>
            <a:outerShdw blurRad="2794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Diagonal Corner Rectangle 14"/>
          <p:cNvSpPr/>
          <p:nvPr/>
        </p:nvSpPr>
        <p:spPr>
          <a:xfrm>
            <a:off x="5943600" y="1295400"/>
            <a:ext cx="2956198" cy="584775"/>
          </a:xfrm>
          <a:prstGeom prst="snip2DiagRect">
            <a:avLst/>
          </a:prstGeom>
          <a:ln>
            <a:solidFill>
              <a:schemeClr val="tx2"/>
            </a:solidFill>
          </a:ln>
          <a:effectLst>
            <a:outerShdw blurRad="2794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7" y="2426732"/>
            <a:ext cx="3081833" cy="412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141014" y="3886199"/>
            <a:ext cx="2678386" cy="2133600"/>
          </a:xfrm>
          <a:prstGeom prst="ellipse">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8271CE6-51D9-4D41-919A-070D7A86581A}" type="slidenum">
              <a:rPr lang="en-US" smtClean="0"/>
              <a:pPr/>
              <a:t>25</a:t>
            </a:fld>
            <a:endParaRPr lang="en-US"/>
          </a:p>
        </p:txBody>
      </p:sp>
      <p:sp>
        <p:nvSpPr>
          <p:cNvPr id="4" name="TextBox 3"/>
          <p:cNvSpPr txBox="1"/>
          <p:nvPr/>
        </p:nvSpPr>
        <p:spPr>
          <a:xfrm>
            <a:off x="5" y="107160"/>
            <a:ext cx="9143995" cy="988235"/>
          </a:xfrm>
          <a:prstGeom prst="rect">
            <a:avLst/>
          </a:prstGeom>
          <a:noFill/>
        </p:spPr>
        <p:txBody>
          <a:bodyPr wrap="square" lIns="64277" tIns="32139" rIns="64277" bIns="32139"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chemeClr val="bg2">
                    <a:lumMod val="40000"/>
                    <a:lumOff val="60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God Chose &amp; Chooses</a:t>
            </a:r>
            <a:endParaRPr lang="en-US" sz="6000" b="1" dirty="0">
              <a:ln w="11430"/>
              <a:solidFill>
                <a:schemeClr val="bg2">
                  <a:lumMod val="40000"/>
                  <a:lumOff val="60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
        <p:nvSpPr>
          <p:cNvPr id="5" name="TextBox 4"/>
          <p:cNvSpPr txBox="1"/>
          <p:nvPr/>
        </p:nvSpPr>
        <p:spPr>
          <a:xfrm>
            <a:off x="201170" y="1310044"/>
            <a:ext cx="2830563" cy="584775"/>
          </a:xfrm>
          <a:prstGeom prst="rect">
            <a:avLst/>
          </a:prstGeom>
          <a:noFill/>
        </p:spPr>
        <p:txBody>
          <a:bodyPr wrap="square" rtlCol="0">
            <a:spAutoFit/>
          </a:bodyPr>
          <a:lstStyle/>
          <a:p>
            <a:pPr algn="ctr"/>
            <a:r>
              <a:rPr lang="en-US" sz="3200" dirty="0" smtClean="0">
                <a:effectLst>
                  <a:glow rad="63500">
                    <a:schemeClr val="bg1">
                      <a:alpha val="40000"/>
                    </a:schemeClr>
                  </a:glow>
                  <a:outerShdw blurRad="60007" dist="310007" dir="7680000" sy="30000" kx="1300200" algn="ctr" rotWithShape="0">
                    <a:prstClr val="black">
                      <a:alpha val="32000"/>
                    </a:prstClr>
                  </a:outerShdw>
                </a:effectLst>
                <a:latin typeface="Dominican Small Caps" pitchFamily="2" charset="0"/>
              </a:rPr>
              <a:t>Before Time</a:t>
            </a:r>
          </a:p>
        </p:txBody>
      </p:sp>
      <p:sp>
        <p:nvSpPr>
          <p:cNvPr id="6" name="TextBox 5"/>
          <p:cNvSpPr txBox="1"/>
          <p:nvPr/>
        </p:nvSpPr>
        <p:spPr>
          <a:xfrm>
            <a:off x="6019800" y="1310044"/>
            <a:ext cx="2813390" cy="584775"/>
          </a:xfrm>
          <a:prstGeom prst="rect">
            <a:avLst/>
          </a:prstGeom>
          <a:noFill/>
        </p:spPr>
        <p:txBody>
          <a:bodyPr wrap="square" rtlCol="0">
            <a:spAutoFit/>
          </a:bodyPr>
          <a:lstStyle/>
          <a:p>
            <a:pPr algn="ctr"/>
            <a:r>
              <a:rPr lang="en-US" sz="3200" dirty="0" smtClean="0">
                <a:effectLst>
                  <a:glow rad="63500">
                    <a:schemeClr val="bg1">
                      <a:alpha val="40000"/>
                    </a:schemeClr>
                  </a:glow>
                  <a:outerShdw blurRad="60007" dist="310007" dir="7680000" sy="30000" kx="1300200" algn="ctr" rotWithShape="0">
                    <a:prstClr val="black">
                      <a:alpha val="32000"/>
                    </a:prstClr>
                  </a:outerShdw>
                </a:effectLst>
                <a:latin typeface="Dominican Small Caps" pitchFamily="2" charset="0"/>
              </a:rPr>
              <a:t>In time</a:t>
            </a:r>
          </a:p>
        </p:txBody>
      </p:sp>
      <p:sp>
        <p:nvSpPr>
          <p:cNvPr id="10" name="Rectangle 9"/>
          <p:cNvSpPr/>
          <p:nvPr/>
        </p:nvSpPr>
        <p:spPr>
          <a:xfrm>
            <a:off x="372275" y="4260501"/>
            <a:ext cx="2215864" cy="1384995"/>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a:ln w="50800"/>
                <a:solidFill>
                  <a:schemeClr val="bg1">
                    <a:shade val="50000"/>
                  </a:schemeClr>
                </a:solidFill>
                <a:effectLst>
                  <a:outerShdw blurRad="60007" dist="310007" dir="7680000" sy="30000" kx="1300200" algn="ctr" rotWithShape="0">
                    <a:prstClr val="black">
                      <a:alpha val="32000"/>
                    </a:prstClr>
                  </a:outerShdw>
                </a:effectLst>
              </a:rPr>
              <a:t>The Class – </a:t>
            </a:r>
            <a:r>
              <a:rPr lang="en-US" sz="2800" b="1" i="1" dirty="0">
                <a:ln w="50800"/>
                <a:solidFill>
                  <a:schemeClr val="bg1">
                    <a:shade val="50000"/>
                  </a:schemeClr>
                </a:solidFill>
                <a:effectLst>
                  <a:outerShdw blurRad="60007" dist="310007" dir="7680000" sy="30000" kx="1300200" algn="ctr" rotWithShape="0">
                    <a:prstClr val="black">
                      <a:alpha val="32000"/>
                    </a:prstClr>
                  </a:outerShdw>
                </a:effectLst>
              </a:rPr>
              <a:t>In Christ</a:t>
            </a:r>
          </a:p>
          <a:p>
            <a:pPr algn="ctr"/>
            <a:r>
              <a:rPr lang="en-US" sz="2800" b="1" dirty="0">
                <a:ln w="50800"/>
                <a:solidFill>
                  <a:schemeClr val="bg1">
                    <a:shade val="50000"/>
                  </a:schemeClr>
                </a:solidFill>
                <a:effectLst>
                  <a:outerShdw blurRad="60007" dist="310007" dir="7680000" sy="30000" kx="1300200" algn="ctr" rotWithShape="0">
                    <a:prstClr val="black">
                      <a:alpha val="32000"/>
                    </a:prstClr>
                  </a:outerShdw>
                </a:effectLst>
              </a:rPr>
              <a:t>Ephesians 1</a:t>
            </a:r>
          </a:p>
        </p:txBody>
      </p:sp>
      <p:sp>
        <p:nvSpPr>
          <p:cNvPr id="12" name="Rectangle 11"/>
          <p:cNvSpPr/>
          <p:nvPr/>
        </p:nvSpPr>
        <p:spPr>
          <a:xfrm>
            <a:off x="6590393" y="5257800"/>
            <a:ext cx="2553607" cy="1200329"/>
          </a:xfrm>
          <a:prstGeom prst="rect">
            <a:avLst/>
          </a:prstGeom>
        </p:spPr>
        <p:txBody>
          <a:bodyPr wrap="square">
            <a:spAutoFit/>
          </a:bodyPr>
          <a:lstStyle/>
          <a:p>
            <a:pPr algn="ctr"/>
            <a:r>
              <a:rPr lang="en-US" sz="2400" dirty="0">
                <a:ln w="18415" cmpd="sng">
                  <a:solidFill>
                    <a:srgbClr val="FFFFFF"/>
                  </a:solidFill>
                  <a:prstDash val="solid"/>
                </a:ln>
                <a:solidFill>
                  <a:srgbClr val="FFFFFF"/>
                </a:solidFill>
                <a:effectLst>
                  <a:glow rad="101600">
                    <a:schemeClr val="bg2">
                      <a:lumMod val="75000"/>
                      <a:alpha val="60000"/>
                    </a:schemeClr>
                  </a:glow>
                  <a:outerShdw blurRad="50800" dist="38100" dir="2700000" algn="tl" rotWithShape="0">
                    <a:prstClr val="black">
                      <a:alpha val="40000"/>
                    </a:prstClr>
                  </a:outerShdw>
                </a:effectLst>
              </a:rPr>
              <a:t>The Individual Who Enters The Class</a:t>
            </a:r>
          </a:p>
        </p:txBody>
      </p:sp>
      <p:sp>
        <p:nvSpPr>
          <p:cNvPr id="13" name="Rectangle 12"/>
          <p:cNvSpPr/>
          <p:nvPr/>
        </p:nvSpPr>
        <p:spPr>
          <a:xfrm>
            <a:off x="6705604" y="2066235"/>
            <a:ext cx="2285996" cy="3046988"/>
          </a:xfrm>
          <a:prstGeom prst="rect">
            <a:avLst/>
          </a:prstGeom>
        </p:spPr>
        <p:txBody>
          <a:bodyPr wrap="square">
            <a:spAutoFit/>
          </a:bodyPr>
          <a:lstStyle/>
          <a:p>
            <a:pPr algn="ctr"/>
            <a:r>
              <a:rPr lang="en-US" sz="2400" dirty="0" smtClean="0">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rPr>
              <a:t>Acts 2:38-47</a:t>
            </a:r>
          </a:p>
          <a:p>
            <a:pPr algn="ctr"/>
            <a:r>
              <a:rPr lang="en-US" sz="2400" dirty="0" smtClean="0">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rPr>
              <a:t>Eph</a:t>
            </a:r>
            <a:r>
              <a:rPr lang="en-US" sz="2400" dirty="0">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rPr>
              <a:t>. </a:t>
            </a:r>
            <a:r>
              <a:rPr lang="en-US" sz="2400" dirty="0" smtClean="0">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rPr>
              <a:t>2:12,13</a:t>
            </a:r>
            <a:endParaRPr lang="en-US" sz="2400" dirty="0">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endParaRPr>
          </a:p>
          <a:p>
            <a:pPr algn="ctr"/>
            <a:r>
              <a:rPr lang="en-US" sz="2400" dirty="0">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rPr>
              <a:t>1 Pet. </a:t>
            </a:r>
            <a:r>
              <a:rPr lang="en-US" sz="2400" dirty="0" smtClean="0">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rPr>
              <a:t>2:9,10</a:t>
            </a:r>
            <a:endParaRPr lang="en-US" sz="2400" dirty="0">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endParaRPr>
          </a:p>
          <a:p>
            <a:pPr algn="ctr"/>
            <a:r>
              <a:rPr lang="en-US" sz="2400" dirty="0">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rPr>
              <a:t>2 </a:t>
            </a:r>
            <a:r>
              <a:rPr lang="en-US" sz="2400" dirty="0" err="1">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rPr>
              <a:t>Thes</a:t>
            </a:r>
            <a:r>
              <a:rPr lang="en-US" sz="2400" dirty="0">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rPr>
              <a:t> </a:t>
            </a:r>
            <a:r>
              <a:rPr lang="en-US" sz="2400" dirty="0" smtClean="0">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rPr>
              <a:t>2:13,14</a:t>
            </a:r>
          </a:p>
          <a:p>
            <a:pPr algn="ctr"/>
            <a:r>
              <a:rPr lang="en-US" sz="2400" dirty="0" smtClean="0">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rPr>
              <a:t>Rom 16:3-13</a:t>
            </a:r>
          </a:p>
          <a:p>
            <a:pPr algn="ctr"/>
            <a:r>
              <a:rPr lang="en-US" sz="2400" dirty="0" smtClean="0">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rPr>
              <a:t>1 Cor. 12:13,27</a:t>
            </a:r>
          </a:p>
          <a:p>
            <a:pPr algn="ctr"/>
            <a:r>
              <a:rPr lang="en-US" sz="2400" dirty="0" smtClean="0">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rPr>
              <a:t>Rom 6:3-6</a:t>
            </a:r>
          </a:p>
          <a:p>
            <a:pPr algn="ctr"/>
            <a:r>
              <a:rPr lang="en-US" sz="2400" dirty="0" smtClean="0">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rPr>
              <a:t>Gal 3:26,27</a:t>
            </a:r>
            <a:endParaRPr lang="en-US" sz="2400" dirty="0">
              <a:ln w="18415" cmpd="sng">
                <a:solidFill>
                  <a:srgbClr val="FFFFFF"/>
                </a:solidFill>
                <a:prstDash val="solid"/>
              </a:ln>
              <a:solidFill>
                <a:srgbClr val="FFFFFF"/>
              </a:solidFill>
              <a:effectLst>
                <a:glow rad="101600">
                  <a:schemeClr val="accent1">
                    <a:alpha val="60000"/>
                  </a:schemeClr>
                </a:glow>
                <a:outerShdw blurRad="60007" dist="310007" dir="7680000" sy="30000" kx="1300200" algn="ctr" rotWithShape="0">
                  <a:prstClr val="black">
                    <a:alpha val="32000"/>
                  </a:prstClr>
                </a:outerShdw>
              </a:effectLst>
            </a:endParaRPr>
          </a:p>
        </p:txBody>
      </p:sp>
      <p:cxnSp>
        <p:nvCxnSpPr>
          <p:cNvPr id="17" name="Straight Connector 16"/>
          <p:cNvCxnSpPr/>
          <p:nvPr/>
        </p:nvCxnSpPr>
        <p:spPr>
          <a:xfrm>
            <a:off x="4343400" y="1828800"/>
            <a:ext cx="0" cy="4495800"/>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a:off x="3962400" y="1828800"/>
            <a:ext cx="762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3962400" y="2727960"/>
            <a:ext cx="762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3962400" y="3627120"/>
            <a:ext cx="762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a:off x="3962400" y="4526280"/>
            <a:ext cx="762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3962400" y="5425440"/>
            <a:ext cx="762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3962400" y="6324600"/>
            <a:ext cx="762000" cy="0"/>
          </a:xfrm>
          <a:prstGeom prst="line">
            <a:avLst/>
          </a:prstGeom>
        </p:spPr>
        <p:style>
          <a:lnRef idx="3">
            <a:schemeClr val="accent1"/>
          </a:lnRef>
          <a:fillRef idx="0">
            <a:schemeClr val="accent1"/>
          </a:fillRef>
          <a:effectRef idx="2">
            <a:schemeClr val="accent1"/>
          </a:effectRef>
          <a:fontRef idx="minor">
            <a:schemeClr val="tx1"/>
          </a:fontRef>
        </p:style>
      </p:cxnSp>
      <p:sp>
        <p:nvSpPr>
          <p:cNvPr id="26" name="TextBox 25"/>
          <p:cNvSpPr txBox="1"/>
          <p:nvPr/>
        </p:nvSpPr>
        <p:spPr>
          <a:xfrm>
            <a:off x="4014440" y="1603325"/>
            <a:ext cx="798424" cy="369332"/>
          </a:xfrm>
          <a:prstGeom prst="rect">
            <a:avLst/>
          </a:prstGeom>
          <a:noFill/>
        </p:spPr>
        <p:txBody>
          <a:bodyPr wrap="none" rtlCol="0">
            <a:spAutoFit/>
          </a:bodyPr>
          <a:lstStyle/>
          <a:p>
            <a:pPr algn="ctr"/>
            <a:r>
              <a:rPr lang="en-US" dirty="0" smtClean="0"/>
              <a:t>30 AD</a:t>
            </a:r>
            <a:endParaRPr lang="en-US" dirty="0"/>
          </a:p>
        </p:txBody>
      </p:sp>
      <p:sp>
        <p:nvSpPr>
          <p:cNvPr id="27" name="TextBox 26"/>
          <p:cNvSpPr txBox="1"/>
          <p:nvPr/>
        </p:nvSpPr>
        <p:spPr>
          <a:xfrm>
            <a:off x="3950320" y="2504194"/>
            <a:ext cx="926664" cy="369332"/>
          </a:xfrm>
          <a:prstGeom prst="rect">
            <a:avLst/>
          </a:prstGeom>
          <a:noFill/>
        </p:spPr>
        <p:txBody>
          <a:bodyPr wrap="none" rtlCol="0">
            <a:spAutoFit/>
          </a:bodyPr>
          <a:lstStyle/>
          <a:p>
            <a:pPr algn="ctr"/>
            <a:r>
              <a:rPr lang="en-US" dirty="0"/>
              <a:t>5</a:t>
            </a:r>
            <a:r>
              <a:rPr lang="en-US" dirty="0" smtClean="0"/>
              <a:t>00 AD</a:t>
            </a:r>
            <a:endParaRPr lang="en-US" dirty="0"/>
          </a:p>
        </p:txBody>
      </p:sp>
      <p:sp>
        <p:nvSpPr>
          <p:cNvPr id="28" name="TextBox 27"/>
          <p:cNvSpPr txBox="1"/>
          <p:nvPr/>
        </p:nvSpPr>
        <p:spPr>
          <a:xfrm>
            <a:off x="3906237" y="3405063"/>
            <a:ext cx="1014830" cy="369332"/>
          </a:xfrm>
          <a:prstGeom prst="rect">
            <a:avLst/>
          </a:prstGeom>
          <a:noFill/>
        </p:spPr>
        <p:txBody>
          <a:bodyPr wrap="none" rtlCol="0">
            <a:spAutoFit/>
          </a:bodyPr>
          <a:lstStyle/>
          <a:p>
            <a:pPr algn="ctr"/>
            <a:r>
              <a:rPr lang="en-US" dirty="0" smtClean="0"/>
              <a:t>1000 AD</a:t>
            </a:r>
            <a:endParaRPr lang="en-US" dirty="0"/>
          </a:p>
        </p:txBody>
      </p:sp>
      <p:sp>
        <p:nvSpPr>
          <p:cNvPr id="29" name="TextBox 28"/>
          <p:cNvSpPr txBox="1"/>
          <p:nvPr/>
        </p:nvSpPr>
        <p:spPr>
          <a:xfrm>
            <a:off x="3915952" y="4305932"/>
            <a:ext cx="995401" cy="369332"/>
          </a:xfrm>
          <a:prstGeom prst="rect">
            <a:avLst/>
          </a:prstGeom>
          <a:noFill/>
        </p:spPr>
        <p:txBody>
          <a:bodyPr wrap="none" rtlCol="0">
            <a:spAutoFit/>
          </a:bodyPr>
          <a:lstStyle/>
          <a:p>
            <a:pPr algn="ctr"/>
            <a:r>
              <a:rPr lang="en-US" dirty="0" smtClean="0"/>
              <a:t>1500 AD</a:t>
            </a:r>
            <a:endParaRPr lang="en-US" dirty="0"/>
          </a:p>
        </p:txBody>
      </p:sp>
      <p:sp>
        <p:nvSpPr>
          <p:cNvPr id="30" name="TextBox 29"/>
          <p:cNvSpPr txBox="1"/>
          <p:nvPr/>
        </p:nvSpPr>
        <p:spPr>
          <a:xfrm>
            <a:off x="3886200" y="5206801"/>
            <a:ext cx="1054904" cy="369332"/>
          </a:xfrm>
          <a:prstGeom prst="rect">
            <a:avLst/>
          </a:prstGeom>
          <a:noFill/>
        </p:spPr>
        <p:txBody>
          <a:bodyPr wrap="none" rtlCol="0">
            <a:spAutoFit/>
          </a:bodyPr>
          <a:lstStyle/>
          <a:p>
            <a:pPr algn="ctr"/>
            <a:r>
              <a:rPr lang="en-US" dirty="0" smtClean="0"/>
              <a:t>2000 AD</a:t>
            </a:r>
            <a:endParaRPr lang="en-US" dirty="0"/>
          </a:p>
        </p:txBody>
      </p:sp>
      <p:sp>
        <p:nvSpPr>
          <p:cNvPr id="31" name="TextBox 30"/>
          <p:cNvSpPr txBox="1"/>
          <p:nvPr/>
        </p:nvSpPr>
        <p:spPr>
          <a:xfrm>
            <a:off x="3912649" y="6107668"/>
            <a:ext cx="1002006" cy="369332"/>
          </a:xfrm>
          <a:prstGeom prst="rect">
            <a:avLst/>
          </a:prstGeom>
          <a:noFill/>
        </p:spPr>
        <p:txBody>
          <a:bodyPr wrap="none" rtlCol="0">
            <a:spAutoFit/>
          </a:bodyPr>
          <a:lstStyle/>
          <a:p>
            <a:pPr algn="ctr"/>
            <a:r>
              <a:rPr lang="en-US" dirty="0" smtClean="0"/>
              <a:t>2010 AD</a:t>
            </a:r>
            <a:endParaRPr lang="en-US" dirty="0"/>
          </a:p>
        </p:txBody>
      </p:sp>
      <p:sp>
        <p:nvSpPr>
          <p:cNvPr id="3" name="TextBox 2"/>
          <p:cNvSpPr txBox="1"/>
          <p:nvPr/>
        </p:nvSpPr>
        <p:spPr>
          <a:xfrm>
            <a:off x="838200" y="6215390"/>
            <a:ext cx="2946512" cy="523220"/>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solidFill>
                  <a:schemeClr val="accent3"/>
                </a:solidFill>
                <a:effectLst>
                  <a:glow rad="101600">
                    <a:schemeClr val="bg1">
                      <a:alpha val="60000"/>
                    </a:schemeClr>
                  </a:glow>
                  <a:outerShdw blurRad="60007" dist="310007" dir="7680000" sy="30000" kx="1300200" algn="ctr" rotWithShape="0">
                    <a:prstClr val="black">
                      <a:alpha val="32000"/>
                    </a:prstClr>
                  </a:outerShdw>
                </a:effectLst>
              </a:rPr>
              <a:t>The Book of Life</a:t>
            </a:r>
            <a:endParaRPr lang="en-US" sz="2800" b="1" dirty="0">
              <a:ln/>
              <a:solidFill>
                <a:schemeClr val="accent3"/>
              </a:solidFill>
              <a:effectLst>
                <a:glow rad="101600">
                  <a:schemeClr val="bg1">
                    <a:alpha val="60000"/>
                  </a:schemeClr>
                </a:glow>
                <a:outerShdw blurRad="60007" dist="310007" dir="7680000" sy="30000" kx="1300200" algn="ctr" rotWithShape="0">
                  <a:prstClr val="black">
                    <a:alpha val="32000"/>
                  </a:prstClr>
                </a:outerShdw>
              </a:effectLst>
            </a:endParaRPr>
          </a:p>
        </p:txBody>
      </p:sp>
      <p:sp>
        <p:nvSpPr>
          <p:cNvPr id="33" name="TextBox 32"/>
          <p:cNvSpPr txBox="1"/>
          <p:nvPr/>
        </p:nvSpPr>
        <p:spPr>
          <a:xfrm>
            <a:off x="5062876" y="6248400"/>
            <a:ext cx="2709524" cy="523220"/>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solidFill>
                  <a:schemeClr val="accent3"/>
                </a:solidFill>
                <a:effectLst>
                  <a:glow rad="101600">
                    <a:schemeClr val="bg1">
                      <a:alpha val="60000"/>
                    </a:schemeClr>
                  </a:glow>
                  <a:outerShdw blurRad="60007" dist="310007" dir="7680000" sy="30000" kx="1300200" algn="ctr" rotWithShape="0">
                    <a:prstClr val="black">
                      <a:alpha val="32000"/>
                    </a:prstClr>
                  </a:outerShdw>
                </a:effectLst>
              </a:rPr>
              <a:t>Names Written</a:t>
            </a:r>
            <a:endParaRPr lang="en-US" sz="2800" b="1" dirty="0">
              <a:ln/>
              <a:solidFill>
                <a:schemeClr val="accent3"/>
              </a:solidFill>
              <a:effectLst>
                <a:glow rad="101600">
                  <a:schemeClr val="bg1">
                    <a:alpha val="60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48922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fade">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fade">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fade">
                                      <p:cBhvr>
                                        <p:cTn id="42" dur="500"/>
                                        <p:tgtEl>
                                          <p:spTgt spid="1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right)">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114800" y="1923175"/>
            <a:ext cx="5029200" cy="4782426"/>
          </a:xfrm>
          <a:prstGeom prst="ellipse">
            <a:avLst/>
          </a:prstGeom>
          <a:solidFill>
            <a:srgbClr val="FFE3A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rtlCol="0" anchor="ctr"/>
          <a:lstStyle/>
          <a:p>
            <a:pPr defTabSz="914118"/>
            <a:endParaRPr lang="en-US">
              <a:solidFill>
                <a:prstClr val="white"/>
              </a:solidFill>
            </a:endParaRPr>
          </a:p>
        </p:txBody>
      </p:sp>
      <p:sp>
        <p:nvSpPr>
          <p:cNvPr id="12" name="Curved Down Arrow 11"/>
          <p:cNvSpPr/>
          <p:nvPr/>
        </p:nvSpPr>
        <p:spPr>
          <a:xfrm>
            <a:off x="2139553" y="1285875"/>
            <a:ext cx="4736306" cy="1052334"/>
          </a:xfrm>
          <a:prstGeom prst="curvedDownArrow">
            <a:avLst>
              <a:gd name="adj1" fmla="val 37829"/>
              <a:gd name="adj2" fmla="val 95709"/>
              <a:gd name="adj3" fmla="val 41000"/>
            </a:avLst>
          </a:prstGeom>
          <a:solidFill>
            <a:srgbClr val="C000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rtlCol="0" anchor="ctr"/>
          <a:lstStyle/>
          <a:p>
            <a:pPr defTabSz="914118"/>
            <a:endParaRPr lang="en-US">
              <a:solidFill>
                <a:prstClr val="black"/>
              </a:solidFill>
            </a:endParaRPr>
          </a:p>
        </p:txBody>
      </p:sp>
      <p:sp>
        <p:nvSpPr>
          <p:cNvPr id="10" name="TextBox 9"/>
          <p:cNvSpPr txBox="1"/>
          <p:nvPr/>
        </p:nvSpPr>
        <p:spPr>
          <a:xfrm>
            <a:off x="82153" y="2338213"/>
            <a:ext cx="4114800" cy="3662541"/>
          </a:xfrm>
          <a:prstGeom prst="rect">
            <a:avLst/>
          </a:prstGeom>
          <a:noFill/>
        </p:spPr>
        <p:txBody>
          <a:bodyPr wrap="square" lIns="91411" tIns="45706" rIns="91411" bIns="45706" rtlCol="0">
            <a:spAutoFit/>
          </a:bodyPr>
          <a:lstStyle/>
          <a:p>
            <a:pPr algn="ctr" defTabSz="914118"/>
            <a:r>
              <a:rPr lang="en-US" sz="3200" dirty="0">
                <a:ln w="18415" cmpd="sng">
                  <a:solidFill>
                    <a:srgbClr val="FFFFFF"/>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Bernard MT Condensed" pitchFamily="18" charset="0"/>
              </a:rPr>
              <a:t>Outside Christ </a:t>
            </a:r>
          </a:p>
          <a:p>
            <a:pPr algn="ctr" defTabSz="914118"/>
            <a:r>
              <a:rPr lang="en-US" sz="3200" dirty="0">
                <a:ln w="18415" cmpd="sng">
                  <a:solidFill>
                    <a:srgbClr val="FFFFFF"/>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Bernard MT Condensed" pitchFamily="18" charset="0"/>
              </a:rPr>
              <a:t>Lost Without Hope</a:t>
            </a:r>
          </a:p>
          <a:p>
            <a:pPr marL="457059" indent="-457059" defTabSz="914118">
              <a:buClr>
                <a:prstClr val="black"/>
              </a:buClr>
              <a:buFont typeface="+mj-lt"/>
              <a:buAutoNum type="arabicPeriod"/>
            </a:pPr>
            <a:r>
              <a:rPr lang="en-US" sz="2400" dirty="0">
                <a:solidFill>
                  <a:prstClr val="black"/>
                </a:solidFill>
                <a:effectLst>
                  <a:glow rad="101600">
                    <a:prstClr val="white">
                      <a:alpha val="60000"/>
                    </a:prstClr>
                  </a:glow>
                </a:effectLst>
                <a:latin typeface="Berlin Sans FB Demi" pitchFamily="34" charset="0"/>
              </a:rPr>
              <a:t>NO spiritual blessings –</a:t>
            </a:r>
          </a:p>
          <a:p>
            <a:pPr marL="457059" indent="-457059" defTabSz="914118">
              <a:buClr>
                <a:prstClr val="black"/>
              </a:buClr>
              <a:buFont typeface="+mj-lt"/>
              <a:buAutoNum type="arabicPeriod"/>
            </a:pPr>
            <a:r>
              <a:rPr lang="en-US" sz="2400" dirty="0">
                <a:solidFill>
                  <a:prstClr val="black"/>
                </a:solidFill>
                <a:effectLst>
                  <a:glow rad="101600">
                    <a:prstClr val="white">
                      <a:alpha val="60000"/>
                    </a:prstClr>
                  </a:glow>
                </a:effectLst>
                <a:latin typeface="Berlin Sans FB Demi" pitchFamily="34" charset="0"/>
              </a:rPr>
              <a:t>NOT chosen –</a:t>
            </a:r>
          </a:p>
          <a:p>
            <a:pPr marL="457059" indent="-457059" defTabSz="914118">
              <a:buClr>
                <a:prstClr val="black"/>
              </a:buClr>
              <a:buFont typeface="+mj-lt"/>
              <a:buAutoNum type="arabicPeriod"/>
            </a:pPr>
            <a:r>
              <a:rPr lang="en-US" sz="2400" dirty="0">
                <a:solidFill>
                  <a:prstClr val="black"/>
                </a:solidFill>
                <a:effectLst>
                  <a:glow rad="101600">
                    <a:prstClr val="white">
                      <a:alpha val="60000"/>
                    </a:prstClr>
                  </a:glow>
                </a:effectLst>
                <a:latin typeface="Berlin Sans FB Demi" pitchFamily="34" charset="0"/>
              </a:rPr>
              <a:t>NOT children of God –</a:t>
            </a:r>
          </a:p>
          <a:p>
            <a:pPr marL="457059" indent="-457059" defTabSz="914118">
              <a:buClr>
                <a:prstClr val="black"/>
              </a:buClr>
              <a:buFont typeface="+mj-lt"/>
              <a:buAutoNum type="arabicPeriod"/>
            </a:pPr>
            <a:r>
              <a:rPr lang="en-US" sz="2400" dirty="0">
                <a:solidFill>
                  <a:prstClr val="black"/>
                </a:solidFill>
                <a:effectLst>
                  <a:glow rad="101600">
                    <a:prstClr val="white">
                      <a:alpha val="60000"/>
                    </a:prstClr>
                  </a:glow>
                </a:effectLst>
                <a:latin typeface="Berlin Sans FB Demi" pitchFamily="34" charset="0"/>
              </a:rPr>
              <a:t>NOT accepted -</a:t>
            </a:r>
          </a:p>
          <a:p>
            <a:pPr marL="457059" indent="-457059" defTabSz="914118">
              <a:buClr>
                <a:prstClr val="black"/>
              </a:buClr>
              <a:buFont typeface="+mj-lt"/>
              <a:buAutoNum type="arabicPeriod"/>
            </a:pPr>
            <a:r>
              <a:rPr lang="en-US" sz="2400" dirty="0">
                <a:solidFill>
                  <a:prstClr val="black"/>
                </a:solidFill>
                <a:effectLst>
                  <a:glow rad="101600">
                    <a:prstClr val="white">
                      <a:alpha val="60000"/>
                    </a:prstClr>
                  </a:glow>
                </a:effectLst>
                <a:latin typeface="Berlin Sans FB Demi" pitchFamily="34" charset="0"/>
              </a:rPr>
              <a:t>NO redemption –</a:t>
            </a:r>
          </a:p>
          <a:p>
            <a:pPr marL="457059" indent="-457059" defTabSz="914118">
              <a:buClr>
                <a:prstClr val="black"/>
              </a:buClr>
              <a:buFont typeface="+mj-lt"/>
              <a:buAutoNum type="arabicPeriod"/>
            </a:pPr>
            <a:r>
              <a:rPr lang="en-US" sz="2400" dirty="0">
                <a:solidFill>
                  <a:prstClr val="black"/>
                </a:solidFill>
                <a:effectLst>
                  <a:glow rad="101600">
                    <a:prstClr val="white">
                      <a:alpha val="60000"/>
                    </a:prstClr>
                  </a:glow>
                </a:effectLst>
                <a:latin typeface="Berlin Sans FB Demi" pitchFamily="34" charset="0"/>
              </a:rPr>
              <a:t>NO forgiveness –</a:t>
            </a:r>
          </a:p>
          <a:p>
            <a:pPr marL="457059" indent="-457059" defTabSz="914118">
              <a:buClr>
                <a:prstClr val="black"/>
              </a:buClr>
              <a:buFont typeface="+mj-lt"/>
              <a:buAutoNum type="arabicPeriod"/>
            </a:pPr>
            <a:r>
              <a:rPr lang="en-US" sz="2400" dirty="0">
                <a:solidFill>
                  <a:prstClr val="black"/>
                </a:solidFill>
                <a:effectLst>
                  <a:glow rad="101600">
                    <a:prstClr val="white">
                      <a:alpha val="60000"/>
                    </a:prstClr>
                  </a:glow>
                </a:effectLst>
                <a:latin typeface="Berlin Sans FB Demi" pitchFamily="34" charset="0"/>
              </a:rPr>
              <a:t>NO heavenly Inheritance </a:t>
            </a:r>
            <a:endParaRPr lang="en-US" sz="3200" dirty="0">
              <a:solidFill>
                <a:prstClr val="black"/>
              </a:solidFill>
              <a:effectLst>
                <a:glow rad="101600">
                  <a:prstClr val="white">
                    <a:alpha val="60000"/>
                  </a:prstClr>
                </a:glow>
              </a:effectLst>
              <a:latin typeface="Berlin Sans FB Demi" pitchFamily="34" charset="0"/>
            </a:endParaRPr>
          </a:p>
        </p:txBody>
      </p:sp>
      <p:sp>
        <p:nvSpPr>
          <p:cNvPr id="11" name="TextBox 10"/>
          <p:cNvSpPr txBox="1"/>
          <p:nvPr/>
        </p:nvSpPr>
        <p:spPr>
          <a:xfrm>
            <a:off x="4648200" y="2338213"/>
            <a:ext cx="3886200" cy="3662541"/>
          </a:xfrm>
          <a:prstGeom prst="rect">
            <a:avLst/>
          </a:prstGeom>
          <a:noFill/>
        </p:spPr>
        <p:txBody>
          <a:bodyPr wrap="square" lIns="91411" tIns="45706" rIns="91411" bIns="45706" rtlCol="0">
            <a:spAutoFit/>
          </a:bodyPr>
          <a:lstStyle/>
          <a:p>
            <a:pPr algn="ctr" defTabSz="914118"/>
            <a:r>
              <a:rPr lang="en-US" sz="3200" dirty="0">
                <a:solidFill>
                  <a:prstClr val="black"/>
                </a:solidFill>
                <a:effectLst>
                  <a:outerShdw blurRad="60007" dist="310007" dir="7680000" sy="30000" kx="1300200" algn="ctr" rotWithShape="0">
                    <a:prstClr val="black">
                      <a:alpha val="32000"/>
                    </a:prstClr>
                  </a:outerShdw>
                </a:effectLst>
                <a:latin typeface="Bernard MT Condensed" pitchFamily="18" charset="0"/>
              </a:rPr>
              <a:t>Inside Christ </a:t>
            </a:r>
          </a:p>
          <a:p>
            <a:pPr algn="ctr" defTabSz="914118"/>
            <a:r>
              <a:rPr lang="en-US" sz="3200" dirty="0">
                <a:solidFill>
                  <a:prstClr val="black"/>
                </a:solidFill>
                <a:effectLst>
                  <a:outerShdw blurRad="60007" dist="310007" dir="7680000" sy="30000" kx="1300200" algn="ctr" rotWithShape="0">
                    <a:prstClr val="black">
                      <a:alpha val="32000"/>
                    </a:prstClr>
                  </a:outerShdw>
                </a:effectLst>
                <a:latin typeface="Bernard MT Condensed" pitchFamily="18" charset="0"/>
              </a:rPr>
              <a:t>Saved / Hope</a:t>
            </a:r>
          </a:p>
          <a:p>
            <a:pPr marL="457059" indent="-457059" algn="ctr" defTabSz="914118">
              <a:buClr>
                <a:srgbClr val="C00000"/>
              </a:buClr>
              <a:buFont typeface="+mj-lt"/>
              <a:buAutoNum type="arabicPeriod"/>
            </a:pPr>
            <a:r>
              <a:rPr lang="en-US" sz="2400" dirty="0">
                <a:solidFill>
                  <a:prstClr val="black"/>
                </a:solidFill>
                <a:effectLst>
                  <a:outerShdw blurRad="60007" dist="310007" dir="7680000" sy="30000" kx="1300200" algn="ctr" rotWithShape="0">
                    <a:prstClr val="black">
                      <a:alpha val="32000"/>
                    </a:prstClr>
                  </a:outerShdw>
                </a:effectLst>
                <a:latin typeface="Berlin Sans FB Demi" pitchFamily="34" charset="0"/>
              </a:rPr>
              <a:t>ALL spiritual blessings </a:t>
            </a:r>
          </a:p>
          <a:p>
            <a:pPr marL="457059" indent="-457059" algn="ctr" defTabSz="914118">
              <a:buClr>
                <a:srgbClr val="C00000"/>
              </a:buClr>
              <a:buFont typeface="+mj-lt"/>
              <a:buAutoNum type="arabicPeriod"/>
            </a:pPr>
            <a:r>
              <a:rPr lang="en-US" sz="2400" dirty="0">
                <a:solidFill>
                  <a:prstClr val="black"/>
                </a:solidFill>
                <a:effectLst>
                  <a:outerShdw blurRad="60007" dist="310007" dir="7680000" sy="30000" kx="1300200" algn="ctr" rotWithShape="0">
                    <a:prstClr val="black">
                      <a:alpha val="32000"/>
                    </a:prstClr>
                  </a:outerShdw>
                </a:effectLst>
                <a:latin typeface="Berlin Sans FB Demi" pitchFamily="34" charset="0"/>
              </a:rPr>
              <a:t>Chosen –</a:t>
            </a:r>
          </a:p>
          <a:p>
            <a:pPr marL="457059" indent="-457059" algn="ctr" defTabSz="914118">
              <a:buClr>
                <a:srgbClr val="C00000"/>
              </a:buClr>
              <a:buFont typeface="+mj-lt"/>
              <a:buAutoNum type="arabicPeriod"/>
            </a:pPr>
            <a:r>
              <a:rPr lang="en-US" sz="2400" dirty="0">
                <a:solidFill>
                  <a:prstClr val="black"/>
                </a:solidFill>
                <a:effectLst>
                  <a:outerShdw blurRad="60007" dist="310007" dir="7680000" sy="30000" kx="1300200" algn="ctr" rotWithShape="0">
                    <a:prstClr val="black">
                      <a:alpha val="32000"/>
                    </a:prstClr>
                  </a:outerShdw>
                </a:effectLst>
                <a:latin typeface="Berlin Sans FB Demi" pitchFamily="34" charset="0"/>
              </a:rPr>
              <a:t>A child of God –</a:t>
            </a:r>
          </a:p>
          <a:p>
            <a:pPr marL="457059" indent="-457059" algn="ctr" defTabSz="914118">
              <a:buClr>
                <a:srgbClr val="C00000"/>
              </a:buClr>
              <a:buFont typeface="+mj-lt"/>
              <a:buAutoNum type="arabicPeriod"/>
            </a:pPr>
            <a:r>
              <a:rPr lang="en-US" sz="2400" dirty="0">
                <a:solidFill>
                  <a:prstClr val="black"/>
                </a:solidFill>
                <a:effectLst>
                  <a:outerShdw blurRad="60007" dist="310007" dir="7680000" sy="30000" kx="1300200" algn="ctr" rotWithShape="0">
                    <a:prstClr val="black">
                      <a:alpha val="32000"/>
                    </a:prstClr>
                  </a:outerShdw>
                </a:effectLst>
                <a:latin typeface="Berlin Sans FB Demi" pitchFamily="34" charset="0"/>
              </a:rPr>
              <a:t>Accepted –</a:t>
            </a:r>
          </a:p>
          <a:p>
            <a:pPr marL="457059" indent="-457059" algn="ctr" defTabSz="914118">
              <a:buClr>
                <a:srgbClr val="C00000"/>
              </a:buClr>
              <a:buFont typeface="+mj-lt"/>
              <a:buAutoNum type="arabicPeriod"/>
            </a:pPr>
            <a:r>
              <a:rPr lang="en-US" sz="2400" dirty="0">
                <a:solidFill>
                  <a:prstClr val="black"/>
                </a:solidFill>
                <a:effectLst>
                  <a:outerShdw blurRad="60007" dist="310007" dir="7680000" sy="30000" kx="1300200" algn="ctr" rotWithShape="0">
                    <a:prstClr val="black">
                      <a:alpha val="32000"/>
                    </a:prstClr>
                  </a:outerShdw>
                </a:effectLst>
                <a:latin typeface="Berlin Sans FB Demi" pitchFamily="34" charset="0"/>
              </a:rPr>
              <a:t>Redeemed –</a:t>
            </a:r>
          </a:p>
          <a:p>
            <a:pPr marL="457059" indent="-457059" algn="ctr" defTabSz="914118">
              <a:buClr>
                <a:srgbClr val="C00000"/>
              </a:buClr>
              <a:buFont typeface="+mj-lt"/>
              <a:buAutoNum type="arabicPeriod"/>
            </a:pPr>
            <a:r>
              <a:rPr lang="en-US" sz="2400" dirty="0">
                <a:solidFill>
                  <a:prstClr val="black"/>
                </a:solidFill>
                <a:effectLst>
                  <a:outerShdw blurRad="60007" dist="310007" dir="7680000" sy="30000" kx="1300200" algn="ctr" rotWithShape="0">
                    <a:prstClr val="black">
                      <a:alpha val="32000"/>
                    </a:prstClr>
                  </a:outerShdw>
                </a:effectLst>
                <a:latin typeface="Berlin Sans FB Demi" pitchFamily="34" charset="0"/>
              </a:rPr>
              <a:t>Forgiven –</a:t>
            </a:r>
          </a:p>
          <a:p>
            <a:pPr marL="457059" indent="-457059" algn="ctr" defTabSz="914118">
              <a:buClr>
                <a:srgbClr val="C00000"/>
              </a:buClr>
              <a:buFont typeface="+mj-lt"/>
              <a:buAutoNum type="arabicPeriod"/>
            </a:pPr>
            <a:r>
              <a:rPr lang="en-US" sz="2400" dirty="0">
                <a:solidFill>
                  <a:prstClr val="black"/>
                </a:solidFill>
                <a:effectLst>
                  <a:outerShdw blurRad="60007" dist="310007" dir="7680000" sy="30000" kx="1300200" algn="ctr" rotWithShape="0">
                    <a:prstClr val="black">
                      <a:alpha val="32000"/>
                    </a:prstClr>
                  </a:outerShdw>
                </a:effectLst>
                <a:latin typeface="Berlin Sans FB Demi" pitchFamily="34" charset="0"/>
              </a:rPr>
              <a:t>A Heavenly Inheritance </a:t>
            </a:r>
            <a:endParaRPr lang="en-US" sz="3200" dirty="0">
              <a:solidFill>
                <a:prstClr val="black"/>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15" name="TextBox 14"/>
          <p:cNvSpPr txBox="1"/>
          <p:nvPr/>
        </p:nvSpPr>
        <p:spPr>
          <a:xfrm>
            <a:off x="3407029" y="1600205"/>
            <a:ext cx="1720343" cy="1200329"/>
          </a:xfrm>
          <a:prstGeom prst="rect">
            <a:avLst/>
          </a:prstGeom>
          <a:noFill/>
        </p:spPr>
        <p:txBody>
          <a:bodyPr wrap="none" lIns="91411" tIns="45706" rIns="91411" bIns="45706" rtlCol="0">
            <a:spAutoFit/>
          </a:bodyPr>
          <a:lstStyle/>
          <a:p>
            <a:pPr defTabSz="914118"/>
            <a:r>
              <a:rPr lang="en-US" sz="2400" dirty="0">
                <a:ln w="18415" cmpd="sng">
                  <a:solidFill>
                    <a:srgbClr val="FFFFFF"/>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Calibri"/>
              </a:rPr>
              <a:t>Rom. 6:3-6</a:t>
            </a:r>
          </a:p>
          <a:p>
            <a:pPr defTabSz="914118"/>
            <a:r>
              <a:rPr lang="en-US" sz="2400" dirty="0">
                <a:ln w="18415" cmpd="sng">
                  <a:solidFill>
                    <a:srgbClr val="FFFFFF"/>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Calibri"/>
              </a:rPr>
              <a:t>Gal. 3:26,27</a:t>
            </a:r>
          </a:p>
          <a:p>
            <a:pPr defTabSz="914118"/>
            <a:r>
              <a:rPr lang="en-US" sz="2400" dirty="0">
                <a:ln w="18415" cmpd="sng">
                  <a:solidFill>
                    <a:srgbClr val="FFFFFF"/>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Calibri"/>
              </a:rPr>
              <a:t>Acts 2:38,47</a:t>
            </a:r>
          </a:p>
        </p:txBody>
      </p:sp>
      <p:sp>
        <p:nvSpPr>
          <p:cNvPr id="17" name="Slide Number Placeholder 16"/>
          <p:cNvSpPr>
            <a:spLocks noGrp="1"/>
          </p:cNvSpPr>
          <p:nvPr>
            <p:ph type="sldNum" sz="quarter" idx="12"/>
          </p:nvPr>
        </p:nvSpPr>
        <p:spPr/>
        <p:txBody>
          <a:bodyPr/>
          <a:lstStyle/>
          <a:p>
            <a:fld id="{75D47F79-7A3C-4364-8A76-26B2E021BEB4}" type="slidenum">
              <a:rPr lang="en-US" smtClean="0">
                <a:solidFill>
                  <a:prstClr val="white"/>
                </a:solidFill>
              </a:rPr>
              <a:pPr/>
              <a:t>26</a:t>
            </a:fld>
            <a:endParaRPr lang="en-US">
              <a:solidFill>
                <a:prstClr val="white"/>
              </a:solidFill>
            </a:endParaRPr>
          </a:p>
        </p:txBody>
      </p:sp>
      <p:sp>
        <p:nvSpPr>
          <p:cNvPr id="2" name="TextBox 1"/>
          <p:cNvSpPr txBox="1"/>
          <p:nvPr/>
        </p:nvSpPr>
        <p:spPr>
          <a:xfrm>
            <a:off x="5332701" y="5518548"/>
            <a:ext cx="2721878" cy="1026319"/>
          </a:xfrm>
          <a:prstGeom prst="rect">
            <a:avLst/>
          </a:prstGeom>
          <a:noFill/>
        </p:spPr>
        <p:txBody>
          <a:bodyPr wrap="none" lIns="64277" tIns="32139" rIns="64277" bIns="32139" rtlCol="0">
            <a:prstTxWarp prst="textArchDown">
              <a:avLst>
                <a:gd name="adj" fmla="val 507183"/>
              </a:avLst>
            </a:prstTxWarp>
            <a:spAutoFit/>
          </a:bodyPr>
          <a:lstStyle/>
          <a:p>
            <a:pPr algn="ctr"/>
            <a:r>
              <a:rPr lang="en-US" dirty="0">
                <a:solidFill>
                  <a:prstClr val="black"/>
                </a:solidFill>
              </a:rPr>
              <a:t>Predestined Sphere</a:t>
            </a:r>
          </a:p>
        </p:txBody>
      </p:sp>
      <p:sp>
        <p:nvSpPr>
          <p:cNvPr id="18" name="Rectangle 17"/>
          <p:cNvSpPr/>
          <p:nvPr/>
        </p:nvSpPr>
        <p:spPr>
          <a:xfrm>
            <a:off x="-1" y="-10136"/>
            <a:ext cx="9109355" cy="1338828"/>
          </a:xfrm>
          <a:prstGeom prst="rect">
            <a:avLst/>
          </a:prstGeom>
        </p:spPr>
        <p:txBody>
          <a:bodyPr wrap="square">
            <a:spAutoFit/>
            <a:scene3d>
              <a:camera prst="orthographicFront"/>
              <a:lightRig rig="threePt" dir="t"/>
            </a:scene3d>
            <a:sp3d extrusionH="57150">
              <a:bevelT w="38100" h="38100"/>
            </a:sp3d>
          </a:bodyPr>
          <a:lstStyle/>
          <a:p>
            <a:pPr algn="ctr"/>
            <a:r>
              <a:rPr lang="en-US" sz="8100" b="1" dirty="0">
                <a:ln w="11430"/>
                <a:solidFill>
                  <a:srgbClr val="895D1D">
                    <a:lumMod val="40000"/>
                    <a:lumOff val="60000"/>
                  </a:srgb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He Chose Us In Him</a:t>
            </a:r>
          </a:p>
        </p:txBody>
      </p:sp>
      <p:sp>
        <p:nvSpPr>
          <p:cNvPr id="14" name="TextBox 13"/>
          <p:cNvSpPr txBox="1"/>
          <p:nvPr/>
        </p:nvSpPr>
        <p:spPr>
          <a:xfrm>
            <a:off x="3124200" y="1237374"/>
            <a:ext cx="2286000" cy="685800"/>
          </a:xfrm>
          <a:prstGeom prst="rect">
            <a:avLst/>
          </a:prstGeom>
          <a:noFill/>
        </p:spPr>
        <p:txBody>
          <a:bodyPr wrap="none" lIns="91411" tIns="45706" rIns="91411" bIns="45706" rtlCol="0">
            <a:prstTxWarp prst="textDeflateBottom">
              <a:avLst/>
            </a:prstTxWarp>
            <a:spAutoFit/>
          </a:bodyPr>
          <a:lstStyle/>
          <a:p>
            <a:pPr defTabSz="914118"/>
            <a:r>
              <a:rPr lang="en-US" sz="2400" dirty="0">
                <a:ln w="18415" cmpd="sng">
                  <a:solidFill>
                    <a:srgbClr val="FFFFFF"/>
                  </a:solidFill>
                  <a:prstDash val="solid"/>
                </a:ln>
                <a:solidFill>
                  <a:prstClr val="white"/>
                </a:solidFill>
                <a:effectLst>
                  <a:glow rad="101600">
                    <a:prstClr val="black">
                      <a:alpha val="60000"/>
                    </a:prstClr>
                  </a:glow>
                  <a:outerShdw blurRad="50800" dist="38100" dir="2700000" algn="tl" rotWithShape="0">
                    <a:prstClr val="black">
                      <a:alpha val="40000"/>
                    </a:prstClr>
                  </a:outerShdw>
                </a:effectLst>
                <a:latin typeface="Calibri"/>
              </a:rPr>
              <a:t>Baptized Into</a:t>
            </a:r>
          </a:p>
        </p:txBody>
      </p:sp>
    </p:spTree>
    <p:extLst>
      <p:ext uri="{BB962C8B-B14F-4D97-AF65-F5344CB8AC3E}">
        <p14:creationId xmlns:p14="http://schemas.microsoft.com/office/powerpoint/2010/main" val="337321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7" dur="500"/>
                                        <p:tgtEl>
                                          <p:spTgt spid="10">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10" dur="500"/>
                                        <p:tgtEl>
                                          <p:spTgt spid="10">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13" dur="500"/>
                                        <p:tgtEl>
                                          <p:spTgt spid="10">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16" dur="500"/>
                                        <p:tgtEl>
                                          <p:spTgt spid="10">
                                            <p:txEl>
                                              <p:pRg st="5" end="5"/>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Effect transition="in" filter="randombar(horizontal)">
                                      <p:cBhvr>
                                        <p:cTn id="19" dur="500"/>
                                        <p:tgtEl>
                                          <p:spTgt spid="10">
                                            <p:txEl>
                                              <p:pRg st="6" end="6"/>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randombar(horizontal)">
                                      <p:cBhvr>
                                        <p:cTn id="22" dur="500"/>
                                        <p:tgtEl>
                                          <p:spTgt spid="10">
                                            <p:txEl>
                                              <p:pRg st="7" end="7"/>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animEffect transition="in" filter="randombar(horizontal)">
                                      <p:cBhvr>
                                        <p:cTn id="25" dur="500"/>
                                        <p:tgtEl>
                                          <p:spTgt spid="10">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p:bldP spid="15"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271CE6-51D9-4D41-919A-070D7A86581A}" type="slidenum">
              <a:rPr lang="en-US" smtClean="0"/>
              <a:pPr/>
              <a:t>27</a:t>
            </a:fld>
            <a:endParaRPr lang="en-US"/>
          </a:p>
        </p:txBody>
      </p:sp>
      <p:sp>
        <p:nvSpPr>
          <p:cNvPr id="3" name="Rectangle 2"/>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4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val="FFF9E5"/>
                </a:solidFill>
              </a:rPr>
              <a:pPr/>
              <a:t>28</a:t>
            </a:fld>
            <a:endParaRPr lang="en-US">
              <a:solidFill>
                <a:srgbClr val="FFF9E5"/>
              </a:solidFill>
            </a:endParaRPr>
          </a:p>
        </p:txBody>
      </p:sp>
      <p:sp>
        <p:nvSpPr>
          <p:cNvPr id="3" name="TextBox 2"/>
          <p:cNvSpPr txBox="1"/>
          <p:nvPr/>
        </p:nvSpPr>
        <p:spPr>
          <a:xfrm>
            <a:off x="457200" y="1520547"/>
            <a:ext cx="8153400" cy="3508653"/>
          </a:xfrm>
          <a:prstGeom prst="rect">
            <a:avLst/>
          </a:prstGeom>
          <a:solidFill>
            <a:schemeClr val="tx2"/>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914353">
              <a:defRPr/>
            </a:pPr>
            <a:r>
              <a:rPr lang="en-US" sz="2400" kern="0" dirty="0">
                <a:solidFill>
                  <a:schemeClr val="bg1"/>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Prepared </a:t>
            </a:r>
            <a:r>
              <a:rPr lang="en-US" kern="0" dirty="0" smtClean="0">
                <a:solidFill>
                  <a:schemeClr val="bg1"/>
                </a:solidFill>
                <a:effectLst>
                  <a:outerShdw blurRad="60007" dist="310007" dir="7680000" sy="30000" kx="1300200" algn="ctr" rotWithShape="0">
                    <a:prstClr val="black">
                      <a:alpha val="32000"/>
                    </a:prstClr>
                  </a:outerShdw>
                </a:effectLst>
                <a:latin typeface="Book Antiqua"/>
              </a:rPr>
              <a:t>November 11-13,  </a:t>
            </a:r>
            <a:r>
              <a:rPr lang="en-US" kern="0" dirty="0">
                <a:solidFill>
                  <a:schemeClr val="bg1"/>
                </a:solidFill>
                <a:effectLst>
                  <a:outerShdw blurRad="60007" dist="310007" dir="7680000" sy="30000" kx="1300200" algn="ctr" rotWithShape="0">
                    <a:prstClr val="black">
                      <a:alpha val="32000"/>
                    </a:prstClr>
                  </a:outerShdw>
                </a:effectLst>
                <a:latin typeface="Book Antiqua"/>
              </a:rPr>
              <a:t>2010</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Preached </a:t>
            </a:r>
            <a:r>
              <a:rPr lang="en-US" kern="0" dirty="0" smtClean="0">
                <a:solidFill>
                  <a:schemeClr val="bg1"/>
                </a:solidFill>
                <a:effectLst>
                  <a:outerShdw blurRad="60007" dist="310007" dir="7680000" sy="30000" kx="1300200" algn="ctr" rotWithShape="0">
                    <a:prstClr val="black">
                      <a:alpha val="32000"/>
                    </a:prstClr>
                  </a:outerShdw>
                </a:effectLst>
                <a:latin typeface="Book Antiqua"/>
              </a:rPr>
              <a:t>November 14, </a:t>
            </a:r>
            <a:r>
              <a:rPr lang="en-US" kern="0" dirty="0">
                <a:solidFill>
                  <a:schemeClr val="bg1"/>
                </a:solidFill>
                <a:effectLst>
                  <a:outerShdw blurRad="60007" dist="310007" dir="7680000" sy="30000" kx="1300200" algn="ctr" rotWithShape="0">
                    <a:prstClr val="black">
                      <a:alpha val="32000"/>
                    </a:prstClr>
                  </a:outerShdw>
                </a:effectLst>
                <a:latin typeface="Book Antiqua"/>
              </a:rPr>
              <a:t>2010</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West 65</a:t>
            </a:r>
            <a:r>
              <a:rPr lang="en-US" kern="0" baseline="30000" dirty="0">
                <a:solidFill>
                  <a:schemeClr val="bg1"/>
                </a:solidFill>
                <a:effectLst>
                  <a:outerShdw blurRad="60007" dist="310007" dir="7680000" sy="30000" kx="1300200" algn="ctr" rotWithShape="0">
                    <a:prstClr val="black">
                      <a:alpha val="32000"/>
                    </a:prstClr>
                  </a:outerShdw>
                </a:effectLst>
                <a:latin typeface="Book Antiqua"/>
              </a:rPr>
              <a:t>th</a:t>
            </a:r>
            <a:r>
              <a:rPr lang="en-US" kern="0" dirty="0">
                <a:solidFill>
                  <a:schemeClr val="bg1"/>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501-568-1062</a:t>
            </a:r>
          </a:p>
          <a:p>
            <a:pPr algn="ctr" defTabSz="914353">
              <a:defRPr/>
            </a:pPr>
            <a:endParaRPr lang="en-US" kern="0" dirty="0">
              <a:solidFill>
                <a:schemeClr val="bg1"/>
              </a:solidFill>
              <a:effectLst>
                <a:outerShdw blurRad="60007" dist="310007" dir="7680000" sy="30000" kx="1300200" algn="ctr" rotWithShape="0">
                  <a:prstClr val="black">
                    <a:alpha val="32000"/>
                  </a:prstClr>
                </a:outerShdw>
              </a:effectLst>
              <a:latin typeface="Book Antiqua"/>
            </a:endParaRP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Prepared using PPT 2010 Beta</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Email – </a:t>
            </a:r>
            <a:r>
              <a:rPr lang="en-US" u="sng" kern="0" dirty="0">
                <a:solidFill>
                  <a:schemeClr val="bg1"/>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schemeClr val="bg1"/>
                </a:solidFill>
                <a:effectLst>
                  <a:outerShdw blurRad="60007" dist="310007" dir="7680000" sy="30000" kx="1300200" algn="ctr" rotWithShape="0">
                    <a:prstClr val="black">
                      <a:alpha val="32000"/>
                    </a:prstClr>
                  </a:outerShdw>
                </a:effectLst>
                <a:latin typeface="Book Antiqua"/>
              </a:rPr>
              <a:t> </a:t>
            </a:r>
            <a:r>
              <a:rPr lang="en-US" kern="0" dirty="0">
                <a:solidFill>
                  <a:schemeClr val="bg1"/>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hlinkClick r:id=""/>
              </a:rPr>
              <a:t>http://w65stchurchofchrist.org/donmaccla/2010SermonPage.html</a:t>
            </a:r>
            <a:r>
              <a:rPr lang="en-US" kern="0" dirty="0">
                <a:solidFill>
                  <a:schemeClr val="bg1"/>
                </a:solidFill>
                <a:effectLst>
                  <a:outerShdw blurRad="60007" dist="310007" dir="7680000" sy="30000" kx="1300200" algn="ctr" rotWithShape="0">
                    <a:prstClr val="black">
                      <a:alpha val="32000"/>
                    </a:prstClr>
                  </a:outerShdw>
                </a:effectLst>
                <a:latin typeface="Book Antiqua"/>
              </a:rPr>
              <a:t> </a:t>
            </a:r>
            <a:endParaRPr lang="en-US" dirty="0">
              <a:solidFill>
                <a:schemeClr val="bg1"/>
              </a:solidFill>
            </a:endParaRPr>
          </a:p>
        </p:txBody>
      </p:sp>
      <p:sp>
        <p:nvSpPr>
          <p:cNvPr id="9" name="TextBox 8"/>
          <p:cNvSpPr txBox="1"/>
          <p:nvPr/>
        </p:nvSpPr>
        <p:spPr>
          <a:xfrm>
            <a:off x="457200" y="5150588"/>
            <a:ext cx="8153399" cy="1631212"/>
          </a:xfrm>
          <a:prstGeom prst="rect">
            <a:avLst/>
          </a:prstGeom>
        </p:spPr>
        <p:style>
          <a:lnRef idx="2">
            <a:schemeClr val="accent2"/>
          </a:lnRef>
          <a:fillRef idx="1">
            <a:schemeClr val="lt1"/>
          </a:fillRef>
          <a:effectRef idx="0">
            <a:schemeClr val="accent2"/>
          </a:effectRef>
          <a:fontRef idx="minor">
            <a:schemeClr val="dk1"/>
          </a:fontRef>
        </p:style>
        <p:txBody>
          <a:bodyPr wrap="square" lIns="91435" tIns="45718" rIns="91435" bIns="45718" rtlCol="0">
            <a:spAutoFit/>
          </a:bodyPr>
          <a:lstStyle/>
          <a:p>
            <a:pPr algn="ctr" defTabSz="914353"/>
            <a:r>
              <a:rPr lang="en-US" sz="2000" dirty="0">
                <a:solidFill>
                  <a:prstClr val="black"/>
                </a:solidFill>
              </a:rPr>
              <a:t>Note – Many of the transition effects used in this presentation are lost using PPT 2007 Viewer</a:t>
            </a:r>
          </a:p>
          <a:p>
            <a:pPr algn="ctr" defTabSz="914353"/>
            <a:r>
              <a:rPr lang="en-US" sz="2000" dirty="0">
                <a:solidFill>
                  <a:prstClr val="black"/>
                </a:solidFill>
              </a:rPr>
              <a:t>To view transitions you can download </a:t>
            </a:r>
            <a:r>
              <a:rPr lang="en-US" sz="2000" dirty="0" smtClean="0">
                <a:solidFill>
                  <a:prstClr val="black"/>
                </a:solidFill>
              </a:rPr>
              <a:t>PPT </a:t>
            </a:r>
            <a:r>
              <a:rPr lang="en-US" sz="2000" dirty="0">
                <a:solidFill>
                  <a:prstClr val="black"/>
                </a:solidFill>
              </a:rPr>
              <a:t>2010 </a:t>
            </a:r>
            <a:r>
              <a:rPr lang="en-US" sz="2000" dirty="0" smtClean="0">
                <a:solidFill>
                  <a:prstClr val="black"/>
                </a:solidFill>
              </a:rPr>
              <a:t>viewer:</a:t>
            </a:r>
            <a:endParaRPr lang="en-US" sz="2000" dirty="0">
              <a:solidFill>
                <a:prstClr val="black"/>
              </a:solidFill>
            </a:endParaRPr>
          </a:p>
          <a:p>
            <a:pPr algn="ctr" defTabSz="914353"/>
            <a:r>
              <a:rPr lang="en-US" sz="2000" dirty="0">
                <a:solidFill>
                  <a:prstClr val="black"/>
                </a:solidFill>
                <a:hlinkClick r:id="rId3"/>
              </a:rPr>
              <a:t>http://</a:t>
            </a:r>
            <a:r>
              <a:rPr lang="en-US" sz="2000" dirty="0" smtClean="0">
                <a:solidFill>
                  <a:prstClr val="black"/>
                </a:solidFill>
                <a:hlinkClick r:id="rId3"/>
              </a:rPr>
              <a:t>www.microsoft.com/downloads/en/details.aspx?displaylang=en&amp;FamilyID=cb9bf144-1076-4615-9951-294eeb832823</a:t>
            </a:r>
            <a:r>
              <a:rPr lang="en-US" sz="2000" dirty="0" smtClean="0">
                <a:solidFill>
                  <a:prstClr val="black"/>
                </a:solidFill>
              </a:rPr>
              <a:t>  </a:t>
            </a:r>
            <a:endParaRPr lang="en-US" sz="2000" dirty="0">
              <a:solidFill>
                <a:prstClr val="black"/>
              </a:solidFill>
            </a:endParaRPr>
          </a:p>
        </p:txBody>
      </p:sp>
      <p:sp>
        <p:nvSpPr>
          <p:cNvPr id="7" name="Rectangle 6"/>
          <p:cNvSpPr/>
          <p:nvPr/>
        </p:nvSpPr>
        <p:spPr>
          <a:xfrm>
            <a:off x="-1" y="-10136"/>
            <a:ext cx="9109355" cy="1338828"/>
          </a:xfrm>
          <a:prstGeom prst="rect">
            <a:avLst/>
          </a:prstGeom>
        </p:spPr>
        <p:txBody>
          <a:bodyPr wrap="square">
            <a:spAutoFit/>
            <a:scene3d>
              <a:camera prst="orthographicFront"/>
              <a:lightRig rig="threePt" dir="t"/>
            </a:scene3d>
            <a:sp3d extrusionH="57150">
              <a:bevelT w="38100" h="38100"/>
            </a:sp3d>
          </a:bodyPr>
          <a:lstStyle/>
          <a:p>
            <a:pPr algn="ctr"/>
            <a:r>
              <a:rPr lang="en-US" sz="8100" b="1" dirty="0">
                <a:ln w="11430"/>
                <a:solidFill>
                  <a:srgbClr val="895D1D">
                    <a:lumMod val="40000"/>
                    <a:lumOff val="60000"/>
                  </a:srgb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He Chose Us In Him</a:t>
            </a:r>
          </a:p>
        </p:txBody>
      </p:sp>
    </p:spTree>
    <p:extLst>
      <p:ext uri="{BB962C8B-B14F-4D97-AF65-F5344CB8AC3E}">
        <p14:creationId xmlns:p14="http://schemas.microsoft.com/office/powerpoint/2010/main" val="258789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352800" y="1232301"/>
            <a:ext cx="5612606" cy="5456187"/>
          </a:xfrm>
          <a:prstGeom prst="round2DiagRect">
            <a:avLst>
              <a:gd name="adj1" fmla="val 12018"/>
              <a:gd name="adj2" fmla="val 0"/>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lIns="64277" tIns="32139" rIns="64277" bIns="32139" rtlCol="0" anchor="ctr"/>
          <a:lstStyle/>
          <a:p>
            <a:pPr algn="ctr"/>
            <a:endParaRPr lang="en-US" sz="2700" dirty="0"/>
          </a:p>
        </p:txBody>
      </p:sp>
      <p:sp>
        <p:nvSpPr>
          <p:cNvPr id="2" name="Slide Number Placeholder 1"/>
          <p:cNvSpPr>
            <a:spLocks noGrp="1"/>
          </p:cNvSpPr>
          <p:nvPr>
            <p:ph type="sldNum" sz="quarter" idx="12"/>
          </p:nvPr>
        </p:nvSpPr>
        <p:spPr/>
        <p:txBody>
          <a:bodyPr/>
          <a:lstStyle/>
          <a:p>
            <a:fld id="{58271CE6-51D9-4D41-919A-070D7A86581A}" type="slidenum">
              <a:rPr lang="en-US" smtClean="0"/>
              <a:t>3</a:t>
            </a:fld>
            <a:endParaRPr lang="en-US"/>
          </a:p>
        </p:txBody>
      </p:sp>
      <p:sp>
        <p:nvSpPr>
          <p:cNvPr id="4" name="Rectangle 3"/>
          <p:cNvSpPr/>
          <p:nvPr/>
        </p:nvSpPr>
        <p:spPr>
          <a:xfrm>
            <a:off x="3733800" y="1295400"/>
            <a:ext cx="5207025" cy="5447645"/>
          </a:xfrm>
          <a:prstGeom prst="rect">
            <a:avLst/>
          </a:prstGeom>
        </p:spPr>
        <p:txBody>
          <a:bodyPr wrap="square">
            <a:spAutoFit/>
          </a:bodyPr>
          <a:lstStyle/>
          <a:p>
            <a:pPr marL="285750" indent="-285750">
              <a:spcAft>
                <a:spcPts val="1200"/>
              </a:spcAft>
              <a:buClr>
                <a:schemeClr val="accent5"/>
              </a:buClr>
              <a:buFont typeface="Wingdings 2" pitchFamily="18" charset="2"/>
              <a:buChar char="è"/>
            </a:pPr>
            <a:r>
              <a:rPr lang="en-US" sz="2400" dirty="0" err="1" smtClean="0">
                <a:solidFill>
                  <a:schemeClr val="bg1"/>
                </a:solidFill>
                <a:effectLst>
                  <a:outerShdw blurRad="60007" dist="310007" dir="7680000" sy="30000" kx="1300200" algn="ctr" rotWithShape="0">
                    <a:prstClr val="black">
                      <a:alpha val="32000"/>
                    </a:prstClr>
                  </a:outerShdw>
                </a:effectLst>
                <a:latin typeface="Berlin Sans FB Demi" pitchFamily="34" charset="0"/>
              </a:rPr>
              <a:t>Proorizo</a:t>
            </a: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 </a:t>
            </a:r>
            <a:r>
              <a:rPr lang="en-US" sz="2400" dirty="0" smtClean="0">
                <a:solidFill>
                  <a:schemeClr val="bg1"/>
                </a:solidFill>
                <a:effectLst>
                  <a:outerShdw blurRad="60007" dist="310007" dir="7680000" sy="30000" kx="1300200" algn="ctr" rotWithShape="0">
                    <a:prstClr val="black">
                      <a:alpha val="32000"/>
                    </a:prstClr>
                  </a:outerShdw>
                </a:effectLst>
              </a:rPr>
              <a:t>predestinate</a:t>
            </a:r>
            <a:r>
              <a:rPr lang="en-US" sz="2400" dirty="0">
                <a:solidFill>
                  <a:schemeClr val="bg1"/>
                </a:solidFill>
                <a:effectLst>
                  <a:outerShdw blurRad="60007" dist="310007" dir="7680000" sy="30000" kx="1300200" algn="ctr" rotWithShape="0">
                    <a:prstClr val="black">
                      <a:alpha val="32000"/>
                    </a:prstClr>
                  </a:outerShdw>
                </a:effectLst>
              </a:rPr>
              <a:t>, foreordain</a:t>
            </a:r>
          </a:p>
          <a:p>
            <a:pPr marL="285750" indent="-285750">
              <a:spcAft>
                <a:spcPts val="1200"/>
              </a:spcAft>
              <a:buClr>
                <a:schemeClr val="accent5"/>
              </a:buClr>
              <a:buFont typeface="Wingdings 2" pitchFamily="18" charset="2"/>
              <a:buChar char="è"/>
            </a:pPr>
            <a:r>
              <a:rPr lang="en-US" sz="2400" dirty="0" err="1" smtClean="0">
                <a:solidFill>
                  <a:schemeClr val="bg1"/>
                </a:solidFill>
                <a:effectLst>
                  <a:outerShdw blurRad="60007" dist="310007" dir="7680000" sy="30000" kx="1300200" algn="ctr" rotWithShape="0">
                    <a:prstClr val="black">
                      <a:alpha val="32000"/>
                    </a:prstClr>
                  </a:outerShdw>
                </a:effectLst>
                <a:latin typeface="Berlin Sans FB Demi" pitchFamily="34" charset="0"/>
              </a:rPr>
              <a:t>Ekloge</a:t>
            </a:r>
            <a:r>
              <a:rPr lang="en-US" sz="2400" i="1" dirty="0" smtClean="0">
                <a:solidFill>
                  <a:schemeClr val="bg1"/>
                </a:solidFill>
                <a:effectLst>
                  <a:outerShdw blurRad="60007" dist="310007" dir="7680000" sy="30000" kx="1300200" algn="ctr" rotWithShape="0">
                    <a:prstClr val="black">
                      <a:alpha val="32000"/>
                    </a:prstClr>
                  </a:outerShdw>
                </a:effectLst>
              </a:rPr>
              <a:t> </a:t>
            </a:r>
            <a:r>
              <a:rPr lang="en-US" sz="2400" dirty="0">
                <a:solidFill>
                  <a:schemeClr val="bg1"/>
                </a:solidFill>
                <a:effectLst>
                  <a:outerShdw blurRad="60007" dist="310007" dir="7680000" sy="30000" kx="1300200" algn="ctr" rotWithShape="0">
                    <a:prstClr val="black">
                      <a:alpha val="32000"/>
                    </a:prstClr>
                  </a:outerShdw>
                </a:effectLst>
              </a:rPr>
              <a:t>(with </a:t>
            </a:r>
            <a:r>
              <a:rPr lang="en-US" sz="2400" i="1" dirty="0" err="1">
                <a:solidFill>
                  <a:schemeClr val="bg1"/>
                </a:solidFill>
                <a:effectLst>
                  <a:outerShdw blurRad="60007" dist="310007" dir="7680000" sy="30000" kx="1300200" algn="ctr" rotWithShape="0">
                    <a:prstClr val="black">
                      <a:alpha val="32000"/>
                    </a:prstClr>
                  </a:outerShdw>
                </a:effectLst>
              </a:rPr>
              <a:t>eklektos</a:t>
            </a:r>
            <a:r>
              <a:rPr lang="en-US" sz="2400" i="1" dirty="0">
                <a:solidFill>
                  <a:schemeClr val="bg1"/>
                </a:solidFill>
                <a:effectLst>
                  <a:outerShdw blurRad="60007" dist="310007" dir="7680000" sy="30000" kx="1300200" algn="ctr" rotWithShape="0">
                    <a:prstClr val="black">
                      <a:alpha val="32000"/>
                    </a:prstClr>
                  </a:outerShdw>
                </a:effectLst>
              </a:rPr>
              <a:t> </a:t>
            </a:r>
            <a:r>
              <a:rPr lang="en-US" sz="2400" dirty="0">
                <a:solidFill>
                  <a:schemeClr val="bg1"/>
                </a:solidFill>
                <a:effectLst>
                  <a:outerShdw blurRad="60007" dist="310007" dir="7680000" sy="30000" kx="1300200" algn="ctr" rotWithShape="0">
                    <a:prstClr val="black">
                      <a:alpha val="32000"/>
                    </a:prstClr>
                  </a:outerShdw>
                </a:effectLst>
              </a:rPr>
              <a:t>and </a:t>
            </a:r>
            <a:r>
              <a:rPr lang="en-US" sz="2400" i="1" dirty="0" err="1">
                <a:solidFill>
                  <a:schemeClr val="bg1"/>
                </a:solidFill>
                <a:effectLst>
                  <a:outerShdw blurRad="60007" dist="310007" dir="7680000" sy="30000" kx="1300200" algn="ctr" rotWithShape="0">
                    <a:prstClr val="black">
                      <a:alpha val="32000"/>
                    </a:prstClr>
                  </a:outerShdw>
                </a:effectLst>
              </a:rPr>
              <a:t>eklegomai</a:t>
            </a:r>
            <a:r>
              <a:rPr lang="en-US" sz="2400" dirty="0">
                <a:solidFill>
                  <a:schemeClr val="bg1"/>
                </a:solidFill>
                <a:effectLst>
                  <a:outerShdw blurRad="60007" dist="310007" dir="7680000" sy="30000" kx="1300200" algn="ctr" rotWithShape="0">
                    <a:prstClr val="black">
                      <a:alpha val="32000"/>
                    </a:prstClr>
                  </a:outerShdw>
                </a:effectLst>
              </a:rPr>
              <a:t>): election, choice</a:t>
            </a:r>
          </a:p>
          <a:p>
            <a:pPr marL="285750" indent="-285750">
              <a:spcAft>
                <a:spcPts val="1200"/>
              </a:spcAft>
              <a:buClr>
                <a:schemeClr val="accent5"/>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Boule</a:t>
            </a:r>
            <a:r>
              <a:rPr lang="en-US" sz="2400" i="1" dirty="0" smtClean="0">
                <a:solidFill>
                  <a:schemeClr val="bg1"/>
                </a:solidFill>
                <a:effectLst>
                  <a:outerShdw blurRad="60007" dist="310007" dir="7680000" sy="30000" kx="1300200" algn="ctr" rotWithShape="0">
                    <a:prstClr val="black">
                      <a:alpha val="32000"/>
                    </a:prstClr>
                  </a:outerShdw>
                </a:effectLst>
              </a:rPr>
              <a:t> </a:t>
            </a:r>
            <a:r>
              <a:rPr lang="en-US" sz="2400" dirty="0">
                <a:solidFill>
                  <a:schemeClr val="bg1"/>
                </a:solidFill>
                <a:effectLst>
                  <a:outerShdw blurRad="60007" dist="310007" dir="7680000" sy="30000" kx="1300200" algn="ctr" rotWithShape="0">
                    <a:prstClr val="black">
                      <a:alpha val="32000"/>
                    </a:prstClr>
                  </a:outerShdw>
                </a:effectLst>
              </a:rPr>
              <a:t>(with </a:t>
            </a:r>
            <a:r>
              <a:rPr lang="en-US" sz="2400" i="1" dirty="0" err="1">
                <a:solidFill>
                  <a:schemeClr val="bg1"/>
                </a:solidFill>
                <a:effectLst>
                  <a:outerShdw blurRad="60007" dist="310007" dir="7680000" sy="30000" kx="1300200" algn="ctr" rotWithShape="0">
                    <a:prstClr val="black">
                      <a:alpha val="32000"/>
                    </a:prstClr>
                  </a:outerShdw>
                </a:effectLst>
              </a:rPr>
              <a:t>boulema</a:t>
            </a:r>
            <a:r>
              <a:rPr lang="en-US" sz="2400" i="1" dirty="0">
                <a:solidFill>
                  <a:schemeClr val="bg1"/>
                </a:solidFill>
                <a:effectLst>
                  <a:outerShdw blurRad="60007" dist="310007" dir="7680000" sy="30000" kx="1300200" algn="ctr" rotWithShape="0">
                    <a:prstClr val="black">
                      <a:alpha val="32000"/>
                    </a:prstClr>
                  </a:outerShdw>
                </a:effectLst>
              </a:rPr>
              <a:t> </a:t>
            </a:r>
            <a:r>
              <a:rPr lang="en-US" sz="2400" dirty="0">
                <a:solidFill>
                  <a:schemeClr val="bg1"/>
                </a:solidFill>
                <a:effectLst>
                  <a:outerShdw blurRad="60007" dist="310007" dir="7680000" sy="30000" kx="1300200" algn="ctr" rotWithShape="0">
                    <a:prstClr val="black">
                      <a:alpha val="32000"/>
                    </a:prstClr>
                  </a:outerShdw>
                </a:effectLst>
              </a:rPr>
              <a:t>and </a:t>
            </a:r>
            <a:r>
              <a:rPr lang="en-US" sz="2400" i="1" dirty="0" err="1">
                <a:solidFill>
                  <a:schemeClr val="bg1"/>
                </a:solidFill>
                <a:effectLst>
                  <a:outerShdw blurRad="60007" dist="310007" dir="7680000" sy="30000" kx="1300200" algn="ctr" rotWithShape="0">
                    <a:prstClr val="black">
                      <a:alpha val="32000"/>
                    </a:prstClr>
                  </a:outerShdw>
                </a:effectLst>
              </a:rPr>
              <a:t>boulomai</a:t>
            </a:r>
            <a:r>
              <a:rPr lang="en-US" sz="2400" i="1" dirty="0">
                <a:solidFill>
                  <a:schemeClr val="bg1"/>
                </a:solidFill>
                <a:effectLst>
                  <a:outerShdw blurRad="60007" dist="310007" dir="7680000" sy="30000" kx="1300200" algn="ctr" rotWithShape="0">
                    <a:prstClr val="black">
                      <a:alpha val="32000"/>
                    </a:prstClr>
                  </a:outerShdw>
                </a:effectLst>
              </a:rPr>
              <a:t>): </a:t>
            </a:r>
            <a:r>
              <a:rPr lang="en-US" sz="2400" dirty="0">
                <a:solidFill>
                  <a:schemeClr val="bg1"/>
                </a:solidFill>
                <a:effectLst>
                  <a:outerShdw blurRad="60007" dist="310007" dir="7680000" sy="30000" kx="1300200" algn="ctr" rotWithShape="0">
                    <a:prstClr val="black">
                      <a:alpha val="32000"/>
                    </a:prstClr>
                  </a:outerShdw>
                </a:effectLst>
              </a:rPr>
              <a:t>counsel, will</a:t>
            </a:r>
          </a:p>
          <a:p>
            <a:pPr marL="285750" indent="-285750">
              <a:spcAft>
                <a:spcPts val="1200"/>
              </a:spcAft>
              <a:buClr>
                <a:schemeClr val="accent5"/>
              </a:buClr>
              <a:buFont typeface="Wingdings 2" pitchFamily="18" charset="2"/>
              <a:buChar char="è"/>
            </a:pPr>
            <a:r>
              <a:rPr lang="en-US" sz="2400" dirty="0" err="1" smtClean="0">
                <a:solidFill>
                  <a:schemeClr val="bg1"/>
                </a:solidFill>
                <a:effectLst>
                  <a:outerShdw blurRad="60007" dist="310007" dir="7680000" sy="30000" kx="1300200" algn="ctr" rotWithShape="0">
                    <a:prstClr val="black">
                      <a:alpha val="32000"/>
                    </a:prstClr>
                  </a:outerShdw>
                </a:effectLst>
                <a:latin typeface="Berlin Sans FB Demi" pitchFamily="34" charset="0"/>
              </a:rPr>
              <a:t>Prothesis</a:t>
            </a:r>
            <a:r>
              <a:rPr lang="en-US" sz="2400" i="1" dirty="0" smtClean="0">
                <a:solidFill>
                  <a:schemeClr val="bg1"/>
                </a:solidFill>
                <a:effectLst>
                  <a:outerShdw blurRad="60007" dist="310007" dir="7680000" sy="30000" kx="1300200" algn="ctr" rotWithShape="0">
                    <a:prstClr val="black">
                      <a:alpha val="32000"/>
                    </a:prstClr>
                  </a:outerShdw>
                </a:effectLst>
              </a:rPr>
              <a:t> </a:t>
            </a:r>
            <a:r>
              <a:rPr lang="en-US" sz="2400" dirty="0">
                <a:solidFill>
                  <a:schemeClr val="bg1"/>
                </a:solidFill>
                <a:effectLst>
                  <a:outerShdw blurRad="60007" dist="310007" dir="7680000" sy="30000" kx="1300200" algn="ctr" rotWithShape="0">
                    <a:prstClr val="black">
                      <a:alpha val="32000"/>
                    </a:prstClr>
                  </a:outerShdw>
                </a:effectLst>
              </a:rPr>
              <a:t>(with </a:t>
            </a:r>
            <a:r>
              <a:rPr lang="en-US" sz="2400" i="1" dirty="0" err="1">
                <a:solidFill>
                  <a:schemeClr val="bg1"/>
                </a:solidFill>
                <a:effectLst>
                  <a:outerShdw blurRad="60007" dist="310007" dir="7680000" sy="30000" kx="1300200" algn="ctr" rotWithShape="0">
                    <a:prstClr val="black">
                      <a:alpha val="32000"/>
                    </a:prstClr>
                  </a:outerShdw>
                </a:effectLst>
              </a:rPr>
              <a:t>protithemi</a:t>
            </a:r>
            <a:r>
              <a:rPr lang="en-US" sz="2400" i="1" dirty="0">
                <a:solidFill>
                  <a:schemeClr val="bg1"/>
                </a:solidFill>
                <a:effectLst>
                  <a:outerShdw blurRad="60007" dist="310007" dir="7680000" sy="30000" kx="1300200" algn="ctr" rotWithShape="0">
                    <a:prstClr val="black">
                      <a:alpha val="32000"/>
                    </a:prstClr>
                  </a:outerShdw>
                </a:effectLst>
              </a:rPr>
              <a:t>): </a:t>
            </a:r>
            <a:r>
              <a:rPr lang="en-US" sz="2400" dirty="0">
                <a:solidFill>
                  <a:schemeClr val="bg1"/>
                </a:solidFill>
                <a:effectLst>
                  <a:outerShdw blurRad="60007" dist="310007" dir="7680000" sy="30000" kx="1300200" algn="ctr" rotWithShape="0">
                    <a:prstClr val="black">
                      <a:alpha val="32000"/>
                    </a:prstClr>
                  </a:outerShdw>
                </a:effectLst>
              </a:rPr>
              <a:t>plan, purpose</a:t>
            </a:r>
          </a:p>
          <a:p>
            <a:pPr marL="285750" indent="-285750">
              <a:spcAft>
                <a:spcPts val="1200"/>
              </a:spcAft>
              <a:buClr>
                <a:schemeClr val="accent5"/>
              </a:buClr>
              <a:buFont typeface="Wingdings 2" pitchFamily="18" charset="2"/>
              <a:buChar char="è"/>
            </a:pPr>
            <a:r>
              <a:rPr lang="en-US" sz="2400" dirty="0" err="1" smtClean="0">
                <a:solidFill>
                  <a:schemeClr val="bg1"/>
                </a:solidFill>
                <a:effectLst>
                  <a:outerShdw blurRad="60007" dist="310007" dir="7680000" sy="30000" kx="1300200" algn="ctr" rotWithShape="0">
                    <a:prstClr val="black">
                      <a:alpha val="32000"/>
                    </a:prstClr>
                  </a:outerShdw>
                </a:effectLst>
                <a:latin typeface="Berlin Sans FB Demi" pitchFamily="34" charset="0"/>
              </a:rPr>
              <a:t>Thelo</a:t>
            </a:r>
            <a:r>
              <a:rPr lang="en-US" sz="2400" i="1" dirty="0" smtClean="0">
                <a:solidFill>
                  <a:schemeClr val="bg1"/>
                </a:solidFill>
                <a:effectLst>
                  <a:outerShdw blurRad="60007" dist="310007" dir="7680000" sy="30000" kx="1300200" algn="ctr" rotWithShape="0">
                    <a:prstClr val="black">
                      <a:alpha val="32000"/>
                    </a:prstClr>
                  </a:outerShdw>
                </a:effectLst>
              </a:rPr>
              <a:t> </a:t>
            </a:r>
            <a:r>
              <a:rPr lang="en-US" sz="2400" dirty="0">
                <a:solidFill>
                  <a:schemeClr val="bg1"/>
                </a:solidFill>
                <a:effectLst>
                  <a:outerShdw blurRad="60007" dist="310007" dir="7680000" sy="30000" kx="1300200" algn="ctr" rotWithShape="0">
                    <a:prstClr val="black">
                      <a:alpha val="32000"/>
                    </a:prstClr>
                  </a:outerShdw>
                </a:effectLst>
              </a:rPr>
              <a:t>(with </a:t>
            </a:r>
            <a:r>
              <a:rPr lang="en-US" sz="2400" i="1" dirty="0" err="1">
                <a:solidFill>
                  <a:schemeClr val="bg1"/>
                </a:solidFill>
                <a:effectLst>
                  <a:outerShdw blurRad="60007" dist="310007" dir="7680000" sy="30000" kx="1300200" algn="ctr" rotWithShape="0">
                    <a:prstClr val="black">
                      <a:alpha val="32000"/>
                    </a:prstClr>
                  </a:outerShdw>
                </a:effectLst>
              </a:rPr>
              <a:t>thelema</a:t>
            </a:r>
            <a:r>
              <a:rPr lang="en-US" sz="2400" i="1" dirty="0">
                <a:solidFill>
                  <a:schemeClr val="bg1"/>
                </a:solidFill>
                <a:effectLst>
                  <a:outerShdw blurRad="60007" dist="310007" dir="7680000" sy="30000" kx="1300200" algn="ctr" rotWithShape="0">
                    <a:prstClr val="black">
                      <a:alpha val="32000"/>
                    </a:prstClr>
                  </a:outerShdw>
                </a:effectLst>
              </a:rPr>
              <a:t>): </a:t>
            </a:r>
            <a:r>
              <a:rPr lang="en-US" sz="2400" dirty="0">
                <a:solidFill>
                  <a:schemeClr val="bg1"/>
                </a:solidFill>
                <a:effectLst>
                  <a:outerShdw blurRad="60007" dist="310007" dir="7680000" sy="30000" kx="1300200" algn="ctr" rotWithShape="0">
                    <a:prstClr val="black">
                      <a:alpha val="32000"/>
                    </a:prstClr>
                  </a:outerShdw>
                </a:effectLst>
              </a:rPr>
              <a:t>will, desire</a:t>
            </a:r>
          </a:p>
          <a:p>
            <a:pPr marL="285750" indent="-285750">
              <a:spcAft>
                <a:spcPts val="1200"/>
              </a:spcAft>
              <a:buClr>
                <a:schemeClr val="accent5"/>
              </a:buClr>
              <a:buFont typeface="Wingdings 2" pitchFamily="18" charset="2"/>
              <a:buChar char="è"/>
            </a:pPr>
            <a:r>
              <a:rPr lang="en-US" sz="2400" dirty="0" err="1" smtClean="0">
                <a:solidFill>
                  <a:schemeClr val="bg1"/>
                </a:solidFill>
                <a:effectLst>
                  <a:outerShdw blurRad="60007" dist="310007" dir="7680000" sy="30000" kx="1300200" algn="ctr" rotWithShape="0">
                    <a:prstClr val="black">
                      <a:alpha val="32000"/>
                    </a:prstClr>
                  </a:outerShdw>
                </a:effectLst>
                <a:latin typeface="Berlin Sans FB Demi" pitchFamily="34" charset="0"/>
              </a:rPr>
              <a:t>Eudokia</a:t>
            </a:r>
            <a:r>
              <a:rPr lang="en-US" sz="2400" i="1" dirty="0" smtClean="0">
                <a:solidFill>
                  <a:schemeClr val="bg1"/>
                </a:solidFill>
                <a:effectLst>
                  <a:outerShdw blurRad="60007" dist="310007" dir="7680000" sy="30000" kx="1300200" algn="ctr" rotWithShape="0">
                    <a:prstClr val="black">
                      <a:alpha val="32000"/>
                    </a:prstClr>
                  </a:outerShdw>
                </a:effectLst>
              </a:rPr>
              <a:t> </a:t>
            </a:r>
            <a:r>
              <a:rPr lang="en-US" sz="2400" dirty="0">
                <a:solidFill>
                  <a:schemeClr val="bg1"/>
                </a:solidFill>
                <a:effectLst>
                  <a:outerShdw blurRad="60007" dist="310007" dir="7680000" sy="30000" kx="1300200" algn="ctr" rotWithShape="0">
                    <a:prstClr val="black">
                      <a:alpha val="32000"/>
                    </a:prstClr>
                  </a:outerShdw>
                </a:effectLst>
              </a:rPr>
              <a:t>(with </a:t>
            </a:r>
            <a:r>
              <a:rPr lang="en-US" sz="2400" i="1" dirty="0" err="1">
                <a:solidFill>
                  <a:schemeClr val="bg1"/>
                </a:solidFill>
                <a:effectLst>
                  <a:outerShdw blurRad="60007" dist="310007" dir="7680000" sy="30000" kx="1300200" algn="ctr" rotWithShape="0">
                    <a:prstClr val="black">
                      <a:alpha val="32000"/>
                    </a:prstClr>
                  </a:outerShdw>
                </a:effectLst>
              </a:rPr>
              <a:t>eudokeo</a:t>
            </a:r>
            <a:r>
              <a:rPr lang="en-US" sz="2400" dirty="0">
                <a:solidFill>
                  <a:schemeClr val="bg1"/>
                </a:solidFill>
                <a:effectLst>
                  <a:outerShdw blurRad="60007" dist="310007" dir="7680000" sy="30000" kx="1300200" algn="ctr" rotWithShape="0">
                    <a:prstClr val="black">
                      <a:alpha val="32000"/>
                    </a:prstClr>
                  </a:outerShdw>
                </a:effectLst>
              </a:rPr>
              <a:t>): good pleasure, will</a:t>
            </a:r>
          </a:p>
          <a:p>
            <a:pPr marL="285750" indent="-285750">
              <a:spcAft>
                <a:spcPts val="1200"/>
              </a:spcAft>
              <a:buClr>
                <a:schemeClr val="accent5"/>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Prognosis</a:t>
            </a:r>
            <a:r>
              <a:rPr lang="en-US" sz="2400" i="1" dirty="0" smtClean="0">
                <a:solidFill>
                  <a:schemeClr val="bg1"/>
                </a:solidFill>
                <a:effectLst>
                  <a:outerShdw blurRad="60007" dist="310007" dir="7680000" sy="30000" kx="1300200" algn="ctr" rotWithShape="0">
                    <a:prstClr val="black">
                      <a:alpha val="32000"/>
                    </a:prstClr>
                  </a:outerShdw>
                </a:effectLst>
              </a:rPr>
              <a:t> </a:t>
            </a:r>
            <a:r>
              <a:rPr lang="en-US" sz="2400" dirty="0">
                <a:solidFill>
                  <a:schemeClr val="bg1"/>
                </a:solidFill>
                <a:effectLst>
                  <a:outerShdw blurRad="60007" dist="310007" dir="7680000" sy="30000" kx="1300200" algn="ctr" rotWithShape="0">
                    <a:prstClr val="black">
                      <a:alpha val="32000"/>
                    </a:prstClr>
                  </a:outerShdw>
                </a:effectLst>
              </a:rPr>
              <a:t>(with </a:t>
            </a:r>
            <a:r>
              <a:rPr lang="en-US" sz="2400" i="1" dirty="0" err="1">
                <a:solidFill>
                  <a:schemeClr val="bg1"/>
                </a:solidFill>
                <a:effectLst>
                  <a:outerShdw blurRad="60007" dist="310007" dir="7680000" sy="30000" kx="1300200" algn="ctr" rotWithShape="0">
                    <a:prstClr val="black">
                      <a:alpha val="32000"/>
                    </a:prstClr>
                  </a:outerShdw>
                </a:effectLst>
              </a:rPr>
              <a:t>proginosko</a:t>
            </a:r>
            <a:r>
              <a:rPr lang="en-US" sz="2400" i="1" dirty="0">
                <a:solidFill>
                  <a:schemeClr val="bg1"/>
                </a:solidFill>
                <a:effectLst>
                  <a:outerShdw blurRad="60007" dist="310007" dir="7680000" sy="30000" kx="1300200" algn="ctr" rotWithShape="0">
                    <a:prstClr val="black">
                      <a:alpha val="32000"/>
                    </a:prstClr>
                  </a:outerShdw>
                </a:effectLst>
              </a:rPr>
              <a:t>): </a:t>
            </a:r>
            <a:r>
              <a:rPr lang="en-US" sz="2400" dirty="0">
                <a:solidFill>
                  <a:schemeClr val="bg1"/>
                </a:solidFill>
                <a:effectLst>
                  <a:outerShdw blurRad="60007" dist="310007" dir="7680000" sy="30000" kx="1300200" algn="ctr" rotWithShape="0">
                    <a:prstClr val="black">
                      <a:alpha val="32000"/>
                    </a:prstClr>
                  </a:outerShdw>
                </a:effectLst>
              </a:rPr>
              <a:t>foreknowledge, prescience</a:t>
            </a:r>
          </a:p>
        </p:txBody>
      </p:sp>
      <p:sp>
        <p:nvSpPr>
          <p:cNvPr id="6" name="Rectangle 5"/>
          <p:cNvSpPr/>
          <p:nvPr/>
        </p:nvSpPr>
        <p:spPr>
          <a:xfrm>
            <a:off x="0" y="215196"/>
            <a:ext cx="9144000" cy="1017105"/>
          </a:xfrm>
          <a:prstGeom prst="rect">
            <a:avLst/>
          </a:prstGeom>
        </p:spPr>
        <p:txBody>
          <a:bodyPr wrap="square" lIns="64277" tIns="32139" rIns="64277" bIns="3213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200" b="1" dirty="0" smtClean="0">
                <a:ln w="11430"/>
                <a:solidFill>
                  <a:schemeClr val="bg2">
                    <a:lumMod val="40000"/>
                    <a:lumOff val="60000"/>
                  </a:schemeClr>
                </a:solidFill>
                <a:effectLst>
                  <a:outerShdw blurRad="50800" dist="39000" dir="5460000" algn="tl">
                    <a:srgbClr val="000000">
                      <a:alpha val="38000"/>
                    </a:srgbClr>
                  </a:outerShdw>
                </a:effectLst>
                <a:latin typeface="Pythagoras" pitchFamily="2" charset="0"/>
              </a:rPr>
              <a:t>Important Terms</a:t>
            </a:r>
            <a:endParaRPr lang="en-US" sz="6200" b="1" dirty="0">
              <a:ln w="11430"/>
              <a:solidFill>
                <a:schemeClr val="bg2">
                  <a:lumMod val="40000"/>
                  <a:lumOff val="60000"/>
                </a:schemeClr>
              </a:solidFill>
              <a:effectLst>
                <a:outerShdw blurRad="50800" dist="39000" dir="5460000" algn="tl">
                  <a:srgbClr val="000000">
                    <a:alpha val="38000"/>
                  </a:srgbClr>
                </a:outerShdw>
              </a:effectLst>
              <a:latin typeface="Pythagoras" pitchFamily="2" charset="0"/>
            </a:endParaRPr>
          </a:p>
        </p:txBody>
      </p:sp>
      <p:sp>
        <p:nvSpPr>
          <p:cNvPr id="7" name="TextBox 6"/>
          <p:cNvSpPr txBox="1"/>
          <p:nvPr/>
        </p:nvSpPr>
        <p:spPr>
          <a:xfrm>
            <a:off x="152400" y="1752600"/>
            <a:ext cx="3200401" cy="44627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lumMod val="20000"/>
                    <a:lumOff val="80000"/>
                  </a:schemeClr>
                </a:solidFill>
                <a:effectLst>
                  <a:outerShdw blurRad="50800" dist="39000" dir="5460000" algn="tl">
                    <a:srgbClr val="000000">
                      <a:alpha val="38000"/>
                    </a:srgbClr>
                  </a:outerShdw>
                </a:effectLst>
                <a:latin typeface="Dominican Small Caps" pitchFamily="2" charset="0"/>
              </a:rPr>
              <a:t>None of These Terms  Demand </a:t>
            </a:r>
            <a:r>
              <a:rPr lang="en-US" sz="3600" b="1" dirty="0" smtClean="0">
                <a:ln w="11430"/>
                <a:solidFill>
                  <a:schemeClr val="bg2">
                    <a:lumMod val="20000"/>
                    <a:lumOff val="80000"/>
                  </a:schemeClr>
                </a:solidFill>
                <a:effectLst>
                  <a:outerShdw blurRad="50800" dist="39000" dir="5460000" algn="tl">
                    <a:srgbClr val="000000">
                      <a:alpha val="38000"/>
                    </a:srgbClr>
                  </a:outerShdw>
                </a:effectLst>
                <a:latin typeface="Berlin Sans FB Demi" pitchFamily="34" charset="0"/>
              </a:rPr>
              <a:t>Unconditional Individualistic Election</a:t>
            </a:r>
            <a:endParaRPr lang="en-US" sz="3600" b="1" dirty="0">
              <a:ln w="11430"/>
              <a:solidFill>
                <a:schemeClr val="bg2">
                  <a:lumMod val="20000"/>
                  <a:lumOff val="80000"/>
                </a:schemeClr>
              </a:solidFill>
              <a:effectLst>
                <a:outerShdw blurRad="50800" dist="39000" dir="5460000" algn="tl">
                  <a:srgbClr val="000000">
                    <a:alpha val="38000"/>
                  </a:srgbClr>
                </a:outerShdw>
              </a:effectLst>
              <a:latin typeface="Berlin Sans FB Demi" pitchFamily="34" charset="0"/>
            </a:endParaRPr>
          </a:p>
        </p:txBody>
      </p:sp>
    </p:spTree>
    <p:extLst>
      <p:ext uri="{BB962C8B-B14F-4D97-AF65-F5344CB8AC3E}">
        <p14:creationId xmlns:p14="http://schemas.microsoft.com/office/powerpoint/2010/main" val="304168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C625EE27-4DA5-4C36-A90C-F4FDC08E95D1}" type="slidenum">
              <a:rPr lang="en-US">
                <a:solidFill>
                  <a:prstClr val="white"/>
                </a:solidFill>
              </a:rPr>
              <a:pPr/>
              <a:t>4</a:t>
            </a:fld>
            <a:endParaRPr lang="en-US" dirty="0">
              <a:solidFill>
                <a:prstClr val="white"/>
              </a:solidFill>
            </a:endParaRPr>
          </a:p>
        </p:txBody>
      </p:sp>
      <p:sp>
        <p:nvSpPr>
          <p:cNvPr id="439298" name="AutoShape 2"/>
          <p:cNvSpPr>
            <a:spLocks noChangeArrowheads="1"/>
          </p:cNvSpPr>
          <p:nvPr/>
        </p:nvSpPr>
        <p:spPr bwMode="auto">
          <a:xfrm>
            <a:off x="3018235" y="1524000"/>
            <a:ext cx="6049566" cy="5257800"/>
          </a:xfrm>
          <a:prstGeom prst="roundRect">
            <a:avLst>
              <a:gd name="adj" fmla="val 9963"/>
            </a:avLst>
          </a:prstGeom>
          <a:ln>
            <a:headEnd/>
            <a:tailEnd/>
          </a:ln>
          <a:extLst/>
        </p:spPr>
        <p:style>
          <a:lnRef idx="2">
            <a:schemeClr val="accent2"/>
          </a:lnRef>
          <a:fillRef idx="1">
            <a:schemeClr val="lt1"/>
          </a:fillRef>
          <a:effectRef idx="0">
            <a:schemeClr val="accent2"/>
          </a:effectRef>
          <a:fontRef idx="minor">
            <a:schemeClr val="dk1"/>
          </a:fontRef>
        </p:style>
        <p:txBody>
          <a:bodyPr wrap="none" lIns="91411" tIns="45706" rIns="91411" bIns="45706" anchor="ctr"/>
          <a:lstStyle/>
          <a:p>
            <a:endParaRPr lang="en-US">
              <a:solidFill>
                <a:srgbClr val="000000"/>
              </a:solidFill>
              <a:latin typeface="Arial" pitchFamily="34" charset="0"/>
            </a:endParaRPr>
          </a:p>
        </p:txBody>
      </p:sp>
      <p:sp>
        <p:nvSpPr>
          <p:cNvPr id="439303" name="Text Box 7"/>
          <p:cNvSpPr txBox="1">
            <a:spLocks noChangeArrowheads="1"/>
          </p:cNvSpPr>
          <p:nvPr/>
        </p:nvSpPr>
        <p:spPr bwMode="auto">
          <a:xfrm>
            <a:off x="3393282" y="2590095"/>
            <a:ext cx="5369720" cy="416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1" tIns="45706" rIns="91411" bIns="45706">
            <a:spAutoFit/>
          </a:bodyPr>
          <a:lstStyle>
            <a:lvl1pPr indent="1588">
              <a:tabLst>
                <a:tab pos="223838" algn="l"/>
              </a:tabLst>
              <a:defRPr>
                <a:solidFill>
                  <a:schemeClr val="tx1"/>
                </a:solidFill>
                <a:latin typeface="Arial" pitchFamily="34" charset="0"/>
              </a:defRPr>
            </a:lvl1pPr>
            <a:lvl2pPr marL="635000" indent="-449263">
              <a:tabLst>
                <a:tab pos="223838" algn="l"/>
              </a:tabLst>
              <a:defRPr>
                <a:solidFill>
                  <a:schemeClr val="tx1"/>
                </a:solidFill>
                <a:latin typeface="Arial" pitchFamily="34" charset="0"/>
              </a:defRPr>
            </a:lvl2pPr>
            <a:lvl3pPr marL="1019175" indent="-233363">
              <a:tabLst>
                <a:tab pos="223838" algn="l"/>
              </a:tabLst>
              <a:defRPr>
                <a:solidFill>
                  <a:schemeClr val="tx1"/>
                </a:solidFill>
                <a:latin typeface="Arial" pitchFamily="34" charset="0"/>
              </a:defRPr>
            </a:lvl3pPr>
            <a:lvl4pPr marL="1492250">
              <a:tabLst>
                <a:tab pos="223838" algn="l"/>
              </a:tabLst>
              <a:defRPr>
                <a:solidFill>
                  <a:schemeClr val="tx1"/>
                </a:solidFill>
                <a:latin typeface="Arial" pitchFamily="34" charset="0"/>
              </a:defRPr>
            </a:lvl4pPr>
            <a:lvl5pPr>
              <a:tabLst>
                <a:tab pos="223838" algn="l"/>
              </a:tabLst>
              <a:defRPr>
                <a:solidFill>
                  <a:schemeClr val="tx1"/>
                </a:solidFill>
                <a:latin typeface="Arial" pitchFamily="34" charset="0"/>
              </a:defRPr>
            </a:lvl5pPr>
            <a:lvl6pPr fontAlgn="base">
              <a:spcBef>
                <a:spcPct val="0"/>
              </a:spcBef>
              <a:spcAft>
                <a:spcPct val="0"/>
              </a:spcAft>
              <a:tabLst>
                <a:tab pos="223838" algn="l"/>
              </a:tabLst>
              <a:defRPr>
                <a:solidFill>
                  <a:schemeClr val="tx1"/>
                </a:solidFill>
                <a:latin typeface="Arial" pitchFamily="34" charset="0"/>
              </a:defRPr>
            </a:lvl6pPr>
            <a:lvl7pPr fontAlgn="base">
              <a:spcBef>
                <a:spcPct val="0"/>
              </a:spcBef>
              <a:spcAft>
                <a:spcPct val="0"/>
              </a:spcAft>
              <a:tabLst>
                <a:tab pos="223838" algn="l"/>
              </a:tabLst>
              <a:defRPr>
                <a:solidFill>
                  <a:schemeClr val="tx1"/>
                </a:solidFill>
                <a:latin typeface="Arial" pitchFamily="34" charset="0"/>
              </a:defRPr>
            </a:lvl7pPr>
            <a:lvl8pPr fontAlgn="base">
              <a:spcBef>
                <a:spcPct val="0"/>
              </a:spcBef>
              <a:spcAft>
                <a:spcPct val="0"/>
              </a:spcAft>
              <a:tabLst>
                <a:tab pos="223838" algn="l"/>
              </a:tabLst>
              <a:defRPr>
                <a:solidFill>
                  <a:schemeClr val="tx1"/>
                </a:solidFill>
                <a:latin typeface="Arial" pitchFamily="34" charset="0"/>
              </a:defRPr>
            </a:lvl8pPr>
            <a:lvl9pPr fontAlgn="base">
              <a:spcBef>
                <a:spcPct val="0"/>
              </a:spcBef>
              <a:spcAft>
                <a:spcPct val="0"/>
              </a:spcAft>
              <a:tabLst>
                <a:tab pos="223838" algn="l"/>
              </a:tabLst>
              <a:defRPr>
                <a:solidFill>
                  <a:schemeClr val="tx1"/>
                </a:solidFill>
                <a:latin typeface="Arial" pitchFamily="34" charset="0"/>
              </a:defRPr>
            </a:lvl9pPr>
          </a:lstStyle>
          <a:p>
            <a:r>
              <a:rPr lang="en-US" sz="3100" b="1" dirty="0">
                <a:solidFill>
                  <a:srgbClr val="000000"/>
                </a:solidFill>
                <a:latin typeface="Berlin Sans FB Demi" pitchFamily="34" charset="0"/>
              </a:rPr>
              <a:t>Strong’s </a:t>
            </a:r>
            <a:r>
              <a:rPr lang="en-US" sz="3100" b="1" dirty="0">
                <a:solidFill>
                  <a:srgbClr val="000000"/>
                </a:solidFill>
              </a:rPr>
              <a:t>-</a:t>
            </a:r>
            <a:r>
              <a:rPr lang="en-US" sz="2500" b="1" dirty="0">
                <a:solidFill>
                  <a:srgbClr val="000000"/>
                </a:solidFill>
              </a:rPr>
              <a:t> </a:t>
            </a:r>
            <a:r>
              <a:rPr lang="en-US" sz="2500" dirty="0">
                <a:solidFill>
                  <a:srgbClr val="000000"/>
                </a:solidFill>
                <a:latin typeface="Humanst521 BT" pitchFamily="34" charset="0"/>
              </a:rPr>
              <a:t>to </a:t>
            </a:r>
            <a:r>
              <a:rPr lang="en-US" sz="2500" i="1" dirty="0">
                <a:solidFill>
                  <a:srgbClr val="000000"/>
                </a:solidFill>
                <a:latin typeface="Humanst521 BT" pitchFamily="34" charset="0"/>
              </a:rPr>
              <a:t>limit</a:t>
            </a:r>
            <a:r>
              <a:rPr lang="en-US" sz="2500" dirty="0">
                <a:solidFill>
                  <a:srgbClr val="000000"/>
                </a:solidFill>
                <a:latin typeface="Humanst521 BT" pitchFamily="34" charset="0"/>
              </a:rPr>
              <a:t> </a:t>
            </a:r>
            <a:r>
              <a:rPr lang="en-US" sz="2500" i="1" dirty="0">
                <a:solidFill>
                  <a:srgbClr val="000000"/>
                </a:solidFill>
                <a:latin typeface="Humanst521 BT" pitchFamily="34" charset="0"/>
              </a:rPr>
              <a:t>in</a:t>
            </a:r>
            <a:r>
              <a:rPr lang="en-US" sz="2500" dirty="0">
                <a:solidFill>
                  <a:srgbClr val="000000"/>
                </a:solidFill>
                <a:latin typeface="Humanst521 BT" pitchFamily="34" charset="0"/>
              </a:rPr>
              <a:t> </a:t>
            </a:r>
            <a:r>
              <a:rPr lang="en-US" sz="2500" i="1" dirty="0">
                <a:solidFill>
                  <a:srgbClr val="000000"/>
                </a:solidFill>
                <a:latin typeface="Humanst521 BT" pitchFamily="34" charset="0"/>
              </a:rPr>
              <a:t>advance</a:t>
            </a:r>
            <a:r>
              <a:rPr lang="en-US" sz="2500" dirty="0">
                <a:solidFill>
                  <a:srgbClr val="000000"/>
                </a:solidFill>
                <a:latin typeface="Humanst521 BT" pitchFamily="34" charset="0"/>
              </a:rPr>
              <a:t>, that is, (figuratively) </a:t>
            </a:r>
            <a:r>
              <a:rPr lang="en-US" sz="2500" i="1" dirty="0">
                <a:solidFill>
                  <a:srgbClr val="000000"/>
                </a:solidFill>
                <a:latin typeface="Humanst521 BT" pitchFamily="34" charset="0"/>
              </a:rPr>
              <a:t>predetermine:</a:t>
            </a:r>
            <a:r>
              <a:rPr lang="en-US" sz="2500" dirty="0">
                <a:solidFill>
                  <a:srgbClr val="000000"/>
                </a:solidFill>
                <a:latin typeface="Humanst521 BT" pitchFamily="34" charset="0"/>
              </a:rPr>
              <a:t> - determine before, ordain, predestinate. </a:t>
            </a:r>
          </a:p>
          <a:p>
            <a:r>
              <a:rPr lang="en-US" sz="3100" b="1" dirty="0">
                <a:solidFill>
                  <a:srgbClr val="000000"/>
                </a:solidFill>
                <a:latin typeface="Berlin Sans FB Demi" pitchFamily="34" charset="0"/>
              </a:rPr>
              <a:t>Thayer Definition:</a:t>
            </a:r>
            <a:r>
              <a:rPr lang="en-US" sz="2500" dirty="0">
                <a:solidFill>
                  <a:srgbClr val="000000"/>
                </a:solidFill>
              </a:rPr>
              <a:t> </a:t>
            </a:r>
            <a:r>
              <a:rPr lang="en-US" sz="2500" b="1" dirty="0">
                <a:solidFill>
                  <a:srgbClr val="000000"/>
                </a:solidFill>
              </a:rPr>
              <a:t>G4309 –</a:t>
            </a:r>
            <a:r>
              <a:rPr lang="en-US" sz="2500" dirty="0">
                <a:solidFill>
                  <a:srgbClr val="000000"/>
                </a:solidFill>
              </a:rPr>
              <a:t> </a:t>
            </a:r>
          </a:p>
          <a:p>
            <a:pPr lvl="2"/>
            <a:r>
              <a:rPr lang="en-US" sz="2500" dirty="0">
                <a:solidFill>
                  <a:srgbClr val="000000"/>
                </a:solidFill>
                <a:latin typeface="Humanst521 BT" pitchFamily="34" charset="0"/>
              </a:rPr>
              <a:t>1) to predetermine, decide beforehand</a:t>
            </a:r>
          </a:p>
          <a:p>
            <a:pPr lvl="2"/>
            <a:r>
              <a:rPr lang="en-US" sz="2500" dirty="0">
                <a:solidFill>
                  <a:srgbClr val="000000"/>
                </a:solidFill>
                <a:latin typeface="Humanst521 BT" pitchFamily="34" charset="0"/>
              </a:rPr>
              <a:t>2) in the NT of God decreeing from eternity</a:t>
            </a:r>
          </a:p>
          <a:p>
            <a:pPr lvl="2"/>
            <a:r>
              <a:rPr lang="en-US" sz="2500" dirty="0">
                <a:solidFill>
                  <a:srgbClr val="000000"/>
                </a:solidFill>
                <a:latin typeface="Humanst521 BT" pitchFamily="34" charset="0"/>
              </a:rPr>
              <a:t>3) to foreordain, appoint beforehand</a:t>
            </a:r>
          </a:p>
        </p:txBody>
      </p:sp>
      <p:sp>
        <p:nvSpPr>
          <p:cNvPr id="439304" name="Text Box 8"/>
          <p:cNvSpPr txBox="1">
            <a:spLocks noChangeArrowheads="1"/>
          </p:cNvSpPr>
          <p:nvPr/>
        </p:nvSpPr>
        <p:spPr bwMode="auto">
          <a:xfrm>
            <a:off x="285750" y="1607344"/>
            <a:ext cx="2732484" cy="483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1" tIns="45706" rIns="91411" bIns="45706">
            <a:spAutoFit/>
          </a:bodyPr>
          <a:lstStyle/>
          <a:p>
            <a:pPr algn="ctr"/>
            <a:r>
              <a:rPr lang="en-US" sz="2800" dirty="0">
                <a:ln w="18415" cmpd="sng">
                  <a:solidFill>
                    <a:srgbClr val="FFFFFF"/>
                  </a:solidFill>
                  <a:prstDash val="solid"/>
                </a:ln>
                <a:solidFill>
                  <a:srgbClr val="FFFFFF"/>
                </a:solidFill>
                <a:effectLst>
                  <a:glow rad="63500">
                    <a:srgbClr val="D6862D">
                      <a:satMod val="175000"/>
                      <a:alpha val="40000"/>
                    </a:srgbClr>
                  </a:glow>
                  <a:outerShdw blurRad="50800" dist="38100" dir="2700000" algn="tl" rotWithShape="0">
                    <a:prstClr val="black">
                      <a:alpha val="40000"/>
                    </a:prstClr>
                  </a:outerShdw>
                </a:effectLst>
                <a:latin typeface="Berlin Sans FB Demi" pitchFamily="34" charset="0"/>
              </a:rPr>
              <a:t>Ephes. 1:5 (NKJV)  </a:t>
            </a:r>
          </a:p>
          <a:p>
            <a:pPr algn="ctr"/>
            <a:r>
              <a:rPr lang="en-US" sz="2800" dirty="0">
                <a:ln w="18415" cmpd="sng">
                  <a:solidFill>
                    <a:srgbClr val="FFFFFF"/>
                  </a:solidFill>
                  <a:prstDash val="solid"/>
                </a:ln>
                <a:solidFill>
                  <a:srgbClr val="FFFFFF"/>
                </a:solidFill>
                <a:effectLst>
                  <a:glow rad="63500">
                    <a:srgbClr val="D6862D">
                      <a:satMod val="175000"/>
                      <a:alpha val="40000"/>
                    </a:srgbClr>
                  </a:glow>
                  <a:outerShdw blurRad="50800" dist="38100" dir="2700000" algn="tl" rotWithShape="0">
                    <a:prstClr val="black">
                      <a:alpha val="40000"/>
                    </a:prstClr>
                  </a:outerShdw>
                </a:effectLst>
              </a:rPr>
              <a:t>having </a:t>
            </a:r>
            <a:r>
              <a:rPr lang="en-US" sz="2800" u="sng" dirty="0">
                <a:ln w="18415" cmpd="sng">
                  <a:solidFill>
                    <a:srgbClr val="FFFFFF"/>
                  </a:solidFill>
                  <a:prstDash val="solid"/>
                </a:ln>
                <a:solidFill>
                  <a:srgbClr val="FFFFFF"/>
                </a:solidFill>
                <a:effectLst>
                  <a:glow rad="63500">
                    <a:srgbClr val="D6862D">
                      <a:satMod val="175000"/>
                      <a:alpha val="40000"/>
                    </a:srgbClr>
                  </a:glow>
                  <a:outerShdw blurRad="50800" dist="38100" dir="2700000" algn="tl" rotWithShape="0">
                    <a:prstClr val="black">
                      <a:alpha val="40000"/>
                    </a:prstClr>
                  </a:outerShdw>
                </a:effectLst>
              </a:rPr>
              <a:t>predestined</a:t>
            </a:r>
            <a:r>
              <a:rPr lang="en-US" sz="2800" dirty="0">
                <a:ln w="18415" cmpd="sng">
                  <a:solidFill>
                    <a:srgbClr val="FFFFFF"/>
                  </a:solidFill>
                  <a:prstDash val="solid"/>
                </a:ln>
                <a:solidFill>
                  <a:srgbClr val="FFFFFF"/>
                </a:solidFill>
                <a:effectLst>
                  <a:glow rad="63500">
                    <a:srgbClr val="D6862D">
                      <a:satMod val="175000"/>
                      <a:alpha val="40000"/>
                    </a:srgbClr>
                  </a:glow>
                  <a:outerShdw blurRad="50800" dist="38100" dir="2700000" algn="tl" rotWithShape="0">
                    <a:prstClr val="black">
                      <a:alpha val="40000"/>
                    </a:prstClr>
                  </a:outerShdw>
                </a:effectLst>
              </a:rPr>
              <a:t> us to adoption as sons by Jesus Christ to Himself, according to the good pleasure of His will, </a:t>
            </a:r>
          </a:p>
        </p:txBody>
      </p:sp>
      <p:sp>
        <p:nvSpPr>
          <p:cNvPr id="10" name="TextBox 9"/>
          <p:cNvSpPr txBox="1"/>
          <p:nvPr/>
        </p:nvSpPr>
        <p:spPr>
          <a:xfrm>
            <a:off x="371804" y="4"/>
            <a:ext cx="8484822" cy="1309253"/>
          </a:xfrm>
          <a:prstGeom prst="rect">
            <a:avLst/>
          </a:prstGeom>
          <a:noFill/>
        </p:spPr>
        <p:txBody>
          <a:bodyPr wrap="square" lIns="64277" tIns="32139" rIns="64277" bIns="32139"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100" b="1" dirty="0">
                <a:ln w="11430"/>
                <a:solidFill>
                  <a:srgbClr val="895D1D">
                    <a:lumMod val="40000"/>
                    <a:lumOff val="60000"/>
                  </a:srgb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lue Highway Linocut" pitchFamily="2" charset="0"/>
              </a:rPr>
              <a:t>He Chose Us In Him</a:t>
            </a:r>
          </a:p>
        </p:txBody>
      </p:sp>
      <p:sp>
        <p:nvSpPr>
          <p:cNvPr id="3" name="Rectangle 2"/>
          <p:cNvSpPr/>
          <p:nvPr/>
        </p:nvSpPr>
        <p:spPr>
          <a:xfrm>
            <a:off x="3125391" y="1500188"/>
            <a:ext cx="5731235" cy="1038746"/>
          </a:xfrm>
          <a:prstGeom prst="rect">
            <a:avLst/>
          </a:prstGeom>
        </p:spPr>
        <p:txBody>
          <a:bodyPr wrap="square" lIns="64277" tIns="32139" rIns="64277" bIns="32139">
            <a:spAutoFit/>
          </a:bodyPr>
          <a:lstStyle/>
          <a:p>
            <a:r>
              <a:rPr lang="en-US" sz="3800" b="1" dirty="0">
                <a:solidFill>
                  <a:srgbClr val="000000"/>
                </a:solidFill>
                <a:latin typeface="Berlin Sans FB Demi" pitchFamily="34" charset="0"/>
              </a:rPr>
              <a:t>Predestined</a:t>
            </a:r>
          </a:p>
          <a:p>
            <a:r>
              <a:rPr lang="en-US" sz="2500" dirty="0">
                <a:solidFill>
                  <a:srgbClr val="000000"/>
                </a:solidFill>
              </a:rPr>
              <a:t>π</a:t>
            </a:r>
            <a:r>
              <a:rPr lang="en-US" sz="2500" dirty="0" err="1">
                <a:solidFill>
                  <a:srgbClr val="000000"/>
                </a:solidFill>
              </a:rPr>
              <a:t>ροορίζω</a:t>
            </a:r>
            <a:r>
              <a:rPr lang="en-US" sz="2500" dirty="0">
                <a:solidFill>
                  <a:srgbClr val="000000"/>
                </a:solidFill>
              </a:rPr>
              <a:t> - </a:t>
            </a:r>
            <a:r>
              <a:rPr lang="en-US" sz="2500" dirty="0" err="1">
                <a:solidFill>
                  <a:srgbClr val="000000"/>
                </a:solidFill>
              </a:rPr>
              <a:t>proorizo</a:t>
            </a:r>
            <a:r>
              <a:rPr lang="en-US" sz="2500" dirty="0">
                <a:solidFill>
                  <a:srgbClr val="000000"/>
                </a:solidFill>
              </a:rPr>
              <a:t>̄</a:t>
            </a:r>
            <a:endParaRPr lang="en-US" sz="3100" b="1" dirty="0">
              <a:solidFill>
                <a:srgbClr val="000000"/>
              </a:solidFill>
              <a:latin typeface="Berlin Sans FB Demi" pitchFamily="34" charset="0"/>
            </a:endParaRPr>
          </a:p>
        </p:txBody>
      </p:sp>
    </p:spTree>
    <p:extLst>
      <p:ext uri="{BB962C8B-B14F-4D97-AF65-F5344CB8AC3E}">
        <p14:creationId xmlns:p14="http://schemas.microsoft.com/office/powerpoint/2010/main" val="400478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39303">
                                            <p:txEl>
                                              <p:pRg st="0" end="0"/>
                                            </p:txEl>
                                          </p:spTgt>
                                        </p:tgtEl>
                                        <p:attrNameLst>
                                          <p:attrName>style.visibility</p:attrName>
                                        </p:attrNameLst>
                                      </p:cBhvr>
                                      <p:to>
                                        <p:strVal val="visible"/>
                                      </p:to>
                                    </p:set>
                                    <p:anim calcmode="lin" valueType="num">
                                      <p:cBhvr>
                                        <p:cTn id="7" dur="500" fill="hold"/>
                                        <p:tgtEl>
                                          <p:spTgt spid="43930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3930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3930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393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39303">
                                            <p:txEl>
                                              <p:pRg st="1" end="1"/>
                                            </p:txEl>
                                          </p:spTgt>
                                        </p:tgtEl>
                                        <p:attrNameLst>
                                          <p:attrName>style.visibility</p:attrName>
                                        </p:attrNameLst>
                                      </p:cBhvr>
                                      <p:to>
                                        <p:strVal val="visible"/>
                                      </p:to>
                                    </p:set>
                                    <p:anim calcmode="lin" valueType="num">
                                      <p:cBhvr>
                                        <p:cTn id="15" dur="500" fill="hold"/>
                                        <p:tgtEl>
                                          <p:spTgt spid="43930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3930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3930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39303">
                                            <p:txEl>
                                              <p:pRg st="1" end="1"/>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nodeType="withEffect">
                                  <p:stCondLst>
                                    <p:cond delay="0"/>
                                  </p:stCondLst>
                                  <p:childTnLst>
                                    <p:set>
                                      <p:cBhvr>
                                        <p:cTn id="20" dur="1" fill="hold">
                                          <p:stCondLst>
                                            <p:cond delay="0"/>
                                          </p:stCondLst>
                                        </p:cTn>
                                        <p:tgtEl>
                                          <p:spTgt spid="439303">
                                            <p:txEl>
                                              <p:pRg st="2" end="2"/>
                                            </p:txEl>
                                          </p:spTgt>
                                        </p:tgtEl>
                                        <p:attrNameLst>
                                          <p:attrName>style.visibility</p:attrName>
                                        </p:attrNameLst>
                                      </p:cBhvr>
                                      <p:to>
                                        <p:strVal val="visible"/>
                                      </p:to>
                                    </p:set>
                                    <p:anim calcmode="lin" valueType="num">
                                      <p:cBhvr>
                                        <p:cTn id="21" dur="500" fill="hold"/>
                                        <p:tgtEl>
                                          <p:spTgt spid="43930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43930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43930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439303">
                                            <p:txEl>
                                              <p:pRg st="2" end="2"/>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439303">
                                            <p:txEl>
                                              <p:pRg st="3" end="3"/>
                                            </p:txEl>
                                          </p:spTgt>
                                        </p:tgtEl>
                                        <p:attrNameLst>
                                          <p:attrName>style.visibility</p:attrName>
                                        </p:attrNameLst>
                                      </p:cBhvr>
                                      <p:to>
                                        <p:strVal val="visible"/>
                                      </p:to>
                                    </p:set>
                                    <p:anim calcmode="lin" valueType="num">
                                      <p:cBhvr>
                                        <p:cTn id="27" dur="500" fill="hold"/>
                                        <p:tgtEl>
                                          <p:spTgt spid="43930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43930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43930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439303">
                                            <p:txEl>
                                              <p:pRg st="3" end="3"/>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439303">
                                            <p:txEl>
                                              <p:pRg st="4" end="4"/>
                                            </p:txEl>
                                          </p:spTgt>
                                        </p:tgtEl>
                                        <p:attrNameLst>
                                          <p:attrName>style.visibility</p:attrName>
                                        </p:attrNameLst>
                                      </p:cBhvr>
                                      <p:to>
                                        <p:strVal val="visible"/>
                                      </p:to>
                                    </p:set>
                                    <p:anim calcmode="lin" valueType="num">
                                      <p:cBhvr>
                                        <p:cTn id="33" dur="500" fill="hold"/>
                                        <p:tgtEl>
                                          <p:spTgt spid="43930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43930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43930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4393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C625EE27-4DA5-4C36-A90C-F4FDC08E95D1}" type="slidenum">
              <a:rPr lang="en-US">
                <a:solidFill>
                  <a:prstClr val="white"/>
                </a:solidFill>
              </a:rPr>
              <a:pPr/>
              <a:t>5</a:t>
            </a:fld>
            <a:endParaRPr lang="en-US" dirty="0">
              <a:solidFill>
                <a:prstClr val="white"/>
              </a:solidFill>
            </a:endParaRPr>
          </a:p>
        </p:txBody>
      </p:sp>
      <p:sp>
        <p:nvSpPr>
          <p:cNvPr id="439298" name="AutoShape 2"/>
          <p:cNvSpPr>
            <a:spLocks noChangeArrowheads="1"/>
          </p:cNvSpPr>
          <p:nvPr/>
        </p:nvSpPr>
        <p:spPr bwMode="auto">
          <a:xfrm>
            <a:off x="3018235" y="1524000"/>
            <a:ext cx="6049566" cy="5257800"/>
          </a:xfrm>
          <a:prstGeom prst="roundRect">
            <a:avLst>
              <a:gd name="adj" fmla="val 9963"/>
            </a:avLst>
          </a:prstGeom>
          <a:ln>
            <a:headEnd/>
            <a:tailEnd/>
          </a:ln>
          <a:extLst/>
        </p:spPr>
        <p:style>
          <a:lnRef idx="2">
            <a:schemeClr val="accent2"/>
          </a:lnRef>
          <a:fillRef idx="1">
            <a:schemeClr val="lt1"/>
          </a:fillRef>
          <a:effectRef idx="0">
            <a:schemeClr val="accent2"/>
          </a:effectRef>
          <a:fontRef idx="minor">
            <a:schemeClr val="dk1"/>
          </a:fontRef>
        </p:style>
        <p:txBody>
          <a:bodyPr wrap="none" lIns="91411" tIns="45706" rIns="91411" bIns="45706" anchor="ctr"/>
          <a:lstStyle/>
          <a:p>
            <a:endParaRPr lang="en-US">
              <a:solidFill>
                <a:srgbClr val="000000"/>
              </a:solidFill>
              <a:latin typeface="Arial" pitchFamily="34" charset="0"/>
            </a:endParaRPr>
          </a:p>
        </p:txBody>
      </p:sp>
      <p:sp>
        <p:nvSpPr>
          <p:cNvPr id="439303" name="Text Box 7"/>
          <p:cNvSpPr txBox="1">
            <a:spLocks noChangeArrowheads="1"/>
          </p:cNvSpPr>
          <p:nvPr/>
        </p:nvSpPr>
        <p:spPr bwMode="auto">
          <a:xfrm>
            <a:off x="3125395" y="2548907"/>
            <a:ext cx="5740395" cy="364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1" tIns="45706" rIns="91411" bIns="45706">
            <a:spAutoFit/>
          </a:bodyPr>
          <a:lstStyle>
            <a:lvl1pPr indent="1588">
              <a:tabLst>
                <a:tab pos="223838" algn="l"/>
              </a:tabLst>
              <a:defRPr>
                <a:solidFill>
                  <a:schemeClr val="tx1"/>
                </a:solidFill>
                <a:latin typeface="Arial" pitchFamily="34" charset="0"/>
              </a:defRPr>
            </a:lvl1pPr>
            <a:lvl2pPr marL="635000" indent="-449263">
              <a:tabLst>
                <a:tab pos="223838" algn="l"/>
              </a:tabLst>
              <a:defRPr>
                <a:solidFill>
                  <a:schemeClr val="tx1"/>
                </a:solidFill>
                <a:latin typeface="Arial" pitchFamily="34" charset="0"/>
              </a:defRPr>
            </a:lvl2pPr>
            <a:lvl3pPr marL="1019175" indent="-233363">
              <a:tabLst>
                <a:tab pos="223838" algn="l"/>
              </a:tabLst>
              <a:defRPr>
                <a:solidFill>
                  <a:schemeClr val="tx1"/>
                </a:solidFill>
                <a:latin typeface="Arial" pitchFamily="34" charset="0"/>
              </a:defRPr>
            </a:lvl3pPr>
            <a:lvl4pPr marL="1492250">
              <a:tabLst>
                <a:tab pos="223838" algn="l"/>
              </a:tabLst>
              <a:defRPr>
                <a:solidFill>
                  <a:schemeClr val="tx1"/>
                </a:solidFill>
                <a:latin typeface="Arial" pitchFamily="34" charset="0"/>
              </a:defRPr>
            </a:lvl4pPr>
            <a:lvl5pPr>
              <a:tabLst>
                <a:tab pos="223838" algn="l"/>
              </a:tabLst>
              <a:defRPr>
                <a:solidFill>
                  <a:schemeClr val="tx1"/>
                </a:solidFill>
                <a:latin typeface="Arial" pitchFamily="34" charset="0"/>
              </a:defRPr>
            </a:lvl5pPr>
            <a:lvl6pPr fontAlgn="base">
              <a:spcBef>
                <a:spcPct val="0"/>
              </a:spcBef>
              <a:spcAft>
                <a:spcPct val="0"/>
              </a:spcAft>
              <a:tabLst>
                <a:tab pos="223838" algn="l"/>
              </a:tabLst>
              <a:defRPr>
                <a:solidFill>
                  <a:schemeClr val="tx1"/>
                </a:solidFill>
                <a:latin typeface="Arial" pitchFamily="34" charset="0"/>
              </a:defRPr>
            </a:lvl6pPr>
            <a:lvl7pPr fontAlgn="base">
              <a:spcBef>
                <a:spcPct val="0"/>
              </a:spcBef>
              <a:spcAft>
                <a:spcPct val="0"/>
              </a:spcAft>
              <a:tabLst>
                <a:tab pos="223838" algn="l"/>
              </a:tabLst>
              <a:defRPr>
                <a:solidFill>
                  <a:schemeClr val="tx1"/>
                </a:solidFill>
                <a:latin typeface="Arial" pitchFamily="34" charset="0"/>
              </a:defRPr>
            </a:lvl7pPr>
            <a:lvl8pPr fontAlgn="base">
              <a:spcBef>
                <a:spcPct val="0"/>
              </a:spcBef>
              <a:spcAft>
                <a:spcPct val="0"/>
              </a:spcAft>
              <a:tabLst>
                <a:tab pos="223838" algn="l"/>
              </a:tabLst>
              <a:defRPr>
                <a:solidFill>
                  <a:schemeClr val="tx1"/>
                </a:solidFill>
                <a:latin typeface="Arial" pitchFamily="34" charset="0"/>
              </a:defRPr>
            </a:lvl8pPr>
            <a:lvl9pPr fontAlgn="base">
              <a:spcBef>
                <a:spcPct val="0"/>
              </a:spcBef>
              <a:spcAft>
                <a:spcPct val="0"/>
              </a:spcAft>
              <a:tabLst>
                <a:tab pos="223838" algn="l"/>
              </a:tabLst>
              <a:defRPr>
                <a:solidFill>
                  <a:schemeClr val="tx1"/>
                </a:solidFill>
                <a:latin typeface="Arial" pitchFamily="34" charset="0"/>
              </a:defRPr>
            </a:lvl9pPr>
          </a:lstStyle>
          <a:p>
            <a:pPr marL="522261" indent="-522261">
              <a:spcBef>
                <a:spcPct val="25000"/>
              </a:spcBef>
              <a:buFont typeface="+mj-lt"/>
              <a:buAutoNum type="arabicPeriod"/>
              <a:tabLst/>
            </a:pPr>
            <a:r>
              <a:rPr lang="en-US" sz="2200" dirty="0">
                <a:solidFill>
                  <a:srgbClr val="000000"/>
                </a:solidFill>
                <a:latin typeface="Humanst521 BT" pitchFamily="34" charset="0"/>
              </a:rPr>
              <a:t>Means properly “to set bounds before;” and then to “pre-determine.” It is originally a geographical term, but applied also to any thing concluded, or determined, or demonstrated. </a:t>
            </a:r>
          </a:p>
          <a:p>
            <a:pPr marL="522261" indent="-522261">
              <a:spcBef>
                <a:spcPct val="25000"/>
              </a:spcBef>
              <a:buFont typeface="+mj-lt"/>
              <a:buAutoNum type="arabicPeriod"/>
              <a:tabLst/>
            </a:pPr>
            <a:r>
              <a:rPr lang="en-US" sz="2200" dirty="0">
                <a:solidFill>
                  <a:srgbClr val="000000"/>
                </a:solidFill>
                <a:latin typeface="Humanst521 BT" pitchFamily="34" charset="0"/>
              </a:rPr>
              <a:t>Here the word is used to point out God’s fixed purpose or predetermination to bestow upon those who are “IN CHRIST” the blessing of the adoption through belief of the truth (Eph. 1:5,13)</a:t>
            </a:r>
          </a:p>
        </p:txBody>
      </p:sp>
      <p:sp>
        <p:nvSpPr>
          <p:cNvPr id="10" name="TextBox 9"/>
          <p:cNvSpPr txBox="1"/>
          <p:nvPr/>
        </p:nvSpPr>
        <p:spPr>
          <a:xfrm>
            <a:off x="371804" y="4"/>
            <a:ext cx="8484822" cy="1309253"/>
          </a:xfrm>
          <a:prstGeom prst="rect">
            <a:avLst/>
          </a:prstGeom>
          <a:noFill/>
        </p:spPr>
        <p:txBody>
          <a:bodyPr wrap="square" lIns="64277" tIns="32139" rIns="64277" bIns="32139"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100" b="1" dirty="0">
                <a:ln w="11430"/>
                <a:solidFill>
                  <a:srgbClr val="895D1D">
                    <a:lumMod val="40000"/>
                    <a:lumOff val="60000"/>
                  </a:srgb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lue Highway Linocut" pitchFamily="2" charset="0"/>
              </a:rPr>
              <a:t>He Chose Us In Him</a:t>
            </a:r>
          </a:p>
        </p:txBody>
      </p:sp>
      <p:sp>
        <p:nvSpPr>
          <p:cNvPr id="7" name="Rectangle 6"/>
          <p:cNvSpPr/>
          <p:nvPr/>
        </p:nvSpPr>
        <p:spPr>
          <a:xfrm>
            <a:off x="3125391" y="1500188"/>
            <a:ext cx="5731235" cy="1038746"/>
          </a:xfrm>
          <a:prstGeom prst="rect">
            <a:avLst/>
          </a:prstGeom>
        </p:spPr>
        <p:txBody>
          <a:bodyPr wrap="square" lIns="64277" tIns="32139" rIns="64277" bIns="32139">
            <a:spAutoFit/>
          </a:bodyPr>
          <a:lstStyle/>
          <a:p>
            <a:r>
              <a:rPr lang="en-US" sz="3800" b="1" dirty="0">
                <a:solidFill>
                  <a:srgbClr val="000000"/>
                </a:solidFill>
                <a:latin typeface="Berlin Sans FB Demi" pitchFamily="34" charset="0"/>
              </a:rPr>
              <a:t>Predestined</a:t>
            </a:r>
          </a:p>
          <a:p>
            <a:r>
              <a:rPr lang="en-US" sz="2500" dirty="0">
                <a:solidFill>
                  <a:srgbClr val="000000"/>
                </a:solidFill>
              </a:rPr>
              <a:t>π</a:t>
            </a:r>
            <a:r>
              <a:rPr lang="en-US" sz="2500" dirty="0" err="1">
                <a:solidFill>
                  <a:srgbClr val="000000"/>
                </a:solidFill>
              </a:rPr>
              <a:t>ροορίζω</a:t>
            </a:r>
            <a:r>
              <a:rPr lang="en-US" sz="2500" dirty="0">
                <a:solidFill>
                  <a:srgbClr val="000000"/>
                </a:solidFill>
              </a:rPr>
              <a:t> - </a:t>
            </a:r>
            <a:r>
              <a:rPr lang="en-US" sz="2500" dirty="0" err="1">
                <a:solidFill>
                  <a:srgbClr val="000000"/>
                </a:solidFill>
              </a:rPr>
              <a:t>proorizo</a:t>
            </a:r>
            <a:r>
              <a:rPr lang="en-US" sz="2500" dirty="0">
                <a:solidFill>
                  <a:srgbClr val="000000"/>
                </a:solidFill>
              </a:rPr>
              <a:t>̄</a:t>
            </a:r>
            <a:endParaRPr lang="en-US" sz="3100" b="1" dirty="0">
              <a:solidFill>
                <a:srgbClr val="000000"/>
              </a:solidFill>
              <a:latin typeface="Berlin Sans FB Demi" pitchFamily="34" charset="0"/>
            </a:endParaRPr>
          </a:p>
        </p:txBody>
      </p:sp>
      <p:sp>
        <p:nvSpPr>
          <p:cNvPr id="9" name="Text Box 8"/>
          <p:cNvSpPr txBox="1">
            <a:spLocks noChangeArrowheads="1"/>
          </p:cNvSpPr>
          <p:nvPr/>
        </p:nvSpPr>
        <p:spPr bwMode="auto">
          <a:xfrm>
            <a:off x="285750" y="1607344"/>
            <a:ext cx="2732484" cy="483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1" tIns="45706" rIns="91411" bIns="45706">
            <a:spAutoFit/>
          </a:bodyPr>
          <a:lstStyle/>
          <a:p>
            <a:pPr algn="ctr"/>
            <a:r>
              <a:rPr lang="en-US" sz="2800" dirty="0">
                <a:ln w="18415" cmpd="sng">
                  <a:solidFill>
                    <a:srgbClr val="FFFFFF"/>
                  </a:solidFill>
                  <a:prstDash val="solid"/>
                </a:ln>
                <a:solidFill>
                  <a:srgbClr val="FFFFFF"/>
                </a:solidFill>
                <a:effectLst>
                  <a:glow rad="63500">
                    <a:srgbClr val="D6862D">
                      <a:satMod val="175000"/>
                      <a:alpha val="40000"/>
                    </a:srgbClr>
                  </a:glow>
                  <a:outerShdw blurRad="50800" dist="38100" dir="2700000" algn="tl" rotWithShape="0">
                    <a:prstClr val="black">
                      <a:alpha val="40000"/>
                    </a:prstClr>
                  </a:outerShdw>
                </a:effectLst>
                <a:latin typeface="Berlin Sans FB Demi" pitchFamily="34" charset="0"/>
              </a:rPr>
              <a:t>Ephes. 1:5 (NKJV)  </a:t>
            </a:r>
          </a:p>
          <a:p>
            <a:pPr algn="ctr"/>
            <a:r>
              <a:rPr lang="en-US" sz="2800" dirty="0">
                <a:ln w="18415" cmpd="sng">
                  <a:solidFill>
                    <a:srgbClr val="FFFFFF"/>
                  </a:solidFill>
                  <a:prstDash val="solid"/>
                </a:ln>
                <a:solidFill>
                  <a:srgbClr val="FFFFFF"/>
                </a:solidFill>
                <a:effectLst>
                  <a:glow rad="63500">
                    <a:srgbClr val="D6862D">
                      <a:satMod val="175000"/>
                      <a:alpha val="40000"/>
                    </a:srgbClr>
                  </a:glow>
                  <a:outerShdw blurRad="50800" dist="38100" dir="2700000" algn="tl" rotWithShape="0">
                    <a:prstClr val="black">
                      <a:alpha val="40000"/>
                    </a:prstClr>
                  </a:outerShdw>
                </a:effectLst>
              </a:rPr>
              <a:t>having </a:t>
            </a:r>
            <a:r>
              <a:rPr lang="en-US" sz="2800" u="sng" dirty="0">
                <a:ln w="18415" cmpd="sng">
                  <a:solidFill>
                    <a:srgbClr val="FFFFFF"/>
                  </a:solidFill>
                  <a:prstDash val="solid"/>
                </a:ln>
                <a:solidFill>
                  <a:srgbClr val="FFFFFF"/>
                </a:solidFill>
                <a:effectLst>
                  <a:glow rad="63500">
                    <a:srgbClr val="D6862D">
                      <a:satMod val="175000"/>
                      <a:alpha val="40000"/>
                    </a:srgbClr>
                  </a:glow>
                  <a:outerShdw blurRad="50800" dist="38100" dir="2700000" algn="tl" rotWithShape="0">
                    <a:prstClr val="black">
                      <a:alpha val="40000"/>
                    </a:prstClr>
                  </a:outerShdw>
                </a:effectLst>
              </a:rPr>
              <a:t>predestined</a:t>
            </a:r>
            <a:r>
              <a:rPr lang="en-US" sz="2800" dirty="0">
                <a:ln w="18415" cmpd="sng">
                  <a:solidFill>
                    <a:srgbClr val="FFFFFF"/>
                  </a:solidFill>
                  <a:prstDash val="solid"/>
                </a:ln>
                <a:solidFill>
                  <a:srgbClr val="FFFFFF"/>
                </a:solidFill>
                <a:effectLst>
                  <a:glow rad="63500">
                    <a:srgbClr val="D6862D">
                      <a:satMod val="175000"/>
                      <a:alpha val="40000"/>
                    </a:srgbClr>
                  </a:glow>
                  <a:outerShdw blurRad="50800" dist="38100" dir="2700000" algn="tl" rotWithShape="0">
                    <a:prstClr val="black">
                      <a:alpha val="40000"/>
                    </a:prstClr>
                  </a:outerShdw>
                </a:effectLst>
              </a:rPr>
              <a:t> us to adoption as sons by Jesus Christ to Himself, according to the good pleasure of His will, </a:t>
            </a:r>
          </a:p>
        </p:txBody>
      </p:sp>
    </p:spTree>
    <p:extLst>
      <p:ext uri="{BB962C8B-B14F-4D97-AF65-F5344CB8AC3E}">
        <p14:creationId xmlns:p14="http://schemas.microsoft.com/office/powerpoint/2010/main" val="190436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4250533" y="1678545"/>
            <a:ext cx="4858819" cy="5179456"/>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CED8736A-DAF6-4F9E-88E5-D6E9D03C5E73}" type="slidenum">
              <a:rPr lang="en-US" smtClean="0"/>
              <a:pPr/>
              <a:t>6</a:t>
            </a:fld>
            <a:endParaRPr lang="en-US"/>
          </a:p>
        </p:txBody>
      </p:sp>
      <p:sp>
        <p:nvSpPr>
          <p:cNvPr id="3" name="Rectangle 2"/>
          <p:cNvSpPr/>
          <p:nvPr/>
        </p:nvSpPr>
        <p:spPr>
          <a:xfrm>
            <a:off x="0" y="964407"/>
            <a:ext cx="9117898" cy="714138"/>
          </a:xfrm>
          <a:prstGeom prst="rect">
            <a:avLst/>
          </a:prstGeom>
        </p:spPr>
        <p:txBody>
          <a:bodyPr wrap="square" lIns="64277" tIns="32139" rIns="64277" bIns="32139">
            <a:spAutoFit/>
          </a:bodyPr>
          <a:lstStyle/>
          <a:p>
            <a:pPr algn="ctr"/>
            <a:r>
              <a:rPr lang="en-US" sz="4200" dirty="0">
                <a:ln w="18415" cmpd="sng">
                  <a:solidFill>
                    <a:srgbClr val="895D1D">
                      <a:lumMod val="60000"/>
                      <a:lumOff val="40000"/>
                    </a:srgbClr>
                  </a:solidFill>
                  <a:prstDash val="solid"/>
                </a:ln>
                <a:solidFill>
                  <a:srgbClr val="FFFFFF"/>
                </a:solidFill>
                <a:effectLst>
                  <a:outerShdw blurRad="63500" dir="3600000" algn="tl" rotWithShape="0">
                    <a:srgbClr val="000000">
                      <a:alpha val="70000"/>
                    </a:srgbClr>
                  </a:outerShdw>
                </a:effectLst>
                <a:latin typeface="Pythagoras" pitchFamily="2" charset="0"/>
              </a:rPr>
              <a:t>God Determined Before Time:</a:t>
            </a:r>
          </a:p>
        </p:txBody>
      </p:sp>
      <p:sp>
        <p:nvSpPr>
          <p:cNvPr id="4" name="TextBox 3"/>
          <p:cNvSpPr txBox="1"/>
          <p:nvPr/>
        </p:nvSpPr>
        <p:spPr>
          <a:xfrm>
            <a:off x="371804" y="2"/>
            <a:ext cx="8484822" cy="1103667"/>
          </a:xfrm>
          <a:prstGeom prst="rect">
            <a:avLst/>
          </a:prstGeom>
          <a:noFill/>
        </p:spPr>
        <p:txBody>
          <a:bodyPr wrap="square" lIns="64277" tIns="32139" rIns="64277" bIns="32139"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700" b="1" dirty="0">
                <a:ln w="11430"/>
                <a:solidFill>
                  <a:srgbClr val="895D1D">
                    <a:lumMod val="40000"/>
                    <a:lumOff val="60000"/>
                  </a:srgb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lue Highway Linocut" pitchFamily="2" charset="0"/>
              </a:rPr>
              <a:t>What God HAS Predestined</a:t>
            </a:r>
          </a:p>
        </p:txBody>
      </p:sp>
      <p:sp>
        <p:nvSpPr>
          <p:cNvPr id="6" name="Rectangle 5"/>
          <p:cNvSpPr/>
          <p:nvPr/>
        </p:nvSpPr>
        <p:spPr>
          <a:xfrm>
            <a:off x="4839894" y="2143125"/>
            <a:ext cx="3643313" cy="3142671"/>
          </a:xfrm>
          <a:prstGeom prst="rect">
            <a:avLst/>
          </a:prstGeom>
        </p:spPr>
        <p:txBody>
          <a:bodyPr wrap="square" lIns="64277" tIns="32139" rIns="64277" bIns="32139">
            <a:spAutoFit/>
          </a:bodyPr>
          <a:lstStyle/>
          <a:p>
            <a:pPr algn="ctr"/>
            <a:r>
              <a:rPr lang="en-US" sz="2000" b="1" dirty="0">
                <a:solidFill>
                  <a:prstClr val="black"/>
                </a:solidFill>
                <a:effectLst>
                  <a:outerShdw blurRad="60007" dist="310007" dir="7680000" sy="30000" kx="1300200" algn="ctr" rotWithShape="0">
                    <a:prstClr val="black">
                      <a:alpha val="32000"/>
                    </a:prstClr>
                  </a:outerShdw>
                </a:effectLst>
              </a:rPr>
              <a:t>Acts 4:27-28 (NKJV) </a:t>
            </a:r>
            <a:r>
              <a:rPr lang="en-US" sz="2000" dirty="0">
                <a:solidFill>
                  <a:prstClr val="black"/>
                </a:solidFill>
                <a:effectLst>
                  <a:outerShdw blurRad="60007" dist="310007" dir="7680000" sy="30000" kx="1300200" algn="ctr" rotWithShape="0">
                    <a:prstClr val="black">
                      <a:alpha val="32000"/>
                    </a:prstClr>
                  </a:outerShdw>
                </a:effectLst>
              </a:rPr>
              <a:t/>
            </a:r>
            <a:br>
              <a:rPr lang="en-US" sz="2000" dirty="0">
                <a:solidFill>
                  <a:prstClr val="black"/>
                </a:solidFill>
                <a:effectLst>
                  <a:outerShdw blurRad="60007" dist="310007" dir="7680000" sy="30000" kx="1300200" algn="ctr" rotWithShape="0">
                    <a:prstClr val="black">
                      <a:alpha val="32000"/>
                    </a:prstClr>
                  </a:outerShdw>
                </a:effectLst>
              </a:rPr>
            </a:br>
            <a:r>
              <a:rPr lang="en-US" sz="2000" baseline="30000" dirty="0">
                <a:solidFill>
                  <a:prstClr val="black"/>
                </a:solidFill>
                <a:effectLst>
                  <a:outerShdw blurRad="60007" dist="310007" dir="7680000" sy="30000" kx="1300200" algn="ctr" rotWithShape="0">
                    <a:prstClr val="black">
                      <a:alpha val="32000"/>
                    </a:prstClr>
                  </a:outerShdw>
                </a:effectLst>
              </a:rPr>
              <a:t>27 </a:t>
            </a:r>
            <a:r>
              <a:rPr lang="en-US" sz="2000" dirty="0">
                <a:solidFill>
                  <a:prstClr val="black"/>
                </a:solidFill>
                <a:effectLst>
                  <a:outerShdw blurRad="60007" dist="310007" dir="7680000" sy="30000" kx="1300200" algn="ctr" rotWithShape="0">
                    <a:prstClr val="black">
                      <a:alpha val="32000"/>
                    </a:prstClr>
                  </a:outerShdw>
                </a:effectLst>
              </a:rPr>
              <a:t>"For truly against Your holy Servant Jesus, whom You anointed, both Herod and Pontius Pilate, with the Gentiles and the people of Israel, were gathered together  </a:t>
            </a:r>
            <a:r>
              <a:rPr lang="en-US" sz="2000" baseline="30000" dirty="0">
                <a:solidFill>
                  <a:prstClr val="black"/>
                </a:solidFill>
                <a:effectLst>
                  <a:outerShdw blurRad="60007" dist="310007" dir="7680000" sy="30000" kx="1300200" algn="ctr" rotWithShape="0">
                    <a:prstClr val="black">
                      <a:alpha val="32000"/>
                    </a:prstClr>
                  </a:outerShdw>
                </a:effectLst>
              </a:rPr>
              <a:t>28 </a:t>
            </a:r>
            <a:r>
              <a:rPr lang="en-US" sz="2000" dirty="0">
                <a:solidFill>
                  <a:prstClr val="black"/>
                </a:solidFill>
                <a:effectLst>
                  <a:outerShdw blurRad="60007" dist="310007" dir="7680000" sy="30000" kx="1300200" algn="ctr" rotWithShape="0">
                    <a:prstClr val="black">
                      <a:alpha val="32000"/>
                    </a:prstClr>
                  </a:outerShdw>
                </a:effectLst>
              </a:rPr>
              <a:t>to do whatever Your hand and Your purpose determined before to be done. </a:t>
            </a:r>
          </a:p>
        </p:txBody>
      </p:sp>
      <p:sp>
        <p:nvSpPr>
          <p:cNvPr id="7" name="Round Diagonal Corner Rectangle 6"/>
          <p:cNvSpPr/>
          <p:nvPr/>
        </p:nvSpPr>
        <p:spPr>
          <a:xfrm>
            <a:off x="178594" y="1678549"/>
            <a:ext cx="4071938" cy="5018721"/>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lIns="64277" tIns="32139" rIns="64277" bIns="32139" rtlCol="0" anchor="ctr"/>
          <a:lstStyle/>
          <a:p>
            <a:pPr algn="ctr"/>
            <a:endParaRPr lang="en-US">
              <a:solidFill>
                <a:prstClr val="white"/>
              </a:solidFill>
            </a:endParaRPr>
          </a:p>
        </p:txBody>
      </p:sp>
      <p:sp>
        <p:nvSpPr>
          <p:cNvPr id="8" name="TextBox 7"/>
          <p:cNvSpPr txBox="1"/>
          <p:nvPr/>
        </p:nvSpPr>
        <p:spPr>
          <a:xfrm>
            <a:off x="366996" y="1875235"/>
            <a:ext cx="3776380" cy="411170"/>
          </a:xfrm>
          <a:prstGeom prst="rect">
            <a:avLst/>
          </a:prstGeom>
          <a:noFill/>
        </p:spPr>
        <p:txBody>
          <a:bodyPr wrap="square" lIns="64277" tIns="32139" rIns="64277" bIns="32139" rtlCol="0">
            <a:spAutoFit/>
          </a:bodyPr>
          <a:lstStyle/>
          <a:p>
            <a:pPr marL="401739" indent="-401739">
              <a:spcAft>
                <a:spcPts val="422"/>
              </a:spcAft>
              <a:buClr>
                <a:srgbClr val="972109"/>
              </a:buClr>
              <a:buFont typeface="Wingdings 2" pitchFamily="18" charset="2"/>
              <a:buChar char="ö"/>
            </a:pPr>
            <a:r>
              <a:rPr lang="en-US" sz="2200" dirty="0">
                <a:solidFill>
                  <a:srgbClr val="000000"/>
                </a:solidFill>
                <a:effectLst>
                  <a:outerShdw blurRad="60007" dist="310007" dir="7680000" sy="30000" kx="1300200" algn="ctr" rotWithShape="0">
                    <a:prstClr val="black">
                      <a:alpha val="32000"/>
                    </a:prstClr>
                  </a:outerShdw>
                </a:effectLst>
              </a:rPr>
              <a:t>That Jesus would die . . .</a:t>
            </a:r>
          </a:p>
        </p:txBody>
      </p:sp>
    </p:spTree>
    <p:extLst>
      <p:ext uri="{BB962C8B-B14F-4D97-AF65-F5344CB8AC3E}">
        <p14:creationId xmlns:p14="http://schemas.microsoft.com/office/powerpoint/2010/main" val="105514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D8736A-DAF6-4F9E-88E5-D6E9D03C5E73}" type="slidenum">
              <a:rPr lang="en-US" smtClean="0"/>
              <a:pPr/>
              <a:t>7</a:t>
            </a:fld>
            <a:endParaRPr lang="en-US"/>
          </a:p>
        </p:txBody>
      </p:sp>
      <p:sp>
        <p:nvSpPr>
          <p:cNvPr id="4" name="TextBox 3"/>
          <p:cNvSpPr txBox="1"/>
          <p:nvPr/>
        </p:nvSpPr>
        <p:spPr>
          <a:xfrm>
            <a:off x="371804" y="2"/>
            <a:ext cx="8484822" cy="1103667"/>
          </a:xfrm>
          <a:prstGeom prst="rect">
            <a:avLst/>
          </a:prstGeom>
          <a:noFill/>
        </p:spPr>
        <p:txBody>
          <a:bodyPr wrap="square" lIns="64277" tIns="32139" rIns="64277" bIns="32139"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700" b="1" dirty="0">
                <a:ln w="11430"/>
                <a:solidFill>
                  <a:srgbClr val="895D1D">
                    <a:lumMod val="40000"/>
                    <a:lumOff val="60000"/>
                  </a:srgb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lue Highway Linocut" pitchFamily="2" charset="0"/>
              </a:rPr>
              <a:t>What God HAS Predestined</a:t>
            </a:r>
          </a:p>
        </p:txBody>
      </p:sp>
      <p:pic>
        <p:nvPicPr>
          <p:cNvPr id="5" name="Picture 4"/>
          <p:cNvPicPr>
            <a:picLocks noChangeAspect="1" noChangeArrowheads="1"/>
          </p:cNvPicPr>
          <p:nvPr/>
        </p:nvPicPr>
        <p:blipFill>
          <a:blip r:embed="rId3" cstate="print"/>
          <a:srcRect/>
          <a:stretch>
            <a:fillRect/>
          </a:stretch>
        </p:blipFill>
        <p:spPr bwMode="auto">
          <a:xfrm>
            <a:off x="4250533" y="1678545"/>
            <a:ext cx="4858819" cy="5179456"/>
          </a:xfrm>
          <a:prstGeom prst="rect">
            <a:avLst/>
          </a:prstGeom>
          <a:noFill/>
          <a:ln w="9525">
            <a:noFill/>
            <a:miter lim="800000"/>
            <a:headEnd/>
            <a:tailEnd/>
          </a:ln>
          <a:effectLst/>
        </p:spPr>
      </p:pic>
      <p:sp>
        <p:nvSpPr>
          <p:cNvPr id="7" name="Round Diagonal Corner Rectangle 6"/>
          <p:cNvSpPr/>
          <p:nvPr/>
        </p:nvSpPr>
        <p:spPr>
          <a:xfrm>
            <a:off x="178594" y="1678549"/>
            <a:ext cx="4071938" cy="5018721"/>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lIns="64277" tIns="32139" rIns="64277" bIns="32139" rtlCol="0" anchor="ctr"/>
          <a:lstStyle/>
          <a:p>
            <a:pPr algn="ctr"/>
            <a:endParaRPr lang="en-US">
              <a:solidFill>
                <a:prstClr val="white"/>
              </a:solidFill>
            </a:endParaRPr>
          </a:p>
        </p:txBody>
      </p:sp>
      <p:sp>
        <p:nvSpPr>
          <p:cNvPr id="8" name="TextBox 7"/>
          <p:cNvSpPr txBox="1"/>
          <p:nvPr/>
        </p:nvSpPr>
        <p:spPr>
          <a:xfrm>
            <a:off x="366996" y="1875236"/>
            <a:ext cx="3776380" cy="1504017"/>
          </a:xfrm>
          <a:prstGeom prst="rect">
            <a:avLst/>
          </a:prstGeom>
          <a:noFill/>
        </p:spPr>
        <p:txBody>
          <a:bodyPr wrap="square" lIns="64277" tIns="32139" rIns="64277" bIns="32139" rtlCol="0">
            <a:spAutoFit/>
          </a:bodyPr>
          <a:lstStyle/>
          <a:p>
            <a:pPr marL="401739" indent="-401739">
              <a:spcAft>
                <a:spcPts val="422"/>
              </a:spcAft>
              <a:buClr>
                <a:srgbClr val="972109"/>
              </a:buClr>
              <a:buFont typeface="Wingdings 2" pitchFamily="18" charset="2"/>
              <a:buChar char="ö"/>
            </a:pPr>
            <a:r>
              <a:rPr lang="en-US" sz="2200" dirty="0">
                <a:solidFill>
                  <a:srgbClr val="000000"/>
                </a:solidFill>
                <a:effectLst>
                  <a:outerShdw blurRad="60007" dist="310007" dir="7680000" sy="30000" kx="1300200" algn="ctr" rotWithShape="0">
                    <a:prstClr val="black">
                      <a:alpha val="32000"/>
                    </a:prstClr>
                  </a:outerShdw>
                </a:effectLst>
              </a:rPr>
              <a:t>That Jesus would die . . .</a:t>
            </a:r>
          </a:p>
          <a:p>
            <a:pPr marL="401739" indent="-401739">
              <a:spcAft>
                <a:spcPts val="422"/>
              </a:spcAft>
              <a:buClr>
                <a:srgbClr val="972109"/>
              </a:buClr>
              <a:buFont typeface="Wingdings 2" pitchFamily="18" charset="2"/>
              <a:buChar char="ö"/>
            </a:pPr>
            <a:r>
              <a:rPr lang="en-US" sz="2200" dirty="0">
                <a:solidFill>
                  <a:srgbClr val="000000"/>
                </a:solidFill>
                <a:effectLst>
                  <a:outerShdw blurRad="60007" dist="310007" dir="7680000" sy="30000" kx="1300200" algn="ctr" rotWithShape="0">
                    <a:prstClr val="black">
                      <a:alpha val="32000"/>
                    </a:prstClr>
                  </a:outerShdw>
                </a:effectLst>
              </a:rPr>
              <a:t>That His children will be conformed to the image of Jesus.</a:t>
            </a:r>
          </a:p>
        </p:txBody>
      </p:sp>
      <p:sp>
        <p:nvSpPr>
          <p:cNvPr id="9" name="Rectangle 8"/>
          <p:cNvSpPr/>
          <p:nvPr/>
        </p:nvSpPr>
        <p:spPr>
          <a:xfrm>
            <a:off x="4800600" y="2089549"/>
            <a:ext cx="3694508" cy="3450448"/>
          </a:xfrm>
          <a:prstGeom prst="rect">
            <a:avLst/>
          </a:prstGeom>
        </p:spPr>
        <p:txBody>
          <a:bodyPr wrap="square" lIns="64277" tIns="32139" rIns="64277" bIns="32139">
            <a:spAutoFit/>
          </a:bodyPr>
          <a:lstStyle/>
          <a:p>
            <a:pPr algn="ctr"/>
            <a:r>
              <a:rPr lang="en-US" sz="2000" b="1" dirty="0">
                <a:solidFill>
                  <a:prstClr val="black"/>
                </a:solidFill>
                <a:effectLst>
                  <a:outerShdw blurRad="60007" dist="310007" dir="7680000" sy="30000" kx="1300200" algn="ctr" rotWithShape="0">
                    <a:prstClr val="black">
                      <a:alpha val="32000"/>
                    </a:prstClr>
                  </a:outerShdw>
                </a:effectLst>
              </a:rPr>
              <a:t>Romans 8:29-30 (NKJV) </a:t>
            </a:r>
            <a:r>
              <a:rPr lang="en-US" sz="2000" dirty="0">
                <a:solidFill>
                  <a:prstClr val="black"/>
                </a:solidFill>
                <a:effectLst>
                  <a:outerShdw blurRad="60007" dist="310007" dir="7680000" sy="30000" kx="1300200" algn="ctr" rotWithShape="0">
                    <a:prstClr val="black">
                      <a:alpha val="32000"/>
                    </a:prstClr>
                  </a:outerShdw>
                </a:effectLst>
              </a:rPr>
              <a:t/>
            </a:r>
            <a:br>
              <a:rPr lang="en-US" sz="2000" dirty="0">
                <a:solidFill>
                  <a:prstClr val="black"/>
                </a:solidFill>
                <a:effectLst>
                  <a:outerShdw blurRad="60007" dist="310007" dir="7680000" sy="30000" kx="1300200" algn="ctr" rotWithShape="0">
                    <a:prstClr val="black">
                      <a:alpha val="32000"/>
                    </a:prstClr>
                  </a:outerShdw>
                </a:effectLst>
              </a:rPr>
            </a:br>
            <a:r>
              <a:rPr lang="en-US" sz="2000" baseline="30000" dirty="0">
                <a:solidFill>
                  <a:prstClr val="black"/>
                </a:solidFill>
                <a:effectLst>
                  <a:outerShdw blurRad="60007" dist="310007" dir="7680000" sy="30000" kx="1300200" algn="ctr" rotWithShape="0">
                    <a:prstClr val="black">
                      <a:alpha val="32000"/>
                    </a:prstClr>
                  </a:outerShdw>
                </a:effectLst>
              </a:rPr>
              <a:t>29 </a:t>
            </a:r>
            <a:r>
              <a:rPr lang="en-US" sz="2000" dirty="0">
                <a:solidFill>
                  <a:prstClr val="black"/>
                </a:solidFill>
                <a:effectLst>
                  <a:outerShdw blurRad="60007" dist="310007" dir="7680000" sy="30000" kx="1300200" algn="ctr" rotWithShape="0">
                    <a:prstClr val="black">
                      <a:alpha val="32000"/>
                    </a:prstClr>
                  </a:outerShdw>
                </a:effectLst>
              </a:rPr>
              <a:t>For whom He foreknew, He also predestined </a:t>
            </a:r>
            <a:r>
              <a:rPr lang="en-US" sz="2000" i="1" dirty="0">
                <a:solidFill>
                  <a:prstClr val="black"/>
                </a:solidFill>
                <a:effectLst>
                  <a:outerShdw blurRad="60007" dist="310007" dir="7680000" sy="30000" kx="1300200" algn="ctr" rotWithShape="0">
                    <a:prstClr val="black">
                      <a:alpha val="32000"/>
                    </a:prstClr>
                  </a:outerShdw>
                </a:effectLst>
              </a:rPr>
              <a:t>to be</a:t>
            </a:r>
            <a:r>
              <a:rPr lang="en-US" sz="2000" dirty="0">
                <a:solidFill>
                  <a:prstClr val="black"/>
                </a:solidFill>
                <a:effectLst>
                  <a:outerShdw blurRad="60007" dist="310007" dir="7680000" sy="30000" kx="1300200" algn="ctr" rotWithShape="0">
                    <a:prstClr val="black">
                      <a:alpha val="32000"/>
                    </a:prstClr>
                  </a:outerShdw>
                </a:effectLst>
              </a:rPr>
              <a:t> conformed to the image of His Son, that He might be the firstborn among many brethren. </a:t>
            </a:r>
            <a:r>
              <a:rPr lang="en-US" sz="2000" baseline="30000" dirty="0">
                <a:solidFill>
                  <a:prstClr val="black"/>
                </a:solidFill>
                <a:effectLst>
                  <a:outerShdw blurRad="60007" dist="310007" dir="7680000" sy="30000" kx="1300200" algn="ctr" rotWithShape="0">
                    <a:prstClr val="black">
                      <a:alpha val="32000"/>
                    </a:prstClr>
                  </a:outerShdw>
                </a:effectLst>
              </a:rPr>
              <a:t>30 </a:t>
            </a:r>
            <a:r>
              <a:rPr lang="en-US" sz="2000" dirty="0">
                <a:solidFill>
                  <a:prstClr val="black"/>
                </a:solidFill>
                <a:effectLst>
                  <a:outerShdw blurRad="60007" dist="310007" dir="7680000" sy="30000" kx="1300200" algn="ctr" rotWithShape="0">
                    <a:prstClr val="black">
                      <a:alpha val="32000"/>
                    </a:prstClr>
                  </a:outerShdw>
                </a:effectLst>
              </a:rPr>
              <a:t>Moreover whom He predestined, these He also called; whom He called, these He also justified; and whom He justified, these He also glorified. </a:t>
            </a:r>
          </a:p>
        </p:txBody>
      </p:sp>
      <p:sp>
        <p:nvSpPr>
          <p:cNvPr id="10" name="Rectangle 9"/>
          <p:cNvSpPr/>
          <p:nvPr/>
        </p:nvSpPr>
        <p:spPr>
          <a:xfrm>
            <a:off x="0" y="964407"/>
            <a:ext cx="9117898" cy="714138"/>
          </a:xfrm>
          <a:prstGeom prst="rect">
            <a:avLst/>
          </a:prstGeom>
        </p:spPr>
        <p:txBody>
          <a:bodyPr wrap="square" lIns="64277" tIns="32139" rIns="64277" bIns="32139">
            <a:spAutoFit/>
          </a:bodyPr>
          <a:lstStyle/>
          <a:p>
            <a:pPr algn="ctr"/>
            <a:r>
              <a:rPr lang="en-US" sz="4200" dirty="0">
                <a:ln w="18415" cmpd="sng">
                  <a:solidFill>
                    <a:srgbClr val="895D1D">
                      <a:lumMod val="60000"/>
                      <a:lumOff val="40000"/>
                    </a:srgbClr>
                  </a:solidFill>
                  <a:prstDash val="solid"/>
                </a:ln>
                <a:solidFill>
                  <a:srgbClr val="FFFFFF"/>
                </a:solidFill>
                <a:effectLst>
                  <a:outerShdw blurRad="63500" dir="3600000" algn="tl" rotWithShape="0">
                    <a:srgbClr val="000000">
                      <a:alpha val="70000"/>
                    </a:srgbClr>
                  </a:outerShdw>
                </a:effectLst>
                <a:latin typeface="Pythagoras" pitchFamily="2" charset="0"/>
              </a:rPr>
              <a:t>God Determined Before Time:</a:t>
            </a:r>
          </a:p>
        </p:txBody>
      </p:sp>
    </p:spTree>
    <p:extLst>
      <p:ext uri="{BB962C8B-B14F-4D97-AF65-F5344CB8AC3E}">
        <p14:creationId xmlns:p14="http://schemas.microsoft.com/office/powerpoint/2010/main" val="404047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D8736A-DAF6-4F9E-88E5-D6E9D03C5E73}" type="slidenum">
              <a:rPr lang="en-US" smtClean="0"/>
              <a:pPr/>
              <a:t>8</a:t>
            </a:fld>
            <a:endParaRPr lang="en-US"/>
          </a:p>
        </p:txBody>
      </p:sp>
      <p:sp>
        <p:nvSpPr>
          <p:cNvPr id="4" name="TextBox 3"/>
          <p:cNvSpPr txBox="1"/>
          <p:nvPr/>
        </p:nvSpPr>
        <p:spPr>
          <a:xfrm>
            <a:off x="371804" y="2"/>
            <a:ext cx="8484822" cy="1103667"/>
          </a:xfrm>
          <a:prstGeom prst="rect">
            <a:avLst/>
          </a:prstGeom>
          <a:noFill/>
        </p:spPr>
        <p:txBody>
          <a:bodyPr wrap="square" lIns="64277" tIns="32139" rIns="64277" bIns="32139"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700" b="1" dirty="0">
                <a:ln w="11430"/>
                <a:solidFill>
                  <a:srgbClr val="895D1D">
                    <a:lumMod val="40000"/>
                    <a:lumOff val="60000"/>
                  </a:srgb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lue Highway Linocut" pitchFamily="2" charset="0"/>
              </a:rPr>
              <a:t>What God HAS Predestined</a:t>
            </a:r>
          </a:p>
        </p:txBody>
      </p:sp>
      <p:pic>
        <p:nvPicPr>
          <p:cNvPr id="5" name="Picture 4"/>
          <p:cNvPicPr>
            <a:picLocks noChangeAspect="1" noChangeArrowheads="1"/>
          </p:cNvPicPr>
          <p:nvPr/>
        </p:nvPicPr>
        <p:blipFill>
          <a:blip r:embed="rId3" cstate="print"/>
          <a:srcRect/>
          <a:stretch>
            <a:fillRect/>
          </a:stretch>
        </p:blipFill>
        <p:spPr bwMode="auto">
          <a:xfrm>
            <a:off x="4250533" y="1678545"/>
            <a:ext cx="4858819" cy="5179456"/>
          </a:xfrm>
          <a:prstGeom prst="rect">
            <a:avLst/>
          </a:prstGeom>
          <a:noFill/>
          <a:ln w="9525">
            <a:noFill/>
            <a:miter lim="800000"/>
            <a:headEnd/>
            <a:tailEnd/>
          </a:ln>
          <a:effectLst/>
        </p:spPr>
      </p:pic>
      <p:sp>
        <p:nvSpPr>
          <p:cNvPr id="7" name="Round Diagonal Corner Rectangle 6"/>
          <p:cNvSpPr/>
          <p:nvPr/>
        </p:nvSpPr>
        <p:spPr>
          <a:xfrm>
            <a:off x="178594" y="1678549"/>
            <a:ext cx="4071938" cy="5018721"/>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lIns="64277" tIns="32139" rIns="64277" bIns="32139" rtlCol="0" anchor="ctr"/>
          <a:lstStyle/>
          <a:p>
            <a:pPr algn="ctr"/>
            <a:endParaRPr lang="en-US">
              <a:solidFill>
                <a:prstClr val="white"/>
              </a:solidFill>
            </a:endParaRPr>
          </a:p>
        </p:txBody>
      </p:sp>
      <p:sp>
        <p:nvSpPr>
          <p:cNvPr id="8" name="TextBox 7"/>
          <p:cNvSpPr txBox="1"/>
          <p:nvPr/>
        </p:nvSpPr>
        <p:spPr>
          <a:xfrm>
            <a:off x="366996" y="1875239"/>
            <a:ext cx="3776380" cy="2596865"/>
          </a:xfrm>
          <a:prstGeom prst="rect">
            <a:avLst/>
          </a:prstGeom>
          <a:noFill/>
        </p:spPr>
        <p:txBody>
          <a:bodyPr wrap="square" lIns="64277" tIns="32139" rIns="64277" bIns="32139" rtlCol="0">
            <a:spAutoFit/>
          </a:bodyPr>
          <a:lstStyle/>
          <a:p>
            <a:pPr marL="401739" indent="-401739">
              <a:spcAft>
                <a:spcPts val="422"/>
              </a:spcAft>
              <a:buClr>
                <a:srgbClr val="972109"/>
              </a:buClr>
              <a:buFont typeface="Wingdings 2" pitchFamily="18" charset="2"/>
              <a:buChar char="ö"/>
            </a:pPr>
            <a:r>
              <a:rPr lang="en-US" sz="2200" dirty="0">
                <a:solidFill>
                  <a:srgbClr val="000000"/>
                </a:solidFill>
                <a:effectLst>
                  <a:outerShdw blurRad="60007" dist="310007" dir="7680000" sy="30000" kx="1300200" algn="ctr" rotWithShape="0">
                    <a:prstClr val="black">
                      <a:alpha val="32000"/>
                    </a:prstClr>
                  </a:outerShdw>
                </a:effectLst>
              </a:rPr>
              <a:t>That Jesus would die . . .</a:t>
            </a:r>
          </a:p>
          <a:p>
            <a:pPr marL="401739" indent="-401739">
              <a:spcAft>
                <a:spcPts val="422"/>
              </a:spcAft>
              <a:buClr>
                <a:srgbClr val="972109"/>
              </a:buClr>
              <a:buFont typeface="Wingdings 2" pitchFamily="18" charset="2"/>
              <a:buChar char="ö"/>
            </a:pPr>
            <a:r>
              <a:rPr lang="en-US" sz="2200" dirty="0">
                <a:solidFill>
                  <a:srgbClr val="000000"/>
                </a:solidFill>
                <a:effectLst>
                  <a:outerShdw blurRad="60007" dist="310007" dir="7680000" sy="30000" kx="1300200" algn="ctr" rotWithShape="0">
                    <a:prstClr val="black">
                      <a:alpha val="32000"/>
                    </a:prstClr>
                  </a:outerShdw>
                </a:effectLst>
              </a:rPr>
              <a:t>That His children will be conformed to the image of Jesus.</a:t>
            </a:r>
          </a:p>
          <a:p>
            <a:pPr marL="401739" indent="-401739">
              <a:spcAft>
                <a:spcPts val="422"/>
              </a:spcAft>
              <a:buClr>
                <a:srgbClr val="972109"/>
              </a:buClr>
              <a:buFont typeface="Wingdings 2" pitchFamily="18" charset="2"/>
              <a:buChar char="ö"/>
            </a:pPr>
            <a:r>
              <a:rPr lang="en-US" sz="2200" dirty="0">
                <a:solidFill>
                  <a:srgbClr val="000000"/>
                </a:solidFill>
                <a:effectLst>
                  <a:outerShdw blurRad="60007" dist="310007" dir="7680000" sy="30000" kx="1300200" algn="ctr" rotWithShape="0">
                    <a:prstClr val="black">
                      <a:alpha val="32000"/>
                    </a:prstClr>
                  </a:outerShdw>
                </a:effectLst>
              </a:rPr>
              <a:t>That the Gospel of Christ would be a mystery until He chose to reveal it.</a:t>
            </a:r>
          </a:p>
        </p:txBody>
      </p:sp>
      <p:sp>
        <p:nvSpPr>
          <p:cNvPr id="6" name="Rectangle 5"/>
          <p:cNvSpPr/>
          <p:nvPr/>
        </p:nvSpPr>
        <p:spPr>
          <a:xfrm>
            <a:off x="4839891" y="2230236"/>
            <a:ext cx="3607594" cy="3142671"/>
          </a:xfrm>
          <a:prstGeom prst="rect">
            <a:avLst/>
          </a:prstGeom>
        </p:spPr>
        <p:txBody>
          <a:bodyPr wrap="square" lIns="64277" tIns="32139" rIns="64277" bIns="32139">
            <a:spAutoFit/>
          </a:bodyPr>
          <a:lstStyle/>
          <a:p>
            <a:pPr algn="ctr"/>
            <a:r>
              <a:rPr lang="en-US" sz="2500" b="1" dirty="0">
                <a:solidFill>
                  <a:prstClr val="black"/>
                </a:solidFill>
                <a:effectLst>
                  <a:outerShdw blurRad="60007" dist="310007" dir="7680000" sy="30000" kx="1300200" algn="ctr" rotWithShape="0">
                    <a:prstClr val="black">
                      <a:alpha val="32000"/>
                    </a:prstClr>
                  </a:outerShdw>
                </a:effectLst>
              </a:rPr>
              <a:t>1 Corinthians 2:7 (NKJV) </a:t>
            </a:r>
            <a:r>
              <a:rPr lang="en-US" sz="2500" dirty="0">
                <a:solidFill>
                  <a:prstClr val="black"/>
                </a:solidFill>
                <a:effectLst>
                  <a:outerShdw blurRad="60007" dist="310007" dir="7680000" sy="30000" kx="1300200" algn="ctr" rotWithShape="0">
                    <a:prstClr val="black">
                      <a:alpha val="32000"/>
                    </a:prstClr>
                  </a:outerShdw>
                </a:effectLst>
              </a:rPr>
              <a:t/>
            </a:r>
            <a:br>
              <a:rPr lang="en-US" sz="2500" dirty="0">
                <a:solidFill>
                  <a:prstClr val="black"/>
                </a:solidFill>
                <a:effectLst>
                  <a:outerShdw blurRad="60007" dist="310007" dir="7680000" sy="30000" kx="1300200" algn="ctr" rotWithShape="0">
                    <a:prstClr val="black">
                      <a:alpha val="32000"/>
                    </a:prstClr>
                  </a:outerShdw>
                </a:effectLst>
              </a:rPr>
            </a:br>
            <a:r>
              <a:rPr lang="en-US" sz="2500" baseline="30000" dirty="0">
                <a:solidFill>
                  <a:prstClr val="black"/>
                </a:solidFill>
                <a:effectLst>
                  <a:outerShdw blurRad="60007" dist="310007" dir="7680000" sy="30000" kx="1300200" algn="ctr" rotWithShape="0">
                    <a:prstClr val="black">
                      <a:alpha val="32000"/>
                    </a:prstClr>
                  </a:outerShdw>
                </a:effectLst>
              </a:rPr>
              <a:t>7 </a:t>
            </a:r>
            <a:r>
              <a:rPr lang="en-US" sz="2500" dirty="0">
                <a:solidFill>
                  <a:prstClr val="black"/>
                </a:solidFill>
                <a:effectLst>
                  <a:outerShdw blurRad="60007" dist="310007" dir="7680000" sy="30000" kx="1300200" algn="ctr" rotWithShape="0">
                    <a:prstClr val="black">
                      <a:alpha val="32000"/>
                    </a:prstClr>
                  </a:outerShdw>
                </a:effectLst>
              </a:rPr>
              <a:t>But we speak the wisdom of God in a mystery, the hidden </a:t>
            </a:r>
            <a:r>
              <a:rPr lang="en-US" sz="2500" i="1" dirty="0">
                <a:solidFill>
                  <a:prstClr val="black"/>
                </a:solidFill>
                <a:effectLst>
                  <a:outerShdw blurRad="60007" dist="310007" dir="7680000" sy="30000" kx="1300200" algn="ctr" rotWithShape="0">
                    <a:prstClr val="black">
                      <a:alpha val="32000"/>
                    </a:prstClr>
                  </a:outerShdw>
                </a:effectLst>
              </a:rPr>
              <a:t>wisdom</a:t>
            </a:r>
            <a:r>
              <a:rPr lang="en-US" sz="2500" dirty="0">
                <a:solidFill>
                  <a:prstClr val="black"/>
                </a:solidFill>
                <a:effectLst>
                  <a:outerShdw blurRad="60007" dist="310007" dir="7680000" sy="30000" kx="1300200" algn="ctr" rotWithShape="0">
                    <a:prstClr val="black">
                      <a:alpha val="32000"/>
                    </a:prstClr>
                  </a:outerShdw>
                </a:effectLst>
              </a:rPr>
              <a:t> which God ordained before the ages for our glory, </a:t>
            </a:r>
          </a:p>
        </p:txBody>
      </p:sp>
      <p:sp>
        <p:nvSpPr>
          <p:cNvPr id="9" name="Rectangle 8"/>
          <p:cNvSpPr/>
          <p:nvPr/>
        </p:nvSpPr>
        <p:spPr>
          <a:xfrm>
            <a:off x="0" y="964407"/>
            <a:ext cx="9117898" cy="714138"/>
          </a:xfrm>
          <a:prstGeom prst="rect">
            <a:avLst/>
          </a:prstGeom>
        </p:spPr>
        <p:txBody>
          <a:bodyPr wrap="square" lIns="64277" tIns="32139" rIns="64277" bIns="32139">
            <a:spAutoFit/>
          </a:bodyPr>
          <a:lstStyle/>
          <a:p>
            <a:pPr algn="ctr"/>
            <a:r>
              <a:rPr lang="en-US" sz="4200" dirty="0">
                <a:ln w="18415" cmpd="sng">
                  <a:solidFill>
                    <a:srgbClr val="895D1D">
                      <a:lumMod val="60000"/>
                      <a:lumOff val="40000"/>
                    </a:srgbClr>
                  </a:solidFill>
                  <a:prstDash val="solid"/>
                </a:ln>
                <a:solidFill>
                  <a:srgbClr val="FFFFFF"/>
                </a:solidFill>
                <a:effectLst>
                  <a:outerShdw blurRad="63500" dir="3600000" algn="tl" rotWithShape="0">
                    <a:srgbClr val="000000">
                      <a:alpha val="70000"/>
                    </a:srgbClr>
                  </a:outerShdw>
                </a:effectLst>
                <a:latin typeface="Pythagoras" pitchFamily="2" charset="0"/>
              </a:rPr>
              <a:t>God Determined Before Time:</a:t>
            </a:r>
          </a:p>
        </p:txBody>
      </p:sp>
    </p:spTree>
    <p:extLst>
      <p:ext uri="{BB962C8B-B14F-4D97-AF65-F5344CB8AC3E}">
        <p14:creationId xmlns:p14="http://schemas.microsoft.com/office/powerpoint/2010/main" val="209846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D8736A-DAF6-4F9E-88E5-D6E9D03C5E73}" type="slidenum">
              <a:rPr lang="en-US" smtClean="0"/>
              <a:pPr/>
              <a:t>9</a:t>
            </a:fld>
            <a:endParaRPr lang="en-US"/>
          </a:p>
        </p:txBody>
      </p:sp>
      <p:sp>
        <p:nvSpPr>
          <p:cNvPr id="4" name="TextBox 3"/>
          <p:cNvSpPr txBox="1"/>
          <p:nvPr/>
        </p:nvSpPr>
        <p:spPr>
          <a:xfrm>
            <a:off x="371804" y="2"/>
            <a:ext cx="8484822" cy="1103667"/>
          </a:xfrm>
          <a:prstGeom prst="rect">
            <a:avLst/>
          </a:prstGeom>
          <a:noFill/>
        </p:spPr>
        <p:txBody>
          <a:bodyPr wrap="square" lIns="64277" tIns="32139" rIns="64277" bIns="32139"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700" b="1" dirty="0">
                <a:ln w="11430"/>
                <a:solidFill>
                  <a:srgbClr val="895D1D">
                    <a:lumMod val="40000"/>
                    <a:lumOff val="60000"/>
                  </a:srgb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lue Highway Linocut" pitchFamily="2" charset="0"/>
              </a:rPr>
              <a:t>What God HAS Predestined</a:t>
            </a:r>
          </a:p>
        </p:txBody>
      </p:sp>
      <p:pic>
        <p:nvPicPr>
          <p:cNvPr id="5" name="Picture 4"/>
          <p:cNvPicPr>
            <a:picLocks noChangeAspect="1" noChangeArrowheads="1"/>
          </p:cNvPicPr>
          <p:nvPr/>
        </p:nvPicPr>
        <p:blipFill>
          <a:blip r:embed="rId3" cstate="print"/>
          <a:srcRect/>
          <a:stretch>
            <a:fillRect/>
          </a:stretch>
        </p:blipFill>
        <p:spPr bwMode="auto">
          <a:xfrm>
            <a:off x="4250533" y="1678545"/>
            <a:ext cx="4858819" cy="5179456"/>
          </a:xfrm>
          <a:prstGeom prst="rect">
            <a:avLst/>
          </a:prstGeom>
          <a:noFill/>
          <a:ln w="9525">
            <a:noFill/>
            <a:miter lim="800000"/>
            <a:headEnd/>
            <a:tailEnd/>
          </a:ln>
          <a:effectLst/>
        </p:spPr>
      </p:pic>
      <p:sp>
        <p:nvSpPr>
          <p:cNvPr id="7" name="Round Diagonal Corner Rectangle 6"/>
          <p:cNvSpPr/>
          <p:nvPr/>
        </p:nvSpPr>
        <p:spPr>
          <a:xfrm>
            <a:off x="178594" y="1678549"/>
            <a:ext cx="4071938" cy="5018721"/>
          </a:xfrm>
          <a:prstGeom prst="round2Diag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lIns="64277" tIns="32139" rIns="64277" bIns="32139" rtlCol="0" anchor="ctr"/>
          <a:lstStyle/>
          <a:p>
            <a:pPr algn="ctr"/>
            <a:endParaRPr lang="en-US">
              <a:solidFill>
                <a:prstClr val="white"/>
              </a:solidFill>
            </a:endParaRPr>
          </a:p>
        </p:txBody>
      </p:sp>
      <p:sp>
        <p:nvSpPr>
          <p:cNvPr id="8" name="TextBox 7"/>
          <p:cNvSpPr txBox="1"/>
          <p:nvPr/>
        </p:nvSpPr>
        <p:spPr>
          <a:xfrm>
            <a:off x="366996" y="1875234"/>
            <a:ext cx="3776380" cy="3689712"/>
          </a:xfrm>
          <a:prstGeom prst="rect">
            <a:avLst/>
          </a:prstGeom>
          <a:noFill/>
        </p:spPr>
        <p:txBody>
          <a:bodyPr wrap="square" lIns="64277" tIns="32139" rIns="64277" bIns="32139" rtlCol="0">
            <a:spAutoFit/>
          </a:bodyPr>
          <a:lstStyle/>
          <a:p>
            <a:pPr marL="401739" indent="-401739">
              <a:spcAft>
                <a:spcPts val="422"/>
              </a:spcAft>
              <a:buClr>
                <a:srgbClr val="972109"/>
              </a:buClr>
              <a:buFont typeface="Wingdings 2" pitchFamily="18" charset="2"/>
              <a:buChar char="ö"/>
            </a:pPr>
            <a:r>
              <a:rPr lang="en-US" sz="2200" dirty="0">
                <a:solidFill>
                  <a:srgbClr val="000000"/>
                </a:solidFill>
                <a:effectLst>
                  <a:outerShdw blurRad="60007" dist="310007" dir="7680000" sy="30000" kx="1300200" algn="ctr" rotWithShape="0">
                    <a:prstClr val="black">
                      <a:alpha val="32000"/>
                    </a:prstClr>
                  </a:outerShdw>
                </a:effectLst>
              </a:rPr>
              <a:t>That Jesus would die . . .</a:t>
            </a:r>
          </a:p>
          <a:p>
            <a:pPr marL="401739" indent="-401739">
              <a:spcAft>
                <a:spcPts val="422"/>
              </a:spcAft>
              <a:buClr>
                <a:srgbClr val="972109"/>
              </a:buClr>
              <a:buFont typeface="Wingdings 2" pitchFamily="18" charset="2"/>
              <a:buChar char="ö"/>
            </a:pPr>
            <a:r>
              <a:rPr lang="en-US" sz="2200" dirty="0">
                <a:solidFill>
                  <a:srgbClr val="000000"/>
                </a:solidFill>
                <a:effectLst>
                  <a:outerShdw blurRad="60007" dist="310007" dir="7680000" sy="30000" kx="1300200" algn="ctr" rotWithShape="0">
                    <a:prstClr val="black">
                      <a:alpha val="32000"/>
                    </a:prstClr>
                  </a:outerShdw>
                </a:effectLst>
              </a:rPr>
              <a:t>That His children will be conformed to the image of Jesus.</a:t>
            </a:r>
          </a:p>
          <a:p>
            <a:pPr marL="401739" indent="-401739">
              <a:spcAft>
                <a:spcPts val="422"/>
              </a:spcAft>
              <a:buClr>
                <a:srgbClr val="972109"/>
              </a:buClr>
              <a:buFont typeface="Wingdings 2" pitchFamily="18" charset="2"/>
              <a:buChar char="ö"/>
            </a:pPr>
            <a:r>
              <a:rPr lang="en-US" sz="2200" dirty="0">
                <a:solidFill>
                  <a:srgbClr val="000000"/>
                </a:solidFill>
                <a:effectLst>
                  <a:outerShdw blurRad="60007" dist="310007" dir="7680000" sy="30000" kx="1300200" algn="ctr" rotWithShape="0">
                    <a:prstClr val="black">
                      <a:alpha val="32000"/>
                    </a:prstClr>
                  </a:outerShdw>
                </a:effectLst>
              </a:rPr>
              <a:t>That the Gospel of Christ would be a mystery until He chose to reveal it.</a:t>
            </a:r>
          </a:p>
          <a:p>
            <a:pPr marL="401739" indent="-401739">
              <a:spcAft>
                <a:spcPts val="422"/>
              </a:spcAft>
              <a:buClr>
                <a:srgbClr val="972109"/>
              </a:buClr>
              <a:buFont typeface="Wingdings 2" pitchFamily="18" charset="2"/>
              <a:buChar char="ö"/>
            </a:pPr>
            <a:r>
              <a:rPr lang="en-US" sz="2200" dirty="0">
                <a:solidFill>
                  <a:srgbClr val="000000"/>
                </a:solidFill>
                <a:effectLst>
                  <a:outerShdw blurRad="60007" dist="310007" dir="7680000" sy="30000" kx="1300200" algn="ctr" rotWithShape="0">
                    <a:prstClr val="black">
                      <a:alpha val="32000"/>
                    </a:prstClr>
                  </a:outerShdw>
                </a:effectLst>
              </a:rPr>
              <a:t>That believers in Christ Jesus would be adopted as God's very own children.</a:t>
            </a:r>
          </a:p>
        </p:txBody>
      </p:sp>
      <p:sp>
        <p:nvSpPr>
          <p:cNvPr id="9" name="Rectangle 8"/>
          <p:cNvSpPr/>
          <p:nvPr/>
        </p:nvSpPr>
        <p:spPr>
          <a:xfrm>
            <a:off x="4839891" y="2123080"/>
            <a:ext cx="3607594" cy="3181159"/>
          </a:xfrm>
          <a:prstGeom prst="rect">
            <a:avLst/>
          </a:prstGeom>
        </p:spPr>
        <p:txBody>
          <a:bodyPr wrap="square" lIns="64277" tIns="32139" rIns="64277" bIns="32139">
            <a:spAutoFit/>
          </a:bodyPr>
          <a:lstStyle/>
          <a:p>
            <a:pPr algn="ctr"/>
            <a:r>
              <a:rPr lang="en-US" sz="2200" b="1" dirty="0">
                <a:solidFill>
                  <a:prstClr val="black"/>
                </a:solidFill>
                <a:effectLst>
                  <a:outerShdw blurRad="60007" dist="310007" dir="7680000" sy="30000" kx="1300200" algn="ctr" rotWithShape="0">
                    <a:prstClr val="black">
                      <a:alpha val="32000"/>
                    </a:prstClr>
                  </a:outerShdw>
                </a:effectLst>
              </a:rPr>
              <a:t>Ephesians 1:5-6 (NKJV) </a:t>
            </a:r>
            <a:r>
              <a:rPr lang="en-US" sz="2200" dirty="0">
                <a:solidFill>
                  <a:prstClr val="black"/>
                </a:solidFill>
                <a:effectLst>
                  <a:outerShdw blurRad="60007" dist="310007" dir="7680000" sy="30000" kx="1300200" algn="ctr" rotWithShape="0">
                    <a:prstClr val="black">
                      <a:alpha val="32000"/>
                    </a:prstClr>
                  </a:outerShdw>
                </a:effectLst>
              </a:rPr>
              <a:t/>
            </a:r>
            <a:br>
              <a:rPr lang="en-US" sz="2200" dirty="0">
                <a:solidFill>
                  <a:prstClr val="black"/>
                </a:solidFill>
                <a:effectLst>
                  <a:outerShdw blurRad="60007" dist="310007" dir="7680000" sy="30000" kx="1300200" algn="ctr" rotWithShape="0">
                    <a:prstClr val="black">
                      <a:alpha val="32000"/>
                    </a:prstClr>
                  </a:outerShdw>
                </a:effectLst>
              </a:rPr>
            </a:br>
            <a:r>
              <a:rPr lang="en-US" sz="2200" baseline="30000" dirty="0">
                <a:solidFill>
                  <a:prstClr val="black"/>
                </a:solidFill>
                <a:effectLst>
                  <a:outerShdw blurRad="60007" dist="310007" dir="7680000" sy="30000" kx="1300200" algn="ctr" rotWithShape="0">
                    <a:prstClr val="black">
                      <a:alpha val="32000"/>
                    </a:prstClr>
                  </a:outerShdw>
                </a:effectLst>
              </a:rPr>
              <a:t>5 </a:t>
            </a:r>
            <a:r>
              <a:rPr lang="en-US" sz="2200" dirty="0">
                <a:solidFill>
                  <a:prstClr val="black"/>
                </a:solidFill>
                <a:effectLst>
                  <a:outerShdw blurRad="60007" dist="310007" dir="7680000" sy="30000" kx="1300200" algn="ctr" rotWithShape="0">
                    <a:prstClr val="black">
                      <a:alpha val="32000"/>
                    </a:prstClr>
                  </a:outerShdw>
                </a:effectLst>
              </a:rPr>
              <a:t>having predestined us to adoption as sons by Jesus Christ to Himself, according to the good pleasure of His will, </a:t>
            </a:r>
            <a:r>
              <a:rPr lang="en-US" sz="2200" baseline="30000" dirty="0">
                <a:solidFill>
                  <a:prstClr val="black"/>
                </a:solidFill>
                <a:effectLst>
                  <a:outerShdw blurRad="60007" dist="310007" dir="7680000" sy="30000" kx="1300200" algn="ctr" rotWithShape="0">
                    <a:prstClr val="black">
                      <a:alpha val="32000"/>
                    </a:prstClr>
                  </a:outerShdw>
                </a:effectLst>
              </a:rPr>
              <a:t>6 </a:t>
            </a:r>
            <a:r>
              <a:rPr lang="en-US" sz="2200" dirty="0">
                <a:solidFill>
                  <a:prstClr val="black"/>
                </a:solidFill>
                <a:effectLst>
                  <a:outerShdw blurRad="60007" dist="310007" dir="7680000" sy="30000" kx="1300200" algn="ctr" rotWithShape="0">
                    <a:prstClr val="black">
                      <a:alpha val="32000"/>
                    </a:prstClr>
                  </a:outerShdw>
                </a:effectLst>
              </a:rPr>
              <a:t>to the praise of the glory of His grace, by which He has made us accepted in the Beloved. </a:t>
            </a:r>
          </a:p>
        </p:txBody>
      </p:sp>
      <p:sp>
        <p:nvSpPr>
          <p:cNvPr id="10" name="Rectangle 9"/>
          <p:cNvSpPr/>
          <p:nvPr/>
        </p:nvSpPr>
        <p:spPr>
          <a:xfrm>
            <a:off x="0" y="964407"/>
            <a:ext cx="9117898" cy="714138"/>
          </a:xfrm>
          <a:prstGeom prst="rect">
            <a:avLst/>
          </a:prstGeom>
        </p:spPr>
        <p:txBody>
          <a:bodyPr wrap="square" lIns="64277" tIns="32139" rIns="64277" bIns="32139">
            <a:spAutoFit/>
          </a:bodyPr>
          <a:lstStyle/>
          <a:p>
            <a:pPr algn="ctr"/>
            <a:r>
              <a:rPr lang="en-US" sz="4200" dirty="0">
                <a:ln w="18415" cmpd="sng">
                  <a:solidFill>
                    <a:srgbClr val="895D1D">
                      <a:lumMod val="60000"/>
                      <a:lumOff val="40000"/>
                    </a:srgbClr>
                  </a:solidFill>
                  <a:prstDash val="solid"/>
                </a:ln>
                <a:solidFill>
                  <a:srgbClr val="FFFFFF"/>
                </a:solidFill>
                <a:effectLst>
                  <a:outerShdw blurRad="63500" dir="3600000" algn="tl" rotWithShape="0">
                    <a:srgbClr val="000000">
                      <a:alpha val="70000"/>
                    </a:srgbClr>
                  </a:outerShdw>
                </a:effectLst>
                <a:latin typeface="Pythagoras" pitchFamily="2" charset="0"/>
              </a:rPr>
              <a:t>God Determined Before Time:</a:t>
            </a:r>
          </a:p>
        </p:txBody>
      </p:sp>
    </p:spTree>
    <p:extLst>
      <p:ext uri="{BB962C8B-B14F-4D97-AF65-F5344CB8AC3E}">
        <p14:creationId xmlns:p14="http://schemas.microsoft.com/office/powerpoint/2010/main" val="150095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1">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00B0F0"/>
      </a:hlink>
      <a:folHlink>
        <a:srgbClr val="B2B2B2"/>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2806</TotalTime>
  <Words>3266</Words>
  <Application>Microsoft Office PowerPoint</Application>
  <PresentationFormat>On-screen Show (4:3)</PresentationFormat>
  <Paragraphs>319</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13</cp:revision>
  <dcterms:created xsi:type="dcterms:W3CDTF">2010-11-09T20:30:21Z</dcterms:created>
  <dcterms:modified xsi:type="dcterms:W3CDTF">2010-11-17T22:21:03Z</dcterms:modified>
</cp:coreProperties>
</file>