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80" r:id="rId3"/>
    <p:sldId id="269" r:id="rId4"/>
    <p:sldId id="270" r:id="rId5"/>
    <p:sldId id="271" r:id="rId6"/>
    <p:sldId id="272" r:id="rId7"/>
    <p:sldId id="265" r:id="rId8"/>
    <p:sldId id="266" r:id="rId9"/>
    <p:sldId id="267" r:id="rId10"/>
    <p:sldId id="268" r:id="rId11"/>
    <p:sldId id="274" r:id="rId12"/>
    <p:sldId id="276" r:id="rId13"/>
    <p:sldId id="275" r:id="rId14"/>
    <p:sldId id="278" r:id="rId15"/>
    <p:sldId id="279" r:id="rId16"/>
    <p:sldId id="281" r:id="rId17"/>
    <p:sldId id="282" r:id="rId18"/>
    <p:sldId id="283" r:id="rId19"/>
    <p:sldId id="286" r:id="rId20"/>
    <p:sldId id="284" r:id="rId21"/>
    <p:sldId id="273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FFFFF" mc:Ignorable=""/>
    <a:srgbClr xmlns:mc="http://schemas.openxmlformats.org/markup-compatibility/2006" xmlns:a14="http://schemas.microsoft.com/office/drawing/2010/main" val="FFCC66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49:43.7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3595 6334,'72'0,"-1"0,-23 0,-1 0,-23-24,24 24,-48 0,24 0,-24 0,23 0,1 0,-24 0,24 0,24 0,-48 0,47 0,-47 0,24 0,-24 0,48 0,-24 0,-1 0,1 0,0 0,0 0,0 0,-24 24,47-24,-47 0,24 0,-24 0,48 0,-48 0,24 0,-24 0,47 0,-47 0,48 0,-24 0,-24 24,47-24,-47 0,0 0,24 0,24 0,47 0,24 0,24 0,0 0,-72 0,1 0,-25 0,-23 0,0 0,23 0,-23 0,0 0,24 0,-24 0,-1 0,25 0,-24 0,0 0,-24 0,23 0,1 0,0 0,-24 0,24 0,-24 0,24 0,0 0,-1 0,1 0,0 0,-24 24,24 0,-24-24,47 0,1 0,23 0,25 0,23 0,0 0,-72 0,1 0,-24 0,0 0,0 0,23 0,-23 0,-24 0,48 0,-25 0,1 0,24 0,-24 0,-1 0,1 0,-24 0,48 0,-24 23,-1-23,25 0,0 0,-24 0,-1 0,-23 0,24 0,-24 0,48 0,-1 0,49 0,-1 0,24-23,0 23,-24-24,-23 24,-48 0,-1 0,25 0,-48 0,24 0,0 0,-1 0,1 0,-24 0,24 0,0 0,0 0,0 0,-1 0,25 0,-24 0,0 0,-1 0,1 0,0 0,24 0,-48 0,47 0,-47 0,24 0,47 0,72 0,24 0,71-24,-95 24,24 0,-48 0,-24 0,-47 0,-24 0,23 0,-23 0,0 0,47 0,-23 0,-24 0,23 0,1 24,-24-24,-1 0,1 0,-24 24,24-24,0 0,0 0,47 0,24 0,48 0,0-24,24 0,-48 24,-48 0,-23 0,0 0,-48 0,47 0,1 0,-24 0,0 0,-1 0,1 0,24 0,-1 0,1 0,0 0,-1 0,25 24,-25-24,-23 0,0 0,0 0,-24 0,0 24,24-24,-24 0,47 0,1 0,23 0,1 0,-25-24,1 24,-24 0,0-24,-1 24,-23 0,24 0,0 0,0 0,23-24,25 24,-48 0,23 0,-23 0,0 0,0 0,-24 0,24 24,-24-24,47 0,-23 0,24 0,-1 0,25 0,-25 0,25 0,-48 0,-1 0,49 0,-25 0,1 0,-24 0,23 0,25 0,-48 0,0 0,23 0,-47 0,24 0,24 0,-48 0,47 0,-47 0,24 0,71-24,48-24,24 1,-24 47,0-24,-24 24,-48 0,1 0,-25 0,1 0,-1 0,25-24,-1 0,1 24,-1-23,-47-1,24 24,-1-24,-23 24,24-24,-24 0,-1 24,-23 0,24 0,-24 0,24 0,-48 0,24 24,0-24,24 0,-24 0,24 0,-24 0,0 24,24-24,-1 24,-23-24,24 0,0 0,0 0,23 0,25 0,23 0,-23 0,-1 0,-23 0,-25 0,1 0,0 0,0 0,-24 0,24 0,-24 0,24 0,-1 0,1 0,0 0,0 0,0 0,-1 0,-23 0,24 0,0 24,0-24,-24 0,24 0,-1 0,1 0,-24 0,24 0,-24 0,0 23,24 1,0-24,23 0,25 0,-1 0,-23 0,-1 0,-23 24,24-24,-48 0,24 24,0-24,23 0,1 24,-1-24,25 23,-25-23,-23 0,0 0,0 0,-24 0,24 0,-24 0,23 0,1 0,-24 0,24 0,-24 0,24 0,-24 0,24 0,0 0,-24 0,23 0,1 0,0 0,0 0,-24 0,24 0,-1 24,-23-24,24 0,0 0,0 0,-24 0,24 0,-24 0,24 0,-1 0,-23 0,24 0,-24 0,24 0,-24 0,24 0,0 0,-24 0,23 0,-23 0,24 0,0 0,-24 0,24 0,-24 0,24 0,-24 0,0 0,23 0,-23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2:26.3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4095 11454,'0'0,"0"0,24 0,24 0,71 0,0-24,48 0,47 0,-47 24,-1 0,-47 0,-23 0,-1 0,-24 0,-23 0,0 0,-1 0,1 0,23 0,-47 0,24 0,-1 0,1 0,23 0,-47 0,0 0,24 0,-48 0,23 0,-23 0,24 0,24 0,47 0,0 0,48 0,-47 0,46 0,-70 0,23 24,-24-24,1 24,-48-24,23 0,-23 0,48 0,-25 0,-23 0,24 0,-1 0,-23 0,0 0,0 0,0 0,-1 0,25 0,-48 0,24 0,0 0,-1 0,1 0,0 0,0 0,0 0,-1 0,-23 0,48 0,24 0,23 0,24 0,24 0,0 0,-1 0,-70 24,-24-24,-25 0,25 0,0 0,-25 0,1 0,24 0,0 0,-1 0,1 0,-1 0,25 0,-48 0,-1 0,25 24,-24-24,0 0,-24 0,23 0,49 0,71 0,24 0,47 0,24 0,-71 0,-1 23,-47 1,-47 24,-25-48,1 24,23-1,-23 1,0-24,-1 0,1 0,0 0,-1 0,-23 0,24 0,-24 0,-1 0,25 0,-48 0,24 0,-24 0,0-24,47 1,49-25,-1 0,119-23,-23 47,-25 24,-70 0,-25 0,-23 0,-48 0,47 0,-23 0,24 0,-24 0,23 24,1-24,-24 0,23 0,-23 0,0 0,0 0,-24 0,24 0,-1 0,-23 0,0 0,24 0,-24 24,48-24,47 0,72 0,23 0,-23 0,-24 0,-48 24,-24-24,-47 23,0-23,0 0,0 0,-1 0,25 0,-24 0,0 0,47 0,-47 0,0 0,0-23,-24 23,23 0,1 0,24 0,0 0,71 0,0 0,23 0,1 0,-47 0,-1 0,-24 23,-23-23,-24 0,23 0,-47 0,24 0,24 0,-1 0,-23 0,0 0,24 0,-1 24,-23-24,24 0,23 0,48 0,24 0,-24 0,-24 0,-23 0,-1 0,-47 0,24 0,-24 0,47 0,-47 0,23 0,1 0,0 0,-24 0,-1 0,1 0,-24 0,24 0,47-24,25-23,94-1,-23 24,-48 24,-48 0,1 0,-1 0,-23 0,-24 0,-1 0,49 0,-48 0,-1 0,1 0,0 0,0 0,-24 0,95 0,-23 0,-1 0,-23 0,-1 24,-47-24,24 0,-24 0,24 0,-24 0,24 24,0-24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2:38.4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9191 13478,'24'0,"24"0,-1 0,1 0,23 0,1 0,-1 0,25 0,-1 0,24 0,-24 0,0 0,-23 0,-1 0,1 0,-25 0,25 0,-25 0,-23 0,-24 0,24 0,-24 0,24 0,-24 0,47 0,-23 0,48 0,23 0,48 0,23 0,1 0,-48 0,-24 0,-23 0,-25 0,1 0,0 0,-1 0,1 0,-24 0,0 0,-1 0,1 0,0 0,24-24,-48 24,47 0,-23 0,0 0,-24 0,24 0,0 0,-1 0,25-24,23 0,1 24,71-47,23 23,-46 24,-1 0,-48 0,-23 0,-1 0,-23 0,24 0,-25 0,1 0,24 0,-24 0,0 0,23-24,-47 24,24 0,0 0,0 0,-24 0,23 0,-23 0,48 0,-24 0,24 0,-1 0,25 0,-1 0,0 0,-23 0,-24 0,0 0,23 0,-47 0,48 0,-48 0,24 0,0 0,-1 0,1 0,-24 0,48 0,-48 0,24 0,23 0,-23 0,0 0,0 0,0 0,-24 0,23 0,1 24,48-24,23 24,48 0,0 23,-1 1,-46-1,-1-47,-24 24,-23-24,0 24,-1 0,-23-24,0 0,23 0,1 0,0 0,-24 24,23-24,-23 0,0 0,0 0,-1 0,49 0,-1 0,72-24,-48 24,24 0,-47 0,-24 0,-25 0,1 0,-24 0,24 0,-24 0,48 0,-25 0,1 0,24 0,23 0,-23 0,-24 0,0 0,-1 0,1 0,0 0,-24 0,24 0,0 0,-24 0,47 0,1 0,47 0,48-24,24 24,-72 0,24 0,-48 0,-23 0,-24 0,0 0,-1 0,1 0,0 0,0 0,0 0,0 0,-1 0,1 0,-24 0,24 0,24 0,-1 0,1 0,0 0,23 0,-23-24,-25 24,25 0,0 0,-25 0,1 0,24 0,-24 0,-1 0,25 0,0 0,-24 0,-1 0,-23 0,24 0,-24 0,0-24,48 24,23 0,1 0,23-23,24 23,0-24,24 0,-72 24,1 0,-25 0,-23 0,0 0,0 0,0 0,-24 0,24 0,-1 0,1 0,24 0,-48 0,24 0,-1 0,1 0,-24 0,24 0,-24 0,24-24,23 24,1 0,0 0,-1 0,-47 0,24 0,-24 0,24 0,0 0,-24 0,24 0,-1 0,1 0,0 0,-24 0,48 0,-48 0,23 0,1 0,0 0,-24 0,24 0,-24 0,24 0,0 0,-24 0,23 0,-23 0,24 0,-24 0,24 0,0 0,-24 0,24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2:44.3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7691 14502,'48'-24,"47"-24,48 1,24 23,-25 24,-70 0,-25 0,-23 0,24 0,-24 0,-24 0,23 0,1 0,0 0,-24 0,48 0,-24 0,-1 0,-23 0,24 0,0 0,0 0,-24 0,24 0,-1 0,1 0,-24 0,24 0,0 0,24 0,-1 0,25 0,-49 0,1 0,0 0,0 0,0 0,-24 0,23 0,25 0,-24 0,0 0,47 0,-47 0,0 0,0 0,-1 0,1 0,-24 24,24-24,-24 0,48 0,-48 0,23 24,-23-24,24 0,-24 0,24 0,0 0,-24 0,24 23,0-23,-1 0,-23 0,24 0,-24 0,24 0,0 0,-24 0,0 24,24-24,-24 0,23 0,-23 0,0 0,24 24,0-24,-24 0,24 0,-24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8:34.7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15121 9025,'0'0,"23"0,1 0,24 0,23 0,1 0,-1 0,1 0,-1 0,-23 0,-1 0,1 0,0 0,-1 0,-23 0,24 0,-25 0,25 0,23 0,1 0,23 0,-23 0,-1 0,-23 0,-25 0,1 0,-24 0,24 0,0 0,0 0,-24 0,24 0,47 0,0 0,48 0,72 0,23-48,1 24,-49 1,-47 23,-47 0,-25 0,1-24,23 24,-23 0,47 0,-23 0,-1-24,1 0,-1 24,0-24,-23 24,24 0,-1 0,-47 0,23 0,-23 0,0 0,0 0,-24 0,48 0,-1 0,25 0,-1 0,0 0,25 0,-49 0,-23 0,0 0,24 0,-48 0,23 0,1 0,0 0,0 0,0-23,23 23,1 0,0 0,-25 0,1 0,-24 0,24 0,0 0,-24 0,24 0,-1 0,1 0,-24 0,24 0,-24 0,48 0,-48 0,23 0,-23 0,24 0,0 0,0 0,-24 0,24 0,-24 0,23 0,1 0,-24 0,0 23,24-23,-24 0,24 0,0 0,-24 0,24 0,-24 0,23 0,-23 24,24-24,-24 0,24 0,-24 24,24-24,-24 0,0 0,24 0,-1 0,-23 0,24 0,-24 24,0-24,24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8:39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12763 11335,'0'0,"48"0,-24 0,71 0,0 0,72-24,-1 24,1-24,-48 24,-47 0,-25 0,1 0,-24 0,23 0,1 0,0 0,-1 0,25 0,-25 0,1 0,23 0,-23 0,23 0,1 24,-1 0,-23-24,-1 0,-23 0,-24 0,24 0,-24 0,48 0,-48 0,24 0,-24 24,47-24,1 23,-1-23,25 0,-24 0,23 0,-23 0,-1 0,-23 0,24 0,-1 0,-47 0,48 0,-48 0,24 0,-1 0,1 0,0 0,0 0,0 0,23 0,-23 0,24 0,-1 0,1 0,24 0,-72 0,23 0,1 0,0 0,-24-23,0 23,24 0,-24 0,24 0,-1 0,-23 0,24 0,0 0,0 0,-24 0,24 0,-24 0,23 0,-23 0,24 0,0 0,-24 0,24 0,-24 0,24 0,-1 0,-23 0,24 0,-24 0,24 0,-24 0,24 0,0 0,-24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8:53.3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10477 9287,'0'0,"24"0,47 0,-23 0,47 0,0 0,48 0,-71 0,-1 0,-23 0,0 24,-1-1,-23-23,0 0,0 0,-24 0,47 0,-47 0,24 0,0 0,0 0,-1 0,1-23,24-1,-24 24,23-24,-47 24,24-24,24 24,-24 0,-1 0,25 0,0 24,-25 0,25-24,-24 24,24-1,-48-23,23 24,-23-24,0 24,119-24,0 0,24 0,24 0,-96 0,1 0,-48 0,0 0,-24 0,23 0,1 0,-24 0,24 0,-24 0,48 0,-25 0,1 0,24 0,-24 0,-1 0,25 0,-24 0,0 0,23 0,-23 0,-24 0,24 0,0 0,-24 0,24 0,-24 0,23 0,1 0,0 0,-24 0,24 0,0 0,-1 0,1 0,0 0,-24 0,24 0,0 0,0 0,-1 0,1 0,0 0,-24 0,24 0,-24 0,0 0,0-24,0 24,0 0,0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8:57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15525 10382,'0'0,"24"0,48 0,47 0,71-24,24 24,-23 0,47 0,-71 0,-96 0,-23 0,-24 0,23 0,-23 0,0 0,0 0,0 0,-1 0,-23 0,24 0,0 0,0-23,0 23,-1 0,1 0,0 0,0 0,0 0,-24 0,47 0,-23 23,24-23,23 0,72 0,0-23,-24 23,24-24,-48 24,-23-24,-25 24,1 0,-48 0,47 0,-23 0,0 0,0 0,47 0,-47 0,0 0,24 0,-25 0,1 0,0 0,-24 0,48 0,-48 0,23 0,-23 0,24 0,0 0,-24 0,24 0,24 0,-25 0,1 0,24 0,-24 0,-1 0,1 0,0 0,0 0,-24 0,24 0,-1 0,-23 0,24 0,-24 0,24 0,-24 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9:03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9596 11478,'0'0,"24"0,24 0,-25 23,25-23,23 0,1 0,71 0,0 0,-1 0,-70 0,-1 0,-23 0,0 0,-1 0,-23 0,24 0,23 0,0 0,1-23,-24 23,-1-24,1 0,-1 24,-23-24,24 24,-48 0,24 0,-24 24,24-24,-1 24,1 0,0-24,47 0,-23 0,23 0,-23 0,0 0,-25 0,25 0,-24 0,0 0,23 0,-23 0,0 0,24 0,-1 0,1 0,0 0,-1 0,1 0,-1 0,-23 0,0 0,-24 0,24 0,-24 0,47 0,-47 0,24 0,24 23,-24-23,23 0,-23 0,0 24,24-24,-48 0,23 0,1 0,0 0,-24 0,24 0,0 0,-1 0,1 0,-24 0,24 0,0 0,-24 0,24 0,23 0,72 0,24-24,-24-23,24 47,-71-24,-25 24,1 0,-48 0,24 0,-24 0,24 0,-1 0,-23 0,24 0,-24 0,48 0,-24 0,23 0,-23 0,0 0,0 0,-1 0,-23 0,24 0,-24 0,95 0,48-24,0 0,-47 24,-49 0,-23 0,0 0,-24 0,24 0,-1 0,1 0,-24 0,24 0,0 0,-24 0,24 0,-24 0,23 0,-23 0,24 0,0 0,-24 0,24 0,0 0,-1 0,-23 0,24 0,-24 0,24 0,0 0,-24 0,24 0,-24 0,24 0,-24 0,23 0,1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9:08.0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11049 14502,'23'0,"25"0,-24 0,24 0,-1 0,-23 0,24 0,47-24,-24 0,1 0,-25 24,-23 0,0 0,0 0,-24 0,24 0,-24 0,23 0,1-23,-24 23,24 0,0 0,0 0,-1 0,-23-24,48 24,-24 0,-24 0,48 0,-25 0,1 0,24 0,-24 0,-1 0,25 24,0-1,-25 1,-23-24,0 24,24 0,-24-24,48 0,-1 0,1 0,47 0,48 0,-47 0,-25 0,-23 0,-25 0,-23 0,24 0,0 0,-24 0,24 0,-24 0,24 0,-1 0,1 0,-24 0,48 0,-48 0,24 0,-24 0,23 0,-23 0,24 0,0 0,-24 0,24 0,-24 0,24 0,0 0,-24 0,23 0,-23 0,48 0,-48 0,24 0,-24 0,24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9:27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13335 8168,'0'0,"47"0,25 0,-1-48,24 24,-23 24,47-24,-48 24,25 0,46 0,-46 0,-25 0,1 0,-25 0,1 0,-1 0,1 0,-24 0,0 0,23 0,-23 0,24 0,23 24,-47 0,24-24,-1 0,-23 0,0 0,0 0,-24 0,24 0,-1 24,-23 0,24-24,0 23,0-23,47 24,-23-24,47 0,24 0,0 0,24 24,-95 0,-1 0,-23-24,24 0,-24 0,23 0,1 0,23 0,1 0,-25 0,-23 0,24 0,-1 0,1 0,-24 0,0 0,-1 0,1 0,0 0,-24 0,24 0,0 0,-24 0,24 0,-24 0,23 0,25 0,23 0,1 0,-1 0,1 0,-25 0,1 0,-24 0,23 0,-23 0,0 0,0 0,47 0,-23 0,0 0,-25 0,49 0,-25 0,-23 0,0 0,0 0,0 0,-1 0,1 0,0 0,24 0,-25 0,1 0,-24 0,24 0,-24 0,95 0,48-24,95 0,0-24,-47 48,-24-23,-72 23,-24 0,-23 0,0 0,-1 0,-23 0,24 0,23 0,1 0,-25 0,25 23,-49-23,49 24,-72-24,24 0,0 0,-24 0,95 0,-24 0,48 0,48 0,0 0,-96 0,1 0,-49 0,1 0,0 0,0 0,0 0,-1 0,25 0,0 0,-25 0,25 0,-24 0,23 0,-23 0,0 0,-24 0,24 0,-24 0,24 0,0 0,-24 0,23 0,1 0,0 0,-24 0,24 0,-24 0,24 0,-24 0,23 0,1 0,-24 0,24 0,0 0,0 0,-24 0,24 0,-1 0,1 24,0-24,0 0,0 0,-24 24,0-24,23 0,1 0,0 0,-24 0,24 0,0 0,-24 0,23 0,-23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0:47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8096 9287,'0'0,"0"0,48 0,23 0,-23 0,-1 0,25 0,-1 0,0 0,-23 0,24 24,-1-24,0 23,1 1,23 0,24-24,-71 0,23 0,-23 0,-1 0,49 0,-49 0,1 0,0 24,-1 0,1 0,-24-24,23 23,1 1,-24 0,0-24,-24 24,23-24,1 0,48 0,-1-24,96 0,-1 0,-46 24,-1 0,-72 0,1 0,-24 0,23 0,-47 0,24 0,-24 0,48 0,-48 0,23 0,25 0,0 24,-24-24,47 24,-47-24,0 24,-24-24,23 0,-23 0,24 0,-24 0,24 0,0 0,0 0,-24 0,24 0,-1 0,96-24,48-24,-24 1,0 23,-96 24,1 0,-24 0,-24 0,24 0,0 0,-24 0,23 0,1 0,24 0,-24 0,-1 0,1 0,24 0,-24 0,-1 0,1 0,-24 0,24 0,0 0,0 0,-1 0,25 24,-24-24,0 0,0 0,-1 24,1-24,-24 0,0 0,24 23,-24-23,48 0,23 0,1 0,23 0,0 0,48 0,-96 0,1 0,-24 0,24 0,-48 0,47 0,-23 0,0 0,23 0,-23 0,0 0,0 0,24 0,-25 0,1 0,24 0,-1 0,-23 0,24 0,-1 0,-23 0,0 0,0 0,-24 0,24 0,-1 0,-23 0,24 0,72 0,23-23,24-25,23 24,1 0,-48 24,24 0,-72 0,-23 0,0 0,-1 0,-23 0,0 0,23 0,1 0,0 0,-1 0,25 0,-25 0,-23 24,0-24,0 0,0 0,-24 0,23 0,-23 24,48-24,-24 0,47 0,25 0,46 0,25 0,-48-24,-47 24,-1 0,-23 0,-25 0,1 0,48 0,-48 0,-1 0,25 0,0 0,-25 0,25 0,0 0,47 0,-71 0,-1 0,1 0,0 0,0 0,-24 0,24 0,47-24,1-23,71-1,-1 48,-23-24,0 24,-47 0,-24 0,-25 0,1 0,-24 0,24 0,24 0,-25 0,25 0,0 0,-1 0,-23 0,0 0,0 0,0 0,-24 0,23 0,-23 0,48 0,-48 0,24 0,-24 0,24 0,-24 0,0 0,0 0,47 0,-23 0,24-24,23 1,-23 23,-24 0,-1 0,-23 0,24 0,0 0,-24 0,24 0,-24 0,24 0,-24 0,23 0,1 0,-24 0,24 0,-24 0,0 0,24 0,0 0,23 0,1 0,0 0,23 0,-47 0,23 0,-47 0,24 0,0 23,0-23,-24 0,24 0,-24 24,23-24,1 0,-24 0,24 0,-24 0,48 0,-48 0,24 0,-1 0,-23 0,24 0,0 0,-24 0,24 0,-24 0,24 0,-1 24,-23-24,24 0,-24 0,24 0,-24 24,0-24,24 0,0 0,-24 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9:37.6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9525 11239,'0'0,"0"0,23 0,-23 0,48 0,0 0,47 0,48 0,0 0,-72 0,1 0,-25 0,1 0,-1 0,1 0,0 0,-1 0,1 0,-48 0,24-23,23 23,-23-24,0 24,24 0,-25 0,25 0,0 0,-1 0,1 0,-24 0,23 0,1 0,-24 0,0 0,23 0,-47 0,24 0,0 0,0 0,23 0,-23 0,0 0,47 24,-47-24,0 0,47 23,-47-23,0 0,0 0,0 0,-1 0,1 0,-24 0,48 0,-24 0,0 24,23-24,-23 0,0 0,23 0,-23 0,0 0,0 0,0 0,0 0,-24 0,23 0,1 0,0 0,-24 0,24 0,0 0,-1 0,49 0,-48 0,-1 0,1 0,0 0,0 0,-24 0,24 0,-24 0,23 0,1 0,-24 0,24 0,-24 0,24 0,-24 0,48 0,-48 0,23 0,1 0,0 0,-24 0,24 0,0 0,-1 0,1 0,-24 0,24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22:19:46.4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18407 13311,'0'0,"47"0,25 0,23 0,-24 0,1 0,-1 0,-23 0,0 0,-25 0,1 0,-24 0,24 0,-24 0,24 0,0 0,-24 0,23 0,1 0,0 0,0 0,0 0,-1 0,49 0,-72 0,24 0,-24 0,24 0,-24 0,23 0,1 0,-24 0,24 0,0 0,0 0,47 0,-47 0,0-24,23 24,-23 0,0 0,-24 0,24 0,-24 0,24 0,-24-23,0 23,47 0,-47 0,48 0,-48 0,47 0,-23 0,24 0,-1 0,-23 0,24 0,-48 23,24-23,-24 0,24 0,-24 0,0 0,47 0,-47 0,0 24,24-24,-24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0:54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20669 9358,'0'0,"24"0,-1 0,1 24,24 0,-24-24,0 0,-1 0,1 0,0 0,-24 0,24 0,0 0,-1 0,1 0,24 0,-24 0,0 24,-1-24,25 24,-48-24,24 0,-24 0,0 0,24 0,-1 0,-23 0,24 0,-24 0,24 0,-24 23,24-23,0 0,-24 0,23 0,-23 0,24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1:04.3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4262 10382,'24'0,"0"0,47-24,48 24,0-23,48 23,-24 0,-48 0,0 0,-23 0,-25 0,25 0,-25 0,1 0,0 0,-1 0,25 0,-1 0,-23 0,-1 0,1 47,24-47,-25 24,1-24,-1 24,1-24,-48 0,24 0,-24 0,47 0,1 0,23 0,49 0,46 0,72 0,-23 0,-72 0,-72 0,-23 0,-25 0,25 0,-24 0,0 0,47 0,-23 0,-1-24,25 24,-25 0,25 0,-25 0,1 0,-24 0,0 0,0 0,-1 0,25 0,23-24,25 0,70 24,1-23,0 23,-72 0,0 0,-23 0,-48 0,-1 0,25 0,-48 0,48 0,-25 0,49 0,-1 0,1 0,-25 0,1 0,-24 0,0 0,-1 0,-23 0,24 0,0 0,0 0,71 0,24 0,0 0,119 0,-71 0,-72 0,48 0,-71 23,-25-23,1 0,-1 0,-23 0,0 0,0 0,0 0,23 0,-23 0,24 0,-48 0,47 0,1 0,0 0,-25 0,25 0,-48 0,24 0,-24-23,0 23,48 0,23 0,48 0,48-24,47 24,-47 0,-24 0,-72 0,-23 0,-25 0,49 0,-48 0,23 0,1 0,0 0,-1 0,1 0,-24 0,-1 0,1 0,0 0,-24 0,24 0,0 0,0 0,23 0,25 0,23 0,48 0,-24 0,-24 0,0 0,-23 24,-48-24,23 23,25 1,-25-24,-23 0,47 0,-23 0,47 0,-47 0,0 24,-1-24,-23 0,-24 0,24 0,23 0,25 0,23-24,72 0,95 1,-48 23,-23 0,-25 23,-23 1,-71 24,-25-48,1 24,-24-24,23 0,-23 0,-24 0,48 0,-48 0,24 0,-24 0,47 0,-47 0,24 0,-24 0,24 0,47 0,1 0,70-24,25 0,0 24,-48 0,0 0,-48 24,-23-24,0 0,23 0,-47 24,24-24,-1 0,25 23,-25-23,-23 0,0 0,24 0,-25 0,1 0,-24 0,0 0,72 0,-1-23,48-1,72-24,-25 48,1 0,0 0,-48 72,-48-49,-23 1,-24-24,-1 0,1 0,24 0,-48 0,24 0,-1 0,1 0,0 0,-24 0,48 0,-24 0,-1 0,-23 0,24 24,0 0,0-24,-24 0,-24 24,24-24,0 24,24-24,0 0,47 0,0 0,48 0,-23 0,23 0,-48 0,-23 0,0 0,-25 0,25 0,-24 0,23 0,1 0,0 0,23 0,-47 0,0 0,23 0,-23 0,-24 0,24 0,24 0,-1 0,72-48,0 24,24 0,0 24,-72 0,-47 0,0 0,0 0,-24 0,24 0,0 0,-24 0,23 0,-23 0,24 0,0 0,0 0,-24 0,24 0,-1 0,-23 0,24 0,-24 0,24 0,-24 0,24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1:22.7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4381 11549,'0'0,"48"0,47 0,0 0,24 0,24 0,-48 0,-23 0,-24 0,23 0,-23 0,-1 0,-23 0,24 0,-1 0,-23 0,24 0,23-24,-23 24,-24 0,-1 0,25 0,-48 0,95 0,-23 0,47-24,47 24,1 0,-72 0,1 0,-25 0,1 0,-49 0,25 0,-24 0,23 0,1 0,-24 0,0 0,-1 0,1 0,-24 0,24 0,-24 0,24 0,0 0,-24 0,23 0,-23 0,24 0,48-23,23 23,24-24,48 0,-24 24,23 0,-23 0,-71 0,23 0,-47 0,-1 0,25 0,-1 0,-23-24,-25 24,25-24,0 24,-25-23,1 23,24 0,-48 0,48 0,-48-24,23 24,-23 0,24 0,0 0,24 0,47 0,95-24,25 0,-25 24,48 0,-71 0,-48 0,0 0,-47 0,-25 0,1 0,-1 0,-23 0,0 0,24 0,-24 0,-24 0,0 0,23 0,1 0,24 0,23 0,72 0,-24 0,-24 0,1 0,-49 0,1 24,-24 0,47-24,-47 0,24 0,-1 0,1 0,23 24,-23-1,-1-23,1 24,24-24,-49 0,1 24,0-24,0 0,0 0,47 0,1 0,23 0,-24 0,1 0,-25 0,-23 0,-24 0,24 0,0 0,-24 0,23 0,1 0,0 0,-24 0,24 0,24 0,-48 0,23 0,1 0,-24 0,24 0,0 0,0 0,47 0,-23 0,-24 0,-1 0,1 0,-24 0,24 0,0 0,-24 0,24 0,-24 0,23 0,1 0,-24 0,24 0,24 0,23 0,0 0,25 0,-1 0,0 0,24 0,-47 0,-1 0,-23 24,-1-24,-23 0,0 0,0 0,0 0,-24 0,47 0,1 0,-24 0,23 0,1 0,-24 0,0 0,47 0,-47 0,0 0,0 0,-1 0,1 0,-24 0,24 0,-24 0,24 0,23 0,1 0,95-48,47 24,1 24,-1 0,-47 0,-24 0,-47 0,-1 0,-47 0,0 0,0 0,-1 0,1 0,-24 0,48 0,-48 0,24 0,0 0,-1 0,1 0,0 0,0 0,-24-23,24 23,23 0,-47 0,24 0,0 0,-24 0,24 0,-1 0,25 0,47 0,72-24,0 24,-1 0,-23 0,-24 0,-23 0,-25 0,-23 0,-1 0,1 0,-24 0,23 0,-23 0,0 0,-24 0,24 0,0 0,-1 0,-23 0,24 0,-24 0,0-24,24 24,0 24,0 0,23-24,1 0,71 0,24 0,24 0,-72 23,-24-23,1 0,-25 0,1 0,-1 0,1 0,24 0,-25 0,1 0,-1 0,-23 0,48 0,-48 0,-1 0,1 0,-24 0,0 0,48 0,23 0,24 0,24 0,24 0,-47 0,-1 0,-47 0,23 0,-47 0,0 0,23 0,-23 0,0 0,23 0,25 0,-48 0,23 0,1 0,0 0,-25 0,1 0,24 0,-48 0,24 24,-1-24,1 0,24 0,71 0,-24 0,0-24,-23 24,-25 0,-23 0,0 0,-24 0,24 0,-24 0,24 0,0 0,-1 0,-23 0,24 0,0 0,-24 0,24 0,-24 0,24 0,-24 0,23 0,1 0,-24 0,24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1:27.5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4334 12406,'23'0,"25"0,47-47,24 23,0 0,48 0,-48 24,-47 0,-25 0,-23 0,24 0,-1 0,1 0,-24 0,23 0,1 0,23 0,1 0,-25 0,1 0,-24 0,23 0,-47 0,0 0,-23 0,46 0,-23 0,48 0,-24 24,0-24,0 0,-24 0,47 0,-47 0,24 0,-24 24,48-24,-48 0,23 0,-23 0,24 0,0 0,-24 0,24 0,-24 0,24 0,-24 0,23 0,1 0,-24 0,24 0,-24 0,24 0,0 0,-24 0,23 0,-23 0,24 0,-24 0,24 0,0 0,-24 0,24 0,-24 0,24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1:59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4929 5358,'0'0,"24"0,23 0,1-24,47 0,-23 0,47 1,-24 23,-24 0,1 0,-1 0,-23 0,-24 0,-1 0,1 0,0 0,0 0,-24 0,48 0,-48 0,23 0,1-24,0 24,0 0,-24 0,24 0,-1 0,1 0,-24 0,24 0,0 0,0 0,-24 0,0 0,23 0,-23 0,72 0,-25 0,1 0,24 0,-25 24,25-1,-49-23,25 0,-24 0,0 0,0 0,23 0,-23 0,-24 0,48 0,-25 0,1 0,0 0,0 0,23 0,-47 0,24 0,0 0,0 0,0 0,-24 0,23-23,1 23,24 0,-48 0,24 0,0 0,-1 0,-23 0,24 0,-24 0,24 0,-24 0,48 0,-1 0,25 0,-1 0,1 0,-25 0,1 0,23 0,-71 0,24 0,-24 0,24 0,0 0,-1 0,1 0,24 0,0 0,-25 23,1-23,24 0,-24 0,-1 0,1 0,-24 0,24 0,0 0,-24 0,24 0,0 0,-1 0,1 0,24 0,-24 0,47 0,-47 0,0 0,-1 0,25 24,-48-24,48 0,-48 0,23 0,1 0,0 0,0 0,24 0,-25 0,49 0,-48 0,-24 0,23 24,1-24,-24 0,24 0,-24 0,24 0,0 0,-24 0,24 0,-24 0,23 0,1 0,0 0,-24 0,48 0,-1 0,25 0,-1 0,48 0,-24 0,24 0,-71 0,-24 0,0 0,0 0,-1 0,1 0,-24 0,24 0,0 0,23 0,1 0,-24 0,0 0,23 0,-47 0,24 0,-24 0,24 0,0 0,-24 0,23 0,-23 0,48 0,-24 0,47 0,1 0,23 0,-23 0,-1 0,-47 0,0 0,-1 0,-23 0,48 0,-48 0,24 0,47 0,-23 0,-24 0,23 0,1 0,0 0,-25 0,1 0,-24 0,24 0,-24 0,24 0,0 0,-24 0,23-24,-23 24,24 0,24-24,23 24,72-23,48 23,-25 0,1 0,0 0,-72 0,-24 0,-23 0,23 0,-47 0,24 0,-24 23,0-23,-1 0,1 0,0 0,0 0,-24 0,24 0,-1 0,1 0,-24 0,24 0,71-23,-23 23,23-24,0 24,24 0,-47 0,23 0,-24 0,-23 0,0 0,-1 0,1 0,-24 0,0 0,23 0,-23 0,0 0,0 0,-24 0,47 0,-47 0,0 0,-71 47,-1-47,72 0,48 0,23 0,48-23,48-1,0 0,23 24,-23 0,0 0,-72 0,24 24,-71-24,-24 24,23-24,-23 0,24 0,-25 0,25 0,-48 0,48 0,-48 0,23 0,-23 0,72 0,23 0,48 0,24 0,-48 0,24 0,-48 0,-24 0,1 0,-1 0,1 0,23 0,-24 0,-23 0,-24 0,23 0,-23 0,0 0,0 0,23 0,25 0,23 0,72-24,71 24,-48 0,-23 0,-72 0,-23 0,-25 0,1 0,24 24,-25-24,1 0,-1 0,25 0,-25 0,1 0,-24 0,0 0,-24 0,95-24,48-24,24 0,47 25,-71 23,0 0,-72 0,0 0,-23 0,0 0,23 0,-23 0,-1 0,25 0,-1 0,1 23,-1-23,-23 24,-24-24,23 0,-47 0,24 0,-24 0,95 0,-23 0,23 0,-24 0,-23 0,0 0,-25 24,25-24,0 24,-25-24,1 0,24 0,-24 24,0-24,23 0,-23 0,-24 0,24 0,0 0,-24 0,23 0,-23-24,0 24,48 0,0 0,-1 0,25 0,-1 0,-23 0,-1 0,-23 0,0 0,-24 0,24 0,-24 0,24 0,-24 0,47 24,-23-24,0 24,24-24,-25 0,1 0,0 0,0 0,-24 0,24 0,-24 0,23 0,1 0,-24 0,0 23,24-23,-24 0,0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2:03.5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3738 6191,'0'24,"0"0,0-24,24 0,-24 0,48 0,-48 0,47 0,-47 0,24 0,0 0,0 0,-1 0,1 0,0 0,0 0,0 0,0 0,-24 0,23 0,-23 0,48 0,-24 0,0 0,-1 24,-23-24,48 23,-48-23,24 0,0 24,0 0,-1-24,1 0,-24 0,0 0,24 0,-24 0,24 0,-24 0,24 0,-1 24,-23-24,24 0,-24 0,48 0,-48 0,24 0,-1 0,1 0,-24 0,24 0,-24 0,24 0,0 0,-24 0,23 0,-23 0,24 0,-24 0,24 0,0 0,-24 0,24 0,-24 0,24 0,-1 0,-23 0,24 0,-24 0,24 0,-24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3-27T19:52:18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19288 10358,'0'0,"47"0,1 24,0-24,23 0,-23 24,-1-24,25 0,-48 24,-1-24,1 0,0 24,-24-24,24 0,-24 0,24 0,-1 0,1 0,0 0,0 0,-24 0,24 0,-24 0,23 0,1 0,-24 0,24 0,-24 0,24 0,0 0,0 0,-1 0,1 0,0 0,0 0,0 0,-24 0,23 0,-23 0,24-24,0 24,0 0,-24 0,48 0,-48 0,23 0,-23 0,24-24,0 24,-24 0,24 0,-24 0,24 0,-1 0,-23 0,24 0,-24 0,24 0,-24 0,24 0,0 0,-1 0,-23 0,24 0,0 0,-24 0,24 0,-24 0,24 0,-24 0,23 0,1 0,-24 0,24 0,-24 0,24 0,0 0,-24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35B6B-8250-46FD-A42B-B7197E0BA186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75E1-2C93-47BA-93B7-116E5BB57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0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4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43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75E1-2C93-47BA-93B7-116E5BB575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50800" dist="25400" dir="1350000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xmlns:mc="http://schemas.openxmlformats.org/markup-compatibility/2006" xmlns:a14="http://schemas.microsoft.com/office/drawing/2010/main" val="E9E9E8" mc:Ignorable=""/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06E6BA-AC9F-412F-A95D-9567458B33BB}" type="datetimeFigureOut">
              <a:rPr lang="en-US" smtClean="0"/>
              <a:t>3/29/2010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BC28D4-429D-485E-993C-059F43ABEE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xmlns:mc="http://schemas.openxmlformats.org/markup-compatibility/2006" xmlns:a14="http://schemas.microsoft.com/office/drawing/2010/main" val="F9F9F9" mc:Ignorable="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customXml" Target="../ink/ink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7.png"/><Relationship Id="rId7" Type="http://schemas.openxmlformats.org/officeDocument/2006/relationships/customXml" Target="../ink/ink16.xml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24.emf"/><Relationship Id="rId4" Type="http://schemas.openxmlformats.org/officeDocument/2006/relationships/image" Target="../media/image5.png"/><Relationship Id="rId9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7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19.xml"/><Relationship Id="rId10" Type="http://schemas.openxmlformats.org/officeDocument/2006/relationships/image" Target="../media/image28.emf"/><Relationship Id="rId4" Type="http://schemas.openxmlformats.org/officeDocument/2006/relationships/image" Target="../media/image5.png"/><Relationship Id="rId9" Type="http://schemas.openxmlformats.org/officeDocument/2006/relationships/customXml" Target="../ink/ink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emf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6.emf"/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4.emf"/><Relationship Id="rId1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rengraeser.com/Images/christian/Paul%20In%20P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8063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CC66" mc:Ignorable="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The Gospel</a:t>
            </a:r>
            <a:endParaRPr lang="en-US" sz="60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CC66" mc:Ignorable="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139700" dist="1270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601235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lue Highway Linocut" pitchFamily="2" charset="0"/>
              </a:rPr>
              <a:t>Philippians 1:3-18</a:t>
            </a:r>
            <a:endParaRPr lang="en-US" sz="4400" dirty="0"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lue Highway Linocu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005" y="152400"/>
            <a:ext cx="70727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gnes" pitchFamily="2" charset="0"/>
              </a:rPr>
              <a:t>Set For The Defense of 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gn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6182" y="2172593"/>
            <a:ext cx="55868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His return to Jerusalem and arrest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21:1-23:22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before Felix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23:23-24:27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before Festus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appeals to Caesar – 25:1-12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before Agrippa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25:13-26:32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goes to Rome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27:1-28:31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6182" y="838200"/>
            <a:ext cx="53824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Paul 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As A Preacher 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5000"/>
            <a:ext cx="6019799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76182" y="838200"/>
            <a:ext cx="53824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Paul 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As A Preacher 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2514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Acts 9:29 (NKJV) </a:t>
            </a:r>
            <a:r>
              <a:rPr lang="en-US" sz="28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8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aseline="3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29 </a:t>
            </a:r>
            <a:r>
              <a:rPr lang="en-US" sz="28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he spoke boldly in the name of the Lord Jesus and disputed against the Hellenists, but they attempted to kill him.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443560" y="3171960"/>
              <a:ext cx="1851840" cy="77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3560" y="3171960"/>
                <a:ext cx="1851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594680" y="4063320"/>
              <a:ext cx="1252080" cy="3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4680" y="4063320"/>
                <a:ext cx="1252080" cy="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5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00200"/>
            <a:ext cx="6857999" cy="528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6182" y="838200"/>
            <a:ext cx="53824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Paul 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As A Preacher 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6182" y="1997839"/>
            <a:ext cx="49772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Acts 17:2-3 (NKJV)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Then Paul, as his custom was, went in to them, and for three Sabbaths reasoned with them from the Scriptures,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explaining and demonstrating that the Christ had to suffer and rise again from the dead, and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saying,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"This Jesus whom I preach to you is the Christ."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771720" y="3326040"/>
              <a:ext cx="1114920" cy="5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1720" y="3326040"/>
                <a:ext cx="11149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589000" y="3703320"/>
              <a:ext cx="1294920" cy="34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9000" y="3703320"/>
                <a:ext cx="12949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3454560" y="4097520"/>
              <a:ext cx="1869120" cy="5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4560" y="4097520"/>
                <a:ext cx="1869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3977640" y="5177880"/>
              <a:ext cx="823320" cy="43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7640" y="5177880"/>
                <a:ext cx="82332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1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00200"/>
            <a:ext cx="6857999" cy="528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6182" y="838200"/>
            <a:ext cx="53824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Paul 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As A Preacher 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981200"/>
            <a:ext cx="51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Acts 17:16-17 (NKJV)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Now while Paul waited for them at Athens, his spirit was provoked within him when he saw that the city was given over to idols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Therefore he reasoned in the synagogue with the Jews and with the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Gentile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worshipers, and in the marketplace daily with those who happened to be there.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800600" y="2905920"/>
              <a:ext cx="2889000" cy="7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0600" y="2905920"/>
                <a:ext cx="2889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429000" y="4029120"/>
              <a:ext cx="1123200" cy="25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00" y="4029120"/>
                <a:ext cx="1123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6626520" y="4775040"/>
              <a:ext cx="626040" cy="17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6520" y="4775040"/>
                <a:ext cx="626040" cy="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38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6182" y="838200"/>
            <a:ext cx="53824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Paul 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As A Preacher 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048000" y="1905000"/>
            <a:ext cx="5638800" cy="457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76182" y="2014240"/>
            <a:ext cx="55868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Preached baptism in the name of Jesus -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19:1-5</a:t>
            </a:r>
            <a:endParaRPr lang="en-US" sz="24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Didn’t hold anything back – proclaimed the whole council of God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Acts 22:17-32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Reasoned about righteousness, self control and the judgment to come before Felix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24:25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Paul’s wise defense before Agrippa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26:19-29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From prison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3:7-18</a:t>
            </a:r>
          </a:p>
        </p:txBody>
      </p:sp>
    </p:spTree>
    <p:extLst>
      <p:ext uri="{BB962C8B-B14F-4D97-AF65-F5344CB8AC3E}">
        <p14:creationId xmlns:p14="http://schemas.microsoft.com/office/powerpoint/2010/main" val="18199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6182" y="838200"/>
            <a:ext cx="53824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Paul 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As A Preacher 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048000" y="1905000"/>
            <a:ext cx="5638800" cy="457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76182" y="2172593"/>
            <a:ext cx="538243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Warned that there would be those who would teach and receive error –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Acts 20:29-31; 2 Tim. 4:3,4 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Confronted immorality –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Cor. 5:1-13; 6:9-11; Gal. 5:19-21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Confronted false teachers, even calling names –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Gal. 2:5; 5:7-12; 1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Tim. 1:19,20; 2 Tim. 2:18</a:t>
            </a:r>
            <a:endParaRPr lang="en-US" sz="24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Confronted those not walking worthy of the gospel –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Gal. 2:11-14</a:t>
            </a:r>
          </a:p>
        </p:txBody>
      </p:sp>
    </p:spTree>
    <p:extLst>
      <p:ext uri="{BB962C8B-B14F-4D97-AF65-F5344CB8AC3E}">
        <p14:creationId xmlns:p14="http://schemas.microsoft.com/office/powerpoint/2010/main" val="12844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6182" y="838200"/>
            <a:ext cx="473020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Things Necessary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048000" y="1905000"/>
            <a:ext cx="5638800" cy="457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76182" y="2172593"/>
            <a:ext cx="538243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Love –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Eph. 4:15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Knowledge –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Heb. 5:12-14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Strength –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Eph. 6:10-18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Confidence –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Rom. 1:16;    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4:13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Courage –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Josh. 1:5-9;               1 Cor. 16:13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Zeal –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Titus 2:14</a:t>
            </a:r>
          </a:p>
        </p:txBody>
      </p:sp>
    </p:spTree>
    <p:extLst>
      <p:ext uri="{BB962C8B-B14F-4D97-AF65-F5344CB8AC3E}">
        <p14:creationId xmlns:p14="http://schemas.microsoft.com/office/powerpoint/2010/main" val="28741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api.ning.com/files/-PGI9oABCJsLGMlLtE09VQ6WZyvXiuet6drMIO27J6vNqsN6P3wL6*k2Ps5k-JfbKtWYeqYz6PYVOHW6aaKYVJAEoMeKmAdG/ChristianSoldi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72593"/>
            <a:ext cx="3413967" cy="4180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905000"/>
            <a:ext cx="6019799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66" y="762000"/>
            <a:ext cx="9121833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algn="ctr"/>
            <a:r>
              <a:rPr lang="en-US" sz="6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Our Mission – Our Charge</a:t>
            </a:r>
            <a:endParaRPr lang="en-US" sz="66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362200"/>
            <a:ext cx="419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Mark 16:15-16 (NKJV)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15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He said to them, "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Go into all the world and preach the gospel to every creature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who believes and is baptized will be saved; but he who does not believe will be condemned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80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pi.ning.com/files/-PGI9oABCJsLGMlLtE09VQ6WZyvXiuet6drMIO27J6vNqsN6P3wL6*k2Ps5k-JfbKtWYeqYz6PYVOHW6aaKYVJAEoMeKmAdG/ChristianSoldi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72593"/>
            <a:ext cx="3413967" cy="4180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905000"/>
            <a:ext cx="6019799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66" y="762000"/>
            <a:ext cx="9121833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algn="ctr"/>
            <a:r>
              <a:rPr lang="en-US" sz="6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Our Mission – Our Charge</a:t>
            </a:r>
            <a:endParaRPr lang="en-US" sz="66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2209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Jude 1:3 (NKJV)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Beloved, while I was very diligent to write to you concerning our common salvation, I found it necessary to write to you exhorting you to contend earnestly for the faith which was once for all delivered to the saints. </a:t>
            </a:r>
          </a:p>
        </p:txBody>
      </p:sp>
    </p:spTree>
    <p:extLst>
      <p:ext uri="{BB962C8B-B14F-4D97-AF65-F5344CB8AC3E}">
        <p14:creationId xmlns:p14="http://schemas.microsoft.com/office/powerpoint/2010/main" val="31231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4512"/>
            <a:ext cx="8153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Thoughts Of An Atheist</a:t>
            </a:r>
          </a:p>
          <a:p>
            <a:pPr algn="ctr"/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If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 firmly believed, as millions say the do, that a knowledge and practice of Christianity in this life influenced destiny in another world, Christianity would be to me everything.  I would cast aside earthly thoughts as vanities and earthly feelings as follies.  Christianity would by my first waking thought and my last image before sleep sank me into unconsciousness.  I would labor in its cause alone.  I would take thought for tomorrow and eternity alone.  Earthly consequences would never stay my hands nor seal my lips. I would esteem one soul gained for heaven worth a lifetime of effort. I would go forth and preach Christ to the world, and my theme would be, “What shall it profit a man if he gain the whole world and lose his own soul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.”</a:t>
            </a:r>
          </a:p>
          <a:p>
            <a:pPr algn="ctr"/>
            <a:r>
              <a:rPr lang="en-US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Norman Grubb,1972 - Written by an </a:t>
            </a:r>
            <a:r>
              <a:rPr lang="en-US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Atheist</a:t>
            </a:r>
            <a:endParaRPr lang="en-US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0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i.ning.com/files/-PGI9oABCJsLGMlLtE09VQ6WZyvXiuet6drMIO27J6vNqsN6P3wL6*k2Ps5k-JfbKtWYeqYz6PYVOHW6aaKYVJAEoMeKmAdG/ChristianSoldi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72593"/>
            <a:ext cx="3413967" cy="4180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Is The Gospel Worth Defending?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048000" y="1905000"/>
            <a:ext cx="5638800" cy="457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2171105"/>
            <a:ext cx="53582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do not see the need to defend the truth -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are unable to defend the truth –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are afraid of defending the truth – 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believe that it is wrong to critique false doctrine – </a:t>
            </a:r>
          </a:p>
        </p:txBody>
      </p:sp>
    </p:spTree>
    <p:extLst>
      <p:ext uri="{BB962C8B-B14F-4D97-AF65-F5344CB8AC3E}">
        <p14:creationId xmlns:p14="http://schemas.microsoft.com/office/powerpoint/2010/main" val="34095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rengraeser.com/Images/christian/Paul%20In%20P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962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CC66" mc:Ignorable="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The Gospel</a:t>
            </a:r>
            <a:endParaRPr lang="en-US" sz="72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CC66" mc:Ignorable="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139700" dist="1270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601235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lue Highway Linocut" pitchFamily="2" charset="0"/>
              </a:rPr>
              <a:t>Philippians 1:3-18</a:t>
            </a:r>
            <a:endParaRPr lang="en-US" sz="4400" dirty="0"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lue Highway Linocu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81000"/>
            <a:ext cx="3770595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gnes" pitchFamily="2" charset="0"/>
              </a:rPr>
              <a:t>Are You Set For The Defense of 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gn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22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95400"/>
            <a:ext cx="5410200" cy="372409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7E6BC9" mc:Ignorable="">
              <a:lumMod val="20000"/>
              <a:lumOff val="80000"/>
            </a:srgbClr>
          </a:solidFill>
          <a:ln w="25400" cap="flat" cmpd="sng" algn="ctr">
            <a:solidFill>
              <a:srgbClr xmlns:mc="http://schemas.openxmlformats.org/markup-compatibility/2006" xmlns:a14="http://schemas.microsoft.com/office/drawing/2010/main" val="9CB084" mc:Ignorable=""/>
            </a:solidFill>
            <a:prstDash val="solid"/>
          </a:ln>
          <a:effectLst>
            <a:glow rad="63500">
              <a:srgbClr xmlns:mc="http://schemas.openxmlformats.org/markup-compatibility/2006" xmlns:a14="http://schemas.microsoft.com/office/drawing/2010/main" val="9CB084" mc:Ignorable="">
                <a:satMod val="175000"/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Charts by Don McClain</a:t>
            </a: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Prepared </a:t>
            </a:r>
            <a:r>
              <a:rPr lang="en-US" sz="2400" kern="0" dirty="0" smtClean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March 25-27, </a:t>
            </a: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Preached March 28, </a:t>
            </a: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West 65</a:t>
            </a:r>
            <a:r>
              <a:rPr lang="en-US" sz="2400" kern="0" baseline="3000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th</a:t>
            </a: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 Street church of </a:t>
            </a:r>
            <a:r>
              <a:rPr lang="en-US" sz="2400" kern="0" dirty="0" smtClean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Christ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P.O. Box 190062</a:t>
            </a:r>
            <a:endParaRPr lang="en-US" sz="2400" kern="0" dirty="0">
              <a:solidFill>
                <a:sysClr val="windowText" lastClr="000000"/>
              </a:solidFill>
              <a:effectLst>
                <a:outerShdw blurRad="127000" dist="114300" dir="8100000" algn="tr" rotWithShape="0">
                  <a:prstClr val="black">
                    <a:alpha val="40000"/>
                  </a:prstClr>
                </a:outerShdw>
              </a:effectLst>
              <a:latin typeface="Book Antiqua"/>
            </a:endParaRP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Little Rock AR </a:t>
            </a:r>
            <a:r>
              <a:rPr lang="en-US" sz="2400" kern="0" dirty="0" smtClean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72209</a:t>
            </a:r>
            <a:endParaRPr lang="en-US" sz="2400" kern="0" dirty="0">
              <a:solidFill>
                <a:sysClr val="windowText" lastClr="000000"/>
              </a:solidFill>
              <a:effectLst>
                <a:outerShdw blurRad="127000" dist="114300" dir="8100000" algn="tr" rotWithShape="0">
                  <a:prstClr val="black">
                    <a:alpha val="40000"/>
                  </a:prstClr>
                </a:outerShdw>
              </a:effectLst>
              <a:latin typeface="Book Antiqua"/>
            </a:endParaRP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501-568-1062</a:t>
            </a:r>
          </a:p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  <a:effectLst>
                <a:outerShdw blurRad="127000" dist="114300" dir="8100000" algn="tr" rotWithShape="0">
                  <a:prstClr val="black">
                    <a:alpha val="40000"/>
                  </a:prstClr>
                </a:outerShdw>
              </a:effectLst>
              <a:latin typeface="Book Antiqua"/>
            </a:endParaRP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Prepared using PPT 2010 Beta</a:t>
            </a: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Email – </a:t>
            </a:r>
            <a:r>
              <a:rPr lang="en-US" sz="2400" u="sng" kern="0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donmcclain@sbcglobal.net</a:t>
            </a: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1" y="5080337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rPr>
              <a:t>Note – Many of the transition effects used in this presentation are lost using PPT 2007 Viewer</a:t>
            </a:r>
          </a:p>
          <a:p>
            <a:pPr algn="ctr"/>
            <a:r>
              <a:rPr lang="en-US" sz="2000" dirty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rPr>
              <a:t>To view transitions you can download Office 2010 Beta for free:</a:t>
            </a:r>
          </a:p>
          <a:p>
            <a:pPr algn="ctr"/>
            <a:r>
              <a:rPr lang="en-US" sz="2000" dirty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hlinkClick r:id=""/>
              </a:rPr>
              <a:t>http://www.microsoft.com/office/2010/en/default.aspx</a:t>
            </a:r>
            <a:r>
              <a:rPr lang="en-US" sz="2000" dirty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8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" y="762000"/>
            <a:ext cx="912876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19200"/>
            <a:ext cx="67818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Philippians 1:3-18 (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NKJV)</a:t>
            </a:r>
          </a:p>
          <a:p>
            <a:pPr algn="ctr">
              <a:spcAft>
                <a:spcPts val="600"/>
              </a:spcAft>
            </a:pP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 thank my God upon every remembrance of you,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always in every prayer of mine making request for you all with joy,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your fellowship in the gospel from the first day until now,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being confident of this very thing, that He who has begun a good work in you will complete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it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until the day of Jesus Christ;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7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just as it is right for me to think this of you all, because I have you in my heart,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</a:t>
            </a:r>
            <a:endParaRPr lang="en-US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" y="762000"/>
            <a:ext cx="912876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19200"/>
            <a:ext cx="67818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Philippians 1:3-18 (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NKJV)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inasmuch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as both in my chains and in the defense and confirmation of the gospel, you all are partakers with me of grace.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God is my witness, how greatly I long for you all with the affection of Jesus Christ.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this I pray, that your love may abound still more and more in knowledge and all discernment,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10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that you may approve the things that are excellent, that you may be sincere and without offense till the day of Christ,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94200" y="2177280"/>
              <a:ext cx="5023800" cy="137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4200" y="2177280"/>
                <a:ext cx="502380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1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" y="762000"/>
            <a:ext cx="912876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19200"/>
            <a:ext cx="67818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Philippians 1:3-18 (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NKJV)</a:t>
            </a:r>
          </a:p>
          <a:p>
            <a:pPr algn="ctr">
              <a:spcAft>
                <a:spcPts val="600"/>
              </a:spcAft>
            </a:pP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11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being filled with the fruits of righteousness which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are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by Jesus Christ, to the glory and praise of God.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12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I want you to know, brethren, that the things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which happened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to me have actually turned out for the furtherance of the gospel,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13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so that it has become evident to the whole palace guard, and to all the rest, that my chains are in Christ;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14 </a:t>
            </a:r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most of the brethren in the Lord, having become confident by my chains,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</a:t>
            </a:r>
            <a:endParaRPr lang="en-US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14560" y="3309120"/>
              <a:ext cx="4123800" cy="12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4560" y="3309120"/>
                <a:ext cx="41238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440840" y="3368880"/>
              <a:ext cx="257400" cy="4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0840" y="3368880"/>
                <a:ext cx="2574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534320" y="3711960"/>
              <a:ext cx="6052680" cy="10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4320" y="3711960"/>
                <a:ext cx="6052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577160" y="4063320"/>
              <a:ext cx="5992560" cy="9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77160" y="4063320"/>
                <a:ext cx="59925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560240" y="4423320"/>
              <a:ext cx="729000" cy="43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0240" y="4423320"/>
                <a:ext cx="72900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92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" y="762000"/>
            <a:ext cx="912876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19200"/>
            <a:ext cx="67818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Philippians 1:3-18 (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NKJV)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are much more bold to speak the word without fear.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15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Some indeed preach Christ even from envy and strife, and some also from good will: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former preach Christ from selfish ambition, not sincerely, supposing to add affliction to my chains;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the latter out of love, knowing that I am appointed for the defense of the gospel.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18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then? Only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in every way, whether in pretense or in truth, Christ is preached; and in this I rejoice, yes, and will rejoice. </a:t>
            </a:r>
            <a:endParaRPr lang="en-US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74440" y="1843200"/>
              <a:ext cx="6069600" cy="86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4440" y="1843200"/>
                <a:ext cx="6069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345680" y="2228760"/>
              <a:ext cx="420480" cy="60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5680" y="2228760"/>
                <a:ext cx="420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6943680" y="3728880"/>
              <a:ext cx="549000" cy="3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3680" y="3728880"/>
                <a:ext cx="549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474200" y="4097520"/>
              <a:ext cx="5067000" cy="9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4200" y="4097520"/>
                <a:ext cx="5067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308760" y="4791960"/>
              <a:ext cx="4055400" cy="111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8760" y="4791960"/>
                <a:ext cx="40554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2768760" y="5169240"/>
              <a:ext cx="789120" cy="5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8760" y="5169240"/>
                <a:ext cx="78912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7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191000"/>
            <a:ext cx="2902527" cy="2062103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FFF00" mc:Ignorable=""/>
              </a:buClr>
              <a:buFont typeface="Wingdings 2" pitchFamily="18" charset="2"/>
              <a:buChar char="÷"/>
            </a:pP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First - 1,400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miles </a:t>
            </a:r>
            <a:endParaRPr lang="en-US" i="1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FFF00" mc:Ignorable=""/>
              </a:buClr>
              <a:buFont typeface="Wingdings 2" pitchFamily="18" charset="2"/>
              <a:buChar char="÷"/>
            </a:pP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Second -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2,800 miles </a:t>
            </a:r>
            <a:endParaRPr lang="en-US" i="1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FFF00" mc:Ignorable=""/>
              </a:buClr>
              <a:buFont typeface="Wingdings 2" pitchFamily="18" charset="2"/>
              <a:buChar char="÷"/>
            </a:pP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Third -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2,700 miles </a:t>
            </a:r>
            <a:endParaRPr lang="en-US" i="1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FFF00" mc:Ignorable=""/>
              </a:buClr>
              <a:buFont typeface="Wingdings 2" pitchFamily="18" charset="2"/>
              <a:buChar char="÷"/>
            </a:pP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Fourth to Rome -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2,250 </a:t>
            </a:r>
            <a:endParaRPr lang="en-US" i="1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FFF00" mc:Ignorable=""/>
              </a:buClr>
              <a:buFont typeface="Wingdings 2" pitchFamily="18" charset="2"/>
              <a:buChar char="÷"/>
            </a:pP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Approximate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total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- 9,150 miles</a:t>
            </a:r>
            <a:endParaRPr lang="en-US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797308"/>
            <a:ext cx="579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Paul’s conversion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9:1-25 – (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Immediately preached Christ . . . Confounded the Jews – receives his first death threat - 9:20-25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Confronts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Elymas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the sorcerer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13:4-12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Reasoning with the Jews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Use of the OT scriptures to prove that Jesus is the promised Messiah – Jews rejection &amp; turning to the Gentiles – 13:13-52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Divided the city of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Iconium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14:1-7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Escapes stoning in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Lystra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to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Derbe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14:8-20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6182" y="838200"/>
            <a:ext cx="53824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Paul 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As A Preacher 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152400"/>
            <a:ext cx="91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Set For The Defense of The Gospel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600200"/>
            <a:ext cx="2895600" cy="4514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797308"/>
            <a:ext cx="57912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Controversy in Jerusalem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Acts 15:1-29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Imprisoned in Philippi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Acts 16:11-40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Trouble in Thessalonica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17:1-9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Jews stir up those in Berea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17:10-15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in Athens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17:16-34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Reasoning from the scriptures in Corinth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saying to the Jews “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your blood be upon your own heads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” – 18:1-17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Riot in Ephesus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Acts 19:1-41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in Macedonia, Troas &amp; Miletus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20:1-38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6182" y="838200"/>
            <a:ext cx="53824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xmlns:mc="http://schemas.openxmlformats.org/markup-compatibility/2006" xmlns:a14="http://schemas.microsoft.com/office/drawing/2010/main" val="DDDDDD" mc:Ignorable=""/>
              </a:contourClr>
            </a:sp3d>
          </a:bodyPr>
          <a:lstStyle/>
          <a:p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Paul 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xmlns:mc="http://schemas.openxmlformats.org/markup-compatibility/2006" xmlns:a14="http://schemas.microsoft.com/office/drawing/2010/main" val="F8F8F8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ue Highway Linocut" pitchFamily="2" charset="0"/>
              </a:rPr>
              <a:t>As A Preacher </a:t>
            </a:r>
            <a:endParaRPr lang="en-US" sz="5400" b="1" spc="150" dirty="0">
              <a:ln w="11430">
                <a:solidFill>
                  <a:sysClr val="windowText" lastClr="000000"/>
                </a:solidFill>
              </a:ln>
              <a:solidFill>
                <a:srgbClr xmlns:mc="http://schemas.openxmlformats.org/markup-compatibility/2006" xmlns:a14="http://schemas.microsoft.com/office/drawing/2010/main" val="F8F8F8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ue Highway Linoc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ir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7375D" mc:Ignorable=""/>
      </a:dk2>
      <a:lt2>
        <a:srgbClr xmlns:mc="http://schemas.openxmlformats.org/markup-compatibility/2006" xmlns:a14="http://schemas.microsoft.com/office/drawing/2010/main" val="BEDBFE" mc:Ignorable=""/>
      </a:lt2>
      <a:accent1>
        <a:srgbClr xmlns:mc="http://schemas.openxmlformats.org/markup-compatibility/2006" xmlns:a14="http://schemas.microsoft.com/office/drawing/2010/main" val="686F3A" mc:Ignorable=""/>
      </a:accent1>
      <a:accent2>
        <a:srgbClr xmlns:mc="http://schemas.openxmlformats.org/markup-compatibility/2006" xmlns:a14="http://schemas.microsoft.com/office/drawing/2010/main" val="165996" mc:Ignorable=""/>
      </a:accent2>
      <a:accent3>
        <a:srgbClr xmlns:mc="http://schemas.openxmlformats.org/markup-compatibility/2006" xmlns:a14="http://schemas.microsoft.com/office/drawing/2010/main" val="7276A0" mc:Ignorable=""/>
      </a:accent3>
      <a:accent4>
        <a:srgbClr xmlns:mc="http://schemas.openxmlformats.org/markup-compatibility/2006" xmlns:a14="http://schemas.microsoft.com/office/drawing/2010/main" val="7DB434" mc:Ignorable=""/>
      </a:accent4>
      <a:accent5>
        <a:srgbClr xmlns:mc="http://schemas.openxmlformats.org/markup-compatibility/2006" xmlns:a14="http://schemas.microsoft.com/office/drawing/2010/main" val="D28300" mc:Ignorable=""/>
      </a:accent5>
      <a:accent6>
        <a:srgbClr xmlns:mc="http://schemas.openxmlformats.org/markup-compatibility/2006" xmlns:a14="http://schemas.microsoft.com/office/drawing/2010/main" val="2B62CB" mc:Ignorable=""/>
      </a:accent6>
      <a:hlink>
        <a:srgbClr xmlns:mc="http://schemas.openxmlformats.org/markup-compatibility/2006" xmlns:a14="http://schemas.microsoft.com/office/drawing/2010/main" val="B58900" mc:Ignorable=""/>
      </a:hlink>
      <a:folHlink>
        <a:srgbClr xmlns:mc="http://schemas.openxmlformats.org/markup-compatibility/2006" xmlns:a14="http://schemas.microsoft.com/office/drawing/2010/main" val="B55C39" mc:Ignorable="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2445</TotalTime>
  <Words>1255</Words>
  <Application>Microsoft Office PowerPoint</Application>
  <PresentationFormat>On-screen Show (4:3)</PresentationFormat>
  <Paragraphs>128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 Don McClain</cp:lastModifiedBy>
  <cp:revision>39</cp:revision>
  <dcterms:created xsi:type="dcterms:W3CDTF">2010-03-25T15:05:28Z</dcterms:created>
  <dcterms:modified xsi:type="dcterms:W3CDTF">2010-03-29T17:36:29Z</dcterms:modified>
</cp:coreProperties>
</file>