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58" r:id="rId3"/>
    <p:sldId id="259" r:id="rId4"/>
    <p:sldId id="260" r:id="rId5"/>
    <p:sldId id="261" r:id="rId6"/>
    <p:sldId id="262" r:id="rId7"/>
    <p:sldId id="263" r:id="rId8"/>
    <p:sldId id="264" r:id="rId9"/>
    <p:sldId id="265" r:id="rId10"/>
    <p:sldId id="266" r:id="rId11"/>
    <p:sldId id="297" r:id="rId12"/>
    <p:sldId id="275" r:id="rId13"/>
    <p:sldId id="281" r:id="rId14"/>
    <p:sldId id="284" r:id="rId15"/>
    <p:sldId id="298" r:id="rId16"/>
    <p:sldId id="299" r:id="rId17"/>
    <p:sldId id="300" r:id="rId18"/>
    <p:sldId id="311" r:id="rId19"/>
    <p:sldId id="312" r:id="rId20"/>
    <p:sldId id="313" r:id="rId21"/>
    <p:sldId id="314" r:id="rId22"/>
    <p:sldId id="315" r:id="rId23"/>
    <p:sldId id="316" r:id="rId24"/>
    <p:sldId id="317" r:id="rId25"/>
    <p:sldId id="301" r:id="rId26"/>
    <p:sldId id="267" r:id="rId27"/>
    <p:sldId id="302" r:id="rId28"/>
    <p:sldId id="303" r:id="rId29"/>
    <p:sldId id="304" r:id="rId30"/>
    <p:sldId id="305" r:id="rId31"/>
    <p:sldId id="318" r:id="rId32"/>
    <p:sldId id="319" r:id="rId33"/>
    <p:sldId id="320" r:id="rId34"/>
    <p:sldId id="321" r:id="rId35"/>
    <p:sldId id="322" r:id="rId36"/>
    <p:sldId id="306" r:id="rId37"/>
    <p:sldId id="271" r:id="rId38"/>
    <p:sldId id="272" r:id="rId39"/>
    <p:sldId id="273" r:id="rId40"/>
    <p:sldId id="274" r:id="rId41"/>
    <p:sldId id="340"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ABE9FF"/>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93" autoAdjust="0"/>
  </p:normalViewPr>
  <p:slideViewPr>
    <p:cSldViewPr>
      <p:cViewPr varScale="1">
        <p:scale>
          <a:sx n="89" d="100"/>
          <a:sy n="89" d="100"/>
        </p:scale>
        <p:origin x="-155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86DEBB-7A4A-4490-91AB-9445EFE99B9F}" type="datetimeFigureOut">
              <a:rPr lang="en-US" smtClean="0"/>
              <a:t>9/6/2011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8AE0B9-465E-42B1-9165-BA4AB445FB2F}" type="slidenum">
              <a:rPr lang="en-US" smtClean="0"/>
              <a:t>‹#›</a:t>
            </a:fld>
            <a:endParaRPr lang="en-US"/>
          </a:p>
        </p:txBody>
      </p:sp>
    </p:spTree>
    <p:extLst>
      <p:ext uri="{BB962C8B-B14F-4D97-AF65-F5344CB8AC3E}">
        <p14:creationId xmlns:p14="http://schemas.microsoft.com/office/powerpoint/2010/main" val="3919171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sraeljerusalem.com/school-of-tyrannus.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5</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A.D. 54 through 58</a:t>
            </a:r>
            <a:br>
              <a:rPr lang="en-US" sz="1200" dirty="0" smtClean="0"/>
            </a:br>
            <a:r>
              <a:rPr lang="en-US" sz="1200" dirty="0" smtClean="0"/>
              <a:t>Begins Acts 18:23</a:t>
            </a:r>
            <a:br>
              <a:rPr lang="en-US" sz="1200" dirty="0" smtClean="0"/>
            </a:br>
            <a:r>
              <a:rPr lang="en-US" sz="1200" dirty="0" smtClean="0"/>
              <a:t>Ends Acts 21:17</a:t>
            </a:r>
            <a:br>
              <a:rPr lang="en-US" sz="1200" dirty="0" smtClean="0"/>
            </a:br>
            <a:r>
              <a:rPr lang="en-US" sz="1200" dirty="0" smtClean="0"/>
              <a:t>2800-3000 miles</a:t>
            </a:r>
          </a:p>
          <a:p>
            <a:r>
              <a:rPr lang="en-US" sz="1200" kern="1200" dirty="0" smtClean="0">
                <a:solidFill>
                  <a:schemeClr val="tx1"/>
                </a:solidFill>
                <a:effectLst/>
                <a:latin typeface="+mn-lt"/>
                <a:ea typeface="+mn-ea"/>
                <a:cs typeface="+mn-cs"/>
              </a:rPr>
              <a:t>The third missionary journey would prove to be the longest of Paul's trips, lasting from approximately AD 54 through AD 58, and ending with his arrest in Jerusalem. Paul began his third mission tour as he did the second, by re-visiting some previously established churches and strengthening the believers there. </a:t>
            </a:r>
          </a:p>
          <a:p>
            <a:r>
              <a:rPr lang="en-US" sz="1200" kern="1200" dirty="0" smtClean="0">
                <a:solidFill>
                  <a:schemeClr val="tx1"/>
                </a:solidFill>
                <a:effectLst/>
                <a:latin typeface="+mn-lt"/>
                <a:ea typeface="+mn-ea"/>
                <a:cs typeface="+mn-cs"/>
              </a:rPr>
              <a:t>Paul started his third journey after a stay in Antioch of probably a year or two (18:23). This new trip begins with him going through Galatia and Phrygia, where there were now numerous Christians, to strengthen and encourage them before moving on. It is always good to take note of the example that Paul and the others set in continually making efforts to strengthen the saved. They do not simply convert as many persons as possible and then leave them on their own in order to continue racking up more numbers - rather, they have a strong commitment to making sure that they have what they need to remain faithful for a lifetime.</a:t>
            </a:r>
          </a:p>
        </p:txBody>
      </p:sp>
      <p:sp>
        <p:nvSpPr>
          <p:cNvPr id="4" name="Slide Number Placeholder 3"/>
          <p:cNvSpPr>
            <a:spLocks noGrp="1"/>
          </p:cNvSpPr>
          <p:nvPr>
            <p:ph type="sldNum" sz="quarter" idx="10"/>
          </p:nvPr>
        </p:nvSpPr>
        <p:spPr/>
        <p:txBody>
          <a:bodyPr/>
          <a:lstStyle/>
          <a:p>
            <a:fld id="{328AE0B9-465E-42B1-9165-BA4AB445FB2F}" type="slidenum">
              <a:rPr lang="en-US" smtClean="0"/>
              <a:t>14</a:t>
            </a:fld>
            <a:endParaRPr lang="en-US"/>
          </a:p>
        </p:txBody>
      </p:sp>
    </p:spTree>
    <p:extLst>
      <p:ext uri="{BB962C8B-B14F-4D97-AF65-F5344CB8AC3E}">
        <p14:creationId xmlns:p14="http://schemas.microsoft.com/office/powerpoint/2010/main" val="28436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passage tells of seven sons of a Jewish priest who were apparently exorcists who tried to cast out an evil spirit using Jesus' name in a magical way. The demon-possessed man beat and stripped all seven! The demonic activity this suggests was very likely stimulated by the devotion of many in Ephesus to occult practices. Many who were now Christians had been involved in such evil, and those who had practiced sorcery publicly burned books of magic worth in our day some $2.5 million! </a:t>
            </a:r>
            <a:r>
              <a:rPr lang="en-US" i="1" dirty="0" smtClean="0"/>
              <a:t>In a city where Satan had gained a foothold and the supernatural was a dominating theme, God's Spirit performed miracles that demonstrated Jesus' power over supernatural powers!</a:t>
            </a:r>
            <a:r>
              <a:rPr lang="en-US" dirty="0" smtClean="0"/>
              <a:t>— Teacher's Commentary</a:t>
            </a:r>
          </a:p>
          <a:p>
            <a:endParaRPr lang="en-US" dirty="0"/>
          </a:p>
        </p:txBody>
      </p:sp>
      <p:sp>
        <p:nvSpPr>
          <p:cNvPr id="4" name="Slide Number Placeholder 3"/>
          <p:cNvSpPr>
            <a:spLocks noGrp="1"/>
          </p:cNvSpPr>
          <p:nvPr>
            <p:ph type="sldNum" sz="quarter" idx="10"/>
          </p:nvPr>
        </p:nvSpPr>
        <p:spPr/>
        <p:txBody>
          <a:bodyPr/>
          <a:lstStyle/>
          <a:p>
            <a:fld id="{328AE0B9-465E-42B1-9165-BA4AB445FB2F}" type="slidenum">
              <a:rPr lang="en-US" smtClean="0"/>
              <a:t>15</a:t>
            </a:fld>
            <a:endParaRPr lang="en-US"/>
          </a:p>
        </p:txBody>
      </p:sp>
    </p:spTree>
    <p:extLst>
      <p:ext uri="{BB962C8B-B14F-4D97-AF65-F5344CB8AC3E}">
        <p14:creationId xmlns:p14="http://schemas.microsoft.com/office/powerpoint/2010/main" val="354631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Temple of Diana - Ephesus</a:t>
            </a:r>
          </a:p>
          <a:p>
            <a:r>
              <a:rPr lang="en-US" dirty="0" smtClean="0">
                <a:effectLst/>
              </a:rPr>
              <a:t>A rusty sign and some broken columns stacked on a crude cement base commemorate </a:t>
            </a:r>
            <a:r>
              <a:rPr lang="en-US" dirty="0" smtClean="0">
                <a:effectLst/>
                <a:hlinkClick r:id="rId3"/>
              </a:rPr>
              <a:t>Ephesus</a:t>
            </a:r>
            <a:r>
              <a:rPr lang="en-US" dirty="0" smtClean="0">
                <a:effectLst/>
              </a:rPr>
              <a:t> Temple of Diana. During Ephesus' heyday, the Temple of Diana covered 130 x 60 yards. Each of the Temple of Diana's 127 massive ionic columns were 60 feet tall. Deemed one of the seven Wonders of the Ancient World, the Temple of Diana in Ephesus was 4 times larger than the Parthenon in Athens. </a:t>
            </a:r>
            <a:br>
              <a:rPr lang="en-US" dirty="0" smtClean="0">
                <a:effectLst/>
              </a:rPr>
            </a:br>
            <a:r>
              <a:rPr lang="en-US" dirty="0" smtClean="0">
                <a:effectLst/>
              </a:rPr>
              <a:t/>
            </a:r>
            <a:br>
              <a:rPr lang="en-US" dirty="0" smtClean="0">
                <a:effectLst/>
              </a:rPr>
            </a:br>
            <a:r>
              <a:rPr lang="en-US" dirty="0" smtClean="0">
                <a:effectLst/>
              </a:rPr>
              <a:t>Ephesus' Temple of Diana actually started as the Temple of Artemis, the Greek goddess. By the 1st century AD, however, Romans ruled Ephesus and substituted their goddess Diana for Artemis. The substitution of Diana appears to have been fine with Ephesus' silversmiths as long as they could continue to peddle miniature copies of the Temple of Diana / Artemis. Their profit margin appears to have been squeezed, however, when Paul came to Ephesus and preached against idolatry:</a:t>
            </a:r>
          </a:p>
          <a:p>
            <a:endParaRPr lang="en-US" dirty="0"/>
          </a:p>
        </p:txBody>
      </p:sp>
      <p:sp>
        <p:nvSpPr>
          <p:cNvPr id="4" name="Slide Number Placeholder 3"/>
          <p:cNvSpPr>
            <a:spLocks noGrp="1"/>
          </p:cNvSpPr>
          <p:nvPr>
            <p:ph type="sldNum" sz="quarter" idx="10"/>
          </p:nvPr>
        </p:nvSpPr>
        <p:spPr/>
        <p:txBody>
          <a:bodyPr/>
          <a:lstStyle/>
          <a:p>
            <a:fld id="{328AE0B9-465E-42B1-9165-BA4AB445FB2F}" type="slidenum">
              <a:rPr lang="en-US" smtClean="0"/>
              <a:t>16</a:t>
            </a:fld>
            <a:endParaRPr lang="en-US"/>
          </a:p>
        </p:txBody>
      </p:sp>
    </p:spTree>
    <p:extLst>
      <p:ext uri="{BB962C8B-B14F-4D97-AF65-F5344CB8AC3E}">
        <p14:creationId xmlns:p14="http://schemas.microsoft.com/office/powerpoint/2010/main" val="3546318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Acts 18:18-28 (NKJV) </a:t>
            </a:r>
            <a:r>
              <a:rPr lang="en-US" dirty="0" smtClean="0"/>
              <a:t/>
            </a:r>
            <a:br>
              <a:rPr lang="en-US" dirty="0" smtClean="0"/>
            </a:br>
            <a:r>
              <a:rPr lang="en-US" baseline="30000" dirty="0" smtClean="0"/>
              <a:t>18 </a:t>
            </a:r>
            <a:r>
              <a:rPr lang="en-US" dirty="0" smtClean="0"/>
              <a:t>So Paul still remained a good while. Then he took leave of the brethren and sailed for Syria, and Priscilla and Aquila </a:t>
            </a:r>
            <a:r>
              <a:rPr lang="en-US" i="1" dirty="0" smtClean="0"/>
              <a:t>were</a:t>
            </a:r>
            <a:r>
              <a:rPr lang="en-US" dirty="0" smtClean="0"/>
              <a:t> with him. He had </a:t>
            </a:r>
            <a:r>
              <a:rPr lang="en-US" i="1" dirty="0" smtClean="0"/>
              <a:t>his</a:t>
            </a:r>
            <a:r>
              <a:rPr lang="en-US" dirty="0" smtClean="0"/>
              <a:t> hair cut off at </a:t>
            </a:r>
            <a:r>
              <a:rPr lang="en-US" dirty="0" err="1" smtClean="0"/>
              <a:t>Cenchrea</a:t>
            </a:r>
            <a:r>
              <a:rPr lang="en-US" dirty="0" smtClean="0"/>
              <a:t>, for he had taken a vow. </a:t>
            </a:r>
            <a:br>
              <a:rPr lang="en-US" dirty="0" smtClean="0"/>
            </a:br>
            <a:r>
              <a:rPr lang="en-US" baseline="30000" dirty="0" smtClean="0"/>
              <a:t>19 </a:t>
            </a:r>
            <a:r>
              <a:rPr lang="en-US" dirty="0" smtClean="0"/>
              <a:t>And he came to Ephesus, and left them there; but he himself entered the synagogue and reasoned with the Jews. </a:t>
            </a:r>
            <a:br>
              <a:rPr lang="en-US" dirty="0" smtClean="0"/>
            </a:br>
            <a:r>
              <a:rPr lang="en-US" baseline="30000" dirty="0" smtClean="0"/>
              <a:t>20 </a:t>
            </a:r>
            <a:r>
              <a:rPr lang="en-US" dirty="0" smtClean="0"/>
              <a:t>When they asked </a:t>
            </a:r>
            <a:r>
              <a:rPr lang="en-US" i="1" dirty="0" smtClean="0"/>
              <a:t>him</a:t>
            </a:r>
            <a:r>
              <a:rPr lang="en-US" dirty="0" smtClean="0"/>
              <a:t> to stay a longer time with them, he did not consent, </a:t>
            </a:r>
            <a:br>
              <a:rPr lang="en-US" dirty="0" smtClean="0"/>
            </a:br>
            <a:r>
              <a:rPr lang="en-US" baseline="30000" dirty="0" smtClean="0"/>
              <a:t>21 </a:t>
            </a:r>
            <a:r>
              <a:rPr lang="en-US" dirty="0" smtClean="0"/>
              <a:t>but took leave of them, saying, "I must by all means keep this coming feast in Jerusalem; but I will return again to you, God willing." And he sailed from Ephesus. </a:t>
            </a:r>
            <a:br>
              <a:rPr lang="en-US" dirty="0" smtClean="0"/>
            </a:br>
            <a:r>
              <a:rPr lang="en-US" baseline="30000" dirty="0" smtClean="0"/>
              <a:t>22 </a:t>
            </a:r>
            <a:r>
              <a:rPr lang="en-US" dirty="0" smtClean="0"/>
              <a:t>And when he had landed at Caesarea, and gone up and greeted the church, he went down to Antioch. </a:t>
            </a:r>
            <a:br>
              <a:rPr lang="en-US" dirty="0" smtClean="0"/>
            </a:br>
            <a:r>
              <a:rPr lang="en-US" baseline="30000" dirty="0" smtClean="0"/>
              <a:t>23 </a:t>
            </a:r>
            <a:r>
              <a:rPr lang="en-US" dirty="0" smtClean="0"/>
              <a:t>After he had spent some time </a:t>
            </a:r>
            <a:r>
              <a:rPr lang="en-US" i="1" dirty="0" smtClean="0"/>
              <a:t>there,</a:t>
            </a:r>
            <a:r>
              <a:rPr lang="en-US" dirty="0" smtClean="0"/>
              <a:t> he departed and went over the region of Galatia and Phrygia in order, strengthening all the disciples. </a:t>
            </a:r>
            <a:br>
              <a:rPr lang="en-US" dirty="0" smtClean="0"/>
            </a:br>
            <a:r>
              <a:rPr lang="en-US" baseline="30000" dirty="0" smtClean="0"/>
              <a:t>24 </a:t>
            </a:r>
            <a:r>
              <a:rPr lang="en-US" dirty="0" smtClean="0"/>
              <a:t>Now a certain Jew named </a:t>
            </a:r>
            <a:r>
              <a:rPr lang="en-US" dirty="0" err="1" smtClean="0"/>
              <a:t>Apollos</a:t>
            </a:r>
            <a:r>
              <a:rPr lang="en-US" dirty="0" smtClean="0"/>
              <a:t>, born at Alexandria, an eloquent man </a:t>
            </a:r>
            <a:r>
              <a:rPr lang="en-US" i="1" dirty="0" smtClean="0"/>
              <a:t>and</a:t>
            </a:r>
            <a:r>
              <a:rPr lang="en-US" dirty="0" smtClean="0"/>
              <a:t> mighty in the Scriptures, came to Ephesus. </a:t>
            </a:r>
            <a:br>
              <a:rPr lang="en-US" dirty="0" smtClean="0"/>
            </a:br>
            <a:r>
              <a:rPr lang="en-US" baseline="30000" dirty="0" smtClean="0"/>
              <a:t>25 </a:t>
            </a:r>
            <a:r>
              <a:rPr lang="en-US" dirty="0" smtClean="0"/>
              <a:t>This man had been instructed in the way of the Lord; and being fervent in spirit, he spoke and taught accurately the things of the Lord, though he knew only the baptism of John. </a:t>
            </a:r>
            <a:br>
              <a:rPr lang="en-US" dirty="0" smtClean="0"/>
            </a:br>
            <a:r>
              <a:rPr lang="en-US" baseline="30000" dirty="0" smtClean="0"/>
              <a:t>26 </a:t>
            </a:r>
            <a:r>
              <a:rPr lang="en-US" dirty="0" smtClean="0"/>
              <a:t>So he began to speak boldly in the synagogue. When Aquila and Priscilla heard him, they took him aside and explained to him the way of God more accurately. </a:t>
            </a:r>
            <a:br>
              <a:rPr lang="en-US" dirty="0" smtClean="0"/>
            </a:br>
            <a:r>
              <a:rPr lang="en-US" baseline="30000" dirty="0" smtClean="0"/>
              <a:t>27 </a:t>
            </a:r>
            <a:r>
              <a:rPr lang="en-US" dirty="0" smtClean="0"/>
              <a:t>And when he desired to cross to Achaia, the brethren wrote, exhorting the disciples to receive him; and when he arrived, he greatly helped those who had believed through grace; </a:t>
            </a:r>
            <a:br>
              <a:rPr lang="en-US" dirty="0" smtClean="0"/>
            </a:br>
            <a:r>
              <a:rPr lang="en-US" baseline="30000" dirty="0" smtClean="0"/>
              <a:t>28 </a:t>
            </a:r>
            <a:r>
              <a:rPr lang="en-US" dirty="0" smtClean="0"/>
              <a:t>for he vigorously refuted the Jews publicly, showing from the Scriptures that Jesus is the Christ. </a:t>
            </a:r>
            <a:br>
              <a:rPr lang="en-US" dirty="0" smtClean="0"/>
            </a:b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328AE0B9-465E-42B1-9165-BA4AB445FB2F}" type="slidenum">
              <a:rPr lang="en-US" smtClean="0"/>
              <a:t>17</a:t>
            </a:fld>
            <a:endParaRPr lang="en-US"/>
          </a:p>
        </p:txBody>
      </p:sp>
    </p:spTree>
    <p:extLst>
      <p:ext uri="{BB962C8B-B14F-4D97-AF65-F5344CB8AC3E}">
        <p14:creationId xmlns:p14="http://schemas.microsoft.com/office/powerpoint/2010/main" val="2457473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771CA-E80C-49A8-944A-9012D1A2AD3C}" type="slidenum">
              <a:rPr lang="en-US"/>
              <a:pPr/>
              <a:t>33</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dirty="0" smtClean="0"/>
              <a:t>Do</a:t>
            </a:r>
            <a:r>
              <a:rPr lang="en-US" baseline="0" dirty="0" smtClean="0"/>
              <a:t> You Need To </a:t>
            </a:r>
            <a:r>
              <a:rPr lang="en-US" dirty="0" smtClean="0"/>
              <a:t>Be </a:t>
            </a:r>
            <a:r>
              <a:rPr lang="en-US" dirty="0"/>
              <a:t>Baptized Again</a:t>
            </a:r>
            <a:r>
              <a:rPr lang="en-US" dirty="0" smtClean="0"/>
              <a: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771CA-E80C-49A8-944A-9012D1A2AD3C}" type="slidenum">
              <a:rPr lang="en-US"/>
              <a:pPr/>
              <a:t>34</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dirty="0" smtClean="0"/>
              <a:t>Do</a:t>
            </a:r>
            <a:r>
              <a:rPr lang="en-US" baseline="0" dirty="0" smtClean="0"/>
              <a:t> You Need To </a:t>
            </a:r>
            <a:r>
              <a:rPr lang="en-US" dirty="0" smtClean="0"/>
              <a:t>Be </a:t>
            </a:r>
            <a:r>
              <a:rPr lang="en-US" dirty="0"/>
              <a:t>Baptized Again</a:t>
            </a:r>
            <a:r>
              <a:rPr lang="en-US" dirty="0" smtClean="0"/>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399ECC-DB4F-40D3-8483-717E3AFE334E}"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2879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7619AC0F-4E6E-4F31-B093-4497475B6BF1}" type="datetime1">
              <a:rPr lang="en-US" smtClean="0">
                <a:solidFill>
                  <a:prstClr val="white">
                    <a:alpha val="50000"/>
                  </a:prstClr>
                </a:solidFill>
              </a:rPr>
              <a:pPr/>
              <a:t>9/6/2011</a:t>
            </a:fld>
            <a:endParaRPr lang="en-US">
              <a:solidFill>
                <a:prstClr val="white">
                  <a:alpha val="50000"/>
                </a:prstClr>
              </a:solidFill>
            </a:endParaRPr>
          </a:p>
        </p:txBody>
      </p:sp>
      <p:sp>
        <p:nvSpPr>
          <p:cNvPr id="8" name="Slide Number Placeholder 7"/>
          <p:cNvSpPr>
            <a:spLocks noGrp="1"/>
          </p:cNvSpPr>
          <p:nvPr>
            <p:ph type="sldNum" sz="quarter" idx="11"/>
          </p:nvPr>
        </p:nvSpPr>
        <p:spPr/>
        <p:txBody>
          <a:bodyPr/>
          <a:lstStyle/>
          <a:p>
            <a:fld id="{7E4624B1-C7B4-4A8A-8E6E-B45790D7EEB2}" type="slidenum">
              <a:rPr lang="en-US" smtClean="0">
                <a:solidFill>
                  <a:prstClr val="white"/>
                </a:solidFill>
              </a:rPr>
              <a:pPr/>
              <a:t>‹#›</a:t>
            </a:fld>
            <a:endParaRPr lang="en-US">
              <a:solidFill>
                <a:prstClr val="white"/>
              </a:solidFill>
            </a:endParaRPr>
          </a:p>
        </p:txBody>
      </p:sp>
      <p:sp>
        <p:nvSpPr>
          <p:cNvPr id="9" name="Footer Placeholder 8"/>
          <p:cNvSpPr>
            <a:spLocks noGrp="1"/>
          </p:cNvSpPr>
          <p:nvPr>
            <p:ph type="ftr" sz="quarter" idx="12"/>
          </p:nvPr>
        </p:nvSpPr>
        <p:spPr/>
        <p:txBody>
          <a:bodyPr/>
          <a:lstStyle/>
          <a:p>
            <a:endParaRPr lang="en-US">
              <a:solidFill>
                <a:prstClr val="white"/>
              </a:solidFill>
            </a:endParaRPr>
          </a:p>
        </p:txBody>
      </p:sp>
    </p:spTree>
    <p:extLst>
      <p:ext uri="{BB962C8B-B14F-4D97-AF65-F5344CB8AC3E}">
        <p14:creationId xmlns:p14="http://schemas.microsoft.com/office/powerpoint/2010/main" val="165059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7D0D5-EB4E-4F39-AC95-CDD80F4A055A}" type="datetime1">
              <a:rPr lang="en-US" smtClean="0">
                <a:solidFill>
                  <a:prstClr val="white">
                    <a:alpha val="50000"/>
                  </a:prstClr>
                </a:solidFill>
              </a:rPr>
              <a:pPr/>
              <a:t>9/6/2011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0603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C96AE-388E-4AFE-B603-A9D8C0164384}" type="datetime1">
              <a:rPr lang="en-US" smtClean="0">
                <a:solidFill>
                  <a:prstClr val="white">
                    <a:alpha val="50000"/>
                  </a:prstClr>
                </a:solidFill>
              </a:rPr>
              <a:pPr/>
              <a:t>9/6/2011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628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9D03FA-923A-4E49-9007-9DCFC932C862}" type="datetime1">
              <a:rPr lang="en-US" smtClean="0">
                <a:solidFill>
                  <a:prstClr val="white">
                    <a:alpha val="50000"/>
                  </a:prstClr>
                </a:solidFill>
              </a:rPr>
              <a:pPr/>
              <a:t>9/6/2011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971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F6022F-A9DF-4BDB-BA8B-2343F9122960}" type="datetime1">
              <a:rPr lang="en-US" smtClean="0">
                <a:solidFill>
                  <a:prstClr val="white">
                    <a:alpha val="50000"/>
                  </a:prstClr>
                </a:solidFill>
              </a:rPr>
              <a:pPr/>
              <a:t>9/6/2011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3084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CF8B3D2-EC3F-4CB2-BE57-927D92103679}" type="datetime1">
              <a:rPr lang="en-US" smtClean="0">
                <a:solidFill>
                  <a:prstClr val="white">
                    <a:alpha val="50000"/>
                  </a:prstClr>
                </a:solidFill>
              </a:rPr>
              <a:pPr/>
              <a:t>9/6/2011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21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73E642A2-8446-47BD-A697-A286FE24CCF4}" type="datetime1">
              <a:rPr lang="en-US" smtClean="0">
                <a:solidFill>
                  <a:prstClr val="white">
                    <a:alpha val="50000"/>
                  </a:prstClr>
                </a:solidFill>
              </a:rPr>
              <a:pPr/>
              <a:t>9/6/2011</a:t>
            </a:fld>
            <a:endParaRPr lang="en-US">
              <a:solidFill>
                <a:prstClr val="white">
                  <a:alpha val="50000"/>
                </a:prstClr>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936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57850E-C4DC-48AA-985A-A25B17A4EC8A}" type="datetime1">
              <a:rPr lang="en-US" smtClean="0">
                <a:solidFill>
                  <a:prstClr val="white">
                    <a:alpha val="50000"/>
                  </a:prstClr>
                </a:solidFill>
              </a:rPr>
              <a:pPr/>
              <a:t>9/6/2011</a:t>
            </a:fld>
            <a:endParaRPr lang="en-US">
              <a:solidFill>
                <a:prstClr val="white">
                  <a:alpha val="50000"/>
                </a:prstClr>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370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BCBDE-1978-4431-91B5-723AED98D960}" type="datetime1">
              <a:rPr lang="en-US" smtClean="0">
                <a:solidFill>
                  <a:prstClr val="white">
                    <a:alpha val="50000"/>
                  </a:prstClr>
                </a:solidFill>
              </a:rPr>
              <a:pPr/>
              <a:t>9/6/2011</a:t>
            </a:fld>
            <a:endParaRPr lang="en-US">
              <a:solidFill>
                <a:prstClr val="white">
                  <a:alpha val="50000"/>
                </a:prstClr>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a:xfrm>
            <a:off x="8153400" y="76200"/>
            <a:ext cx="941203" cy="301752"/>
          </a:xfrm>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6641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CFE71-453B-45F3-9C10-CB0905CA6C97}" type="datetime1">
              <a:rPr lang="en-US" smtClean="0">
                <a:solidFill>
                  <a:prstClr val="white">
                    <a:alpha val="50000"/>
                  </a:prstClr>
                </a:solidFill>
              </a:rPr>
              <a:pPr/>
              <a:t>9/6/2011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4642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1E0E91-2F85-4446-8E2C-747121A95AD0}" type="datetime1">
              <a:rPr lang="en-US" smtClean="0">
                <a:solidFill>
                  <a:prstClr val="white">
                    <a:alpha val="50000"/>
                  </a:prstClr>
                </a:solidFill>
              </a:rPr>
              <a:pPr/>
              <a:t>9/6/2011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1347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059E682E-54CD-481E-B08C-16125A90D59F}" type="datetime1">
              <a:rPr lang="en-US" smtClean="0">
                <a:solidFill>
                  <a:prstClr val="white">
                    <a:alpha val="50000"/>
                  </a:prstClr>
                </a:solidFill>
              </a:rPr>
              <a:pPr/>
              <a:t>9/6/2011</a:t>
            </a:fld>
            <a:endParaRPr lang="en-US">
              <a:solidFill>
                <a:prstClr val="white">
                  <a:alpha val="50000"/>
                </a:prstClr>
              </a:solidFill>
            </a:endParaRPr>
          </a:p>
        </p:txBody>
      </p:sp>
      <p:sp>
        <p:nvSpPr>
          <p:cNvPr id="6" name="Slide Number Placeholder 5"/>
          <p:cNvSpPr>
            <a:spLocks noGrp="1"/>
          </p:cNvSpPr>
          <p:nvPr>
            <p:ph type="sldNum" sz="quarter" idx="4"/>
          </p:nvPr>
        </p:nvSpPr>
        <p:spPr>
          <a:xfrm>
            <a:off x="8153400" y="76200"/>
            <a:ext cx="941203" cy="301752"/>
          </a:xfrm>
          <a:prstGeom prst="rect">
            <a:avLst/>
          </a:prstGeom>
        </p:spPr>
        <p:txBody>
          <a:bodyPr vert="horz" lIns="91440" tIns="45720" rIns="91440" bIns="45720" rtlCol="0" anchor="ctr"/>
          <a:lstStyle>
            <a:lvl1pPr algn="r">
              <a:defRPr sz="1200">
                <a:solidFill>
                  <a:schemeClr val="tx1"/>
                </a:solidFill>
              </a:defRPr>
            </a:lvl1pPr>
          </a:lstStyle>
          <a:p>
            <a:fld id="{7E4624B1-C7B4-4A8A-8E6E-B45790D7EEB2}" type="slidenum">
              <a:rPr lang="en-US" smtClean="0">
                <a:solidFill>
                  <a:prstClr val="white"/>
                </a:solidFill>
              </a:rPr>
              <a:pPr/>
              <a:t>‹#›</a:t>
            </a:fld>
            <a:endParaRPr lang="en-US">
              <a:solidFill>
                <a:prstClr val="white"/>
              </a:solidFill>
            </a:endParaRPr>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solidFill>
                <a:prstClr val="white"/>
              </a:solidFill>
            </a:endParaRPr>
          </a:p>
        </p:txBody>
      </p:sp>
    </p:spTree>
    <p:extLst>
      <p:ext uri="{BB962C8B-B14F-4D97-AF65-F5344CB8AC3E}">
        <p14:creationId xmlns:p14="http://schemas.microsoft.com/office/powerpoint/2010/main" val="10559712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DONMCC~1\AppData\Local\Temp\110_04_0283_BiblePainti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a:t>
            </a:fld>
            <a:endParaRPr lang="en-US">
              <a:solidFill>
                <a:prstClr val="white"/>
              </a:solidFill>
            </a:endParaRPr>
          </a:p>
        </p:txBody>
      </p:sp>
      <p:sp>
        <p:nvSpPr>
          <p:cNvPr id="4" name="Rectangle 3"/>
          <p:cNvSpPr/>
          <p:nvPr/>
        </p:nvSpPr>
        <p:spPr>
          <a:xfrm>
            <a:off x="533400" y="5105399"/>
            <a:ext cx="8605684" cy="1752601"/>
          </a:xfrm>
          <a:prstGeom prst="rect">
            <a:avLst/>
          </a:prstGeom>
          <a:solidFill>
            <a:srgbClr val="000000">
              <a:alpha val="27059"/>
            </a:srgb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6" name="Rectangle 5"/>
          <p:cNvSpPr/>
          <p:nvPr/>
        </p:nvSpPr>
        <p:spPr>
          <a:xfrm>
            <a:off x="757084" y="5257562"/>
            <a:ext cx="8382000" cy="1600438"/>
          </a:xfrm>
          <a:prstGeom prst="rect">
            <a:avLst/>
          </a:prstGeom>
        </p:spPr>
        <p:txBody>
          <a:bodyPr wrap="square">
            <a:spAutoFit/>
          </a:bodyPr>
          <a:lstStyle/>
          <a:p>
            <a:r>
              <a:rPr lang="en-US" sz="44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p>
          <a:p>
            <a:pPr algn="ctr"/>
            <a:r>
              <a:rPr lang="en-US" sz="54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54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 .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18:18-19:41</a:t>
            </a:r>
            <a:endParaRPr lang="en-US" sz="24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201462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10</a:t>
            </a:fld>
            <a:endParaRPr lang="en-US">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Callout 3 8"/>
          <p:cNvSpPr/>
          <p:nvPr/>
        </p:nvSpPr>
        <p:spPr>
          <a:xfrm>
            <a:off x="4114800" y="3581400"/>
            <a:ext cx="4343400" cy="2362200"/>
          </a:xfrm>
          <a:prstGeom prst="borderCallout3">
            <a:avLst>
              <a:gd name="adj1" fmla="val 50155"/>
              <a:gd name="adj2" fmla="val 183"/>
              <a:gd name="adj3" fmla="val 57459"/>
              <a:gd name="adj4" fmla="val -13429"/>
              <a:gd name="adj5" fmla="val 47400"/>
              <a:gd name="adj6" fmla="val -32297"/>
              <a:gd name="adj7" fmla="val 27092"/>
              <a:gd name="adj8" fmla="val -42165"/>
            </a:avLst>
          </a:prstGeom>
          <a:solidFill>
            <a:schemeClr val="tx2">
              <a:lumMod val="20000"/>
              <a:lumOff val="80000"/>
            </a:schemeClr>
          </a:solidFill>
          <a:ln w="38100">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prstClr val="black"/>
                </a:solidFill>
                <a:latin typeface="Calibri" pitchFamily="34" charset="0"/>
                <a:cs typeface="Calibri" pitchFamily="34" charset="0"/>
              </a:rPr>
              <a:t>Acts 18:1 (NKJV) </a:t>
            </a:r>
            <a:r>
              <a:rPr lang="en-US" sz="3200" dirty="0">
                <a:solidFill>
                  <a:prstClr val="black"/>
                </a:solidFill>
                <a:latin typeface="Calibri" pitchFamily="34" charset="0"/>
                <a:cs typeface="Calibri" pitchFamily="34" charset="0"/>
              </a:rPr>
              <a:t/>
            </a:r>
            <a:br>
              <a:rPr lang="en-US" sz="3200" dirty="0">
                <a:solidFill>
                  <a:prstClr val="black"/>
                </a:solidFill>
                <a:latin typeface="Calibri" pitchFamily="34" charset="0"/>
                <a:cs typeface="Calibri" pitchFamily="34" charset="0"/>
              </a:rPr>
            </a:br>
            <a:r>
              <a:rPr lang="en-US" sz="3200" baseline="30000" dirty="0">
                <a:solidFill>
                  <a:prstClr val="black"/>
                </a:solidFill>
                <a:latin typeface="Calibri" pitchFamily="34" charset="0"/>
                <a:cs typeface="Calibri" pitchFamily="34" charset="0"/>
              </a:rPr>
              <a:t>1 </a:t>
            </a:r>
            <a:r>
              <a:rPr lang="en-US" sz="3200" dirty="0">
                <a:solidFill>
                  <a:prstClr val="black"/>
                </a:solidFill>
                <a:latin typeface="Calibri" pitchFamily="34" charset="0"/>
                <a:cs typeface="Calibri" pitchFamily="34" charset="0"/>
              </a:rPr>
              <a:t>After these things Paul departed from Athens and went to Corinth. </a:t>
            </a:r>
            <a:endParaRPr lang="en-US" sz="2000" dirty="0">
              <a:solidFill>
                <a:prstClr val="black"/>
              </a:solidFill>
              <a:latin typeface="Calibri" pitchFamily="34" charset="0"/>
              <a:cs typeface="Calibri" pitchFamily="34" charset="0"/>
            </a:endParaRPr>
          </a:p>
        </p:txBody>
      </p:sp>
      <p:sp>
        <p:nvSpPr>
          <p:cNvPr id="10" name="Freeform 9"/>
          <p:cNvSpPr/>
          <p:nvPr/>
        </p:nvSpPr>
        <p:spPr>
          <a:xfrm>
            <a:off x="3754502" y="637309"/>
            <a:ext cx="1579498" cy="1496291"/>
          </a:xfrm>
          <a:custGeom>
            <a:avLst/>
            <a:gdLst>
              <a:gd name="connsiteX0" fmla="*/ 1579498 w 1579498"/>
              <a:gd name="connsiteY0" fmla="*/ 1496291 h 1496291"/>
              <a:gd name="connsiteX1" fmla="*/ 1371680 w 1579498"/>
              <a:gd name="connsiteY1" fmla="*/ 1482436 h 1496291"/>
              <a:gd name="connsiteX2" fmla="*/ 1357825 w 1579498"/>
              <a:gd name="connsiteY2" fmla="*/ 1440873 h 1496291"/>
              <a:gd name="connsiteX3" fmla="*/ 1316262 w 1579498"/>
              <a:gd name="connsiteY3" fmla="*/ 1413164 h 1496291"/>
              <a:gd name="connsiteX4" fmla="*/ 1302407 w 1579498"/>
              <a:gd name="connsiteY4" fmla="*/ 1371600 h 1496291"/>
              <a:gd name="connsiteX5" fmla="*/ 1219280 w 1579498"/>
              <a:gd name="connsiteY5" fmla="*/ 1330036 h 1496291"/>
              <a:gd name="connsiteX6" fmla="*/ 1163862 w 1579498"/>
              <a:gd name="connsiteY6" fmla="*/ 1246909 h 1496291"/>
              <a:gd name="connsiteX7" fmla="*/ 1136153 w 1579498"/>
              <a:gd name="connsiteY7" fmla="*/ 1205346 h 1496291"/>
              <a:gd name="connsiteX8" fmla="*/ 1066880 w 1579498"/>
              <a:gd name="connsiteY8" fmla="*/ 1080655 h 1496291"/>
              <a:gd name="connsiteX9" fmla="*/ 983753 w 1579498"/>
              <a:gd name="connsiteY9" fmla="*/ 1052946 h 1496291"/>
              <a:gd name="connsiteX10" fmla="*/ 942189 w 1579498"/>
              <a:gd name="connsiteY10" fmla="*/ 1039091 h 1496291"/>
              <a:gd name="connsiteX11" fmla="*/ 859062 w 1579498"/>
              <a:gd name="connsiteY11" fmla="*/ 983673 h 1496291"/>
              <a:gd name="connsiteX12" fmla="*/ 817498 w 1579498"/>
              <a:gd name="connsiteY12" fmla="*/ 955964 h 1496291"/>
              <a:gd name="connsiteX13" fmla="*/ 748225 w 1579498"/>
              <a:gd name="connsiteY13" fmla="*/ 886691 h 1496291"/>
              <a:gd name="connsiteX14" fmla="*/ 720516 w 1579498"/>
              <a:gd name="connsiteY14" fmla="*/ 845127 h 1496291"/>
              <a:gd name="connsiteX15" fmla="*/ 623534 w 1579498"/>
              <a:gd name="connsiteY15" fmla="*/ 775855 h 1496291"/>
              <a:gd name="connsiteX16" fmla="*/ 568116 w 1579498"/>
              <a:gd name="connsiteY16" fmla="*/ 651164 h 1496291"/>
              <a:gd name="connsiteX17" fmla="*/ 554262 w 1579498"/>
              <a:gd name="connsiteY17" fmla="*/ 609600 h 1496291"/>
              <a:gd name="connsiteX18" fmla="*/ 526553 w 1579498"/>
              <a:gd name="connsiteY18" fmla="*/ 471055 h 1496291"/>
              <a:gd name="connsiteX19" fmla="*/ 512698 w 1579498"/>
              <a:gd name="connsiteY19" fmla="*/ 415636 h 1496291"/>
              <a:gd name="connsiteX20" fmla="*/ 484989 w 1579498"/>
              <a:gd name="connsiteY20" fmla="*/ 374073 h 1496291"/>
              <a:gd name="connsiteX21" fmla="*/ 471134 w 1579498"/>
              <a:gd name="connsiteY21" fmla="*/ 332509 h 1496291"/>
              <a:gd name="connsiteX22" fmla="*/ 415716 w 1579498"/>
              <a:gd name="connsiteY22" fmla="*/ 263236 h 1496291"/>
              <a:gd name="connsiteX23" fmla="*/ 374153 w 1579498"/>
              <a:gd name="connsiteY23" fmla="*/ 249382 h 1496291"/>
              <a:gd name="connsiteX24" fmla="*/ 346443 w 1579498"/>
              <a:gd name="connsiteY24" fmla="*/ 221673 h 1496291"/>
              <a:gd name="connsiteX25" fmla="*/ 263316 w 1579498"/>
              <a:gd name="connsiteY25" fmla="*/ 193964 h 1496291"/>
              <a:gd name="connsiteX26" fmla="*/ 221753 w 1579498"/>
              <a:gd name="connsiteY26" fmla="*/ 166255 h 1496291"/>
              <a:gd name="connsiteX27" fmla="*/ 166334 w 1579498"/>
              <a:gd name="connsiteY27" fmla="*/ 110836 h 1496291"/>
              <a:gd name="connsiteX28" fmla="*/ 124771 w 1579498"/>
              <a:gd name="connsiteY28" fmla="*/ 96982 h 1496291"/>
              <a:gd name="connsiteX29" fmla="*/ 41643 w 1579498"/>
              <a:gd name="connsiteY29" fmla="*/ 41564 h 1496291"/>
              <a:gd name="connsiteX30" fmla="*/ 80 w 1579498"/>
              <a:gd name="connsiteY30" fmla="*/ 0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79498" h="1496291">
                <a:moveTo>
                  <a:pt x="1579498" y="1496291"/>
                </a:moveTo>
                <a:cubicBezTo>
                  <a:pt x="1510225" y="1491673"/>
                  <a:pt x="1439034" y="1499274"/>
                  <a:pt x="1371680" y="1482436"/>
                </a:cubicBezTo>
                <a:cubicBezTo>
                  <a:pt x="1357512" y="1478894"/>
                  <a:pt x="1366948" y="1452277"/>
                  <a:pt x="1357825" y="1440873"/>
                </a:cubicBezTo>
                <a:cubicBezTo>
                  <a:pt x="1347423" y="1427871"/>
                  <a:pt x="1330116" y="1422400"/>
                  <a:pt x="1316262" y="1413164"/>
                </a:cubicBezTo>
                <a:cubicBezTo>
                  <a:pt x="1311644" y="1399309"/>
                  <a:pt x="1311530" y="1383004"/>
                  <a:pt x="1302407" y="1371600"/>
                </a:cubicBezTo>
                <a:cubicBezTo>
                  <a:pt x="1282875" y="1347185"/>
                  <a:pt x="1246659" y="1339163"/>
                  <a:pt x="1219280" y="1330036"/>
                </a:cubicBezTo>
                <a:lnTo>
                  <a:pt x="1163862" y="1246909"/>
                </a:lnTo>
                <a:cubicBezTo>
                  <a:pt x="1154626" y="1233055"/>
                  <a:pt x="1141419" y="1221142"/>
                  <a:pt x="1136153" y="1205346"/>
                </a:cubicBezTo>
                <a:cubicBezTo>
                  <a:pt x="1119111" y="1154221"/>
                  <a:pt x="1117784" y="1108935"/>
                  <a:pt x="1066880" y="1080655"/>
                </a:cubicBezTo>
                <a:cubicBezTo>
                  <a:pt x="1041348" y="1066470"/>
                  <a:pt x="1011462" y="1062182"/>
                  <a:pt x="983753" y="1052946"/>
                </a:cubicBezTo>
                <a:cubicBezTo>
                  <a:pt x="969898" y="1048328"/>
                  <a:pt x="954340" y="1047192"/>
                  <a:pt x="942189" y="1039091"/>
                </a:cubicBezTo>
                <a:lnTo>
                  <a:pt x="859062" y="983673"/>
                </a:lnTo>
                <a:lnTo>
                  <a:pt x="817498" y="955964"/>
                </a:lnTo>
                <a:cubicBezTo>
                  <a:pt x="743607" y="845127"/>
                  <a:pt x="840589" y="979055"/>
                  <a:pt x="748225" y="886691"/>
                </a:cubicBezTo>
                <a:cubicBezTo>
                  <a:pt x="736451" y="874917"/>
                  <a:pt x="732290" y="856901"/>
                  <a:pt x="720516" y="845127"/>
                </a:cubicBezTo>
                <a:cubicBezTo>
                  <a:pt x="703332" y="827943"/>
                  <a:pt x="647134" y="791588"/>
                  <a:pt x="623534" y="775855"/>
                </a:cubicBezTo>
                <a:cubicBezTo>
                  <a:pt x="579624" y="709989"/>
                  <a:pt x="601090" y="750086"/>
                  <a:pt x="568116" y="651164"/>
                </a:cubicBezTo>
                <a:lnTo>
                  <a:pt x="554262" y="609600"/>
                </a:lnTo>
                <a:cubicBezTo>
                  <a:pt x="530618" y="444095"/>
                  <a:pt x="554188" y="567776"/>
                  <a:pt x="526553" y="471055"/>
                </a:cubicBezTo>
                <a:cubicBezTo>
                  <a:pt x="521322" y="452746"/>
                  <a:pt x="520199" y="433138"/>
                  <a:pt x="512698" y="415636"/>
                </a:cubicBezTo>
                <a:cubicBezTo>
                  <a:pt x="506139" y="400331"/>
                  <a:pt x="492436" y="388966"/>
                  <a:pt x="484989" y="374073"/>
                </a:cubicBezTo>
                <a:cubicBezTo>
                  <a:pt x="478458" y="361011"/>
                  <a:pt x="477665" y="345571"/>
                  <a:pt x="471134" y="332509"/>
                </a:cubicBezTo>
                <a:cubicBezTo>
                  <a:pt x="463044" y="316330"/>
                  <a:pt x="434123" y="274281"/>
                  <a:pt x="415716" y="263236"/>
                </a:cubicBezTo>
                <a:cubicBezTo>
                  <a:pt x="403193" y="255722"/>
                  <a:pt x="388007" y="254000"/>
                  <a:pt x="374153" y="249382"/>
                </a:cubicBezTo>
                <a:cubicBezTo>
                  <a:pt x="364916" y="240146"/>
                  <a:pt x="358126" y="227515"/>
                  <a:pt x="346443" y="221673"/>
                </a:cubicBezTo>
                <a:cubicBezTo>
                  <a:pt x="320319" y="208611"/>
                  <a:pt x="263316" y="193964"/>
                  <a:pt x="263316" y="193964"/>
                </a:cubicBezTo>
                <a:cubicBezTo>
                  <a:pt x="249462" y="184728"/>
                  <a:pt x="234395" y="177091"/>
                  <a:pt x="221753" y="166255"/>
                </a:cubicBezTo>
                <a:cubicBezTo>
                  <a:pt x="201918" y="149253"/>
                  <a:pt x="191118" y="119097"/>
                  <a:pt x="166334" y="110836"/>
                </a:cubicBezTo>
                <a:lnTo>
                  <a:pt x="124771" y="96982"/>
                </a:lnTo>
                <a:lnTo>
                  <a:pt x="41643" y="41564"/>
                </a:lnTo>
                <a:cubicBezTo>
                  <a:pt x="-3763" y="11294"/>
                  <a:pt x="80" y="30506"/>
                  <a:pt x="80" y="0"/>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1" name="Freeform 10"/>
          <p:cNvSpPr/>
          <p:nvPr/>
        </p:nvSpPr>
        <p:spPr>
          <a:xfrm>
            <a:off x="2535382" y="609600"/>
            <a:ext cx="1219200" cy="457200"/>
          </a:xfrm>
          <a:custGeom>
            <a:avLst/>
            <a:gdLst>
              <a:gd name="connsiteX0" fmla="*/ 1219200 w 1219200"/>
              <a:gd name="connsiteY0" fmla="*/ 83127 h 457200"/>
              <a:gd name="connsiteX1" fmla="*/ 1149927 w 1219200"/>
              <a:gd name="connsiteY1" fmla="*/ 69273 h 457200"/>
              <a:gd name="connsiteX2" fmla="*/ 1136073 w 1219200"/>
              <a:gd name="connsiteY2" fmla="*/ 27709 h 457200"/>
              <a:gd name="connsiteX3" fmla="*/ 1108363 w 1219200"/>
              <a:gd name="connsiteY3" fmla="*/ 0 h 457200"/>
              <a:gd name="connsiteX4" fmla="*/ 1039091 w 1219200"/>
              <a:gd name="connsiteY4" fmla="*/ 13855 h 457200"/>
              <a:gd name="connsiteX5" fmla="*/ 997527 w 1219200"/>
              <a:gd name="connsiteY5" fmla="*/ 27709 h 457200"/>
              <a:gd name="connsiteX6" fmla="*/ 914400 w 1219200"/>
              <a:gd name="connsiteY6" fmla="*/ 83127 h 457200"/>
              <a:gd name="connsiteX7" fmla="*/ 886691 w 1219200"/>
              <a:gd name="connsiteY7" fmla="*/ 124691 h 457200"/>
              <a:gd name="connsiteX8" fmla="*/ 845127 w 1219200"/>
              <a:gd name="connsiteY8" fmla="*/ 138545 h 457200"/>
              <a:gd name="connsiteX9" fmla="*/ 817418 w 1219200"/>
              <a:gd name="connsiteY9" fmla="*/ 166255 h 457200"/>
              <a:gd name="connsiteX10" fmla="*/ 775854 w 1219200"/>
              <a:gd name="connsiteY10" fmla="*/ 249382 h 457200"/>
              <a:gd name="connsiteX11" fmla="*/ 734291 w 1219200"/>
              <a:gd name="connsiteY11" fmla="*/ 277091 h 457200"/>
              <a:gd name="connsiteX12" fmla="*/ 651163 w 1219200"/>
              <a:gd name="connsiteY12" fmla="*/ 387927 h 457200"/>
              <a:gd name="connsiteX13" fmla="*/ 609600 w 1219200"/>
              <a:gd name="connsiteY13" fmla="*/ 401782 h 457200"/>
              <a:gd name="connsiteX14" fmla="*/ 568036 w 1219200"/>
              <a:gd name="connsiteY14" fmla="*/ 429491 h 457200"/>
              <a:gd name="connsiteX15" fmla="*/ 484909 w 1219200"/>
              <a:gd name="connsiteY15" fmla="*/ 457200 h 457200"/>
              <a:gd name="connsiteX16" fmla="*/ 263236 w 1219200"/>
              <a:gd name="connsiteY16" fmla="*/ 443345 h 457200"/>
              <a:gd name="connsiteX17" fmla="*/ 207818 w 1219200"/>
              <a:gd name="connsiteY17" fmla="*/ 429491 h 457200"/>
              <a:gd name="connsiteX18" fmla="*/ 166254 w 1219200"/>
              <a:gd name="connsiteY18" fmla="*/ 401782 h 457200"/>
              <a:gd name="connsiteX19" fmla="*/ 0 w 1219200"/>
              <a:gd name="connsiteY19" fmla="*/ 40178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 h="457200">
                <a:moveTo>
                  <a:pt x="1219200" y="83127"/>
                </a:moveTo>
                <a:cubicBezTo>
                  <a:pt x="1196109" y="78509"/>
                  <a:pt x="1169520" y="82335"/>
                  <a:pt x="1149927" y="69273"/>
                </a:cubicBezTo>
                <a:cubicBezTo>
                  <a:pt x="1137776" y="61172"/>
                  <a:pt x="1143587" y="40232"/>
                  <a:pt x="1136073" y="27709"/>
                </a:cubicBezTo>
                <a:cubicBezTo>
                  <a:pt x="1129352" y="16508"/>
                  <a:pt x="1117600" y="9236"/>
                  <a:pt x="1108363" y="0"/>
                </a:cubicBezTo>
                <a:cubicBezTo>
                  <a:pt x="1085272" y="4618"/>
                  <a:pt x="1061936" y="8144"/>
                  <a:pt x="1039091" y="13855"/>
                </a:cubicBezTo>
                <a:cubicBezTo>
                  <a:pt x="1024923" y="17397"/>
                  <a:pt x="1007854" y="17382"/>
                  <a:pt x="997527" y="27709"/>
                </a:cubicBezTo>
                <a:cubicBezTo>
                  <a:pt x="922973" y="102263"/>
                  <a:pt x="1083863" y="49236"/>
                  <a:pt x="914400" y="83127"/>
                </a:cubicBezTo>
                <a:cubicBezTo>
                  <a:pt x="905164" y="96982"/>
                  <a:pt x="899693" y="114289"/>
                  <a:pt x="886691" y="124691"/>
                </a:cubicBezTo>
                <a:cubicBezTo>
                  <a:pt x="875287" y="133814"/>
                  <a:pt x="857650" y="131031"/>
                  <a:pt x="845127" y="138545"/>
                </a:cubicBezTo>
                <a:cubicBezTo>
                  <a:pt x="833926" y="145266"/>
                  <a:pt x="826654" y="157018"/>
                  <a:pt x="817418" y="166255"/>
                </a:cubicBezTo>
                <a:cubicBezTo>
                  <a:pt x="806150" y="200059"/>
                  <a:pt x="802710" y="222525"/>
                  <a:pt x="775854" y="249382"/>
                </a:cubicBezTo>
                <a:cubicBezTo>
                  <a:pt x="764080" y="261156"/>
                  <a:pt x="748145" y="267855"/>
                  <a:pt x="734291" y="277091"/>
                </a:cubicBezTo>
                <a:cubicBezTo>
                  <a:pt x="729703" y="283974"/>
                  <a:pt x="679642" y="370839"/>
                  <a:pt x="651163" y="387927"/>
                </a:cubicBezTo>
                <a:cubicBezTo>
                  <a:pt x="638640" y="395441"/>
                  <a:pt x="622662" y="395251"/>
                  <a:pt x="609600" y="401782"/>
                </a:cubicBezTo>
                <a:cubicBezTo>
                  <a:pt x="594707" y="409229"/>
                  <a:pt x="583252" y="422728"/>
                  <a:pt x="568036" y="429491"/>
                </a:cubicBezTo>
                <a:cubicBezTo>
                  <a:pt x="541346" y="441353"/>
                  <a:pt x="484909" y="457200"/>
                  <a:pt x="484909" y="457200"/>
                </a:cubicBezTo>
                <a:cubicBezTo>
                  <a:pt x="411018" y="452582"/>
                  <a:pt x="336904" y="450712"/>
                  <a:pt x="263236" y="443345"/>
                </a:cubicBezTo>
                <a:cubicBezTo>
                  <a:pt x="244289" y="441450"/>
                  <a:pt x="225320" y="436992"/>
                  <a:pt x="207818" y="429491"/>
                </a:cubicBezTo>
                <a:cubicBezTo>
                  <a:pt x="192513" y="422932"/>
                  <a:pt x="182759" y="403983"/>
                  <a:pt x="166254" y="401782"/>
                </a:cubicBezTo>
                <a:cubicBezTo>
                  <a:pt x="111322" y="394458"/>
                  <a:pt x="55418" y="401782"/>
                  <a:pt x="0" y="401782"/>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2" name="Freeform 11"/>
          <p:cNvSpPr/>
          <p:nvPr/>
        </p:nvSpPr>
        <p:spPr>
          <a:xfrm>
            <a:off x="1884218" y="1011382"/>
            <a:ext cx="678873" cy="110836"/>
          </a:xfrm>
          <a:custGeom>
            <a:avLst/>
            <a:gdLst>
              <a:gd name="connsiteX0" fmla="*/ 678873 w 678873"/>
              <a:gd name="connsiteY0" fmla="*/ 0 h 110836"/>
              <a:gd name="connsiteX1" fmla="*/ 609600 w 678873"/>
              <a:gd name="connsiteY1" fmla="*/ 27709 h 110836"/>
              <a:gd name="connsiteX2" fmla="*/ 568037 w 678873"/>
              <a:gd name="connsiteY2" fmla="*/ 41563 h 110836"/>
              <a:gd name="connsiteX3" fmla="*/ 346364 w 678873"/>
              <a:gd name="connsiteY3" fmla="*/ 55418 h 110836"/>
              <a:gd name="connsiteX4" fmla="*/ 290946 w 678873"/>
              <a:gd name="connsiteY4" fmla="*/ 69273 h 110836"/>
              <a:gd name="connsiteX5" fmla="*/ 0 w 678873"/>
              <a:gd name="connsiteY5" fmla="*/ 110836 h 1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73" h="110836">
                <a:moveTo>
                  <a:pt x="678873" y="0"/>
                </a:moveTo>
                <a:cubicBezTo>
                  <a:pt x="655782" y="9236"/>
                  <a:pt x="632886" y="18977"/>
                  <a:pt x="609600" y="27709"/>
                </a:cubicBezTo>
                <a:cubicBezTo>
                  <a:pt x="595926" y="32837"/>
                  <a:pt x="582560" y="40034"/>
                  <a:pt x="568037" y="41563"/>
                </a:cubicBezTo>
                <a:cubicBezTo>
                  <a:pt x="494409" y="49313"/>
                  <a:pt x="420255" y="50800"/>
                  <a:pt x="346364" y="55418"/>
                </a:cubicBezTo>
                <a:cubicBezTo>
                  <a:pt x="327891" y="60036"/>
                  <a:pt x="309916" y="67623"/>
                  <a:pt x="290946" y="69273"/>
                </a:cubicBezTo>
                <a:cubicBezTo>
                  <a:pt x="4278" y="94201"/>
                  <a:pt x="91385" y="19451"/>
                  <a:pt x="0" y="110836"/>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3" name="Freeform 12"/>
          <p:cNvSpPr/>
          <p:nvPr/>
        </p:nvSpPr>
        <p:spPr>
          <a:xfrm>
            <a:off x="1925782" y="1163782"/>
            <a:ext cx="1260763" cy="2923309"/>
          </a:xfrm>
          <a:custGeom>
            <a:avLst/>
            <a:gdLst>
              <a:gd name="connsiteX0" fmla="*/ 0 w 1260763"/>
              <a:gd name="connsiteY0" fmla="*/ 0 h 2923309"/>
              <a:gd name="connsiteX1" fmla="*/ 110836 w 1260763"/>
              <a:gd name="connsiteY1" fmla="*/ 13854 h 2923309"/>
              <a:gd name="connsiteX2" fmla="*/ 166254 w 1260763"/>
              <a:gd name="connsiteY2" fmla="*/ 96982 h 2923309"/>
              <a:gd name="connsiteX3" fmla="*/ 290945 w 1260763"/>
              <a:gd name="connsiteY3" fmla="*/ 138545 h 2923309"/>
              <a:gd name="connsiteX4" fmla="*/ 332509 w 1260763"/>
              <a:gd name="connsiteY4" fmla="*/ 152400 h 2923309"/>
              <a:gd name="connsiteX5" fmla="*/ 360218 w 1260763"/>
              <a:gd name="connsiteY5" fmla="*/ 193963 h 2923309"/>
              <a:gd name="connsiteX6" fmla="*/ 401782 w 1260763"/>
              <a:gd name="connsiteY6" fmla="*/ 277091 h 2923309"/>
              <a:gd name="connsiteX7" fmla="*/ 415636 w 1260763"/>
              <a:gd name="connsiteY7" fmla="*/ 318654 h 2923309"/>
              <a:gd name="connsiteX8" fmla="*/ 457200 w 1260763"/>
              <a:gd name="connsiteY8" fmla="*/ 360218 h 2923309"/>
              <a:gd name="connsiteX9" fmla="*/ 484909 w 1260763"/>
              <a:gd name="connsiteY9" fmla="*/ 401782 h 2923309"/>
              <a:gd name="connsiteX10" fmla="*/ 512618 w 1260763"/>
              <a:gd name="connsiteY10" fmla="*/ 484909 h 2923309"/>
              <a:gd name="connsiteX11" fmla="*/ 540327 w 1260763"/>
              <a:gd name="connsiteY11" fmla="*/ 526473 h 2923309"/>
              <a:gd name="connsiteX12" fmla="*/ 554182 w 1260763"/>
              <a:gd name="connsiteY12" fmla="*/ 568036 h 2923309"/>
              <a:gd name="connsiteX13" fmla="*/ 595745 w 1260763"/>
              <a:gd name="connsiteY13" fmla="*/ 595745 h 2923309"/>
              <a:gd name="connsiteX14" fmla="*/ 678873 w 1260763"/>
              <a:gd name="connsiteY14" fmla="*/ 665018 h 2923309"/>
              <a:gd name="connsiteX15" fmla="*/ 734291 w 1260763"/>
              <a:gd name="connsiteY15" fmla="*/ 734291 h 2923309"/>
              <a:gd name="connsiteX16" fmla="*/ 748145 w 1260763"/>
              <a:gd name="connsiteY16" fmla="*/ 775854 h 2923309"/>
              <a:gd name="connsiteX17" fmla="*/ 803563 w 1260763"/>
              <a:gd name="connsiteY17" fmla="*/ 872836 h 2923309"/>
              <a:gd name="connsiteX18" fmla="*/ 831273 w 1260763"/>
              <a:gd name="connsiteY18" fmla="*/ 900545 h 2923309"/>
              <a:gd name="connsiteX19" fmla="*/ 845127 w 1260763"/>
              <a:gd name="connsiteY19" fmla="*/ 942109 h 2923309"/>
              <a:gd name="connsiteX20" fmla="*/ 872836 w 1260763"/>
              <a:gd name="connsiteY20" fmla="*/ 983673 h 2923309"/>
              <a:gd name="connsiteX21" fmla="*/ 886691 w 1260763"/>
              <a:gd name="connsiteY21" fmla="*/ 1052945 h 2923309"/>
              <a:gd name="connsiteX22" fmla="*/ 900545 w 1260763"/>
              <a:gd name="connsiteY22" fmla="*/ 1094509 h 2923309"/>
              <a:gd name="connsiteX23" fmla="*/ 914400 w 1260763"/>
              <a:gd name="connsiteY23" fmla="*/ 1149927 h 2923309"/>
              <a:gd name="connsiteX24" fmla="*/ 928254 w 1260763"/>
              <a:gd name="connsiteY24" fmla="*/ 1302327 h 2923309"/>
              <a:gd name="connsiteX25" fmla="*/ 942109 w 1260763"/>
              <a:gd name="connsiteY25" fmla="*/ 1371600 h 2923309"/>
              <a:gd name="connsiteX26" fmla="*/ 928254 w 1260763"/>
              <a:gd name="connsiteY26" fmla="*/ 1620982 h 2923309"/>
              <a:gd name="connsiteX27" fmla="*/ 886691 w 1260763"/>
              <a:gd name="connsiteY27" fmla="*/ 1648691 h 2923309"/>
              <a:gd name="connsiteX28" fmla="*/ 803563 w 1260763"/>
              <a:gd name="connsiteY28" fmla="*/ 1676400 h 2923309"/>
              <a:gd name="connsiteX29" fmla="*/ 706582 w 1260763"/>
              <a:gd name="connsiteY29" fmla="*/ 1704109 h 2923309"/>
              <a:gd name="connsiteX30" fmla="*/ 665018 w 1260763"/>
              <a:gd name="connsiteY30" fmla="*/ 1731818 h 2923309"/>
              <a:gd name="connsiteX31" fmla="*/ 581891 w 1260763"/>
              <a:gd name="connsiteY31" fmla="*/ 1759527 h 2923309"/>
              <a:gd name="connsiteX32" fmla="*/ 512618 w 1260763"/>
              <a:gd name="connsiteY32" fmla="*/ 1828800 h 2923309"/>
              <a:gd name="connsiteX33" fmla="*/ 429491 w 1260763"/>
              <a:gd name="connsiteY33" fmla="*/ 1870363 h 2923309"/>
              <a:gd name="connsiteX34" fmla="*/ 401782 w 1260763"/>
              <a:gd name="connsiteY34" fmla="*/ 1953491 h 2923309"/>
              <a:gd name="connsiteX35" fmla="*/ 512618 w 1260763"/>
              <a:gd name="connsiteY35" fmla="*/ 1995054 h 2923309"/>
              <a:gd name="connsiteX36" fmla="*/ 554182 w 1260763"/>
              <a:gd name="connsiteY36" fmla="*/ 2008909 h 2923309"/>
              <a:gd name="connsiteX37" fmla="*/ 706582 w 1260763"/>
              <a:gd name="connsiteY37" fmla="*/ 2036618 h 2923309"/>
              <a:gd name="connsiteX38" fmla="*/ 789709 w 1260763"/>
              <a:gd name="connsiteY38" fmla="*/ 2092036 h 2923309"/>
              <a:gd name="connsiteX39" fmla="*/ 831273 w 1260763"/>
              <a:gd name="connsiteY39" fmla="*/ 2119745 h 2923309"/>
              <a:gd name="connsiteX40" fmla="*/ 858982 w 1260763"/>
              <a:gd name="connsiteY40" fmla="*/ 2161309 h 2923309"/>
              <a:gd name="connsiteX41" fmla="*/ 942109 w 1260763"/>
              <a:gd name="connsiteY41" fmla="*/ 2202873 h 2923309"/>
              <a:gd name="connsiteX42" fmla="*/ 983673 w 1260763"/>
              <a:gd name="connsiteY42" fmla="*/ 2230582 h 2923309"/>
              <a:gd name="connsiteX43" fmla="*/ 1025236 w 1260763"/>
              <a:gd name="connsiteY43" fmla="*/ 2313709 h 2923309"/>
              <a:gd name="connsiteX44" fmla="*/ 1080654 w 1260763"/>
              <a:gd name="connsiteY44" fmla="*/ 2327563 h 2923309"/>
              <a:gd name="connsiteX45" fmla="*/ 1108363 w 1260763"/>
              <a:gd name="connsiteY45" fmla="*/ 2355273 h 2923309"/>
              <a:gd name="connsiteX46" fmla="*/ 1122218 w 1260763"/>
              <a:gd name="connsiteY46" fmla="*/ 2396836 h 2923309"/>
              <a:gd name="connsiteX47" fmla="*/ 1233054 w 1260763"/>
              <a:gd name="connsiteY47" fmla="*/ 2521527 h 2923309"/>
              <a:gd name="connsiteX48" fmla="*/ 1260763 w 1260763"/>
              <a:gd name="connsiteY48" fmla="*/ 2604654 h 2923309"/>
              <a:gd name="connsiteX49" fmla="*/ 1246909 w 1260763"/>
              <a:gd name="connsiteY49" fmla="*/ 2687782 h 2923309"/>
              <a:gd name="connsiteX50" fmla="*/ 1205345 w 1260763"/>
              <a:gd name="connsiteY50" fmla="*/ 2826327 h 2923309"/>
              <a:gd name="connsiteX51" fmla="*/ 1177636 w 1260763"/>
              <a:gd name="connsiteY51" fmla="*/ 2909454 h 2923309"/>
              <a:gd name="connsiteX52" fmla="*/ 1149927 w 1260763"/>
              <a:gd name="connsiteY52" fmla="*/ 2923309 h 29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60763" h="2923309">
                <a:moveTo>
                  <a:pt x="0" y="0"/>
                </a:moveTo>
                <a:cubicBezTo>
                  <a:pt x="36945" y="4618"/>
                  <a:pt x="78675" y="-4907"/>
                  <a:pt x="110836" y="13854"/>
                </a:cubicBezTo>
                <a:cubicBezTo>
                  <a:pt x="139602" y="30634"/>
                  <a:pt x="134661" y="86451"/>
                  <a:pt x="166254" y="96982"/>
                </a:cubicBezTo>
                <a:lnTo>
                  <a:pt x="290945" y="138545"/>
                </a:lnTo>
                <a:lnTo>
                  <a:pt x="332509" y="152400"/>
                </a:lnTo>
                <a:cubicBezTo>
                  <a:pt x="341745" y="166254"/>
                  <a:pt x="352771" y="179070"/>
                  <a:pt x="360218" y="193963"/>
                </a:cubicBezTo>
                <a:cubicBezTo>
                  <a:pt x="417581" y="308688"/>
                  <a:pt x="322369" y="157970"/>
                  <a:pt x="401782" y="277091"/>
                </a:cubicBezTo>
                <a:cubicBezTo>
                  <a:pt x="406400" y="290945"/>
                  <a:pt x="407535" y="306503"/>
                  <a:pt x="415636" y="318654"/>
                </a:cubicBezTo>
                <a:cubicBezTo>
                  <a:pt x="426504" y="334957"/>
                  <a:pt x="444657" y="345166"/>
                  <a:pt x="457200" y="360218"/>
                </a:cubicBezTo>
                <a:cubicBezTo>
                  <a:pt x="467860" y="373010"/>
                  <a:pt x="475673" y="387927"/>
                  <a:pt x="484909" y="401782"/>
                </a:cubicBezTo>
                <a:cubicBezTo>
                  <a:pt x="494145" y="429491"/>
                  <a:pt x="496417" y="460607"/>
                  <a:pt x="512618" y="484909"/>
                </a:cubicBezTo>
                <a:cubicBezTo>
                  <a:pt x="521854" y="498764"/>
                  <a:pt x="532880" y="511580"/>
                  <a:pt x="540327" y="526473"/>
                </a:cubicBezTo>
                <a:cubicBezTo>
                  <a:pt x="546858" y="539535"/>
                  <a:pt x="545059" y="556632"/>
                  <a:pt x="554182" y="568036"/>
                </a:cubicBezTo>
                <a:cubicBezTo>
                  <a:pt x="564584" y="581038"/>
                  <a:pt x="582953" y="585085"/>
                  <a:pt x="595745" y="595745"/>
                </a:cubicBezTo>
                <a:cubicBezTo>
                  <a:pt x="702415" y="684637"/>
                  <a:pt x="575683" y="596226"/>
                  <a:pt x="678873" y="665018"/>
                </a:cubicBezTo>
                <a:cubicBezTo>
                  <a:pt x="713695" y="769488"/>
                  <a:pt x="662672" y="644768"/>
                  <a:pt x="734291" y="734291"/>
                </a:cubicBezTo>
                <a:cubicBezTo>
                  <a:pt x="743414" y="745695"/>
                  <a:pt x="742392" y="762431"/>
                  <a:pt x="748145" y="775854"/>
                </a:cubicBezTo>
                <a:cubicBezTo>
                  <a:pt x="761273" y="806487"/>
                  <a:pt x="782156" y="846078"/>
                  <a:pt x="803563" y="872836"/>
                </a:cubicBezTo>
                <a:cubicBezTo>
                  <a:pt x="811723" y="883036"/>
                  <a:pt x="822036" y="891309"/>
                  <a:pt x="831273" y="900545"/>
                </a:cubicBezTo>
                <a:cubicBezTo>
                  <a:pt x="835891" y="914400"/>
                  <a:pt x="838596" y="929047"/>
                  <a:pt x="845127" y="942109"/>
                </a:cubicBezTo>
                <a:cubicBezTo>
                  <a:pt x="852573" y="957002"/>
                  <a:pt x="866989" y="968082"/>
                  <a:pt x="872836" y="983673"/>
                </a:cubicBezTo>
                <a:cubicBezTo>
                  <a:pt x="881104" y="1005722"/>
                  <a:pt x="880980" y="1030100"/>
                  <a:pt x="886691" y="1052945"/>
                </a:cubicBezTo>
                <a:cubicBezTo>
                  <a:pt x="890233" y="1067113"/>
                  <a:pt x="896533" y="1080467"/>
                  <a:pt x="900545" y="1094509"/>
                </a:cubicBezTo>
                <a:cubicBezTo>
                  <a:pt x="905776" y="1112818"/>
                  <a:pt x="909782" y="1131454"/>
                  <a:pt x="914400" y="1149927"/>
                </a:cubicBezTo>
                <a:cubicBezTo>
                  <a:pt x="919018" y="1200727"/>
                  <a:pt x="921927" y="1251711"/>
                  <a:pt x="928254" y="1302327"/>
                </a:cubicBezTo>
                <a:cubicBezTo>
                  <a:pt x="931175" y="1325693"/>
                  <a:pt x="942109" y="1348052"/>
                  <a:pt x="942109" y="1371600"/>
                </a:cubicBezTo>
                <a:cubicBezTo>
                  <a:pt x="942109" y="1454856"/>
                  <a:pt x="944582" y="1539343"/>
                  <a:pt x="928254" y="1620982"/>
                </a:cubicBezTo>
                <a:cubicBezTo>
                  <a:pt x="924989" y="1637310"/>
                  <a:pt x="901907" y="1641928"/>
                  <a:pt x="886691" y="1648691"/>
                </a:cubicBezTo>
                <a:cubicBezTo>
                  <a:pt x="860000" y="1660554"/>
                  <a:pt x="831899" y="1669316"/>
                  <a:pt x="803563" y="1676400"/>
                </a:cubicBezTo>
                <a:cubicBezTo>
                  <a:pt x="785801" y="1680840"/>
                  <a:pt x="726462" y="1694169"/>
                  <a:pt x="706582" y="1704109"/>
                </a:cubicBezTo>
                <a:cubicBezTo>
                  <a:pt x="691689" y="1711556"/>
                  <a:pt x="680234" y="1725055"/>
                  <a:pt x="665018" y="1731818"/>
                </a:cubicBezTo>
                <a:cubicBezTo>
                  <a:pt x="638328" y="1743680"/>
                  <a:pt x="581891" y="1759527"/>
                  <a:pt x="581891" y="1759527"/>
                </a:cubicBezTo>
                <a:cubicBezTo>
                  <a:pt x="471054" y="1833418"/>
                  <a:pt x="604982" y="1736436"/>
                  <a:pt x="512618" y="1828800"/>
                </a:cubicBezTo>
                <a:cubicBezTo>
                  <a:pt x="485761" y="1855657"/>
                  <a:pt x="463295" y="1859095"/>
                  <a:pt x="429491" y="1870363"/>
                </a:cubicBezTo>
                <a:cubicBezTo>
                  <a:pt x="420255" y="1898072"/>
                  <a:pt x="377479" y="1937289"/>
                  <a:pt x="401782" y="1953491"/>
                </a:cubicBezTo>
                <a:cubicBezTo>
                  <a:pt x="470202" y="1999105"/>
                  <a:pt x="416744" y="1971086"/>
                  <a:pt x="512618" y="1995054"/>
                </a:cubicBezTo>
                <a:cubicBezTo>
                  <a:pt x="526786" y="1998596"/>
                  <a:pt x="540014" y="2005367"/>
                  <a:pt x="554182" y="2008909"/>
                </a:cubicBezTo>
                <a:cubicBezTo>
                  <a:pt x="592900" y="2018588"/>
                  <a:pt x="669537" y="2030444"/>
                  <a:pt x="706582" y="2036618"/>
                </a:cubicBezTo>
                <a:lnTo>
                  <a:pt x="789709" y="2092036"/>
                </a:lnTo>
                <a:lnTo>
                  <a:pt x="831273" y="2119745"/>
                </a:lnTo>
                <a:cubicBezTo>
                  <a:pt x="840509" y="2133600"/>
                  <a:pt x="847208" y="2149535"/>
                  <a:pt x="858982" y="2161309"/>
                </a:cubicBezTo>
                <a:cubicBezTo>
                  <a:pt x="898685" y="2201013"/>
                  <a:pt x="897037" y="2180337"/>
                  <a:pt x="942109" y="2202873"/>
                </a:cubicBezTo>
                <a:cubicBezTo>
                  <a:pt x="957002" y="2210320"/>
                  <a:pt x="969818" y="2221346"/>
                  <a:pt x="983673" y="2230582"/>
                </a:cubicBezTo>
                <a:cubicBezTo>
                  <a:pt x="991576" y="2254292"/>
                  <a:pt x="1002215" y="2298362"/>
                  <a:pt x="1025236" y="2313709"/>
                </a:cubicBezTo>
                <a:cubicBezTo>
                  <a:pt x="1041079" y="2324271"/>
                  <a:pt x="1062181" y="2322945"/>
                  <a:pt x="1080654" y="2327563"/>
                </a:cubicBezTo>
                <a:cubicBezTo>
                  <a:pt x="1089890" y="2336800"/>
                  <a:pt x="1101642" y="2344072"/>
                  <a:pt x="1108363" y="2355273"/>
                </a:cubicBezTo>
                <a:cubicBezTo>
                  <a:pt x="1115877" y="2367796"/>
                  <a:pt x="1113252" y="2385308"/>
                  <a:pt x="1122218" y="2396836"/>
                </a:cubicBezTo>
                <a:cubicBezTo>
                  <a:pt x="1154734" y="2438642"/>
                  <a:pt x="1210117" y="2469919"/>
                  <a:pt x="1233054" y="2521527"/>
                </a:cubicBezTo>
                <a:cubicBezTo>
                  <a:pt x="1244916" y="2548217"/>
                  <a:pt x="1260763" y="2604654"/>
                  <a:pt x="1260763" y="2604654"/>
                </a:cubicBezTo>
                <a:cubicBezTo>
                  <a:pt x="1256145" y="2632363"/>
                  <a:pt x="1252418" y="2660236"/>
                  <a:pt x="1246909" y="2687782"/>
                </a:cubicBezTo>
                <a:cubicBezTo>
                  <a:pt x="1236441" y="2740123"/>
                  <a:pt x="1223014" y="2773320"/>
                  <a:pt x="1205345" y="2826327"/>
                </a:cubicBezTo>
                <a:cubicBezTo>
                  <a:pt x="1205345" y="2826328"/>
                  <a:pt x="1177638" y="2909453"/>
                  <a:pt x="1177636" y="2909454"/>
                </a:cubicBezTo>
                <a:lnTo>
                  <a:pt x="1149927" y="2923309"/>
                </a:ln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8" name="Freeform 7"/>
          <p:cNvSpPr/>
          <p:nvPr/>
        </p:nvSpPr>
        <p:spPr>
          <a:xfrm>
            <a:off x="2327564" y="4003964"/>
            <a:ext cx="748145" cy="124691"/>
          </a:xfrm>
          <a:custGeom>
            <a:avLst/>
            <a:gdLst>
              <a:gd name="connsiteX0" fmla="*/ 748145 w 748145"/>
              <a:gd name="connsiteY0" fmla="*/ 124691 h 124691"/>
              <a:gd name="connsiteX1" fmla="*/ 595745 w 748145"/>
              <a:gd name="connsiteY1" fmla="*/ 13854 h 124691"/>
              <a:gd name="connsiteX2" fmla="*/ 554181 w 748145"/>
              <a:gd name="connsiteY2" fmla="*/ 0 h 124691"/>
              <a:gd name="connsiteX3" fmla="*/ 429491 w 748145"/>
              <a:gd name="connsiteY3" fmla="*/ 13854 h 124691"/>
              <a:gd name="connsiteX4" fmla="*/ 263236 w 748145"/>
              <a:gd name="connsiteY4" fmla="*/ 41563 h 124691"/>
              <a:gd name="connsiteX5" fmla="*/ 124691 w 748145"/>
              <a:gd name="connsiteY5" fmla="*/ 83127 h 124691"/>
              <a:gd name="connsiteX6" fmla="*/ 83127 w 748145"/>
              <a:gd name="connsiteY6" fmla="*/ 96981 h 124691"/>
              <a:gd name="connsiteX7" fmla="*/ 0 w 748145"/>
              <a:gd name="connsiteY7" fmla="*/ 110836 h 1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145" h="124691">
                <a:moveTo>
                  <a:pt x="748145" y="124691"/>
                </a:moveTo>
                <a:cubicBezTo>
                  <a:pt x="721197" y="103132"/>
                  <a:pt x="626526" y="24114"/>
                  <a:pt x="595745" y="13854"/>
                </a:cubicBezTo>
                <a:lnTo>
                  <a:pt x="554181" y="0"/>
                </a:lnTo>
                <a:cubicBezTo>
                  <a:pt x="457200" y="32327"/>
                  <a:pt x="498763" y="36946"/>
                  <a:pt x="429491" y="13854"/>
                </a:cubicBezTo>
                <a:cubicBezTo>
                  <a:pt x="374073" y="23090"/>
                  <a:pt x="309983" y="10399"/>
                  <a:pt x="263236" y="41563"/>
                </a:cubicBezTo>
                <a:cubicBezTo>
                  <a:pt x="194501" y="87386"/>
                  <a:pt x="238156" y="66917"/>
                  <a:pt x="124691" y="83127"/>
                </a:cubicBezTo>
                <a:cubicBezTo>
                  <a:pt x="110836" y="87745"/>
                  <a:pt x="97383" y="93813"/>
                  <a:pt x="83127" y="96981"/>
                </a:cubicBezTo>
                <a:cubicBezTo>
                  <a:pt x="55705" y="103075"/>
                  <a:pt x="0" y="110836"/>
                  <a:pt x="0" y="110836"/>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143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11</a:t>
            </a:fld>
            <a:endParaRPr lang="en-US">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754502" y="637309"/>
            <a:ext cx="1579498" cy="1496291"/>
          </a:xfrm>
          <a:custGeom>
            <a:avLst/>
            <a:gdLst>
              <a:gd name="connsiteX0" fmla="*/ 1579498 w 1579498"/>
              <a:gd name="connsiteY0" fmla="*/ 1496291 h 1496291"/>
              <a:gd name="connsiteX1" fmla="*/ 1371680 w 1579498"/>
              <a:gd name="connsiteY1" fmla="*/ 1482436 h 1496291"/>
              <a:gd name="connsiteX2" fmla="*/ 1357825 w 1579498"/>
              <a:gd name="connsiteY2" fmla="*/ 1440873 h 1496291"/>
              <a:gd name="connsiteX3" fmla="*/ 1316262 w 1579498"/>
              <a:gd name="connsiteY3" fmla="*/ 1413164 h 1496291"/>
              <a:gd name="connsiteX4" fmla="*/ 1302407 w 1579498"/>
              <a:gd name="connsiteY4" fmla="*/ 1371600 h 1496291"/>
              <a:gd name="connsiteX5" fmla="*/ 1219280 w 1579498"/>
              <a:gd name="connsiteY5" fmla="*/ 1330036 h 1496291"/>
              <a:gd name="connsiteX6" fmla="*/ 1163862 w 1579498"/>
              <a:gd name="connsiteY6" fmla="*/ 1246909 h 1496291"/>
              <a:gd name="connsiteX7" fmla="*/ 1136153 w 1579498"/>
              <a:gd name="connsiteY7" fmla="*/ 1205346 h 1496291"/>
              <a:gd name="connsiteX8" fmla="*/ 1066880 w 1579498"/>
              <a:gd name="connsiteY8" fmla="*/ 1080655 h 1496291"/>
              <a:gd name="connsiteX9" fmla="*/ 983753 w 1579498"/>
              <a:gd name="connsiteY9" fmla="*/ 1052946 h 1496291"/>
              <a:gd name="connsiteX10" fmla="*/ 942189 w 1579498"/>
              <a:gd name="connsiteY10" fmla="*/ 1039091 h 1496291"/>
              <a:gd name="connsiteX11" fmla="*/ 859062 w 1579498"/>
              <a:gd name="connsiteY11" fmla="*/ 983673 h 1496291"/>
              <a:gd name="connsiteX12" fmla="*/ 817498 w 1579498"/>
              <a:gd name="connsiteY12" fmla="*/ 955964 h 1496291"/>
              <a:gd name="connsiteX13" fmla="*/ 748225 w 1579498"/>
              <a:gd name="connsiteY13" fmla="*/ 886691 h 1496291"/>
              <a:gd name="connsiteX14" fmla="*/ 720516 w 1579498"/>
              <a:gd name="connsiteY14" fmla="*/ 845127 h 1496291"/>
              <a:gd name="connsiteX15" fmla="*/ 623534 w 1579498"/>
              <a:gd name="connsiteY15" fmla="*/ 775855 h 1496291"/>
              <a:gd name="connsiteX16" fmla="*/ 568116 w 1579498"/>
              <a:gd name="connsiteY16" fmla="*/ 651164 h 1496291"/>
              <a:gd name="connsiteX17" fmla="*/ 554262 w 1579498"/>
              <a:gd name="connsiteY17" fmla="*/ 609600 h 1496291"/>
              <a:gd name="connsiteX18" fmla="*/ 526553 w 1579498"/>
              <a:gd name="connsiteY18" fmla="*/ 471055 h 1496291"/>
              <a:gd name="connsiteX19" fmla="*/ 512698 w 1579498"/>
              <a:gd name="connsiteY19" fmla="*/ 415636 h 1496291"/>
              <a:gd name="connsiteX20" fmla="*/ 484989 w 1579498"/>
              <a:gd name="connsiteY20" fmla="*/ 374073 h 1496291"/>
              <a:gd name="connsiteX21" fmla="*/ 471134 w 1579498"/>
              <a:gd name="connsiteY21" fmla="*/ 332509 h 1496291"/>
              <a:gd name="connsiteX22" fmla="*/ 415716 w 1579498"/>
              <a:gd name="connsiteY22" fmla="*/ 263236 h 1496291"/>
              <a:gd name="connsiteX23" fmla="*/ 374153 w 1579498"/>
              <a:gd name="connsiteY23" fmla="*/ 249382 h 1496291"/>
              <a:gd name="connsiteX24" fmla="*/ 346443 w 1579498"/>
              <a:gd name="connsiteY24" fmla="*/ 221673 h 1496291"/>
              <a:gd name="connsiteX25" fmla="*/ 263316 w 1579498"/>
              <a:gd name="connsiteY25" fmla="*/ 193964 h 1496291"/>
              <a:gd name="connsiteX26" fmla="*/ 221753 w 1579498"/>
              <a:gd name="connsiteY26" fmla="*/ 166255 h 1496291"/>
              <a:gd name="connsiteX27" fmla="*/ 166334 w 1579498"/>
              <a:gd name="connsiteY27" fmla="*/ 110836 h 1496291"/>
              <a:gd name="connsiteX28" fmla="*/ 124771 w 1579498"/>
              <a:gd name="connsiteY28" fmla="*/ 96982 h 1496291"/>
              <a:gd name="connsiteX29" fmla="*/ 41643 w 1579498"/>
              <a:gd name="connsiteY29" fmla="*/ 41564 h 1496291"/>
              <a:gd name="connsiteX30" fmla="*/ 80 w 1579498"/>
              <a:gd name="connsiteY30" fmla="*/ 0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79498" h="1496291">
                <a:moveTo>
                  <a:pt x="1579498" y="1496291"/>
                </a:moveTo>
                <a:cubicBezTo>
                  <a:pt x="1510225" y="1491673"/>
                  <a:pt x="1439034" y="1499274"/>
                  <a:pt x="1371680" y="1482436"/>
                </a:cubicBezTo>
                <a:cubicBezTo>
                  <a:pt x="1357512" y="1478894"/>
                  <a:pt x="1366948" y="1452277"/>
                  <a:pt x="1357825" y="1440873"/>
                </a:cubicBezTo>
                <a:cubicBezTo>
                  <a:pt x="1347423" y="1427871"/>
                  <a:pt x="1330116" y="1422400"/>
                  <a:pt x="1316262" y="1413164"/>
                </a:cubicBezTo>
                <a:cubicBezTo>
                  <a:pt x="1311644" y="1399309"/>
                  <a:pt x="1311530" y="1383004"/>
                  <a:pt x="1302407" y="1371600"/>
                </a:cubicBezTo>
                <a:cubicBezTo>
                  <a:pt x="1282875" y="1347185"/>
                  <a:pt x="1246659" y="1339163"/>
                  <a:pt x="1219280" y="1330036"/>
                </a:cubicBezTo>
                <a:lnTo>
                  <a:pt x="1163862" y="1246909"/>
                </a:lnTo>
                <a:cubicBezTo>
                  <a:pt x="1154626" y="1233055"/>
                  <a:pt x="1141419" y="1221142"/>
                  <a:pt x="1136153" y="1205346"/>
                </a:cubicBezTo>
                <a:cubicBezTo>
                  <a:pt x="1119111" y="1154221"/>
                  <a:pt x="1117784" y="1108935"/>
                  <a:pt x="1066880" y="1080655"/>
                </a:cubicBezTo>
                <a:cubicBezTo>
                  <a:pt x="1041348" y="1066470"/>
                  <a:pt x="1011462" y="1062182"/>
                  <a:pt x="983753" y="1052946"/>
                </a:cubicBezTo>
                <a:cubicBezTo>
                  <a:pt x="969898" y="1048328"/>
                  <a:pt x="954340" y="1047192"/>
                  <a:pt x="942189" y="1039091"/>
                </a:cubicBezTo>
                <a:lnTo>
                  <a:pt x="859062" y="983673"/>
                </a:lnTo>
                <a:lnTo>
                  <a:pt x="817498" y="955964"/>
                </a:lnTo>
                <a:cubicBezTo>
                  <a:pt x="743607" y="845127"/>
                  <a:pt x="840589" y="979055"/>
                  <a:pt x="748225" y="886691"/>
                </a:cubicBezTo>
                <a:cubicBezTo>
                  <a:pt x="736451" y="874917"/>
                  <a:pt x="732290" y="856901"/>
                  <a:pt x="720516" y="845127"/>
                </a:cubicBezTo>
                <a:cubicBezTo>
                  <a:pt x="703332" y="827943"/>
                  <a:pt x="647134" y="791588"/>
                  <a:pt x="623534" y="775855"/>
                </a:cubicBezTo>
                <a:cubicBezTo>
                  <a:pt x="579624" y="709989"/>
                  <a:pt x="601090" y="750086"/>
                  <a:pt x="568116" y="651164"/>
                </a:cubicBezTo>
                <a:lnTo>
                  <a:pt x="554262" y="609600"/>
                </a:lnTo>
                <a:cubicBezTo>
                  <a:pt x="530618" y="444095"/>
                  <a:pt x="554188" y="567776"/>
                  <a:pt x="526553" y="471055"/>
                </a:cubicBezTo>
                <a:cubicBezTo>
                  <a:pt x="521322" y="452746"/>
                  <a:pt x="520199" y="433138"/>
                  <a:pt x="512698" y="415636"/>
                </a:cubicBezTo>
                <a:cubicBezTo>
                  <a:pt x="506139" y="400331"/>
                  <a:pt x="492436" y="388966"/>
                  <a:pt x="484989" y="374073"/>
                </a:cubicBezTo>
                <a:cubicBezTo>
                  <a:pt x="478458" y="361011"/>
                  <a:pt x="477665" y="345571"/>
                  <a:pt x="471134" y="332509"/>
                </a:cubicBezTo>
                <a:cubicBezTo>
                  <a:pt x="463044" y="316330"/>
                  <a:pt x="434123" y="274281"/>
                  <a:pt x="415716" y="263236"/>
                </a:cubicBezTo>
                <a:cubicBezTo>
                  <a:pt x="403193" y="255722"/>
                  <a:pt x="388007" y="254000"/>
                  <a:pt x="374153" y="249382"/>
                </a:cubicBezTo>
                <a:cubicBezTo>
                  <a:pt x="364916" y="240146"/>
                  <a:pt x="358126" y="227515"/>
                  <a:pt x="346443" y="221673"/>
                </a:cubicBezTo>
                <a:cubicBezTo>
                  <a:pt x="320319" y="208611"/>
                  <a:pt x="263316" y="193964"/>
                  <a:pt x="263316" y="193964"/>
                </a:cubicBezTo>
                <a:cubicBezTo>
                  <a:pt x="249462" y="184728"/>
                  <a:pt x="234395" y="177091"/>
                  <a:pt x="221753" y="166255"/>
                </a:cubicBezTo>
                <a:cubicBezTo>
                  <a:pt x="201918" y="149253"/>
                  <a:pt x="191118" y="119097"/>
                  <a:pt x="166334" y="110836"/>
                </a:cubicBezTo>
                <a:lnTo>
                  <a:pt x="124771" y="96982"/>
                </a:lnTo>
                <a:lnTo>
                  <a:pt x="41643" y="41564"/>
                </a:lnTo>
                <a:cubicBezTo>
                  <a:pt x="-3763" y="11294"/>
                  <a:pt x="80" y="30506"/>
                  <a:pt x="80" y="0"/>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1" name="Freeform 10"/>
          <p:cNvSpPr/>
          <p:nvPr/>
        </p:nvSpPr>
        <p:spPr>
          <a:xfrm>
            <a:off x="2535382" y="609600"/>
            <a:ext cx="1219200" cy="457200"/>
          </a:xfrm>
          <a:custGeom>
            <a:avLst/>
            <a:gdLst>
              <a:gd name="connsiteX0" fmla="*/ 1219200 w 1219200"/>
              <a:gd name="connsiteY0" fmla="*/ 83127 h 457200"/>
              <a:gd name="connsiteX1" fmla="*/ 1149927 w 1219200"/>
              <a:gd name="connsiteY1" fmla="*/ 69273 h 457200"/>
              <a:gd name="connsiteX2" fmla="*/ 1136073 w 1219200"/>
              <a:gd name="connsiteY2" fmla="*/ 27709 h 457200"/>
              <a:gd name="connsiteX3" fmla="*/ 1108363 w 1219200"/>
              <a:gd name="connsiteY3" fmla="*/ 0 h 457200"/>
              <a:gd name="connsiteX4" fmla="*/ 1039091 w 1219200"/>
              <a:gd name="connsiteY4" fmla="*/ 13855 h 457200"/>
              <a:gd name="connsiteX5" fmla="*/ 997527 w 1219200"/>
              <a:gd name="connsiteY5" fmla="*/ 27709 h 457200"/>
              <a:gd name="connsiteX6" fmla="*/ 914400 w 1219200"/>
              <a:gd name="connsiteY6" fmla="*/ 83127 h 457200"/>
              <a:gd name="connsiteX7" fmla="*/ 886691 w 1219200"/>
              <a:gd name="connsiteY7" fmla="*/ 124691 h 457200"/>
              <a:gd name="connsiteX8" fmla="*/ 845127 w 1219200"/>
              <a:gd name="connsiteY8" fmla="*/ 138545 h 457200"/>
              <a:gd name="connsiteX9" fmla="*/ 817418 w 1219200"/>
              <a:gd name="connsiteY9" fmla="*/ 166255 h 457200"/>
              <a:gd name="connsiteX10" fmla="*/ 775854 w 1219200"/>
              <a:gd name="connsiteY10" fmla="*/ 249382 h 457200"/>
              <a:gd name="connsiteX11" fmla="*/ 734291 w 1219200"/>
              <a:gd name="connsiteY11" fmla="*/ 277091 h 457200"/>
              <a:gd name="connsiteX12" fmla="*/ 651163 w 1219200"/>
              <a:gd name="connsiteY12" fmla="*/ 387927 h 457200"/>
              <a:gd name="connsiteX13" fmla="*/ 609600 w 1219200"/>
              <a:gd name="connsiteY13" fmla="*/ 401782 h 457200"/>
              <a:gd name="connsiteX14" fmla="*/ 568036 w 1219200"/>
              <a:gd name="connsiteY14" fmla="*/ 429491 h 457200"/>
              <a:gd name="connsiteX15" fmla="*/ 484909 w 1219200"/>
              <a:gd name="connsiteY15" fmla="*/ 457200 h 457200"/>
              <a:gd name="connsiteX16" fmla="*/ 263236 w 1219200"/>
              <a:gd name="connsiteY16" fmla="*/ 443345 h 457200"/>
              <a:gd name="connsiteX17" fmla="*/ 207818 w 1219200"/>
              <a:gd name="connsiteY17" fmla="*/ 429491 h 457200"/>
              <a:gd name="connsiteX18" fmla="*/ 166254 w 1219200"/>
              <a:gd name="connsiteY18" fmla="*/ 401782 h 457200"/>
              <a:gd name="connsiteX19" fmla="*/ 0 w 1219200"/>
              <a:gd name="connsiteY19" fmla="*/ 40178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 h="457200">
                <a:moveTo>
                  <a:pt x="1219200" y="83127"/>
                </a:moveTo>
                <a:cubicBezTo>
                  <a:pt x="1196109" y="78509"/>
                  <a:pt x="1169520" y="82335"/>
                  <a:pt x="1149927" y="69273"/>
                </a:cubicBezTo>
                <a:cubicBezTo>
                  <a:pt x="1137776" y="61172"/>
                  <a:pt x="1143587" y="40232"/>
                  <a:pt x="1136073" y="27709"/>
                </a:cubicBezTo>
                <a:cubicBezTo>
                  <a:pt x="1129352" y="16508"/>
                  <a:pt x="1117600" y="9236"/>
                  <a:pt x="1108363" y="0"/>
                </a:cubicBezTo>
                <a:cubicBezTo>
                  <a:pt x="1085272" y="4618"/>
                  <a:pt x="1061936" y="8144"/>
                  <a:pt x="1039091" y="13855"/>
                </a:cubicBezTo>
                <a:cubicBezTo>
                  <a:pt x="1024923" y="17397"/>
                  <a:pt x="1007854" y="17382"/>
                  <a:pt x="997527" y="27709"/>
                </a:cubicBezTo>
                <a:cubicBezTo>
                  <a:pt x="922973" y="102263"/>
                  <a:pt x="1083863" y="49236"/>
                  <a:pt x="914400" y="83127"/>
                </a:cubicBezTo>
                <a:cubicBezTo>
                  <a:pt x="905164" y="96982"/>
                  <a:pt x="899693" y="114289"/>
                  <a:pt x="886691" y="124691"/>
                </a:cubicBezTo>
                <a:cubicBezTo>
                  <a:pt x="875287" y="133814"/>
                  <a:pt x="857650" y="131031"/>
                  <a:pt x="845127" y="138545"/>
                </a:cubicBezTo>
                <a:cubicBezTo>
                  <a:pt x="833926" y="145266"/>
                  <a:pt x="826654" y="157018"/>
                  <a:pt x="817418" y="166255"/>
                </a:cubicBezTo>
                <a:cubicBezTo>
                  <a:pt x="806150" y="200059"/>
                  <a:pt x="802710" y="222525"/>
                  <a:pt x="775854" y="249382"/>
                </a:cubicBezTo>
                <a:cubicBezTo>
                  <a:pt x="764080" y="261156"/>
                  <a:pt x="748145" y="267855"/>
                  <a:pt x="734291" y="277091"/>
                </a:cubicBezTo>
                <a:cubicBezTo>
                  <a:pt x="729703" y="283974"/>
                  <a:pt x="679642" y="370839"/>
                  <a:pt x="651163" y="387927"/>
                </a:cubicBezTo>
                <a:cubicBezTo>
                  <a:pt x="638640" y="395441"/>
                  <a:pt x="622662" y="395251"/>
                  <a:pt x="609600" y="401782"/>
                </a:cubicBezTo>
                <a:cubicBezTo>
                  <a:pt x="594707" y="409229"/>
                  <a:pt x="583252" y="422728"/>
                  <a:pt x="568036" y="429491"/>
                </a:cubicBezTo>
                <a:cubicBezTo>
                  <a:pt x="541346" y="441353"/>
                  <a:pt x="484909" y="457200"/>
                  <a:pt x="484909" y="457200"/>
                </a:cubicBezTo>
                <a:cubicBezTo>
                  <a:pt x="411018" y="452582"/>
                  <a:pt x="336904" y="450712"/>
                  <a:pt x="263236" y="443345"/>
                </a:cubicBezTo>
                <a:cubicBezTo>
                  <a:pt x="244289" y="441450"/>
                  <a:pt x="225320" y="436992"/>
                  <a:pt x="207818" y="429491"/>
                </a:cubicBezTo>
                <a:cubicBezTo>
                  <a:pt x="192513" y="422932"/>
                  <a:pt x="182759" y="403983"/>
                  <a:pt x="166254" y="401782"/>
                </a:cubicBezTo>
                <a:cubicBezTo>
                  <a:pt x="111322" y="394458"/>
                  <a:pt x="55418" y="401782"/>
                  <a:pt x="0" y="401782"/>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2" name="Freeform 11"/>
          <p:cNvSpPr/>
          <p:nvPr/>
        </p:nvSpPr>
        <p:spPr>
          <a:xfrm>
            <a:off x="1884218" y="1011382"/>
            <a:ext cx="678873" cy="110836"/>
          </a:xfrm>
          <a:custGeom>
            <a:avLst/>
            <a:gdLst>
              <a:gd name="connsiteX0" fmla="*/ 678873 w 678873"/>
              <a:gd name="connsiteY0" fmla="*/ 0 h 110836"/>
              <a:gd name="connsiteX1" fmla="*/ 609600 w 678873"/>
              <a:gd name="connsiteY1" fmla="*/ 27709 h 110836"/>
              <a:gd name="connsiteX2" fmla="*/ 568037 w 678873"/>
              <a:gd name="connsiteY2" fmla="*/ 41563 h 110836"/>
              <a:gd name="connsiteX3" fmla="*/ 346364 w 678873"/>
              <a:gd name="connsiteY3" fmla="*/ 55418 h 110836"/>
              <a:gd name="connsiteX4" fmla="*/ 290946 w 678873"/>
              <a:gd name="connsiteY4" fmla="*/ 69273 h 110836"/>
              <a:gd name="connsiteX5" fmla="*/ 0 w 678873"/>
              <a:gd name="connsiteY5" fmla="*/ 110836 h 1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73" h="110836">
                <a:moveTo>
                  <a:pt x="678873" y="0"/>
                </a:moveTo>
                <a:cubicBezTo>
                  <a:pt x="655782" y="9236"/>
                  <a:pt x="632886" y="18977"/>
                  <a:pt x="609600" y="27709"/>
                </a:cubicBezTo>
                <a:cubicBezTo>
                  <a:pt x="595926" y="32837"/>
                  <a:pt x="582560" y="40034"/>
                  <a:pt x="568037" y="41563"/>
                </a:cubicBezTo>
                <a:cubicBezTo>
                  <a:pt x="494409" y="49313"/>
                  <a:pt x="420255" y="50800"/>
                  <a:pt x="346364" y="55418"/>
                </a:cubicBezTo>
                <a:cubicBezTo>
                  <a:pt x="327891" y="60036"/>
                  <a:pt x="309916" y="67623"/>
                  <a:pt x="290946" y="69273"/>
                </a:cubicBezTo>
                <a:cubicBezTo>
                  <a:pt x="4278" y="94201"/>
                  <a:pt x="91385" y="19451"/>
                  <a:pt x="0" y="110836"/>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3" name="Freeform 12"/>
          <p:cNvSpPr/>
          <p:nvPr/>
        </p:nvSpPr>
        <p:spPr>
          <a:xfrm>
            <a:off x="1925782" y="1163782"/>
            <a:ext cx="1260763" cy="2923309"/>
          </a:xfrm>
          <a:custGeom>
            <a:avLst/>
            <a:gdLst>
              <a:gd name="connsiteX0" fmla="*/ 0 w 1260763"/>
              <a:gd name="connsiteY0" fmla="*/ 0 h 2923309"/>
              <a:gd name="connsiteX1" fmla="*/ 110836 w 1260763"/>
              <a:gd name="connsiteY1" fmla="*/ 13854 h 2923309"/>
              <a:gd name="connsiteX2" fmla="*/ 166254 w 1260763"/>
              <a:gd name="connsiteY2" fmla="*/ 96982 h 2923309"/>
              <a:gd name="connsiteX3" fmla="*/ 290945 w 1260763"/>
              <a:gd name="connsiteY3" fmla="*/ 138545 h 2923309"/>
              <a:gd name="connsiteX4" fmla="*/ 332509 w 1260763"/>
              <a:gd name="connsiteY4" fmla="*/ 152400 h 2923309"/>
              <a:gd name="connsiteX5" fmla="*/ 360218 w 1260763"/>
              <a:gd name="connsiteY5" fmla="*/ 193963 h 2923309"/>
              <a:gd name="connsiteX6" fmla="*/ 401782 w 1260763"/>
              <a:gd name="connsiteY6" fmla="*/ 277091 h 2923309"/>
              <a:gd name="connsiteX7" fmla="*/ 415636 w 1260763"/>
              <a:gd name="connsiteY7" fmla="*/ 318654 h 2923309"/>
              <a:gd name="connsiteX8" fmla="*/ 457200 w 1260763"/>
              <a:gd name="connsiteY8" fmla="*/ 360218 h 2923309"/>
              <a:gd name="connsiteX9" fmla="*/ 484909 w 1260763"/>
              <a:gd name="connsiteY9" fmla="*/ 401782 h 2923309"/>
              <a:gd name="connsiteX10" fmla="*/ 512618 w 1260763"/>
              <a:gd name="connsiteY10" fmla="*/ 484909 h 2923309"/>
              <a:gd name="connsiteX11" fmla="*/ 540327 w 1260763"/>
              <a:gd name="connsiteY11" fmla="*/ 526473 h 2923309"/>
              <a:gd name="connsiteX12" fmla="*/ 554182 w 1260763"/>
              <a:gd name="connsiteY12" fmla="*/ 568036 h 2923309"/>
              <a:gd name="connsiteX13" fmla="*/ 595745 w 1260763"/>
              <a:gd name="connsiteY13" fmla="*/ 595745 h 2923309"/>
              <a:gd name="connsiteX14" fmla="*/ 678873 w 1260763"/>
              <a:gd name="connsiteY14" fmla="*/ 665018 h 2923309"/>
              <a:gd name="connsiteX15" fmla="*/ 734291 w 1260763"/>
              <a:gd name="connsiteY15" fmla="*/ 734291 h 2923309"/>
              <a:gd name="connsiteX16" fmla="*/ 748145 w 1260763"/>
              <a:gd name="connsiteY16" fmla="*/ 775854 h 2923309"/>
              <a:gd name="connsiteX17" fmla="*/ 803563 w 1260763"/>
              <a:gd name="connsiteY17" fmla="*/ 872836 h 2923309"/>
              <a:gd name="connsiteX18" fmla="*/ 831273 w 1260763"/>
              <a:gd name="connsiteY18" fmla="*/ 900545 h 2923309"/>
              <a:gd name="connsiteX19" fmla="*/ 845127 w 1260763"/>
              <a:gd name="connsiteY19" fmla="*/ 942109 h 2923309"/>
              <a:gd name="connsiteX20" fmla="*/ 872836 w 1260763"/>
              <a:gd name="connsiteY20" fmla="*/ 983673 h 2923309"/>
              <a:gd name="connsiteX21" fmla="*/ 886691 w 1260763"/>
              <a:gd name="connsiteY21" fmla="*/ 1052945 h 2923309"/>
              <a:gd name="connsiteX22" fmla="*/ 900545 w 1260763"/>
              <a:gd name="connsiteY22" fmla="*/ 1094509 h 2923309"/>
              <a:gd name="connsiteX23" fmla="*/ 914400 w 1260763"/>
              <a:gd name="connsiteY23" fmla="*/ 1149927 h 2923309"/>
              <a:gd name="connsiteX24" fmla="*/ 928254 w 1260763"/>
              <a:gd name="connsiteY24" fmla="*/ 1302327 h 2923309"/>
              <a:gd name="connsiteX25" fmla="*/ 942109 w 1260763"/>
              <a:gd name="connsiteY25" fmla="*/ 1371600 h 2923309"/>
              <a:gd name="connsiteX26" fmla="*/ 928254 w 1260763"/>
              <a:gd name="connsiteY26" fmla="*/ 1620982 h 2923309"/>
              <a:gd name="connsiteX27" fmla="*/ 886691 w 1260763"/>
              <a:gd name="connsiteY27" fmla="*/ 1648691 h 2923309"/>
              <a:gd name="connsiteX28" fmla="*/ 803563 w 1260763"/>
              <a:gd name="connsiteY28" fmla="*/ 1676400 h 2923309"/>
              <a:gd name="connsiteX29" fmla="*/ 706582 w 1260763"/>
              <a:gd name="connsiteY29" fmla="*/ 1704109 h 2923309"/>
              <a:gd name="connsiteX30" fmla="*/ 665018 w 1260763"/>
              <a:gd name="connsiteY30" fmla="*/ 1731818 h 2923309"/>
              <a:gd name="connsiteX31" fmla="*/ 581891 w 1260763"/>
              <a:gd name="connsiteY31" fmla="*/ 1759527 h 2923309"/>
              <a:gd name="connsiteX32" fmla="*/ 512618 w 1260763"/>
              <a:gd name="connsiteY32" fmla="*/ 1828800 h 2923309"/>
              <a:gd name="connsiteX33" fmla="*/ 429491 w 1260763"/>
              <a:gd name="connsiteY33" fmla="*/ 1870363 h 2923309"/>
              <a:gd name="connsiteX34" fmla="*/ 401782 w 1260763"/>
              <a:gd name="connsiteY34" fmla="*/ 1953491 h 2923309"/>
              <a:gd name="connsiteX35" fmla="*/ 512618 w 1260763"/>
              <a:gd name="connsiteY35" fmla="*/ 1995054 h 2923309"/>
              <a:gd name="connsiteX36" fmla="*/ 554182 w 1260763"/>
              <a:gd name="connsiteY36" fmla="*/ 2008909 h 2923309"/>
              <a:gd name="connsiteX37" fmla="*/ 706582 w 1260763"/>
              <a:gd name="connsiteY37" fmla="*/ 2036618 h 2923309"/>
              <a:gd name="connsiteX38" fmla="*/ 789709 w 1260763"/>
              <a:gd name="connsiteY38" fmla="*/ 2092036 h 2923309"/>
              <a:gd name="connsiteX39" fmla="*/ 831273 w 1260763"/>
              <a:gd name="connsiteY39" fmla="*/ 2119745 h 2923309"/>
              <a:gd name="connsiteX40" fmla="*/ 858982 w 1260763"/>
              <a:gd name="connsiteY40" fmla="*/ 2161309 h 2923309"/>
              <a:gd name="connsiteX41" fmla="*/ 942109 w 1260763"/>
              <a:gd name="connsiteY41" fmla="*/ 2202873 h 2923309"/>
              <a:gd name="connsiteX42" fmla="*/ 983673 w 1260763"/>
              <a:gd name="connsiteY42" fmla="*/ 2230582 h 2923309"/>
              <a:gd name="connsiteX43" fmla="*/ 1025236 w 1260763"/>
              <a:gd name="connsiteY43" fmla="*/ 2313709 h 2923309"/>
              <a:gd name="connsiteX44" fmla="*/ 1080654 w 1260763"/>
              <a:gd name="connsiteY44" fmla="*/ 2327563 h 2923309"/>
              <a:gd name="connsiteX45" fmla="*/ 1108363 w 1260763"/>
              <a:gd name="connsiteY45" fmla="*/ 2355273 h 2923309"/>
              <a:gd name="connsiteX46" fmla="*/ 1122218 w 1260763"/>
              <a:gd name="connsiteY46" fmla="*/ 2396836 h 2923309"/>
              <a:gd name="connsiteX47" fmla="*/ 1233054 w 1260763"/>
              <a:gd name="connsiteY47" fmla="*/ 2521527 h 2923309"/>
              <a:gd name="connsiteX48" fmla="*/ 1260763 w 1260763"/>
              <a:gd name="connsiteY48" fmla="*/ 2604654 h 2923309"/>
              <a:gd name="connsiteX49" fmla="*/ 1246909 w 1260763"/>
              <a:gd name="connsiteY49" fmla="*/ 2687782 h 2923309"/>
              <a:gd name="connsiteX50" fmla="*/ 1205345 w 1260763"/>
              <a:gd name="connsiteY50" fmla="*/ 2826327 h 2923309"/>
              <a:gd name="connsiteX51" fmla="*/ 1177636 w 1260763"/>
              <a:gd name="connsiteY51" fmla="*/ 2909454 h 2923309"/>
              <a:gd name="connsiteX52" fmla="*/ 1149927 w 1260763"/>
              <a:gd name="connsiteY52" fmla="*/ 2923309 h 29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60763" h="2923309">
                <a:moveTo>
                  <a:pt x="0" y="0"/>
                </a:moveTo>
                <a:cubicBezTo>
                  <a:pt x="36945" y="4618"/>
                  <a:pt x="78675" y="-4907"/>
                  <a:pt x="110836" y="13854"/>
                </a:cubicBezTo>
                <a:cubicBezTo>
                  <a:pt x="139602" y="30634"/>
                  <a:pt x="134661" y="86451"/>
                  <a:pt x="166254" y="96982"/>
                </a:cubicBezTo>
                <a:lnTo>
                  <a:pt x="290945" y="138545"/>
                </a:lnTo>
                <a:lnTo>
                  <a:pt x="332509" y="152400"/>
                </a:lnTo>
                <a:cubicBezTo>
                  <a:pt x="341745" y="166254"/>
                  <a:pt x="352771" y="179070"/>
                  <a:pt x="360218" y="193963"/>
                </a:cubicBezTo>
                <a:cubicBezTo>
                  <a:pt x="417581" y="308688"/>
                  <a:pt x="322369" y="157970"/>
                  <a:pt x="401782" y="277091"/>
                </a:cubicBezTo>
                <a:cubicBezTo>
                  <a:pt x="406400" y="290945"/>
                  <a:pt x="407535" y="306503"/>
                  <a:pt x="415636" y="318654"/>
                </a:cubicBezTo>
                <a:cubicBezTo>
                  <a:pt x="426504" y="334957"/>
                  <a:pt x="444657" y="345166"/>
                  <a:pt x="457200" y="360218"/>
                </a:cubicBezTo>
                <a:cubicBezTo>
                  <a:pt x="467860" y="373010"/>
                  <a:pt x="475673" y="387927"/>
                  <a:pt x="484909" y="401782"/>
                </a:cubicBezTo>
                <a:cubicBezTo>
                  <a:pt x="494145" y="429491"/>
                  <a:pt x="496417" y="460607"/>
                  <a:pt x="512618" y="484909"/>
                </a:cubicBezTo>
                <a:cubicBezTo>
                  <a:pt x="521854" y="498764"/>
                  <a:pt x="532880" y="511580"/>
                  <a:pt x="540327" y="526473"/>
                </a:cubicBezTo>
                <a:cubicBezTo>
                  <a:pt x="546858" y="539535"/>
                  <a:pt x="545059" y="556632"/>
                  <a:pt x="554182" y="568036"/>
                </a:cubicBezTo>
                <a:cubicBezTo>
                  <a:pt x="564584" y="581038"/>
                  <a:pt x="582953" y="585085"/>
                  <a:pt x="595745" y="595745"/>
                </a:cubicBezTo>
                <a:cubicBezTo>
                  <a:pt x="702415" y="684637"/>
                  <a:pt x="575683" y="596226"/>
                  <a:pt x="678873" y="665018"/>
                </a:cubicBezTo>
                <a:cubicBezTo>
                  <a:pt x="713695" y="769488"/>
                  <a:pt x="662672" y="644768"/>
                  <a:pt x="734291" y="734291"/>
                </a:cubicBezTo>
                <a:cubicBezTo>
                  <a:pt x="743414" y="745695"/>
                  <a:pt x="742392" y="762431"/>
                  <a:pt x="748145" y="775854"/>
                </a:cubicBezTo>
                <a:cubicBezTo>
                  <a:pt x="761273" y="806487"/>
                  <a:pt x="782156" y="846078"/>
                  <a:pt x="803563" y="872836"/>
                </a:cubicBezTo>
                <a:cubicBezTo>
                  <a:pt x="811723" y="883036"/>
                  <a:pt x="822036" y="891309"/>
                  <a:pt x="831273" y="900545"/>
                </a:cubicBezTo>
                <a:cubicBezTo>
                  <a:pt x="835891" y="914400"/>
                  <a:pt x="838596" y="929047"/>
                  <a:pt x="845127" y="942109"/>
                </a:cubicBezTo>
                <a:cubicBezTo>
                  <a:pt x="852573" y="957002"/>
                  <a:pt x="866989" y="968082"/>
                  <a:pt x="872836" y="983673"/>
                </a:cubicBezTo>
                <a:cubicBezTo>
                  <a:pt x="881104" y="1005722"/>
                  <a:pt x="880980" y="1030100"/>
                  <a:pt x="886691" y="1052945"/>
                </a:cubicBezTo>
                <a:cubicBezTo>
                  <a:pt x="890233" y="1067113"/>
                  <a:pt x="896533" y="1080467"/>
                  <a:pt x="900545" y="1094509"/>
                </a:cubicBezTo>
                <a:cubicBezTo>
                  <a:pt x="905776" y="1112818"/>
                  <a:pt x="909782" y="1131454"/>
                  <a:pt x="914400" y="1149927"/>
                </a:cubicBezTo>
                <a:cubicBezTo>
                  <a:pt x="919018" y="1200727"/>
                  <a:pt x="921927" y="1251711"/>
                  <a:pt x="928254" y="1302327"/>
                </a:cubicBezTo>
                <a:cubicBezTo>
                  <a:pt x="931175" y="1325693"/>
                  <a:pt x="942109" y="1348052"/>
                  <a:pt x="942109" y="1371600"/>
                </a:cubicBezTo>
                <a:cubicBezTo>
                  <a:pt x="942109" y="1454856"/>
                  <a:pt x="944582" y="1539343"/>
                  <a:pt x="928254" y="1620982"/>
                </a:cubicBezTo>
                <a:cubicBezTo>
                  <a:pt x="924989" y="1637310"/>
                  <a:pt x="901907" y="1641928"/>
                  <a:pt x="886691" y="1648691"/>
                </a:cubicBezTo>
                <a:cubicBezTo>
                  <a:pt x="860000" y="1660554"/>
                  <a:pt x="831899" y="1669316"/>
                  <a:pt x="803563" y="1676400"/>
                </a:cubicBezTo>
                <a:cubicBezTo>
                  <a:pt x="785801" y="1680840"/>
                  <a:pt x="726462" y="1694169"/>
                  <a:pt x="706582" y="1704109"/>
                </a:cubicBezTo>
                <a:cubicBezTo>
                  <a:pt x="691689" y="1711556"/>
                  <a:pt x="680234" y="1725055"/>
                  <a:pt x="665018" y="1731818"/>
                </a:cubicBezTo>
                <a:cubicBezTo>
                  <a:pt x="638328" y="1743680"/>
                  <a:pt x="581891" y="1759527"/>
                  <a:pt x="581891" y="1759527"/>
                </a:cubicBezTo>
                <a:cubicBezTo>
                  <a:pt x="471054" y="1833418"/>
                  <a:pt x="604982" y="1736436"/>
                  <a:pt x="512618" y="1828800"/>
                </a:cubicBezTo>
                <a:cubicBezTo>
                  <a:pt x="485761" y="1855657"/>
                  <a:pt x="463295" y="1859095"/>
                  <a:pt x="429491" y="1870363"/>
                </a:cubicBezTo>
                <a:cubicBezTo>
                  <a:pt x="420255" y="1898072"/>
                  <a:pt x="377479" y="1937289"/>
                  <a:pt x="401782" y="1953491"/>
                </a:cubicBezTo>
                <a:cubicBezTo>
                  <a:pt x="470202" y="1999105"/>
                  <a:pt x="416744" y="1971086"/>
                  <a:pt x="512618" y="1995054"/>
                </a:cubicBezTo>
                <a:cubicBezTo>
                  <a:pt x="526786" y="1998596"/>
                  <a:pt x="540014" y="2005367"/>
                  <a:pt x="554182" y="2008909"/>
                </a:cubicBezTo>
                <a:cubicBezTo>
                  <a:pt x="592900" y="2018588"/>
                  <a:pt x="669537" y="2030444"/>
                  <a:pt x="706582" y="2036618"/>
                </a:cubicBezTo>
                <a:lnTo>
                  <a:pt x="789709" y="2092036"/>
                </a:lnTo>
                <a:lnTo>
                  <a:pt x="831273" y="2119745"/>
                </a:lnTo>
                <a:cubicBezTo>
                  <a:pt x="840509" y="2133600"/>
                  <a:pt x="847208" y="2149535"/>
                  <a:pt x="858982" y="2161309"/>
                </a:cubicBezTo>
                <a:cubicBezTo>
                  <a:pt x="898685" y="2201013"/>
                  <a:pt x="897037" y="2180337"/>
                  <a:pt x="942109" y="2202873"/>
                </a:cubicBezTo>
                <a:cubicBezTo>
                  <a:pt x="957002" y="2210320"/>
                  <a:pt x="969818" y="2221346"/>
                  <a:pt x="983673" y="2230582"/>
                </a:cubicBezTo>
                <a:cubicBezTo>
                  <a:pt x="991576" y="2254292"/>
                  <a:pt x="1002215" y="2298362"/>
                  <a:pt x="1025236" y="2313709"/>
                </a:cubicBezTo>
                <a:cubicBezTo>
                  <a:pt x="1041079" y="2324271"/>
                  <a:pt x="1062181" y="2322945"/>
                  <a:pt x="1080654" y="2327563"/>
                </a:cubicBezTo>
                <a:cubicBezTo>
                  <a:pt x="1089890" y="2336800"/>
                  <a:pt x="1101642" y="2344072"/>
                  <a:pt x="1108363" y="2355273"/>
                </a:cubicBezTo>
                <a:cubicBezTo>
                  <a:pt x="1115877" y="2367796"/>
                  <a:pt x="1113252" y="2385308"/>
                  <a:pt x="1122218" y="2396836"/>
                </a:cubicBezTo>
                <a:cubicBezTo>
                  <a:pt x="1154734" y="2438642"/>
                  <a:pt x="1210117" y="2469919"/>
                  <a:pt x="1233054" y="2521527"/>
                </a:cubicBezTo>
                <a:cubicBezTo>
                  <a:pt x="1244916" y="2548217"/>
                  <a:pt x="1260763" y="2604654"/>
                  <a:pt x="1260763" y="2604654"/>
                </a:cubicBezTo>
                <a:cubicBezTo>
                  <a:pt x="1256145" y="2632363"/>
                  <a:pt x="1252418" y="2660236"/>
                  <a:pt x="1246909" y="2687782"/>
                </a:cubicBezTo>
                <a:cubicBezTo>
                  <a:pt x="1236441" y="2740123"/>
                  <a:pt x="1223014" y="2773320"/>
                  <a:pt x="1205345" y="2826327"/>
                </a:cubicBezTo>
                <a:cubicBezTo>
                  <a:pt x="1205345" y="2826328"/>
                  <a:pt x="1177638" y="2909453"/>
                  <a:pt x="1177636" y="2909454"/>
                </a:cubicBezTo>
                <a:lnTo>
                  <a:pt x="1149927" y="2923309"/>
                </a:ln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8" name="Freeform 7"/>
          <p:cNvSpPr/>
          <p:nvPr/>
        </p:nvSpPr>
        <p:spPr>
          <a:xfrm>
            <a:off x="2327564" y="4003964"/>
            <a:ext cx="748145" cy="124691"/>
          </a:xfrm>
          <a:custGeom>
            <a:avLst/>
            <a:gdLst>
              <a:gd name="connsiteX0" fmla="*/ 748145 w 748145"/>
              <a:gd name="connsiteY0" fmla="*/ 124691 h 124691"/>
              <a:gd name="connsiteX1" fmla="*/ 595745 w 748145"/>
              <a:gd name="connsiteY1" fmla="*/ 13854 h 124691"/>
              <a:gd name="connsiteX2" fmla="*/ 554181 w 748145"/>
              <a:gd name="connsiteY2" fmla="*/ 0 h 124691"/>
              <a:gd name="connsiteX3" fmla="*/ 429491 w 748145"/>
              <a:gd name="connsiteY3" fmla="*/ 13854 h 124691"/>
              <a:gd name="connsiteX4" fmla="*/ 263236 w 748145"/>
              <a:gd name="connsiteY4" fmla="*/ 41563 h 124691"/>
              <a:gd name="connsiteX5" fmla="*/ 124691 w 748145"/>
              <a:gd name="connsiteY5" fmla="*/ 83127 h 124691"/>
              <a:gd name="connsiteX6" fmla="*/ 83127 w 748145"/>
              <a:gd name="connsiteY6" fmla="*/ 96981 h 124691"/>
              <a:gd name="connsiteX7" fmla="*/ 0 w 748145"/>
              <a:gd name="connsiteY7" fmla="*/ 110836 h 1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145" h="124691">
                <a:moveTo>
                  <a:pt x="748145" y="124691"/>
                </a:moveTo>
                <a:cubicBezTo>
                  <a:pt x="721197" y="103132"/>
                  <a:pt x="626526" y="24114"/>
                  <a:pt x="595745" y="13854"/>
                </a:cubicBezTo>
                <a:lnTo>
                  <a:pt x="554181" y="0"/>
                </a:lnTo>
                <a:cubicBezTo>
                  <a:pt x="457200" y="32327"/>
                  <a:pt x="498763" y="36946"/>
                  <a:pt x="429491" y="13854"/>
                </a:cubicBezTo>
                <a:cubicBezTo>
                  <a:pt x="374073" y="23090"/>
                  <a:pt x="309983" y="10399"/>
                  <a:pt x="263236" y="41563"/>
                </a:cubicBezTo>
                <a:cubicBezTo>
                  <a:pt x="194501" y="87386"/>
                  <a:pt x="238156" y="66917"/>
                  <a:pt x="124691" y="83127"/>
                </a:cubicBezTo>
                <a:cubicBezTo>
                  <a:pt x="110836" y="87745"/>
                  <a:pt x="97383" y="93813"/>
                  <a:pt x="83127" y="96981"/>
                </a:cubicBezTo>
                <a:cubicBezTo>
                  <a:pt x="55705" y="103075"/>
                  <a:pt x="0" y="110836"/>
                  <a:pt x="0" y="110836"/>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4800600" cy="5334000"/>
          </a:xfrm>
          <a:prstGeom prst="ellipse">
            <a:avLst/>
          </a:prstGeom>
          <a:ln w="63500" cap="rnd">
            <a:solidFill>
              <a:srgbClr val="333333"/>
            </a:solidFill>
          </a:ln>
          <a:effectLst>
            <a:outerShdw blurRad="292100" dist="63500" dir="2700000" sx="102000" sy="102000" algn="ctr" rotWithShape="0">
              <a:schemeClr val="bg2">
                <a:alpha val="86000"/>
              </a:scheme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5" name="Line Callout 3 14"/>
          <p:cNvSpPr/>
          <p:nvPr/>
        </p:nvSpPr>
        <p:spPr>
          <a:xfrm>
            <a:off x="5638800" y="1011382"/>
            <a:ext cx="3429000" cy="3775364"/>
          </a:xfrm>
          <a:prstGeom prst="borderCallout3">
            <a:avLst>
              <a:gd name="adj1" fmla="val 50155"/>
              <a:gd name="adj2" fmla="val 183"/>
              <a:gd name="adj3" fmla="val 73452"/>
              <a:gd name="adj4" fmla="val -14577"/>
              <a:gd name="adj5" fmla="val 91008"/>
              <a:gd name="adj6" fmla="val -72425"/>
              <a:gd name="adj7" fmla="val 82769"/>
              <a:gd name="adj8" fmla="val -117614"/>
            </a:avLst>
          </a:prstGeom>
          <a:solidFill>
            <a:schemeClr val="tx2">
              <a:lumMod val="20000"/>
              <a:lumOff val="80000"/>
            </a:schemeClr>
          </a:solidFill>
          <a:ln w="38100">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smtClean="0"/>
              <a:t>Acts 18:18-19 (NKJV) </a:t>
            </a:r>
            <a:r>
              <a:rPr lang="en-US" sz="2400" dirty="0" smtClean="0"/>
              <a:t/>
            </a:r>
            <a:br>
              <a:rPr lang="en-US" sz="2400" dirty="0" smtClean="0"/>
            </a:br>
            <a:r>
              <a:rPr lang="en-US" sz="2400" baseline="30000" dirty="0" smtClean="0"/>
              <a:t>18 </a:t>
            </a:r>
            <a:r>
              <a:rPr lang="en-US" sz="2400" dirty="0" smtClean="0"/>
              <a:t>So Paul still remained a good while. Then he took leave of the brethren and sailed for Syria, and Priscilla and Aquila </a:t>
            </a:r>
            <a:r>
              <a:rPr lang="en-US" sz="2400" i="1" dirty="0" smtClean="0"/>
              <a:t>were</a:t>
            </a:r>
            <a:r>
              <a:rPr lang="en-US" sz="2400" dirty="0" smtClean="0"/>
              <a:t> with him. He had </a:t>
            </a:r>
            <a:r>
              <a:rPr lang="en-US" sz="2400" i="1" dirty="0" smtClean="0"/>
              <a:t>his</a:t>
            </a:r>
            <a:r>
              <a:rPr lang="en-US" sz="2400" dirty="0" smtClean="0"/>
              <a:t> hair cut off at </a:t>
            </a:r>
            <a:r>
              <a:rPr lang="en-US" sz="2400" dirty="0" err="1" smtClean="0"/>
              <a:t>Cenchrea</a:t>
            </a:r>
            <a:r>
              <a:rPr lang="en-US" sz="2400" dirty="0" smtClean="0"/>
              <a:t>, for he had taken a vow. </a:t>
            </a:r>
            <a:endParaRPr lang="en-US" sz="2400" dirty="0"/>
          </a:p>
        </p:txBody>
      </p:sp>
      <p:sp>
        <p:nvSpPr>
          <p:cNvPr id="16" name="Freeform 15"/>
          <p:cNvSpPr/>
          <p:nvPr/>
        </p:nvSpPr>
        <p:spPr>
          <a:xfrm>
            <a:off x="1080655" y="4059382"/>
            <a:ext cx="415636" cy="83127"/>
          </a:xfrm>
          <a:custGeom>
            <a:avLst/>
            <a:gdLst>
              <a:gd name="connsiteX0" fmla="*/ 0 w 415636"/>
              <a:gd name="connsiteY0" fmla="*/ 0 h 83127"/>
              <a:gd name="connsiteX1" fmla="*/ 69272 w 415636"/>
              <a:gd name="connsiteY1" fmla="*/ 13854 h 83127"/>
              <a:gd name="connsiteX2" fmla="*/ 152400 w 415636"/>
              <a:gd name="connsiteY2" fmla="*/ 27709 h 83127"/>
              <a:gd name="connsiteX3" fmla="*/ 277090 w 415636"/>
              <a:gd name="connsiteY3" fmla="*/ 83127 h 83127"/>
              <a:gd name="connsiteX4" fmla="*/ 415636 w 415636"/>
              <a:gd name="connsiteY4" fmla="*/ 83127 h 8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636" h="83127">
                <a:moveTo>
                  <a:pt x="0" y="0"/>
                </a:moveTo>
                <a:lnTo>
                  <a:pt x="69272" y="13854"/>
                </a:lnTo>
                <a:cubicBezTo>
                  <a:pt x="96910" y="18879"/>
                  <a:pt x="125750" y="18826"/>
                  <a:pt x="152400" y="27709"/>
                </a:cubicBezTo>
                <a:cubicBezTo>
                  <a:pt x="227737" y="52822"/>
                  <a:pt x="161552" y="83127"/>
                  <a:pt x="277090" y="83127"/>
                </a:cubicBezTo>
                <a:lnTo>
                  <a:pt x="415636" y="83127"/>
                </a:lnTo>
              </a:path>
            </a:pathLst>
          </a:custGeom>
          <a:ln w="57150">
            <a:solidFill>
              <a:srgbClr val="C0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9686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12</a:t>
            </a:fld>
            <a:endParaRPr lang="en-US">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754502" y="637309"/>
            <a:ext cx="1579498" cy="1496291"/>
          </a:xfrm>
          <a:custGeom>
            <a:avLst/>
            <a:gdLst>
              <a:gd name="connsiteX0" fmla="*/ 1579498 w 1579498"/>
              <a:gd name="connsiteY0" fmla="*/ 1496291 h 1496291"/>
              <a:gd name="connsiteX1" fmla="*/ 1371680 w 1579498"/>
              <a:gd name="connsiteY1" fmla="*/ 1482436 h 1496291"/>
              <a:gd name="connsiteX2" fmla="*/ 1357825 w 1579498"/>
              <a:gd name="connsiteY2" fmla="*/ 1440873 h 1496291"/>
              <a:gd name="connsiteX3" fmla="*/ 1316262 w 1579498"/>
              <a:gd name="connsiteY3" fmla="*/ 1413164 h 1496291"/>
              <a:gd name="connsiteX4" fmla="*/ 1302407 w 1579498"/>
              <a:gd name="connsiteY4" fmla="*/ 1371600 h 1496291"/>
              <a:gd name="connsiteX5" fmla="*/ 1219280 w 1579498"/>
              <a:gd name="connsiteY5" fmla="*/ 1330036 h 1496291"/>
              <a:gd name="connsiteX6" fmla="*/ 1163862 w 1579498"/>
              <a:gd name="connsiteY6" fmla="*/ 1246909 h 1496291"/>
              <a:gd name="connsiteX7" fmla="*/ 1136153 w 1579498"/>
              <a:gd name="connsiteY7" fmla="*/ 1205346 h 1496291"/>
              <a:gd name="connsiteX8" fmla="*/ 1066880 w 1579498"/>
              <a:gd name="connsiteY8" fmla="*/ 1080655 h 1496291"/>
              <a:gd name="connsiteX9" fmla="*/ 983753 w 1579498"/>
              <a:gd name="connsiteY9" fmla="*/ 1052946 h 1496291"/>
              <a:gd name="connsiteX10" fmla="*/ 942189 w 1579498"/>
              <a:gd name="connsiteY10" fmla="*/ 1039091 h 1496291"/>
              <a:gd name="connsiteX11" fmla="*/ 859062 w 1579498"/>
              <a:gd name="connsiteY11" fmla="*/ 983673 h 1496291"/>
              <a:gd name="connsiteX12" fmla="*/ 817498 w 1579498"/>
              <a:gd name="connsiteY12" fmla="*/ 955964 h 1496291"/>
              <a:gd name="connsiteX13" fmla="*/ 748225 w 1579498"/>
              <a:gd name="connsiteY13" fmla="*/ 886691 h 1496291"/>
              <a:gd name="connsiteX14" fmla="*/ 720516 w 1579498"/>
              <a:gd name="connsiteY14" fmla="*/ 845127 h 1496291"/>
              <a:gd name="connsiteX15" fmla="*/ 623534 w 1579498"/>
              <a:gd name="connsiteY15" fmla="*/ 775855 h 1496291"/>
              <a:gd name="connsiteX16" fmla="*/ 568116 w 1579498"/>
              <a:gd name="connsiteY16" fmla="*/ 651164 h 1496291"/>
              <a:gd name="connsiteX17" fmla="*/ 554262 w 1579498"/>
              <a:gd name="connsiteY17" fmla="*/ 609600 h 1496291"/>
              <a:gd name="connsiteX18" fmla="*/ 526553 w 1579498"/>
              <a:gd name="connsiteY18" fmla="*/ 471055 h 1496291"/>
              <a:gd name="connsiteX19" fmla="*/ 512698 w 1579498"/>
              <a:gd name="connsiteY19" fmla="*/ 415636 h 1496291"/>
              <a:gd name="connsiteX20" fmla="*/ 484989 w 1579498"/>
              <a:gd name="connsiteY20" fmla="*/ 374073 h 1496291"/>
              <a:gd name="connsiteX21" fmla="*/ 471134 w 1579498"/>
              <a:gd name="connsiteY21" fmla="*/ 332509 h 1496291"/>
              <a:gd name="connsiteX22" fmla="*/ 415716 w 1579498"/>
              <a:gd name="connsiteY22" fmla="*/ 263236 h 1496291"/>
              <a:gd name="connsiteX23" fmla="*/ 374153 w 1579498"/>
              <a:gd name="connsiteY23" fmla="*/ 249382 h 1496291"/>
              <a:gd name="connsiteX24" fmla="*/ 346443 w 1579498"/>
              <a:gd name="connsiteY24" fmla="*/ 221673 h 1496291"/>
              <a:gd name="connsiteX25" fmla="*/ 263316 w 1579498"/>
              <a:gd name="connsiteY25" fmla="*/ 193964 h 1496291"/>
              <a:gd name="connsiteX26" fmla="*/ 221753 w 1579498"/>
              <a:gd name="connsiteY26" fmla="*/ 166255 h 1496291"/>
              <a:gd name="connsiteX27" fmla="*/ 166334 w 1579498"/>
              <a:gd name="connsiteY27" fmla="*/ 110836 h 1496291"/>
              <a:gd name="connsiteX28" fmla="*/ 124771 w 1579498"/>
              <a:gd name="connsiteY28" fmla="*/ 96982 h 1496291"/>
              <a:gd name="connsiteX29" fmla="*/ 41643 w 1579498"/>
              <a:gd name="connsiteY29" fmla="*/ 41564 h 1496291"/>
              <a:gd name="connsiteX30" fmla="*/ 80 w 1579498"/>
              <a:gd name="connsiteY30" fmla="*/ 0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79498" h="1496291">
                <a:moveTo>
                  <a:pt x="1579498" y="1496291"/>
                </a:moveTo>
                <a:cubicBezTo>
                  <a:pt x="1510225" y="1491673"/>
                  <a:pt x="1439034" y="1499274"/>
                  <a:pt x="1371680" y="1482436"/>
                </a:cubicBezTo>
                <a:cubicBezTo>
                  <a:pt x="1357512" y="1478894"/>
                  <a:pt x="1366948" y="1452277"/>
                  <a:pt x="1357825" y="1440873"/>
                </a:cubicBezTo>
                <a:cubicBezTo>
                  <a:pt x="1347423" y="1427871"/>
                  <a:pt x="1330116" y="1422400"/>
                  <a:pt x="1316262" y="1413164"/>
                </a:cubicBezTo>
                <a:cubicBezTo>
                  <a:pt x="1311644" y="1399309"/>
                  <a:pt x="1311530" y="1383004"/>
                  <a:pt x="1302407" y="1371600"/>
                </a:cubicBezTo>
                <a:cubicBezTo>
                  <a:pt x="1282875" y="1347185"/>
                  <a:pt x="1246659" y="1339163"/>
                  <a:pt x="1219280" y="1330036"/>
                </a:cubicBezTo>
                <a:lnTo>
                  <a:pt x="1163862" y="1246909"/>
                </a:lnTo>
                <a:cubicBezTo>
                  <a:pt x="1154626" y="1233055"/>
                  <a:pt x="1141419" y="1221142"/>
                  <a:pt x="1136153" y="1205346"/>
                </a:cubicBezTo>
                <a:cubicBezTo>
                  <a:pt x="1119111" y="1154221"/>
                  <a:pt x="1117784" y="1108935"/>
                  <a:pt x="1066880" y="1080655"/>
                </a:cubicBezTo>
                <a:cubicBezTo>
                  <a:pt x="1041348" y="1066470"/>
                  <a:pt x="1011462" y="1062182"/>
                  <a:pt x="983753" y="1052946"/>
                </a:cubicBezTo>
                <a:cubicBezTo>
                  <a:pt x="969898" y="1048328"/>
                  <a:pt x="954340" y="1047192"/>
                  <a:pt x="942189" y="1039091"/>
                </a:cubicBezTo>
                <a:lnTo>
                  <a:pt x="859062" y="983673"/>
                </a:lnTo>
                <a:lnTo>
                  <a:pt x="817498" y="955964"/>
                </a:lnTo>
                <a:cubicBezTo>
                  <a:pt x="743607" y="845127"/>
                  <a:pt x="840589" y="979055"/>
                  <a:pt x="748225" y="886691"/>
                </a:cubicBezTo>
                <a:cubicBezTo>
                  <a:pt x="736451" y="874917"/>
                  <a:pt x="732290" y="856901"/>
                  <a:pt x="720516" y="845127"/>
                </a:cubicBezTo>
                <a:cubicBezTo>
                  <a:pt x="703332" y="827943"/>
                  <a:pt x="647134" y="791588"/>
                  <a:pt x="623534" y="775855"/>
                </a:cubicBezTo>
                <a:cubicBezTo>
                  <a:pt x="579624" y="709989"/>
                  <a:pt x="601090" y="750086"/>
                  <a:pt x="568116" y="651164"/>
                </a:cubicBezTo>
                <a:lnTo>
                  <a:pt x="554262" y="609600"/>
                </a:lnTo>
                <a:cubicBezTo>
                  <a:pt x="530618" y="444095"/>
                  <a:pt x="554188" y="567776"/>
                  <a:pt x="526553" y="471055"/>
                </a:cubicBezTo>
                <a:cubicBezTo>
                  <a:pt x="521322" y="452746"/>
                  <a:pt x="520199" y="433138"/>
                  <a:pt x="512698" y="415636"/>
                </a:cubicBezTo>
                <a:cubicBezTo>
                  <a:pt x="506139" y="400331"/>
                  <a:pt x="492436" y="388966"/>
                  <a:pt x="484989" y="374073"/>
                </a:cubicBezTo>
                <a:cubicBezTo>
                  <a:pt x="478458" y="361011"/>
                  <a:pt x="477665" y="345571"/>
                  <a:pt x="471134" y="332509"/>
                </a:cubicBezTo>
                <a:cubicBezTo>
                  <a:pt x="463044" y="316330"/>
                  <a:pt x="434123" y="274281"/>
                  <a:pt x="415716" y="263236"/>
                </a:cubicBezTo>
                <a:cubicBezTo>
                  <a:pt x="403193" y="255722"/>
                  <a:pt x="388007" y="254000"/>
                  <a:pt x="374153" y="249382"/>
                </a:cubicBezTo>
                <a:cubicBezTo>
                  <a:pt x="364916" y="240146"/>
                  <a:pt x="358126" y="227515"/>
                  <a:pt x="346443" y="221673"/>
                </a:cubicBezTo>
                <a:cubicBezTo>
                  <a:pt x="320319" y="208611"/>
                  <a:pt x="263316" y="193964"/>
                  <a:pt x="263316" y="193964"/>
                </a:cubicBezTo>
                <a:cubicBezTo>
                  <a:pt x="249462" y="184728"/>
                  <a:pt x="234395" y="177091"/>
                  <a:pt x="221753" y="166255"/>
                </a:cubicBezTo>
                <a:cubicBezTo>
                  <a:pt x="201918" y="149253"/>
                  <a:pt x="191118" y="119097"/>
                  <a:pt x="166334" y="110836"/>
                </a:cubicBezTo>
                <a:lnTo>
                  <a:pt x="124771" y="96982"/>
                </a:lnTo>
                <a:lnTo>
                  <a:pt x="41643" y="41564"/>
                </a:lnTo>
                <a:cubicBezTo>
                  <a:pt x="-3763" y="11294"/>
                  <a:pt x="80" y="30506"/>
                  <a:pt x="80" y="0"/>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1" name="Freeform 10"/>
          <p:cNvSpPr/>
          <p:nvPr/>
        </p:nvSpPr>
        <p:spPr>
          <a:xfrm>
            <a:off x="2535382" y="609600"/>
            <a:ext cx="1219200" cy="457200"/>
          </a:xfrm>
          <a:custGeom>
            <a:avLst/>
            <a:gdLst>
              <a:gd name="connsiteX0" fmla="*/ 1219200 w 1219200"/>
              <a:gd name="connsiteY0" fmla="*/ 83127 h 457200"/>
              <a:gd name="connsiteX1" fmla="*/ 1149927 w 1219200"/>
              <a:gd name="connsiteY1" fmla="*/ 69273 h 457200"/>
              <a:gd name="connsiteX2" fmla="*/ 1136073 w 1219200"/>
              <a:gd name="connsiteY2" fmla="*/ 27709 h 457200"/>
              <a:gd name="connsiteX3" fmla="*/ 1108363 w 1219200"/>
              <a:gd name="connsiteY3" fmla="*/ 0 h 457200"/>
              <a:gd name="connsiteX4" fmla="*/ 1039091 w 1219200"/>
              <a:gd name="connsiteY4" fmla="*/ 13855 h 457200"/>
              <a:gd name="connsiteX5" fmla="*/ 997527 w 1219200"/>
              <a:gd name="connsiteY5" fmla="*/ 27709 h 457200"/>
              <a:gd name="connsiteX6" fmla="*/ 914400 w 1219200"/>
              <a:gd name="connsiteY6" fmla="*/ 83127 h 457200"/>
              <a:gd name="connsiteX7" fmla="*/ 886691 w 1219200"/>
              <a:gd name="connsiteY7" fmla="*/ 124691 h 457200"/>
              <a:gd name="connsiteX8" fmla="*/ 845127 w 1219200"/>
              <a:gd name="connsiteY8" fmla="*/ 138545 h 457200"/>
              <a:gd name="connsiteX9" fmla="*/ 817418 w 1219200"/>
              <a:gd name="connsiteY9" fmla="*/ 166255 h 457200"/>
              <a:gd name="connsiteX10" fmla="*/ 775854 w 1219200"/>
              <a:gd name="connsiteY10" fmla="*/ 249382 h 457200"/>
              <a:gd name="connsiteX11" fmla="*/ 734291 w 1219200"/>
              <a:gd name="connsiteY11" fmla="*/ 277091 h 457200"/>
              <a:gd name="connsiteX12" fmla="*/ 651163 w 1219200"/>
              <a:gd name="connsiteY12" fmla="*/ 387927 h 457200"/>
              <a:gd name="connsiteX13" fmla="*/ 609600 w 1219200"/>
              <a:gd name="connsiteY13" fmla="*/ 401782 h 457200"/>
              <a:gd name="connsiteX14" fmla="*/ 568036 w 1219200"/>
              <a:gd name="connsiteY14" fmla="*/ 429491 h 457200"/>
              <a:gd name="connsiteX15" fmla="*/ 484909 w 1219200"/>
              <a:gd name="connsiteY15" fmla="*/ 457200 h 457200"/>
              <a:gd name="connsiteX16" fmla="*/ 263236 w 1219200"/>
              <a:gd name="connsiteY16" fmla="*/ 443345 h 457200"/>
              <a:gd name="connsiteX17" fmla="*/ 207818 w 1219200"/>
              <a:gd name="connsiteY17" fmla="*/ 429491 h 457200"/>
              <a:gd name="connsiteX18" fmla="*/ 166254 w 1219200"/>
              <a:gd name="connsiteY18" fmla="*/ 401782 h 457200"/>
              <a:gd name="connsiteX19" fmla="*/ 0 w 1219200"/>
              <a:gd name="connsiteY19" fmla="*/ 40178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 h="457200">
                <a:moveTo>
                  <a:pt x="1219200" y="83127"/>
                </a:moveTo>
                <a:cubicBezTo>
                  <a:pt x="1196109" y="78509"/>
                  <a:pt x="1169520" y="82335"/>
                  <a:pt x="1149927" y="69273"/>
                </a:cubicBezTo>
                <a:cubicBezTo>
                  <a:pt x="1137776" y="61172"/>
                  <a:pt x="1143587" y="40232"/>
                  <a:pt x="1136073" y="27709"/>
                </a:cubicBezTo>
                <a:cubicBezTo>
                  <a:pt x="1129352" y="16508"/>
                  <a:pt x="1117600" y="9236"/>
                  <a:pt x="1108363" y="0"/>
                </a:cubicBezTo>
                <a:cubicBezTo>
                  <a:pt x="1085272" y="4618"/>
                  <a:pt x="1061936" y="8144"/>
                  <a:pt x="1039091" y="13855"/>
                </a:cubicBezTo>
                <a:cubicBezTo>
                  <a:pt x="1024923" y="17397"/>
                  <a:pt x="1007854" y="17382"/>
                  <a:pt x="997527" y="27709"/>
                </a:cubicBezTo>
                <a:cubicBezTo>
                  <a:pt x="922973" y="102263"/>
                  <a:pt x="1083863" y="49236"/>
                  <a:pt x="914400" y="83127"/>
                </a:cubicBezTo>
                <a:cubicBezTo>
                  <a:pt x="905164" y="96982"/>
                  <a:pt x="899693" y="114289"/>
                  <a:pt x="886691" y="124691"/>
                </a:cubicBezTo>
                <a:cubicBezTo>
                  <a:pt x="875287" y="133814"/>
                  <a:pt x="857650" y="131031"/>
                  <a:pt x="845127" y="138545"/>
                </a:cubicBezTo>
                <a:cubicBezTo>
                  <a:pt x="833926" y="145266"/>
                  <a:pt x="826654" y="157018"/>
                  <a:pt x="817418" y="166255"/>
                </a:cubicBezTo>
                <a:cubicBezTo>
                  <a:pt x="806150" y="200059"/>
                  <a:pt x="802710" y="222525"/>
                  <a:pt x="775854" y="249382"/>
                </a:cubicBezTo>
                <a:cubicBezTo>
                  <a:pt x="764080" y="261156"/>
                  <a:pt x="748145" y="267855"/>
                  <a:pt x="734291" y="277091"/>
                </a:cubicBezTo>
                <a:cubicBezTo>
                  <a:pt x="729703" y="283974"/>
                  <a:pt x="679642" y="370839"/>
                  <a:pt x="651163" y="387927"/>
                </a:cubicBezTo>
                <a:cubicBezTo>
                  <a:pt x="638640" y="395441"/>
                  <a:pt x="622662" y="395251"/>
                  <a:pt x="609600" y="401782"/>
                </a:cubicBezTo>
                <a:cubicBezTo>
                  <a:pt x="594707" y="409229"/>
                  <a:pt x="583252" y="422728"/>
                  <a:pt x="568036" y="429491"/>
                </a:cubicBezTo>
                <a:cubicBezTo>
                  <a:pt x="541346" y="441353"/>
                  <a:pt x="484909" y="457200"/>
                  <a:pt x="484909" y="457200"/>
                </a:cubicBezTo>
                <a:cubicBezTo>
                  <a:pt x="411018" y="452582"/>
                  <a:pt x="336904" y="450712"/>
                  <a:pt x="263236" y="443345"/>
                </a:cubicBezTo>
                <a:cubicBezTo>
                  <a:pt x="244289" y="441450"/>
                  <a:pt x="225320" y="436992"/>
                  <a:pt x="207818" y="429491"/>
                </a:cubicBezTo>
                <a:cubicBezTo>
                  <a:pt x="192513" y="422932"/>
                  <a:pt x="182759" y="403983"/>
                  <a:pt x="166254" y="401782"/>
                </a:cubicBezTo>
                <a:cubicBezTo>
                  <a:pt x="111322" y="394458"/>
                  <a:pt x="55418" y="401782"/>
                  <a:pt x="0" y="401782"/>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2" name="Freeform 11"/>
          <p:cNvSpPr/>
          <p:nvPr/>
        </p:nvSpPr>
        <p:spPr>
          <a:xfrm>
            <a:off x="1884218" y="1011382"/>
            <a:ext cx="678873" cy="110836"/>
          </a:xfrm>
          <a:custGeom>
            <a:avLst/>
            <a:gdLst>
              <a:gd name="connsiteX0" fmla="*/ 678873 w 678873"/>
              <a:gd name="connsiteY0" fmla="*/ 0 h 110836"/>
              <a:gd name="connsiteX1" fmla="*/ 609600 w 678873"/>
              <a:gd name="connsiteY1" fmla="*/ 27709 h 110836"/>
              <a:gd name="connsiteX2" fmla="*/ 568037 w 678873"/>
              <a:gd name="connsiteY2" fmla="*/ 41563 h 110836"/>
              <a:gd name="connsiteX3" fmla="*/ 346364 w 678873"/>
              <a:gd name="connsiteY3" fmla="*/ 55418 h 110836"/>
              <a:gd name="connsiteX4" fmla="*/ 290946 w 678873"/>
              <a:gd name="connsiteY4" fmla="*/ 69273 h 110836"/>
              <a:gd name="connsiteX5" fmla="*/ 0 w 678873"/>
              <a:gd name="connsiteY5" fmla="*/ 110836 h 1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73" h="110836">
                <a:moveTo>
                  <a:pt x="678873" y="0"/>
                </a:moveTo>
                <a:cubicBezTo>
                  <a:pt x="655782" y="9236"/>
                  <a:pt x="632886" y="18977"/>
                  <a:pt x="609600" y="27709"/>
                </a:cubicBezTo>
                <a:cubicBezTo>
                  <a:pt x="595926" y="32837"/>
                  <a:pt x="582560" y="40034"/>
                  <a:pt x="568037" y="41563"/>
                </a:cubicBezTo>
                <a:cubicBezTo>
                  <a:pt x="494409" y="49313"/>
                  <a:pt x="420255" y="50800"/>
                  <a:pt x="346364" y="55418"/>
                </a:cubicBezTo>
                <a:cubicBezTo>
                  <a:pt x="327891" y="60036"/>
                  <a:pt x="309916" y="67623"/>
                  <a:pt x="290946" y="69273"/>
                </a:cubicBezTo>
                <a:cubicBezTo>
                  <a:pt x="4278" y="94201"/>
                  <a:pt x="91385" y="19451"/>
                  <a:pt x="0" y="110836"/>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3" name="Freeform 12"/>
          <p:cNvSpPr/>
          <p:nvPr/>
        </p:nvSpPr>
        <p:spPr>
          <a:xfrm>
            <a:off x="1925782" y="1163782"/>
            <a:ext cx="1260763" cy="2923309"/>
          </a:xfrm>
          <a:custGeom>
            <a:avLst/>
            <a:gdLst>
              <a:gd name="connsiteX0" fmla="*/ 0 w 1260763"/>
              <a:gd name="connsiteY0" fmla="*/ 0 h 2923309"/>
              <a:gd name="connsiteX1" fmla="*/ 110836 w 1260763"/>
              <a:gd name="connsiteY1" fmla="*/ 13854 h 2923309"/>
              <a:gd name="connsiteX2" fmla="*/ 166254 w 1260763"/>
              <a:gd name="connsiteY2" fmla="*/ 96982 h 2923309"/>
              <a:gd name="connsiteX3" fmla="*/ 290945 w 1260763"/>
              <a:gd name="connsiteY3" fmla="*/ 138545 h 2923309"/>
              <a:gd name="connsiteX4" fmla="*/ 332509 w 1260763"/>
              <a:gd name="connsiteY4" fmla="*/ 152400 h 2923309"/>
              <a:gd name="connsiteX5" fmla="*/ 360218 w 1260763"/>
              <a:gd name="connsiteY5" fmla="*/ 193963 h 2923309"/>
              <a:gd name="connsiteX6" fmla="*/ 401782 w 1260763"/>
              <a:gd name="connsiteY6" fmla="*/ 277091 h 2923309"/>
              <a:gd name="connsiteX7" fmla="*/ 415636 w 1260763"/>
              <a:gd name="connsiteY7" fmla="*/ 318654 h 2923309"/>
              <a:gd name="connsiteX8" fmla="*/ 457200 w 1260763"/>
              <a:gd name="connsiteY8" fmla="*/ 360218 h 2923309"/>
              <a:gd name="connsiteX9" fmla="*/ 484909 w 1260763"/>
              <a:gd name="connsiteY9" fmla="*/ 401782 h 2923309"/>
              <a:gd name="connsiteX10" fmla="*/ 512618 w 1260763"/>
              <a:gd name="connsiteY10" fmla="*/ 484909 h 2923309"/>
              <a:gd name="connsiteX11" fmla="*/ 540327 w 1260763"/>
              <a:gd name="connsiteY11" fmla="*/ 526473 h 2923309"/>
              <a:gd name="connsiteX12" fmla="*/ 554182 w 1260763"/>
              <a:gd name="connsiteY12" fmla="*/ 568036 h 2923309"/>
              <a:gd name="connsiteX13" fmla="*/ 595745 w 1260763"/>
              <a:gd name="connsiteY13" fmla="*/ 595745 h 2923309"/>
              <a:gd name="connsiteX14" fmla="*/ 678873 w 1260763"/>
              <a:gd name="connsiteY14" fmla="*/ 665018 h 2923309"/>
              <a:gd name="connsiteX15" fmla="*/ 734291 w 1260763"/>
              <a:gd name="connsiteY15" fmla="*/ 734291 h 2923309"/>
              <a:gd name="connsiteX16" fmla="*/ 748145 w 1260763"/>
              <a:gd name="connsiteY16" fmla="*/ 775854 h 2923309"/>
              <a:gd name="connsiteX17" fmla="*/ 803563 w 1260763"/>
              <a:gd name="connsiteY17" fmla="*/ 872836 h 2923309"/>
              <a:gd name="connsiteX18" fmla="*/ 831273 w 1260763"/>
              <a:gd name="connsiteY18" fmla="*/ 900545 h 2923309"/>
              <a:gd name="connsiteX19" fmla="*/ 845127 w 1260763"/>
              <a:gd name="connsiteY19" fmla="*/ 942109 h 2923309"/>
              <a:gd name="connsiteX20" fmla="*/ 872836 w 1260763"/>
              <a:gd name="connsiteY20" fmla="*/ 983673 h 2923309"/>
              <a:gd name="connsiteX21" fmla="*/ 886691 w 1260763"/>
              <a:gd name="connsiteY21" fmla="*/ 1052945 h 2923309"/>
              <a:gd name="connsiteX22" fmla="*/ 900545 w 1260763"/>
              <a:gd name="connsiteY22" fmla="*/ 1094509 h 2923309"/>
              <a:gd name="connsiteX23" fmla="*/ 914400 w 1260763"/>
              <a:gd name="connsiteY23" fmla="*/ 1149927 h 2923309"/>
              <a:gd name="connsiteX24" fmla="*/ 928254 w 1260763"/>
              <a:gd name="connsiteY24" fmla="*/ 1302327 h 2923309"/>
              <a:gd name="connsiteX25" fmla="*/ 942109 w 1260763"/>
              <a:gd name="connsiteY25" fmla="*/ 1371600 h 2923309"/>
              <a:gd name="connsiteX26" fmla="*/ 928254 w 1260763"/>
              <a:gd name="connsiteY26" fmla="*/ 1620982 h 2923309"/>
              <a:gd name="connsiteX27" fmla="*/ 886691 w 1260763"/>
              <a:gd name="connsiteY27" fmla="*/ 1648691 h 2923309"/>
              <a:gd name="connsiteX28" fmla="*/ 803563 w 1260763"/>
              <a:gd name="connsiteY28" fmla="*/ 1676400 h 2923309"/>
              <a:gd name="connsiteX29" fmla="*/ 706582 w 1260763"/>
              <a:gd name="connsiteY29" fmla="*/ 1704109 h 2923309"/>
              <a:gd name="connsiteX30" fmla="*/ 665018 w 1260763"/>
              <a:gd name="connsiteY30" fmla="*/ 1731818 h 2923309"/>
              <a:gd name="connsiteX31" fmla="*/ 581891 w 1260763"/>
              <a:gd name="connsiteY31" fmla="*/ 1759527 h 2923309"/>
              <a:gd name="connsiteX32" fmla="*/ 512618 w 1260763"/>
              <a:gd name="connsiteY32" fmla="*/ 1828800 h 2923309"/>
              <a:gd name="connsiteX33" fmla="*/ 429491 w 1260763"/>
              <a:gd name="connsiteY33" fmla="*/ 1870363 h 2923309"/>
              <a:gd name="connsiteX34" fmla="*/ 401782 w 1260763"/>
              <a:gd name="connsiteY34" fmla="*/ 1953491 h 2923309"/>
              <a:gd name="connsiteX35" fmla="*/ 512618 w 1260763"/>
              <a:gd name="connsiteY35" fmla="*/ 1995054 h 2923309"/>
              <a:gd name="connsiteX36" fmla="*/ 554182 w 1260763"/>
              <a:gd name="connsiteY36" fmla="*/ 2008909 h 2923309"/>
              <a:gd name="connsiteX37" fmla="*/ 706582 w 1260763"/>
              <a:gd name="connsiteY37" fmla="*/ 2036618 h 2923309"/>
              <a:gd name="connsiteX38" fmla="*/ 789709 w 1260763"/>
              <a:gd name="connsiteY38" fmla="*/ 2092036 h 2923309"/>
              <a:gd name="connsiteX39" fmla="*/ 831273 w 1260763"/>
              <a:gd name="connsiteY39" fmla="*/ 2119745 h 2923309"/>
              <a:gd name="connsiteX40" fmla="*/ 858982 w 1260763"/>
              <a:gd name="connsiteY40" fmla="*/ 2161309 h 2923309"/>
              <a:gd name="connsiteX41" fmla="*/ 942109 w 1260763"/>
              <a:gd name="connsiteY41" fmla="*/ 2202873 h 2923309"/>
              <a:gd name="connsiteX42" fmla="*/ 983673 w 1260763"/>
              <a:gd name="connsiteY42" fmla="*/ 2230582 h 2923309"/>
              <a:gd name="connsiteX43" fmla="*/ 1025236 w 1260763"/>
              <a:gd name="connsiteY43" fmla="*/ 2313709 h 2923309"/>
              <a:gd name="connsiteX44" fmla="*/ 1080654 w 1260763"/>
              <a:gd name="connsiteY44" fmla="*/ 2327563 h 2923309"/>
              <a:gd name="connsiteX45" fmla="*/ 1108363 w 1260763"/>
              <a:gd name="connsiteY45" fmla="*/ 2355273 h 2923309"/>
              <a:gd name="connsiteX46" fmla="*/ 1122218 w 1260763"/>
              <a:gd name="connsiteY46" fmla="*/ 2396836 h 2923309"/>
              <a:gd name="connsiteX47" fmla="*/ 1233054 w 1260763"/>
              <a:gd name="connsiteY47" fmla="*/ 2521527 h 2923309"/>
              <a:gd name="connsiteX48" fmla="*/ 1260763 w 1260763"/>
              <a:gd name="connsiteY48" fmla="*/ 2604654 h 2923309"/>
              <a:gd name="connsiteX49" fmla="*/ 1246909 w 1260763"/>
              <a:gd name="connsiteY49" fmla="*/ 2687782 h 2923309"/>
              <a:gd name="connsiteX50" fmla="*/ 1205345 w 1260763"/>
              <a:gd name="connsiteY50" fmla="*/ 2826327 h 2923309"/>
              <a:gd name="connsiteX51" fmla="*/ 1177636 w 1260763"/>
              <a:gd name="connsiteY51" fmla="*/ 2909454 h 2923309"/>
              <a:gd name="connsiteX52" fmla="*/ 1149927 w 1260763"/>
              <a:gd name="connsiteY52" fmla="*/ 2923309 h 29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60763" h="2923309">
                <a:moveTo>
                  <a:pt x="0" y="0"/>
                </a:moveTo>
                <a:cubicBezTo>
                  <a:pt x="36945" y="4618"/>
                  <a:pt x="78675" y="-4907"/>
                  <a:pt x="110836" y="13854"/>
                </a:cubicBezTo>
                <a:cubicBezTo>
                  <a:pt x="139602" y="30634"/>
                  <a:pt x="134661" y="86451"/>
                  <a:pt x="166254" y="96982"/>
                </a:cubicBezTo>
                <a:lnTo>
                  <a:pt x="290945" y="138545"/>
                </a:lnTo>
                <a:lnTo>
                  <a:pt x="332509" y="152400"/>
                </a:lnTo>
                <a:cubicBezTo>
                  <a:pt x="341745" y="166254"/>
                  <a:pt x="352771" y="179070"/>
                  <a:pt x="360218" y="193963"/>
                </a:cubicBezTo>
                <a:cubicBezTo>
                  <a:pt x="417581" y="308688"/>
                  <a:pt x="322369" y="157970"/>
                  <a:pt x="401782" y="277091"/>
                </a:cubicBezTo>
                <a:cubicBezTo>
                  <a:pt x="406400" y="290945"/>
                  <a:pt x="407535" y="306503"/>
                  <a:pt x="415636" y="318654"/>
                </a:cubicBezTo>
                <a:cubicBezTo>
                  <a:pt x="426504" y="334957"/>
                  <a:pt x="444657" y="345166"/>
                  <a:pt x="457200" y="360218"/>
                </a:cubicBezTo>
                <a:cubicBezTo>
                  <a:pt x="467860" y="373010"/>
                  <a:pt x="475673" y="387927"/>
                  <a:pt x="484909" y="401782"/>
                </a:cubicBezTo>
                <a:cubicBezTo>
                  <a:pt x="494145" y="429491"/>
                  <a:pt x="496417" y="460607"/>
                  <a:pt x="512618" y="484909"/>
                </a:cubicBezTo>
                <a:cubicBezTo>
                  <a:pt x="521854" y="498764"/>
                  <a:pt x="532880" y="511580"/>
                  <a:pt x="540327" y="526473"/>
                </a:cubicBezTo>
                <a:cubicBezTo>
                  <a:pt x="546858" y="539535"/>
                  <a:pt x="545059" y="556632"/>
                  <a:pt x="554182" y="568036"/>
                </a:cubicBezTo>
                <a:cubicBezTo>
                  <a:pt x="564584" y="581038"/>
                  <a:pt x="582953" y="585085"/>
                  <a:pt x="595745" y="595745"/>
                </a:cubicBezTo>
                <a:cubicBezTo>
                  <a:pt x="702415" y="684637"/>
                  <a:pt x="575683" y="596226"/>
                  <a:pt x="678873" y="665018"/>
                </a:cubicBezTo>
                <a:cubicBezTo>
                  <a:pt x="713695" y="769488"/>
                  <a:pt x="662672" y="644768"/>
                  <a:pt x="734291" y="734291"/>
                </a:cubicBezTo>
                <a:cubicBezTo>
                  <a:pt x="743414" y="745695"/>
                  <a:pt x="742392" y="762431"/>
                  <a:pt x="748145" y="775854"/>
                </a:cubicBezTo>
                <a:cubicBezTo>
                  <a:pt x="761273" y="806487"/>
                  <a:pt x="782156" y="846078"/>
                  <a:pt x="803563" y="872836"/>
                </a:cubicBezTo>
                <a:cubicBezTo>
                  <a:pt x="811723" y="883036"/>
                  <a:pt x="822036" y="891309"/>
                  <a:pt x="831273" y="900545"/>
                </a:cubicBezTo>
                <a:cubicBezTo>
                  <a:pt x="835891" y="914400"/>
                  <a:pt x="838596" y="929047"/>
                  <a:pt x="845127" y="942109"/>
                </a:cubicBezTo>
                <a:cubicBezTo>
                  <a:pt x="852573" y="957002"/>
                  <a:pt x="866989" y="968082"/>
                  <a:pt x="872836" y="983673"/>
                </a:cubicBezTo>
                <a:cubicBezTo>
                  <a:pt x="881104" y="1005722"/>
                  <a:pt x="880980" y="1030100"/>
                  <a:pt x="886691" y="1052945"/>
                </a:cubicBezTo>
                <a:cubicBezTo>
                  <a:pt x="890233" y="1067113"/>
                  <a:pt x="896533" y="1080467"/>
                  <a:pt x="900545" y="1094509"/>
                </a:cubicBezTo>
                <a:cubicBezTo>
                  <a:pt x="905776" y="1112818"/>
                  <a:pt x="909782" y="1131454"/>
                  <a:pt x="914400" y="1149927"/>
                </a:cubicBezTo>
                <a:cubicBezTo>
                  <a:pt x="919018" y="1200727"/>
                  <a:pt x="921927" y="1251711"/>
                  <a:pt x="928254" y="1302327"/>
                </a:cubicBezTo>
                <a:cubicBezTo>
                  <a:pt x="931175" y="1325693"/>
                  <a:pt x="942109" y="1348052"/>
                  <a:pt x="942109" y="1371600"/>
                </a:cubicBezTo>
                <a:cubicBezTo>
                  <a:pt x="942109" y="1454856"/>
                  <a:pt x="944582" y="1539343"/>
                  <a:pt x="928254" y="1620982"/>
                </a:cubicBezTo>
                <a:cubicBezTo>
                  <a:pt x="924989" y="1637310"/>
                  <a:pt x="901907" y="1641928"/>
                  <a:pt x="886691" y="1648691"/>
                </a:cubicBezTo>
                <a:cubicBezTo>
                  <a:pt x="860000" y="1660554"/>
                  <a:pt x="831899" y="1669316"/>
                  <a:pt x="803563" y="1676400"/>
                </a:cubicBezTo>
                <a:cubicBezTo>
                  <a:pt x="785801" y="1680840"/>
                  <a:pt x="726462" y="1694169"/>
                  <a:pt x="706582" y="1704109"/>
                </a:cubicBezTo>
                <a:cubicBezTo>
                  <a:pt x="691689" y="1711556"/>
                  <a:pt x="680234" y="1725055"/>
                  <a:pt x="665018" y="1731818"/>
                </a:cubicBezTo>
                <a:cubicBezTo>
                  <a:pt x="638328" y="1743680"/>
                  <a:pt x="581891" y="1759527"/>
                  <a:pt x="581891" y="1759527"/>
                </a:cubicBezTo>
                <a:cubicBezTo>
                  <a:pt x="471054" y="1833418"/>
                  <a:pt x="604982" y="1736436"/>
                  <a:pt x="512618" y="1828800"/>
                </a:cubicBezTo>
                <a:cubicBezTo>
                  <a:pt x="485761" y="1855657"/>
                  <a:pt x="463295" y="1859095"/>
                  <a:pt x="429491" y="1870363"/>
                </a:cubicBezTo>
                <a:cubicBezTo>
                  <a:pt x="420255" y="1898072"/>
                  <a:pt x="377479" y="1937289"/>
                  <a:pt x="401782" y="1953491"/>
                </a:cubicBezTo>
                <a:cubicBezTo>
                  <a:pt x="470202" y="1999105"/>
                  <a:pt x="416744" y="1971086"/>
                  <a:pt x="512618" y="1995054"/>
                </a:cubicBezTo>
                <a:cubicBezTo>
                  <a:pt x="526786" y="1998596"/>
                  <a:pt x="540014" y="2005367"/>
                  <a:pt x="554182" y="2008909"/>
                </a:cubicBezTo>
                <a:cubicBezTo>
                  <a:pt x="592900" y="2018588"/>
                  <a:pt x="669537" y="2030444"/>
                  <a:pt x="706582" y="2036618"/>
                </a:cubicBezTo>
                <a:lnTo>
                  <a:pt x="789709" y="2092036"/>
                </a:lnTo>
                <a:lnTo>
                  <a:pt x="831273" y="2119745"/>
                </a:lnTo>
                <a:cubicBezTo>
                  <a:pt x="840509" y="2133600"/>
                  <a:pt x="847208" y="2149535"/>
                  <a:pt x="858982" y="2161309"/>
                </a:cubicBezTo>
                <a:cubicBezTo>
                  <a:pt x="898685" y="2201013"/>
                  <a:pt x="897037" y="2180337"/>
                  <a:pt x="942109" y="2202873"/>
                </a:cubicBezTo>
                <a:cubicBezTo>
                  <a:pt x="957002" y="2210320"/>
                  <a:pt x="969818" y="2221346"/>
                  <a:pt x="983673" y="2230582"/>
                </a:cubicBezTo>
                <a:cubicBezTo>
                  <a:pt x="991576" y="2254292"/>
                  <a:pt x="1002215" y="2298362"/>
                  <a:pt x="1025236" y="2313709"/>
                </a:cubicBezTo>
                <a:cubicBezTo>
                  <a:pt x="1041079" y="2324271"/>
                  <a:pt x="1062181" y="2322945"/>
                  <a:pt x="1080654" y="2327563"/>
                </a:cubicBezTo>
                <a:cubicBezTo>
                  <a:pt x="1089890" y="2336800"/>
                  <a:pt x="1101642" y="2344072"/>
                  <a:pt x="1108363" y="2355273"/>
                </a:cubicBezTo>
                <a:cubicBezTo>
                  <a:pt x="1115877" y="2367796"/>
                  <a:pt x="1113252" y="2385308"/>
                  <a:pt x="1122218" y="2396836"/>
                </a:cubicBezTo>
                <a:cubicBezTo>
                  <a:pt x="1154734" y="2438642"/>
                  <a:pt x="1210117" y="2469919"/>
                  <a:pt x="1233054" y="2521527"/>
                </a:cubicBezTo>
                <a:cubicBezTo>
                  <a:pt x="1244916" y="2548217"/>
                  <a:pt x="1260763" y="2604654"/>
                  <a:pt x="1260763" y="2604654"/>
                </a:cubicBezTo>
                <a:cubicBezTo>
                  <a:pt x="1256145" y="2632363"/>
                  <a:pt x="1252418" y="2660236"/>
                  <a:pt x="1246909" y="2687782"/>
                </a:cubicBezTo>
                <a:cubicBezTo>
                  <a:pt x="1236441" y="2740123"/>
                  <a:pt x="1223014" y="2773320"/>
                  <a:pt x="1205345" y="2826327"/>
                </a:cubicBezTo>
                <a:cubicBezTo>
                  <a:pt x="1205345" y="2826328"/>
                  <a:pt x="1177638" y="2909453"/>
                  <a:pt x="1177636" y="2909454"/>
                </a:cubicBezTo>
                <a:lnTo>
                  <a:pt x="1149927" y="2923309"/>
                </a:ln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8" name="Freeform 7"/>
          <p:cNvSpPr/>
          <p:nvPr/>
        </p:nvSpPr>
        <p:spPr>
          <a:xfrm>
            <a:off x="2327564" y="4003964"/>
            <a:ext cx="748145" cy="124691"/>
          </a:xfrm>
          <a:custGeom>
            <a:avLst/>
            <a:gdLst>
              <a:gd name="connsiteX0" fmla="*/ 748145 w 748145"/>
              <a:gd name="connsiteY0" fmla="*/ 124691 h 124691"/>
              <a:gd name="connsiteX1" fmla="*/ 595745 w 748145"/>
              <a:gd name="connsiteY1" fmla="*/ 13854 h 124691"/>
              <a:gd name="connsiteX2" fmla="*/ 554181 w 748145"/>
              <a:gd name="connsiteY2" fmla="*/ 0 h 124691"/>
              <a:gd name="connsiteX3" fmla="*/ 429491 w 748145"/>
              <a:gd name="connsiteY3" fmla="*/ 13854 h 124691"/>
              <a:gd name="connsiteX4" fmla="*/ 263236 w 748145"/>
              <a:gd name="connsiteY4" fmla="*/ 41563 h 124691"/>
              <a:gd name="connsiteX5" fmla="*/ 124691 w 748145"/>
              <a:gd name="connsiteY5" fmla="*/ 83127 h 124691"/>
              <a:gd name="connsiteX6" fmla="*/ 83127 w 748145"/>
              <a:gd name="connsiteY6" fmla="*/ 96981 h 124691"/>
              <a:gd name="connsiteX7" fmla="*/ 0 w 748145"/>
              <a:gd name="connsiteY7" fmla="*/ 110836 h 1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145" h="124691">
                <a:moveTo>
                  <a:pt x="748145" y="124691"/>
                </a:moveTo>
                <a:cubicBezTo>
                  <a:pt x="721197" y="103132"/>
                  <a:pt x="626526" y="24114"/>
                  <a:pt x="595745" y="13854"/>
                </a:cubicBezTo>
                <a:lnTo>
                  <a:pt x="554181" y="0"/>
                </a:lnTo>
                <a:cubicBezTo>
                  <a:pt x="457200" y="32327"/>
                  <a:pt x="498763" y="36946"/>
                  <a:pt x="429491" y="13854"/>
                </a:cubicBezTo>
                <a:cubicBezTo>
                  <a:pt x="374073" y="23090"/>
                  <a:pt x="309983" y="10399"/>
                  <a:pt x="263236" y="41563"/>
                </a:cubicBezTo>
                <a:cubicBezTo>
                  <a:pt x="194501" y="87386"/>
                  <a:pt x="238156" y="66917"/>
                  <a:pt x="124691" y="83127"/>
                </a:cubicBezTo>
                <a:cubicBezTo>
                  <a:pt x="110836" y="87745"/>
                  <a:pt x="97383" y="93813"/>
                  <a:pt x="83127" y="96981"/>
                </a:cubicBezTo>
                <a:cubicBezTo>
                  <a:pt x="55705" y="103075"/>
                  <a:pt x="0" y="110836"/>
                  <a:pt x="0" y="110836"/>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9" name="Line Callout 3 8"/>
          <p:cNvSpPr/>
          <p:nvPr/>
        </p:nvSpPr>
        <p:spPr>
          <a:xfrm>
            <a:off x="5029200" y="110836"/>
            <a:ext cx="4038600" cy="2514600"/>
          </a:xfrm>
          <a:prstGeom prst="borderCallout3">
            <a:avLst>
              <a:gd name="adj1" fmla="val 50155"/>
              <a:gd name="adj2" fmla="val 183"/>
              <a:gd name="adj3" fmla="val 66666"/>
              <a:gd name="adj4" fmla="val -20043"/>
              <a:gd name="adj5" fmla="val 113586"/>
              <a:gd name="adj6" fmla="val -11064"/>
              <a:gd name="adj7" fmla="val 161154"/>
              <a:gd name="adj8" fmla="val 32308"/>
            </a:avLst>
          </a:prstGeom>
          <a:solidFill>
            <a:schemeClr val="tx2">
              <a:lumMod val="20000"/>
              <a:lumOff val="80000"/>
            </a:schemeClr>
          </a:solidFill>
          <a:ln w="38100">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smtClean="0"/>
              <a:t>Acts 18:18-19 (NKJV) </a:t>
            </a:r>
            <a:r>
              <a:rPr lang="en-US" sz="2400" dirty="0" smtClean="0"/>
              <a:t/>
            </a:r>
            <a:br>
              <a:rPr lang="en-US" sz="2400" dirty="0" smtClean="0"/>
            </a:br>
            <a:r>
              <a:rPr lang="en-US" sz="2400" baseline="30000" dirty="0" smtClean="0"/>
              <a:t>19 </a:t>
            </a:r>
            <a:r>
              <a:rPr lang="en-US" sz="2400" dirty="0" smtClean="0"/>
              <a:t>And he came to Ephesus, and left them there; but he himself entered the synagogue and reasoned with the Jews. </a:t>
            </a:r>
            <a:endParaRPr lang="en-US" sz="2400" dirty="0"/>
          </a:p>
        </p:txBody>
      </p:sp>
      <p:sp>
        <p:nvSpPr>
          <p:cNvPr id="3" name="Freeform 2"/>
          <p:cNvSpPr/>
          <p:nvPr/>
        </p:nvSpPr>
        <p:spPr>
          <a:xfrm>
            <a:off x="2313709" y="4073236"/>
            <a:ext cx="4073236" cy="526473"/>
          </a:xfrm>
          <a:custGeom>
            <a:avLst/>
            <a:gdLst>
              <a:gd name="connsiteX0" fmla="*/ 0 w 4073236"/>
              <a:gd name="connsiteY0" fmla="*/ 96982 h 526473"/>
              <a:gd name="connsiteX1" fmla="*/ 96982 w 4073236"/>
              <a:gd name="connsiteY1" fmla="*/ 110837 h 526473"/>
              <a:gd name="connsiteX2" fmla="*/ 138546 w 4073236"/>
              <a:gd name="connsiteY2" fmla="*/ 138546 h 526473"/>
              <a:gd name="connsiteX3" fmla="*/ 235527 w 4073236"/>
              <a:gd name="connsiteY3" fmla="*/ 166255 h 526473"/>
              <a:gd name="connsiteX4" fmla="*/ 484909 w 4073236"/>
              <a:gd name="connsiteY4" fmla="*/ 193964 h 526473"/>
              <a:gd name="connsiteX5" fmla="*/ 678873 w 4073236"/>
              <a:gd name="connsiteY5" fmla="*/ 207819 h 526473"/>
              <a:gd name="connsiteX6" fmla="*/ 748146 w 4073236"/>
              <a:gd name="connsiteY6" fmla="*/ 263237 h 526473"/>
              <a:gd name="connsiteX7" fmla="*/ 775855 w 4073236"/>
              <a:gd name="connsiteY7" fmla="*/ 304800 h 526473"/>
              <a:gd name="connsiteX8" fmla="*/ 817418 w 4073236"/>
              <a:gd name="connsiteY8" fmla="*/ 318655 h 526473"/>
              <a:gd name="connsiteX9" fmla="*/ 886691 w 4073236"/>
              <a:gd name="connsiteY9" fmla="*/ 401782 h 526473"/>
              <a:gd name="connsiteX10" fmla="*/ 928255 w 4073236"/>
              <a:gd name="connsiteY10" fmla="*/ 443346 h 526473"/>
              <a:gd name="connsiteX11" fmla="*/ 955964 w 4073236"/>
              <a:gd name="connsiteY11" fmla="*/ 484909 h 526473"/>
              <a:gd name="connsiteX12" fmla="*/ 1011382 w 4073236"/>
              <a:gd name="connsiteY12" fmla="*/ 498764 h 526473"/>
              <a:gd name="connsiteX13" fmla="*/ 1094509 w 4073236"/>
              <a:gd name="connsiteY13" fmla="*/ 526473 h 526473"/>
              <a:gd name="connsiteX14" fmla="*/ 1163782 w 4073236"/>
              <a:gd name="connsiteY14" fmla="*/ 512619 h 526473"/>
              <a:gd name="connsiteX15" fmla="*/ 1219200 w 4073236"/>
              <a:gd name="connsiteY15" fmla="*/ 443346 h 526473"/>
              <a:gd name="connsiteX16" fmla="*/ 1260764 w 4073236"/>
              <a:gd name="connsiteY16" fmla="*/ 429491 h 526473"/>
              <a:gd name="connsiteX17" fmla="*/ 1302327 w 4073236"/>
              <a:gd name="connsiteY17" fmla="*/ 401782 h 526473"/>
              <a:gd name="connsiteX18" fmla="*/ 1357746 w 4073236"/>
              <a:gd name="connsiteY18" fmla="*/ 374073 h 526473"/>
              <a:gd name="connsiteX19" fmla="*/ 1440873 w 4073236"/>
              <a:gd name="connsiteY19" fmla="*/ 346364 h 526473"/>
              <a:gd name="connsiteX20" fmla="*/ 1482436 w 4073236"/>
              <a:gd name="connsiteY20" fmla="*/ 263237 h 526473"/>
              <a:gd name="connsiteX21" fmla="*/ 1551709 w 4073236"/>
              <a:gd name="connsiteY21" fmla="*/ 193964 h 526473"/>
              <a:gd name="connsiteX22" fmla="*/ 1607127 w 4073236"/>
              <a:gd name="connsiteY22" fmla="*/ 124691 h 526473"/>
              <a:gd name="connsiteX23" fmla="*/ 1620982 w 4073236"/>
              <a:gd name="connsiteY23" fmla="*/ 83128 h 526473"/>
              <a:gd name="connsiteX24" fmla="*/ 1676400 w 4073236"/>
              <a:gd name="connsiteY24" fmla="*/ 69273 h 526473"/>
              <a:gd name="connsiteX25" fmla="*/ 1759527 w 4073236"/>
              <a:gd name="connsiteY25" fmla="*/ 41564 h 526473"/>
              <a:gd name="connsiteX26" fmla="*/ 1814946 w 4073236"/>
              <a:gd name="connsiteY26" fmla="*/ 27709 h 526473"/>
              <a:gd name="connsiteX27" fmla="*/ 1856509 w 4073236"/>
              <a:gd name="connsiteY27" fmla="*/ 13855 h 526473"/>
              <a:gd name="connsiteX28" fmla="*/ 1939636 w 4073236"/>
              <a:gd name="connsiteY28" fmla="*/ 0 h 526473"/>
              <a:gd name="connsiteX29" fmla="*/ 2105891 w 4073236"/>
              <a:gd name="connsiteY29" fmla="*/ 13855 h 526473"/>
              <a:gd name="connsiteX30" fmla="*/ 2147455 w 4073236"/>
              <a:gd name="connsiteY30" fmla="*/ 27709 h 526473"/>
              <a:gd name="connsiteX31" fmla="*/ 2216727 w 4073236"/>
              <a:gd name="connsiteY31" fmla="*/ 69273 h 526473"/>
              <a:gd name="connsiteX32" fmla="*/ 2493818 w 4073236"/>
              <a:gd name="connsiteY32" fmla="*/ 83128 h 526473"/>
              <a:gd name="connsiteX33" fmla="*/ 2535382 w 4073236"/>
              <a:gd name="connsiteY33" fmla="*/ 110837 h 526473"/>
              <a:gd name="connsiteX34" fmla="*/ 2576946 w 4073236"/>
              <a:gd name="connsiteY34" fmla="*/ 124691 h 526473"/>
              <a:gd name="connsiteX35" fmla="*/ 3006436 w 4073236"/>
              <a:gd name="connsiteY35" fmla="*/ 138546 h 526473"/>
              <a:gd name="connsiteX36" fmla="*/ 3214255 w 4073236"/>
              <a:gd name="connsiteY36" fmla="*/ 166255 h 526473"/>
              <a:gd name="connsiteX37" fmla="*/ 3505200 w 4073236"/>
              <a:gd name="connsiteY37" fmla="*/ 180109 h 526473"/>
              <a:gd name="connsiteX38" fmla="*/ 3948546 w 4073236"/>
              <a:gd name="connsiteY38" fmla="*/ 180109 h 526473"/>
              <a:gd name="connsiteX39" fmla="*/ 4073236 w 4073236"/>
              <a:gd name="connsiteY39" fmla="*/ 166255 h 52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73236" h="526473">
                <a:moveTo>
                  <a:pt x="0" y="96982"/>
                </a:moveTo>
                <a:cubicBezTo>
                  <a:pt x="32327" y="101600"/>
                  <a:pt x="65704" y="101453"/>
                  <a:pt x="96982" y="110837"/>
                </a:cubicBezTo>
                <a:cubicBezTo>
                  <a:pt x="112931" y="115622"/>
                  <a:pt x="123653" y="131099"/>
                  <a:pt x="138546" y="138546"/>
                </a:cubicBezTo>
                <a:cubicBezTo>
                  <a:pt x="156149" y="147348"/>
                  <a:pt x="220735" y="163297"/>
                  <a:pt x="235527" y="166255"/>
                </a:cubicBezTo>
                <a:cubicBezTo>
                  <a:pt x="331019" y="185353"/>
                  <a:pt x="374774" y="185492"/>
                  <a:pt x="484909" y="193964"/>
                </a:cubicBezTo>
                <a:lnTo>
                  <a:pt x="678873" y="207819"/>
                </a:lnTo>
                <a:cubicBezTo>
                  <a:pt x="709732" y="228392"/>
                  <a:pt x="725585" y="235037"/>
                  <a:pt x="748146" y="263237"/>
                </a:cubicBezTo>
                <a:cubicBezTo>
                  <a:pt x="758548" y="276239"/>
                  <a:pt x="762853" y="294398"/>
                  <a:pt x="775855" y="304800"/>
                </a:cubicBezTo>
                <a:cubicBezTo>
                  <a:pt x="787259" y="313923"/>
                  <a:pt x="803564" y="314037"/>
                  <a:pt x="817418" y="318655"/>
                </a:cubicBezTo>
                <a:cubicBezTo>
                  <a:pt x="938849" y="440086"/>
                  <a:pt x="790246" y="286049"/>
                  <a:pt x="886691" y="401782"/>
                </a:cubicBezTo>
                <a:cubicBezTo>
                  <a:pt x="899234" y="416834"/>
                  <a:pt x="915712" y="428294"/>
                  <a:pt x="928255" y="443346"/>
                </a:cubicBezTo>
                <a:cubicBezTo>
                  <a:pt x="938915" y="456138"/>
                  <a:pt x="942110" y="475673"/>
                  <a:pt x="955964" y="484909"/>
                </a:cubicBezTo>
                <a:cubicBezTo>
                  <a:pt x="971807" y="495471"/>
                  <a:pt x="993144" y="493292"/>
                  <a:pt x="1011382" y="498764"/>
                </a:cubicBezTo>
                <a:cubicBezTo>
                  <a:pt x="1039358" y="507157"/>
                  <a:pt x="1094509" y="526473"/>
                  <a:pt x="1094509" y="526473"/>
                </a:cubicBezTo>
                <a:cubicBezTo>
                  <a:pt x="1117600" y="521855"/>
                  <a:pt x="1142138" y="521895"/>
                  <a:pt x="1163782" y="512619"/>
                </a:cubicBezTo>
                <a:cubicBezTo>
                  <a:pt x="1194196" y="499584"/>
                  <a:pt x="1195805" y="462062"/>
                  <a:pt x="1219200" y="443346"/>
                </a:cubicBezTo>
                <a:cubicBezTo>
                  <a:pt x="1230604" y="434223"/>
                  <a:pt x="1247702" y="436022"/>
                  <a:pt x="1260764" y="429491"/>
                </a:cubicBezTo>
                <a:cubicBezTo>
                  <a:pt x="1275657" y="422044"/>
                  <a:pt x="1287870" y="410043"/>
                  <a:pt x="1302327" y="401782"/>
                </a:cubicBezTo>
                <a:cubicBezTo>
                  <a:pt x="1320259" y="391535"/>
                  <a:pt x="1338570" y="381743"/>
                  <a:pt x="1357746" y="374073"/>
                </a:cubicBezTo>
                <a:cubicBezTo>
                  <a:pt x="1384865" y="363226"/>
                  <a:pt x="1440873" y="346364"/>
                  <a:pt x="1440873" y="346364"/>
                </a:cubicBezTo>
                <a:cubicBezTo>
                  <a:pt x="1453953" y="307122"/>
                  <a:pt x="1453512" y="296293"/>
                  <a:pt x="1482436" y="263237"/>
                </a:cubicBezTo>
                <a:cubicBezTo>
                  <a:pt x="1503940" y="238661"/>
                  <a:pt x="1551709" y="193964"/>
                  <a:pt x="1551709" y="193964"/>
                </a:cubicBezTo>
                <a:cubicBezTo>
                  <a:pt x="1586534" y="89493"/>
                  <a:pt x="1535508" y="214214"/>
                  <a:pt x="1607127" y="124691"/>
                </a:cubicBezTo>
                <a:cubicBezTo>
                  <a:pt x="1616250" y="113287"/>
                  <a:pt x="1609578" y="92251"/>
                  <a:pt x="1620982" y="83128"/>
                </a:cubicBezTo>
                <a:cubicBezTo>
                  <a:pt x="1635851" y="71233"/>
                  <a:pt x="1658162" y="74745"/>
                  <a:pt x="1676400" y="69273"/>
                </a:cubicBezTo>
                <a:cubicBezTo>
                  <a:pt x="1704376" y="60880"/>
                  <a:pt x="1731191" y="48648"/>
                  <a:pt x="1759527" y="41564"/>
                </a:cubicBezTo>
                <a:cubicBezTo>
                  <a:pt x="1778000" y="36946"/>
                  <a:pt x="1796637" y="32940"/>
                  <a:pt x="1814946" y="27709"/>
                </a:cubicBezTo>
                <a:cubicBezTo>
                  <a:pt x="1828988" y="23697"/>
                  <a:pt x="1842253" y="17023"/>
                  <a:pt x="1856509" y="13855"/>
                </a:cubicBezTo>
                <a:cubicBezTo>
                  <a:pt x="1883931" y="7761"/>
                  <a:pt x="1911927" y="4618"/>
                  <a:pt x="1939636" y="0"/>
                </a:cubicBezTo>
                <a:cubicBezTo>
                  <a:pt x="1995054" y="4618"/>
                  <a:pt x="2050768" y="6505"/>
                  <a:pt x="2105891" y="13855"/>
                </a:cubicBezTo>
                <a:cubicBezTo>
                  <a:pt x="2120367" y="15785"/>
                  <a:pt x="2134932" y="20195"/>
                  <a:pt x="2147455" y="27709"/>
                </a:cubicBezTo>
                <a:cubicBezTo>
                  <a:pt x="2191972" y="54419"/>
                  <a:pt x="2155525" y="63951"/>
                  <a:pt x="2216727" y="69273"/>
                </a:cubicBezTo>
                <a:cubicBezTo>
                  <a:pt x="2308858" y="77284"/>
                  <a:pt x="2401454" y="78510"/>
                  <a:pt x="2493818" y="83128"/>
                </a:cubicBezTo>
                <a:cubicBezTo>
                  <a:pt x="2507673" y="92364"/>
                  <a:pt x="2520489" y="103391"/>
                  <a:pt x="2535382" y="110837"/>
                </a:cubicBezTo>
                <a:cubicBezTo>
                  <a:pt x="2548444" y="117368"/>
                  <a:pt x="2562367" y="123833"/>
                  <a:pt x="2576946" y="124691"/>
                </a:cubicBezTo>
                <a:cubicBezTo>
                  <a:pt x="2719937" y="133102"/>
                  <a:pt x="2863273" y="133928"/>
                  <a:pt x="3006436" y="138546"/>
                </a:cubicBezTo>
                <a:cubicBezTo>
                  <a:pt x="3044995" y="144054"/>
                  <a:pt x="3179654" y="163869"/>
                  <a:pt x="3214255" y="166255"/>
                </a:cubicBezTo>
                <a:cubicBezTo>
                  <a:pt x="3311116" y="172935"/>
                  <a:pt x="3408218" y="175491"/>
                  <a:pt x="3505200" y="180109"/>
                </a:cubicBezTo>
                <a:cubicBezTo>
                  <a:pt x="3698010" y="212245"/>
                  <a:pt x="3598087" y="201349"/>
                  <a:pt x="3948546" y="180109"/>
                </a:cubicBezTo>
                <a:cubicBezTo>
                  <a:pt x="4198690" y="164949"/>
                  <a:pt x="3972137" y="166255"/>
                  <a:pt x="4073236" y="166255"/>
                </a:cubicBezTo>
              </a:path>
            </a:pathLst>
          </a:custGeom>
          <a:ln w="57150">
            <a:solidFill>
              <a:srgbClr val="C0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4904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13</a:t>
            </a:fld>
            <a:endParaRPr lang="en-US">
              <a:solidFill>
                <a:prstClr val="white"/>
              </a:solidFill>
            </a:endParaRPr>
          </a:p>
        </p:txBody>
      </p:sp>
      <p:pic>
        <p:nvPicPr>
          <p:cNvPr id="6147" name="Picture 3" descr="C:\Users\DONMCC~1\AppData\Local\Temp\014_01_0047_TH-Atl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Line Callout 3 4"/>
          <p:cNvSpPr/>
          <p:nvPr/>
        </p:nvSpPr>
        <p:spPr>
          <a:xfrm>
            <a:off x="76200" y="3611418"/>
            <a:ext cx="5943600" cy="3124200"/>
          </a:xfrm>
          <a:prstGeom prst="borderCallout3">
            <a:avLst>
              <a:gd name="adj1" fmla="val 50155"/>
              <a:gd name="adj2" fmla="val 99897"/>
              <a:gd name="adj3" fmla="val 54240"/>
              <a:gd name="adj4" fmla="val 115234"/>
              <a:gd name="adj5" fmla="val 54235"/>
              <a:gd name="adj6" fmla="val 122677"/>
              <a:gd name="adj7" fmla="val 43920"/>
              <a:gd name="adj8" fmla="val 131073"/>
            </a:avLst>
          </a:prstGeom>
          <a:solidFill>
            <a:schemeClr val="tx2">
              <a:lumMod val="20000"/>
              <a:lumOff val="80000"/>
            </a:schemeClr>
          </a:solidFill>
          <a:ln w="38100">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t>Acts 18:21-22 (NKJV) </a:t>
            </a:r>
            <a:r>
              <a:rPr lang="en-US" sz="2400" dirty="0"/>
              <a:t/>
            </a:r>
            <a:br>
              <a:rPr lang="en-US" sz="2400" dirty="0"/>
            </a:br>
            <a:r>
              <a:rPr lang="en-US" sz="2400" baseline="30000" dirty="0"/>
              <a:t>21 </a:t>
            </a:r>
            <a:r>
              <a:rPr lang="en-US" sz="2400" dirty="0"/>
              <a:t>but took leave of them, saying, "I must by all means keep this coming feast in Jerusalem; but I will return again to you, God willing." And he sailed from Ephesus. </a:t>
            </a:r>
            <a:r>
              <a:rPr lang="en-US" sz="2400" baseline="30000" dirty="0" smtClean="0"/>
              <a:t>22 </a:t>
            </a:r>
            <a:r>
              <a:rPr lang="en-US" sz="2400" dirty="0"/>
              <a:t>And when he had landed at Caesarea, and gone up and greeted the church, he went down to Antioch</a:t>
            </a:r>
            <a:r>
              <a:rPr lang="en-US" sz="2400" dirty="0" smtClean="0"/>
              <a:t>.</a:t>
            </a:r>
            <a:endParaRPr lang="en-US" sz="2400" dirty="0"/>
          </a:p>
        </p:txBody>
      </p:sp>
      <p:sp>
        <p:nvSpPr>
          <p:cNvPr id="3" name="Freeform 2"/>
          <p:cNvSpPr/>
          <p:nvPr/>
        </p:nvSpPr>
        <p:spPr>
          <a:xfrm>
            <a:off x="5172364" y="2715491"/>
            <a:ext cx="2724727" cy="2235200"/>
          </a:xfrm>
          <a:custGeom>
            <a:avLst/>
            <a:gdLst>
              <a:gd name="connsiteX0" fmla="*/ 27709 w 2724727"/>
              <a:gd name="connsiteY0" fmla="*/ 0 h 2235200"/>
              <a:gd name="connsiteX1" fmla="*/ 9236 w 2724727"/>
              <a:gd name="connsiteY1" fmla="*/ 434109 h 2235200"/>
              <a:gd name="connsiteX2" fmla="*/ 0 w 2724727"/>
              <a:gd name="connsiteY2" fmla="*/ 489527 h 2235200"/>
              <a:gd name="connsiteX3" fmla="*/ 9236 w 2724727"/>
              <a:gd name="connsiteY3" fmla="*/ 554182 h 2235200"/>
              <a:gd name="connsiteX4" fmla="*/ 18472 w 2724727"/>
              <a:gd name="connsiteY4" fmla="*/ 581891 h 2235200"/>
              <a:gd name="connsiteX5" fmla="*/ 46181 w 2724727"/>
              <a:gd name="connsiteY5" fmla="*/ 591127 h 2235200"/>
              <a:gd name="connsiteX6" fmla="*/ 129309 w 2724727"/>
              <a:gd name="connsiteY6" fmla="*/ 628073 h 2235200"/>
              <a:gd name="connsiteX7" fmla="*/ 157018 w 2724727"/>
              <a:gd name="connsiteY7" fmla="*/ 637309 h 2235200"/>
              <a:gd name="connsiteX8" fmla="*/ 397163 w 2724727"/>
              <a:gd name="connsiteY8" fmla="*/ 628073 h 2235200"/>
              <a:gd name="connsiteX9" fmla="*/ 424872 w 2724727"/>
              <a:gd name="connsiteY9" fmla="*/ 618836 h 2235200"/>
              <a:gd name="connsiteX10" fmla="*/ 498763 w 2724727"/>
              <a:gd name="connsiteY10" fmla="*/ 637309 h 2235200"/>
              <a:gd name="connsiteX11" fmla="*/ 544945 w 2724727"/>
              <a:gd name="connsiteY11" fmla="*/ 683491 h 2235200"/>
              <a:gd name="connsiteX12" fmla="*/ 572654 w 2724727"/>
              <a:gd name="connsiteY12" fmla="*/ 701964 h 2235200"/>
              <a:gd name="connsiteX13" fmla="*/ 609600 w 2724727"/>
              <a:gd name="connsiteY13" fmla="*/ 757382 h 2235200"/>
              <a:gd name="connsiteX14" fmla="*/ 665018 w 2724727"/>
              <a:gd name="connsiteY14" fmla="*/ 794327 h 2235200"/>
              <a:gd name="connsiteX15" fmla="*/ 720436 w 2724727"/>
              <a:gd name="connsiteY15" fmla="*/ 840509 h 2235200"/>
              <a:gd name="connsiteX16" fmla="*/ 738909 w 2724727"/>
              <a:gd name="connsiteY16" fmla="*/ 868218 h 2235200"/>
              <a:gd name="connsiteX17" fmla="*/ 794327 w 2724727"/>
              <a:gd name="connsiteY17" fmla="*/ 905164 h 2235200"/>
              <a:gd name="connsiteX18" fmla="*/ 803563 w 2724727"/>
              <a:gd name="connsiteY18" fmla="*/ 932873 h 2235200"/>
              <a:gd name="connsiteX19" fmla="*/ 858981 w 2724727"/>
              <a:gd name="connsiteY19" fmla="*/ 979054 h 2235200"/>
              <a:gd name="connsiteX20" fmla="*/ 877454 w 2724727"/>
              <a:gd name="connsiteY20" fmla="*/ 1006764 h 2235200"/>
              <a:gd name="connsiteX21" fmla="*/ 905163 w 2724727"/>
              <a:gd name="connsiteY21" fmla="*/ 1016000 h 2235200"/>
              <a:gd name="connsiteX22" fmla="*/ 960581 w 2724727"/>
              <a:gd name="connsiteY22" fmla="*/ 1052945 h 2235200"/>
              <a:gd name="connsiteX23" fmla="*/ 988291 w 2724727"/>
              <a:gd name="connsiteY23" fmla="*/ 1071418 h 2235200"/>
              <a:gd name="connsiteX24" fmla="*/ 1034472 w 2724727"/>
              <a:gd name="connsiteY24" fmla="*/ 1108364 h 2235200"/>
              <a:gd name="connsiteX25" fmla="*/ 1117600 w 2724727"/>
              <a:gd name="connsiteY25" fmla="*/ 1163782 h 2235200"/>
              <a:gd name="connsiteX26" fmla="*/ 1145309 w 2724727"/>
              <a:gd name="connsiteY26" fmla="*/ 1182254 h 2235200"/>
              <a:gd name="connsiteX27" fmla="*/ 1182254 w 2724727"/>
              <a:gd name="connsiteY27" fmla="*/ 1200727 h 2235200"/>
              <a:gd name="connsiteX28" fmla="*/ 1200727 w 2724727"/>
              <a:gd name="connsiteY28" fmla="*/ 1228436 h 2235200"/>
              <a:gd name="connsiteX29" fmla="*/ 1228436 w 2724727"/>
              <a:gd name="connsiteY29" fmla="*/ 1237673 h 2235200"/>
              <a:gd name="connsiteX30" fmla="*/ 1283854 w 2724727"/>
              <a:gd name="connsiteY30" fmla="*/ 1274618 h 2235200"/>
              <a:gd name="connsiteX31" fmla="*/ 1366981 w 2724727"/>
              <a:gd name="connsiteY31" fmla="*/ 1330036 h 2235200"/>
              <a:gd name="connsiteX32" fmla="*/ 1394691 w 2724727"/>
              <a:gd name="connsiteY32" fmla="*/ 1348509 h 2235200"/>
              <a:gd name="connsiteX33" fmla="*/ 1450109 w 2724727"/>
              <a:gd name="connsiteY33" fmla="*/ 1385454 h 2235200"/>
              <a:gd name="connsiteX34" fmla="*/ 1505527 w 2724727"/>
              <a:gd name="connsiteY34" fmla="*/ 1422400 h 2235200"/>
              <a:gd name="connsiteX35" fmla="*/ 1533236 w 2724727"/>
              <a:gd name="connsiteY35" fmla="*/ 1440873 h 2235200"/>
              <a:gd name="connsiteX36" fmla="*/ 1560945 w 2724727"/>
              <a:gd name="connsiteY36" fmla="*/ 1450109 h 2235200"/>
              <a:gd name="connsiteX37" fmla="*/ 1616363 w 2724727"/>
              <a:gd name="connsiteY37" fmla="*/ 1487054 h 2235200"/>
              <a:gd name="connsiteX38" fmla="*/ 1644072 w 2724727"/>
              <a:gd name="connsiteY38" fmla="*/ 1505527 h 2235200"/>
              <a:gd name="connsiteX39" fmla="*/ 1671781 w 2724727"/>
              <a:gd name="connsiteY39" fmla="*/ 1514764 h 2235200"/>
              <a:gd name="connsiteX40" fmla="*/ 1699491 w 2724727"/>
              <a:gd name="connsiteY40" fmla="*/ 1542473 h 2235200"/>
              <a:gd name="connsiteX41" fmla="*/ 1791854 w 2724727"/>
              <a:gd name="connsiteY41" fmla="*/ 1597891 h 2235200"/>
              <a:gd name="connsiteX42" fmla="*/ 1810327 w 2724727"/>
              <a:gd name="connsiteY42" fmla="*/ 1625600 h 2235200"/>
              <a:gd name="connsiteX43" fmla="*/ 1847272 w 2724727"/>
              <a:gd name="connsiteY43" fmla="*/ 1634836 h 2235200"/>
              <a:gd name="connsiteX44" fmla="*/ 1874981 w 2724727"/>
              <a:gd name="connsiteY44" fmla="*/ 1653309 h 2235200"/>
              <a:gd name="connsiteX45" fmla="*/ 1893454 w 2724727"/>
              <a:gd name="connsiteY45" fmla="*/ 1681018 h 2235200"/>
              <a:gd name="connsiteX46" fmla="*/ 1921163 w 2724727"/>
              <a:gd name="connsiteY46" fmla="*/ 1690254 h 2235200"/>
              <a:gd name="connsiteX47" fmla="*/ 1958109 w 2724727"/>
              <a:gd name="connsiteY47" fmla="*/ 1708727 h 2235200"/>
              <a:gd name="connsiteX48" fmla="*/ 1985818 w 2724727"/>
              <a:gd name="connsiteY48" fmla="*/ 1717964 h 2235200"/>
              <a:gd name="connsiteX49" fmla="*/ 2041236 w 2724727"/>
              <a:gd name="connsiteY49" fmla="*/ 1754909 h 2235200"/>
              <a:gd name="connsiteX50" fmla="*/ 2068945 w 2724727"/>
              <a:gd name="connsiteY50" fmla="*/ 1773382 h 2235200"/>
              <a:gd name="connsiteX51" fmla="*/ 2096654 w 2724727"/>
              <a:gd name="connsiteY51" fmla="*/ 1782618 h 2235200"/>
              <a:gd name="connsiteX52" fmla="*/ 2152072 w 2724727"/>
              <a:gd name="connsiteY52" fmla="*/ 1810327 h 2235200"/>
              <a:gd name="connsiteX53" fmla="*/ 2207491 w 2724727"/>
              <a:gd name="connsiteY53" fmla="*/ 1838036 h 2235200"/>
              <a:gd name="connsiteX54" fmla="*/ 2235200 w 2724727"/>
              <a:gd name="connsiteY54" fmla="*/ 1856509 h 2235200"/>
              <a:gd name="connsiteX55" fmla="*/ 2262909 w 2724727"/>
              <a:gd name="connsiteY55" fmla="*/ 1865745 h 2235200"/>
              <a:gd name="connsiteX56" fmla="*/ 2318327 w 2724727"/>
              <a:gd name="connsiteY56" fmla="*/ 1902691 h 2235200"/>
              <a:gd name="connsiteX57" fmla="*/ 2355272 w 2724727"/>
              <a:gd name="connsiteY57" fmla="*/ 1921164 h 2235200"/>
              <a:gd name="connsiteX58" fmla="*/ 2382981 w 2724727"/>
              <a:gd name="connsiteY58" fmla="*/ 1939636 h 2235200"/>
              <a:gd name="connsiteX59" fmla="*/ 2438400 w 2724727"/>
              <a:gd name="connsiteY59" fmla="*/ 1967345 h 2235200"/>
              <a:gd name="connsiteX60" fmla="*/ 2456872 w 2724727"/>
              <a:gd name="connsiteY60" fmla="*/ 1995054 h 2235200"/>
              <a:gd name="connsiteX61" fmla="*/ 2512291 w 2724727"/>
              <a:gd name="connsiteY61" fmla="*/ 2013527 h 2235200"/>
              <a:gd name="connsiteX62" fmla="*/ 2567709 w 2724727"/>
              <a:gd name="connsiteY62" fmla="*/ 2059709 h 2235200"/>
              <a:gd name="connsiteX63" fmla="*/ 2595418 w 2724727"/>
              <a:gd name="connsiteY63" fmla="*/ 2068945 h 2235200"/>
              <a:gd name="connsiteX64" fmla="*/ 2623127 w 2724727"/>
              <a:gd name="connsiteY64" fmla="*/ 2087418 h 2235200"/>
              <a:gd name="connsiteX65" fmla="*/ 2669309 w 2724727"/>
              <a:gd name="connsiteY65" fmla="*/ 2133600 h 2235200"/>
              <a:gd name="connsiteX66" fmla="*/ 2706254 w 2724727"/>
              <a:gd name="connsiteY66" fmla="*/ 2189018 h 2235200"/>
              <a:gd name="connsiteX67" fmla="*/ 2724727 w 2724727"/>
              <a:gd name="connsiteY67" fmla="*/ 223520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724727" h="2235200">
                <a:moveTo>
                  <a:pt x="27709" y="0"/>
                </a:moveTo>
                <a:cubicBezTo>
                  <a:pt x="23516" y="146733"/>
                  <a:pt x="25325" y="289301"/>
                  <a:pt x="9236" y="434109"/>
                </a:cubicBezTo>
                <a:cubicBezTo>
                  <a:pt x="7168" y="452722"/>
                  <a:pt x="3079" y="471054"/>
                  <a:pt x="0" y="489527"/>
                </a:cubicBezTo>
                <a:cubicBezTo>
                  <a:pt x="3079" y="511079"/>
                  <a:pt x="4967" y="532834"/>
                  <a:pt x="9236" y="554182"/>
                </a:cubicBezTo>
                <a:cubicBezTo>
                  <a:pt x="11145" y="563729"/>
                  <a:pt x="11588" y="575007"/>
                  <a:pt x="18472" y="581891"/>
                </a:cubicBezTo>
                <a:cubicBezTo>
                  <a:pt x="25356" y="588775"/>
                  <a:pt x="36945" y="588048"/>
                  <a:pt x="46181" y="591127"/>
                </a:cubicBezTo>
                <a:cubicBezTo>
                  <a:pt x="90092" y="620400"/>
                  <a:pt x="63361" y="606090"/>
                  <a:pt x="129309" y="628073"/>
                </a:cubicBezTo>
                <a:lnTo>
                  <a:pt x="157018" y="637309"/>
                </a:lnTo>
                <a:cubicBezTo>
                  <a:pt x="237066" y="634230"/>
                  <a:pt x="317245" y="633585"/>
                  <a:pt x="397163" y="628073"/>
                </a:cubicBezTo>
                <a:cubicBezTo>
                  <a:pt x="406876" y="627403"/>
                  <a:pt x="415136" y="618836"/>
                  <a:pt x="424872" y="618836"/>
                </a:cubicBezTo>
                <a:cubicBezTo>
                  <a:pt x="447160" y="618836"/>
                  <a:pt x="476899" y="630021"/>
                  <a:pt x="498763" y="637309"/>
                </a:cubicBezTo>
                <a:cubicBezTo>
                  <a:pt x="572654" y="686570"/>
                  <a:pt x="483369" y="621915"/>
                  <a:pt x="544945" y="683491"/>
                </a:cubicBezTo>
                <a:cubicBezTo>
                  <a:pt x="552794" y="691340"/>
                  <a:pt x="563418" y="695806"/>
                  <a:pt x="572654" y="701964"/>
                </a:cubicBezTo>
                <a:cubicBezTo>
                  <a:pt x="584969" y="720437"/>
                  <a:pt x="591127" y="745067"/>
                  <a:pt x="609600" y="757382"/>
                </a:cubicBezTo>
                <a:cubicBezTo>
                  <a:pt x="628073" y="769697"/>
                  <a:pt x="649319" y="778628"/>
                  <a:pt x="665018" y="794327"/>
                </a:cubicBezTo>
                <a:cubicBezTo>
                  <a:pt x="700576" y="829885"/>
                  <a:pt x="681859" y="814790"/>
                  <a:pt x="720436" y="840509"/>
                </a:cubicBezTo>
                <a:cubicBezTo>
                  <a:pt x="726594" y="849745"/>
                  <a:pt x="730555" y="860908"/>
                  <a:pt x="738909" y="868218"/>
                </a:cubicBezTo>
                <a:cubicBezTo>
                  <a:pt x="755617" y="882838"/>
                  <a:pt x="794327" y="905164"/>
                  <a:pt x="794327" y="905164"/>
                </a:cubicBezTo>
                <a:cubicBezTo>
                  <a:pt x="797406" y="914400"/>
                  <a:pt x="798163" y="924772"/>
                  <a:pt x="803563" y="932873"/>
                </a:cubicBezTo>
                <a:cubicBezTo>
                  <a:pt x="817787" y="954209"/>
                  <a:pt x="838534" y="965423"/>
                  <a:pt x="858981" y="979054"/>
                </a:cubicBezTo>
                <a:cubicBezTo>
                  <a:pt x="865139" y="988291"/>
                  <a:pt x="868786" y="999829"/>
                  <a:pt x="877454" y="1006764"/>
                </a:cubicBezTo>
                <a:cubicBezTo>
                  <a:pt x="885056" y="1012846"/>
                  <a:pt x="896652" y="1011272"/>
                  <a:pt x="905163" y="1016000"/>
                </a:cubicBezTo>
                <a:cubicBezTo>
                  <a:pt x="924571" y="1026782"/>
                  <a:pt x="942108" y="1040630"/>
                  <a:pt x="960581" y="1052945"/>
                </a:cubicBezTo>
                <a:lnTo>
                  <a:pt x="988291" y="1071418"/>
                </a:lnTo>
                <a:cubicBezTo>
                  <a:pt x="1022420" y="1122614"/>
                  <a:pt x="987236" y="1082122"/>
                  <a:pt x="1034472" y="1108364"/>
                </a:cubicBezTo>
                <a:cubicBezTo>
                  <a:pt x="1034494" y="1108376"/>
                  <a:pt x="1103735" y="1154539"/>
                  <a:pt x="1117600" y="1163782"/>
                </a:cubicBezTo>
                <a:cubicBezTo>
                  <a:pt x="1126836" y="1169939"/>
                  <a:pt x="1135380" y="1177290"/>
                  <a:pt x="1145309" y="1182254"/>
                </a:cubicBezTo>
                <a:lnTo>
                  <a:pt x="1182254" y="1200727"/>
                </a:lnTo>
                <a:cubicBezTo>
                  <a:pt x="1188412" y="1209963"/>
                  <a:pt x="1192059" y="1221501"/>
                  <a:pt x="1200727" y="1228436"/>
                </a:cubicBezTo>
                <a:cubicBezTo>
                  <a:pt x="1208330" y="1234518"/>
                  <a:pt x="1219925" y="1232945"/>
                  <a:pt x="1228436" y="1237673"/>
                </a:cubicBezTo>
                <a:cubicBezTo>
                  <a:pt x="1247843" y="1248455"/>
                  <a:pt x="1265381" y="1262303"/>
                  <a:pt x="1283854" y="1274618"/>
                </a:cubicBezTo>
                <a:lnTo>
                  <a:pt x="1366981" y="1330036"/>
                </a:lnTo>
                <a:cubicBezTo>
                  <a:pt x="1376218" y="1336194"/>
                  <a:pt x="1386841" y="1340659"/>
                  <a:pt x="1394691" y="1348509"/>
                </a:cubicBezTo>
                <a:cubicBezTo>
                  <a:pt x="1429284" y="1383102"/>
                  <a:pt x="1410008" y="1372088"/>
                  <a:pt x="1450109" y="1385454"/>
                </a:cubicBezTo>
                <a:lnTo>
                  <a:pt x="1505527" y="1422400"/>
                </a:lnTo>
                <a:cubicBezTo>
                  <a:pt x="1514763" y="1428558"/>
                  <a:pt x="1522705" y="1437363"/>
                  <a:pt x="1533236" y="1440873"/>
                </a:cubicBezTo>
                <a:lnTo>
                  <a:pt x="1560945" y="1450109"/>
                </a:lnTo>
                <a:lnTo>
                  <a:pt x="1616363" y="1487054"/>
                </a:lnTo>
                <a:cubicBezTo>
                  <a:pt x="1625599" y="1493212"/>
                  <a:pt x="1633541" y="1502016"/>
                  <a:pt x="1644072" y="1505527"/>
                </a:cubicBezTo>
                <a:lnTo>
                  <a:pt x="1671781" y="1514764"/>
                </a:lnTo>
                <a:cubicBezTo>
                  <a:pt x="1681018" y="1524000"/>
                  <a:pt x="1689180" y="1534454"/>
                  <a:pt x="1699491" y="1542473"/>
                </a:cubicBezTo>
                <a:cubicBezTo>
                  <a:pt x="1739615" y="1573680"/>
                  <a:pt x="1751642" y="1577784"/>
                  <a:pt x="1791854" y="1597891"/>
                </a:cubicBezTo>
                <a:cubicBezTo>
                  <a:pt x="1798012" y="1607127"/>
                  <a:pt x="1801091" y="1619442"/>
                  <a:pt x="1810327" y="1625600"/>
                </a:cubicBezTo>
                <a:cubicBezTo>
                  <a:pt x="1820889" y="1632641"/>
                  <a:pt x="1835604" y="1629836"/>
                  <a:pt x="1847272" y="1634836"/>
                </a:cubicBezTo>
                <a:cubicBezTo>
                  <a:pt x="1857475" y="1639209"/>
                  <a:pt x="1865745" y="1647151"/>
                  <a:pt x="1874981" y="1653309"/>
                </a:cubicBezTo>
                <a:cubicBezTo>
                  <a:pt x="1881139" y="1662545"/>
                  <a:pt x="1884786" y="1674083"/>
                  <a:pt x="1893454" y="1681018"/>
                </a:cubicBezTo>
                <a:cubicBezTo>
                  <a:pt x="1901057" y="1687100"/>
                  <a:pt x="1912214" y="1686419"/>
                  <a:pt x="1921163" y="1690254"/>
                </a:cubicBezTo>
                <a:cubicBezTo>
                  <a:pt x="1933819" y="1695678"/>
                  <a:pt x="1945453" y="1703303"/>
                  <a:pt x="1958109" y="1708727"/>
                </a:cubicBezTo>
                <a:cubicBezTo>
                  <a:pt x="1967058" y="1712562"/>
                  <a:pt x="1977307" y="1713236"/>
                  <a:pt x="1985818" y="1717964"/>
                </a:cubicBezTo>
                <a:cubicBezTo>
                  <a:pt x="2005225" y="1728746"/>
                  <a:pt x="2022763" y="1742594"/>
                  <a:pt x="2041236" y="1754909"/>
                </a:cubicBezTo>
                <a:cubicBezTo>
                  <a:pt x="2050472" y="1761067"/>
                  <a:pt x="2058414" y="1769872"/>
                  <a:pt x="2068945" y="1773382"/>
                </a:cubicBezTo>
                <a:lnTo>
                  <a:pt x="2096654" y="1782618"/>
                </a:lnTo>
                <a:cubicBezTo>
                  <a:pt x="2176065" y="1835559"/>
                  <a:pt x="2075592" y="1772087"/>
                  <a:pt x="2152072" y="1810327"/>
                </a:cubicBezTo>
                <a:cubicBezTo>
                  <a:pt x="2223689" y="1846136"/>
                  <a:pt x="2137844" y="1814822"/>
                  <a:pt x="2207491" y="1838036"/>
                </a:cubicBezTo>
                <a:cubicBezTo>
                  <a:pt x="2216727" y="1844194"/>
                  <a:pt x="2225271" y="1851545"/>
                  <a:pt x="2235200" y="1856509"/>
                </a:cubicBezTo>
                <a:cubicBezTo>
                  <a:pt x="2243908" y="1860863"/>
                  <a:pt x="2254398" y="1861017"/>
                  <a:pt x="2262909" y="1865745"/>
                </a:cubicBezTo>
                <a:cubicBezTo>
                  <a:pt x="2282317" y="1876527"/>
                  <a:pt x="2298469" y="1892762"/>
                  <a:pt x="2318327" y="1902691"/>
                </a:cubicBezTo>
                <a:cubicBezTo>
                  <a:pt x="2330642" y="1908849"/>
                  <a:pt x="2343317" y="1914333"/>
                  <a:pt x="2355272" y="1921164"/>
                </a:cubicBezTo>
                <a:cubicBezTo>
                  <a:pt x="2364910" y="1926671"/>
                  <a:pt x="2373052" y="1934672"/>
                  <a:pt x="2382981" y="1939636"/>
                </a:cubicBezTo>
                <a:cubicBezTo>
                  <a:pt x="2459461" y="1977876"/>
                  <a:pt x="2358992" y="1914408"/>
                  <a:pt x="2438400" y="1967345"/>
                </a:cubicBezTo>
                <a:cubicBezTo>
                  <a:pt x="2444557" y="1976581"/>
                  <a:pt x="2447459" y="1989171"/>
                  <a:pt x="2456872" y="1995054"/>
                </a:cubicBezTo>
                <a:cubicBezTo>
                  <a:pt x="2473384" y="2005374"/>
                  <a:pt x="2512291" y="2013527"/>
                  <a:pt x="2512291" y="2013527"/>
                </a:cubicBezTo>
                <a:cubicBezTo>
                  <a:pt x="2532717" y="2033953"/>
                  <a:pt x="2541992" y="2046850"/>
                  <a:pt x="2567709" y="2059709"/>
                </a:cubicBezTo>
                <a:cubicBezTo>
                  <a:pt x="2576417" y="2064063"/>
                  <a:pt x="2586182" y="2065866"/>
                  <a:pt x="2595418" y="2068945"/>
                </a:cubicBezTo>
                <a:cubicBezTo>
                  <a:pt x="2604654" y="2075103"/>
                  <a:pt x="2615278" y="2079569"/>
                  <a:pt x="2623127" y="2087418"/>
                </a:cubicBezTo>
                <a:cubicBezTo>
                  <a:pt x="2684703" y="2148994"/>
                  <a:pt x="2595418" y="2084339"/>
                  <a:pt x="2669309" y="2133600"/>
                </a:cubicBezTo>
                <a:cubicBezTo>
                  <a:pt x="2681624" y="2152073"/>
                  <a:pt x="2699233" y="2167956"/>
                  <a:pt x="2706254" y="2189018"/>
                </a:cubicBezTo>
                <a:cubicBezTo>
                  <a:pt x="2717668" y="2223258"/>
                  <a:pt x="2711137" y="2208019"/>
                  <a:pt x="2724727" y="2235200"/>
                </a:cubicBezTo>
              </a:path>
            </a:pathLst>
          </a:custGeom>
          <a:ln w="5715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152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ONMCC~1\AppData\Local\Temp\014_01_0061_TH-At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14</a:t>
            </a:fld>
            <a:endParaRPr lang="en-US">
              <a:solidFill>
                <a:prstClr val="white"/>
              </a:solidFill>
            </a:endParaRPr>
          </a:p>
        </p:txBody>
      </p:sp>
      <p:sp>
        <p:nvSpPr>
          <p:cNvPr id="5" name="Line Callout 3 4"/>
          <p:cNvSpPr/>
          <p:nvPr/>
        </p:nvSpPr>
        <p:spPr>
          <a:xfrm>
            <a:off x="86412" y="76200"/>
            <a:ext cx="8752788" cy="2057400"/>
          </a:xfrm>
          <a:prstGeom prst="borderCallout3">
            <a:avLst>
              <a:gd name="adj1" fmla="val 50155"/>
              <a:gd name="adj2" fmla="val 99897"/>
              <a:gd name="adj3" fmla="val 97373"/>
              <a:gd name="adj4" fmla="val 102103"/>
              <a:gd name="adj5" fmla="val 169579"/>
              <a:gd name="adj6" fmla="val 97500"/>
              <a:gd name="adj7" fmla="val 214471"/>
              <a:gd name="adj8" fmla="val 86167"/>
            </a:avLst>
          </a:prstGeom>
          <a:solidFill>
            <a:schemeClr val="tx2">
              <a:lumMod val="20000"/>
              <a:lumOff val="80000"/>
            </a:schemeClr>
          </a:solidFill>
          <a:ln w="38100">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smtClean="0">
                <a:effectLst>
                  <a:outerShdw blurRad="60007" dist="310007" dir="7680000" sy="30000" kx="1300200" algn="ctr" rotWithShape="0">
                    <a:prstClr val="black">
                      <a:alpha val="32000"/>
                    </a:prstClr>
                  </a:outerShdw>
                </a:effectLst>
                <a:latin typeface="Calibri" pitchFamily="34" charset="0"/>
              </a:rPr>
              <a:t>Acts </a:t>
            </a:r>
            <a:r>
              <a:rPr lang="en-US" sz="2400" b="1" dirty="0">
                <a:effectLst>
                  <a:outerShdw blurRad="60007" dist="310007" dir="7680000" sy="30000" kx="1300200" algn="ctr" rotWithShape="0">
                    <a:prstClr val="black">
                      <a:alpha val="32000"/>
                    </a:prstClr>
                  </a:outerShdw>
                </a:effectLst>
                <a:latin typeface="Calibri" pitchFamily="34" charset="0"/>
              </a:rPr>
              <a:t>18:23 (NKJV) </a:t>
            </a:r>
            <a:r>
              <a:rPr lang="en-US" sz="2400" dirty="0">
                <a:effectLst>
                  <a:outerShdw blurRad="60007" dist="310007" dir="7680000" sy="30000" kx="1300200" algn="ctr" rotWithShape="0">
                    <a:prstClr val="black">
                      <a:alpha val="32000"/>
                    </a:prstClr>
                  </a:outerShdw>
                </a:effectLst>
                <a:latin typeface="Calibri" pitchFamily="34" charset="0"/>
              </a:rPr>
              <a:t/>
            </a:r>
            <a:br>
              <a:rPr lang="en-US" sz="2400" dirty="0">
                <a:effectLst>
                  <a:outerShdw blurRad="60007" dist="310007" dir="7680000" sy="30000" kx="1300200" algn="ctr" rotWithShape="0">
                    <a:prstClr val="black">
                      <a:alpha val="32000"/>
                    </a:prstClr>
                  </a:outerShdw>
                </a:effectLst>
                <a:latin typeface="Calibri" pitchFamily="34" charset="0"/>
              </a:rPr>
            </a:br>
            <a:r>
              <a:rPr lang="en-US" sz="2400" baseline="30000" dirty="0">
                <a:effectLst>
                  <a:outerShdw blurRad="60007" dist="310007" dir="7680000" sy="30000" kx="1300200" algn="ctr" rotWithShape="0">
                    <a:prstClr val="black">
                      <a:alpha val="32000"/>
                    </a:prstClr>
                  </a:outerShdw>
                </a:effectLst>
                <a:latin typeface="Calibri" pitchFamily="34" charset="0"/>
              </a:rPr>
              <a:t>23 </a:t>
            </a:r>
            <a:r>
              <a:rPr lang="en-US" sz="2400" dirty="0">
                <a:effectLst>
                  <a:outerShdw blurRad="60007" dist="310007" dir="7680000" sy="30000" kx="1300200" algn="ctr" rotWithShape="0">
                    <a:prstClr val="black">
                      <a:alpha val="32000"/>
                    </a:prstClr>
                  </a:outerShdw>
                </a:effectLst>
                <a:latin typeface="Calibri" pitchFamily="34" charset="0"/>
              </a:rPr>
              <a:t>After he had spent some time </a:t>
            </a:r>
            <a:r>
              <a:rPr lang="en-US" sz="2400" i="1" dirty="0">
                <a:effectLst>
                  <a:outerShdw blurRad="60007" dist="310007" dir="7680000" sy="30000" kx="1300200" algn="ctr" rotWithShape="0">
                    <a:prstClr val="black">
                      <a:alpha val="32000"/>
                    </a:prstClr>
                  </a:outerShdw>
                </a:effectLst>
                <a:latin typeface="Calibri" pitchFamily="34" charset="0"/>
              </a:rPr>
              <a:t>there,</a:t>
            </a:r>
            <a:r>
              <a:rPr lang="en-US" sz="2400" dirty="0">
                <a:effectLst>
                  <a:outerShdw blurRad="60007" dist="310007" dir="7680000" sy="30000" kx="1300200" algn="ctr" rotWithShape="0">
                    <a:prstClr val="black">
                      <a:alpha val="32000"/>
                    </a:prstClr>
                  </a:outerShdw>
                </a:effectLst>
                <a:latin typeface="Calibri" pitchFamily="34" charset="0"/>
              </a:rPr>
              <a:t> he departed and went over the region of Galatia and Phrygia in order, strengthening all the disciples. </a:t>
            </a:r>
            <a:r>
              <a:rPr lang="en-US" sz="2400" dirty="0" smtClean="0">
                <a:effectLst>
                  <a:outerShdw blurRad="60007" dist="310007" dir="7680000" sy="30000" kx="1300200" algn="ctr" rotWithShape="0">
                    <a:prstClr val="black">
                      <a:alpha val="32000"/>
                    </a:prstClr>
                  </a:outerShdw>
                </a:effectLst>
                <a:latin typeface="Calibri" pitchFamily="34" charset="0"/>
              </a:rPr>
              <a:t>. . . </a:t>
            </a:r>
            <a:r>
              <a:rPr lang="en-US" sz="2400" baseline="30000" dirty="0" smtClean="0">
                <a:effectLst>
                  <a:outerShdw blurRad="60007" dist="310007" dir="7680000" sy="30000" kx="1300200" algn="ctr" rotWithShape="0">
                    <a:prstClr val="black">
                      <a:alpha val="32000"/>
                    </a:prstClr>
                  </a:outerShdw>
                </a:effectLst>
                <a:latin typeface="Calibri" pitchFamily="34" charset="0"/>
              </a:rPr>
              <a:t>1 </a:t>
            </a:r>
            <a:r>
              <a:rPr lang="en-US" sz="2400" dirty="0">
                <a:effectLst>
                  <a:outerShdw blurRad="60007" dist="310007" dir="7680000" sy="30000" kx="1300200" algn="ctr" rotWithShape="0">
                    <a:prstClr val="black">
                      <a:alpha val="32000"/>
                    </a:prstClr>
                  </a:outerShdw>
                </a:effectLst>
                <a:latin typeface="Calibri" pitchFamily="34" charset="0"/>
              </a:rPr>
              <a:t>And it happened, while </a:t>
            </a:r>
            <a:r>
              <a:rPr lang="en-US" sz="2400" dirty="0" err="1">
                <a:effectLst>
                  <a:outerShdw blurRad="60007" dist="310007" dir="7680000" sy="30000" kx="1300200" algn="ctr" rotWithShape="0">
                    <a:prstClr val="black">
                      <a:alpha val="32000"/>
                    </a:prstClr>
                  </a:outerShdw>
                </a:effectLst>
                <a:latin typeface="Calibri" pitchFamily="34" charset="0"/>
              </a:rPr>
              <a:t>Apollos</a:t>
            </a:r>
            <a:r>
              <a:rPr lang="en-US" sz="2400" dirty="0">
                <a:effectLst>
                  <a:outerShdw blurRad="60007" dist="310007" dir="7680000" sy="30000" kx="1300200" algn="ctr" rotWithShape="0">
                    <a:prstClr val="black">
                      <a:alpha val="32000"/>
                    </a:prstClr>
                  </a:outerShdw>
                </a:effectLst>
                <a:latin typeface="Calibri" pitchFamily="34" charset="0"/>
              </a:rPr>
              <a:t> was at Corinth, that Paul, having passed through the upper regions, came to Ephesus. </a:t>
            </a:r>
            <a:r>
              <a:rPr lang="en-US" sz="2400" dirty="0" smtClean="0">
                <a:effectLst>
                  <a:outerShdw blurRad="60007" dist="310007" dir="7680000" sy="30000" kx="1300200" algn="ctr" rotWithShape="0">
                    <a:prstClr val="black">
                      <a:alpha val="32000"/>
                    </a:prstClr>
                  </a:outerShdw>
                </a:effectLst>
                <a:latin typeface="Calibri" pitchFamily="34" charset="0"/>
              </a:rPr>
              <a:t>. . .</a:t>
            </a:r>
            <a:endParaRPr lang="en-US" sz="2400" dirty="0">
              <a:effectLst>
                <a:outerShdw blurRad="60007" dist="310007" dir="7680000" sy="30000" kx="1300200" algn="ctr" rotWithShape="0">
                  <a:prstClr val="black">
                    <a:alpha val="32000"/>
                  </a:prstClr>
                </a:outerShdw>
              </a:effectLst>
              <a:latin typeface="Calibri" pitchFamily="34" charset="0"/>
            </a:endParaRPr>
          </a:p>
        </p:txBody>
      </p:sp>
      <p:sp>
        <p:nvSpPr>
          <p:cNvPr id="3" name="Rectangle 2"/>
          <p:cNvSpPr/>
          <p:nvPr/>
        </p:nvSpPr>
        <p:spPr>
          <a:xfrm>
            <a:off x="51776" y="5705940"/>
            <a:ext cx="7239000" cy="892552"/>
          </a:xfrm>
          <a:prstGeom prst="rect">
            <a:avLst/>
          </a:prstGeom>
          <a:solidFill>
            <a:srgbClr val="ABE9FF">
              <a:alpha val="81961"/>
            </a:srgbClr>
          </a:solidFill>
          <a:effectLst>
            <a:outerShdw blurRad="50800" dist="38100" dir="2700000" algn="tl" rotWithShape="0">
              <a:prstClr val="black">
                <a:alpha val="40000"/>
              </a:prstClr>
            </a:outerShdw>
          </a:effectLst>
        </p:spPr>
        <p:txBody>
          <a:bodyPr wrap="square">
            <a:spAutoFit/>
          </a:bodyPr>
          <a:lstStyle/>
          <a:p>
            <a:pPr algn="ctr"/>
            <a:r>
              <a:rPr lang="en-US" sz="2800" b="1" dirty="0">
                <a:solidFill>
                  <a:srgbClr val="C00000"/>
                </a:solidFill>
                <a:effectLst>
                  <a:glow rad="101600">
                    <a:schemeClr val="tx1">
                      <a:lumMod val="95000"/>
                      <a:alpha val="60000"/>
                    </a:schemeClr>
                  </a:glow>
                  <a:outerShdw blurRad="60007" dist="310007" dir="7680000" sy="30000" kx="1300200" algn="ctr" rotWithShape="0">
                    <a:prstClr val="black">
                      <a:alpha val="32000"/>
                    </a:prstClr>
                  </a:outerShdw>
                </a:effectLst>
                <a:latin typeface="Dominican Small Caps" pitchFamily="2" charset="0"/>
              </a:rPr>
              <a:t>Third Preaching Journey (18:23-21:15</a:t>
            </a:r>
            <a:r>
              <a:rPr lang="en-US" sz="2800" b="1" dirty="0" smtClean="0">
                <a:solidFill>
                  <a:srgbClr val="C00000"/>
                </a:solidFill>
                <a:effectLst>
                  <a:glow rad="101600">
                    <a:schemeClr val="tx1">
                      <a:lumMod val="95000"/>
                      <a:alpha val="60000"/>
                    </a:schemeClr>
                  </a:glow>
                  <a:outerShdw blurRad="60007" dist="310007" dir="7680000" sy="30000" kx="1300200" algn="ctr" rotWithShape="0">
                    <a:prstClr val="black">
                      <a:alpha val="32000"/>
                    </a:prstClr>
                  </a:outerShdw>
                </a:effectLst>
                <a:latin typeface="Dominican Small Caps" pitchFamily="2" charset="0"/>
              </a:rPr>
              <a:t>).</a:t>
            </a:r>
          </a:p>
          <a:p>
            <a:pPr algn="ctr"/>
            <a:r>
              <a:rPr lang="en-US" sz="2400" b="1" dirty="0">
                <a:solidFill>
                  <a:schemeClr val="bg1"/>
                </a:solidFill>
                <a:effectLst>
                  <a:glow rad="101600">
                    <a:schemeClr val="tx1">
                      <a:lumMod val="95000"/>
                      <a:alpha val="60000"/>
                    </a:schemeClr>
                  </a:glow>
                  <a:outerShdw blurRad="60007" dist="310007" dir="7680000" sy="30000" kx="1300200" algn="ctr" rotWithShape="0">
                    <a:prstClr val="black">
                      <a:alpha val="32000"/>
                    </a:prstClr>
                  </a:outerShdw>
                </a:effectLst>
                <a:latin typeface="Dominican Small Caps" pitchFamily="2" charset="0"/>
              </a:rPr>
              <a:t>A.D. 54 through </a:t>
            </a:r>
            <a:r>
              <a:rPr lang="en-US" sz="2400" b="1" dirty="0" smtClean="0">
                <a:solidFill>
                  <a:schemeClr val="bg1"/>
                </a:solidFill>
                <a:effectLst>
                  <a:glow rad="101600">
                    <a:schemeClr val="tx1">
                      <a:lumMod val="95000"/>
                      <a:alpha val="60000"/>
                    </a:schemeClr>
                  </a:glow>
                  <a:outerShdw blurRad="60007" dist="310007" dir="7680000" sy="30000" kx="1300200" algn="ctr" rotWithShape="0">
                    <a:prstClr val="black">
                      <a:alpha val="32000"/>
                    </a:prstClr>
                  </a:outerShdw>
                </a:effectLst>
                <a:latin typeface="Dominican Small Caps" pitchFamily="2" charset="0"/>
              </a:rPr>
              <a:t>58 – 2,800-3,000 Miles</a:t>
            </a:r>
            <a:endParaRPr lang="en-US" sz="2800" b="1" dirty="0">
              <a:solidFill>
                <a:schemeClr val="bg1"/>
              </a:solidFill>
              <a:effectLst>
                <a:glow rad="101600">
                  <a:schemeClr val="tx1">
                    <a:lumMod val="95000"/>
                    <a:alpha val="60000"/>
                  </a:schemeClr>
                </a:glow>
                <a:outerShdw blurRad="60007" dist="310007" dir="7680000" sy="30000" kx="1300200" algn="ctr" rotWithShape="0">
                  <a:prstClr val="black">
                    <a:alpha val="32000"/>
                  </a:prstClr>
                </a:outerShdw>
              </a:effectLst>
              <a:latin typeface="Dominican Small Caps" pitchFamily="2" charset="0"/>
            </a:endParaRPr>
          </a:p>
        </p:txBody>
      </p:sp>
      <p:sp>
        <p:nvSpPr>
          <p:cNvPr id="6" name="Freeform 5"/>
          <p:cNvSpPr/>
          <p:nvPr/>
        </p:nvSpPr>
        <p:spPr>
          <a:xfrm>
            <a:off x="2872509" y="3157929"/>
            <a:ext cx="4710546" cy="1275526"/>
          </a:xfrm>
          <a:custGeom>
            <a:avLst/>
            <a:gdLst>
              <a:gd name="connsiteX0" fmla="*/ 4692073 w 4710546"/>
              <a:gd name="connsiteY0" fmla="*/ 1275526 h 1275526"/>
              <a:gd name="connsiteX1" fmla="*/ 4710546 w 4710546"/>
              <a:gd name="connsiteY1" fmla="*/ 1146216 h 1275526"/>
              <a:gd name="connsiteX2" fmla="*/ 4701309 w 4710546"/>
              <a:gd name="connsiteY2" fmla="*/ 1053853 h 1275526"/>
              <a:gd name="connsiteX3" fmla="*/ 4692073 w 4710546"/>
              <a:gd name="connsiteY3" fmla="*/ 1026144 h 1275526"/>
              <a:gd name="connsiteX4" fmla="*/ 4664364 w 4710546"/>
              <a:gd name="connsiteY4" fmla="*/ 1007671 h 1275526"/>
              <a:gd name="connsiteX5" fmla="*/ 4645891 w 4710546"/>
              <a:gd name="connsiteY5" fmla="*/ 979962 h 1275526"/>
              <a:gd name="connsiteX6" fmla="*/ 4590473 w 4710546"/>
              <a:gd name="connsiteY6" fmla="*/ 961489 h 1275526"/>
              <a:gd name="connsiteX7" fmla="*/ 4461164 w 4710546"/>
              <a:gd name="connsiteY7" fmla="*/ 979962 h 1275526"/>
              <a:gd name="connsiteX8" fmla="*/ 4405746 w 4710546"/>
              <a:gd name="connsiteY8" fmla="*/ 998435 h 1275526"/>
              <a:gd name="connsiteX9" fmla="*/ 4350327 w 4710546"/>
              <a:gd name="connsiteY9" fmla="*/ 1035380 h 1275526"/>
              <a:gd name="connsiteX10" fmla="*/ 4294909 w 4710546"/>
              <a:gd name="connsiteY10" fmla="*/ 1053853 h 1275526"/>
              <a:gd name="connsiteX11" fmla="*/ 4267200 w 4710546"/>
              <a:gd name="connsiteY11" fmla="*/ 1063089 h 1275526"/>
              <a:gd name="connsiteX12" fmla="*/ 4239491 w 4710546"/>
              <a:gd name="connsiteY12" fmla="*/ 1081562 h 1275526"/>
              <a:gd name="connsiteX13" fmla="*/ 4184073 w 4710546"/>
              <a:gd name="connsiteY13" fmla="*/ 1100035 h 1275526"/>
              <a:gd name="connsiteX14" fmla="*/ 4156364 w 4710546"/>
              <a:gd name="connsiteY14" fmla="*/ 1109271 h 1275526"/>
              <a:gd name="connsiteX15" fmla="*/ 4064000 w 4710546"/>
              <a:gd name="connsiteY15" fmla="*/ 1118507 h 1275526"/>
              <a:gd name="connsiteX16" fmla="*/ 3823855 w 4710546"/>
              <a:gd name="connsiteY16" fmla="*/ 1127744 h 1275526"/>
              <a:gd name="connsiteX17" fmla="*/ 3713018 w 4710546"/>
              <a:gd name="connsiteY17" fmla="*/ 1090798 h 1275526"/>
              <a:gd name="connsiteX18" fmla="*/ 3685309 w 4710546"/>
              <a:gd name="connsiteY18" fmla="*/ 1081562 h 1275526"/>
              <a:gd name="connsiteX19" fmla="*/ 3657600 w 4710546"/>
              <a:gd name="connsiteY19" fmla="*/ 1072326 h 1275526"/>
              <a:gd name="connsiteX20" fmla="*/ 3611418 w 4710546"/>
              <a:gd name="connsiteY20" fmla="*/ 1063089 h 1275526"/>
              <a:gd name="connsiteX21" fmla="*/ 3583709 w 4710546"/>
              <a:gd name="connsiteY21" fmla="*/ 1053853 h 1275526"/>
              <a:gd name="connsiteX22" fmla="*/ 3472873 w 4710546"/>
              <a:gd name="connsiteY22" fmla="*/ 1035380 h 1275526"/>
              <a:gd name="connsiteX23" fmla="*/ 3417455 w 4710546"/>
              <a:gd name="connsiteY23" fmla="*/ 1016907 h 1275526"/>
              <a:gd name="connsiteX24" fmla="*/ 3389746 w 4710546"/>
              <a:gd name="connsiteY24" fmla="*/ 1007671 h 1275526"/>
              <a:gd name="connsiteX25" fmla="*/ 3325091 w 4710546"/>
              <a:gd name="connsiteY25" fmla="*/ 989198 h 1275526"/>
              <a:gd name="connsiteX26" fmla="*/ 3288146 w 4710546"/>
              <a:gd name="connsiteY26" fmla="*/ 979962 h 1275526"/>
              <a:gd name="connsiteX27" fmla="*/ 3232727 w 4710546"/>
              <a:gd name="connsiteY27" fmla="*/ 961489 h 1275526"/>
              <a:gd name="connsiteX28" fmla="*/ 3205018 w 4710546"/>
              <a:gd name="connsiteY28" fmla="*/ 952253 h 1275526"/>
              <a:gd name="connsiteX29" fmla="*/ 3177309 w 4710546"/>
              <a:gd name="connsiteY29" fmla="*/ 943016 h 1275526"/>
              <a:gd name="connsiteX30" fmla="*/ 3140364 w 4710546"/>
              <a:gd name="connsiteY30" fmla="*/ 933780 h 1275526"/>
              <a:gd name="connsiteX31" fmla="*/ 3084946 w 4710546"/>
              <a:gd name="connsiteY31" fmla="*/ 915307 h 1275526"/>
              <a:gd name="connsiteX32" fmla="*/ 3038764 w 4710546"/>
              <a:gd name="connsiteY32" fmla="*/ 906071 h 1275526"/>
              <a:gd name="connsiteX33" fmla="*/ 3001818 w 4710546"/>
              <a:gd name="connsiteY33" fmla="*/ 896835 h 1275526"/>
              <a:gd name="connsiteX34" fmla="*/ 2927927 w 4710546"/>
              <a:gd name="connsiteY34" fmla="*/ 887598 h 1275526"/>
              <a:gd name="connsiteX35" fmla="*/ 2770909 w 4710546"/>
              <a:gd name="connsiteY35" fmla="*/ 869126 h 1275526"/>
              <a:gd name="connsiteX36" fmla="*/ 2687782 w 4710546"/>
              <a:gd name="connsiteY36" fmla="*/ 841416 h 1275526"/>
              <a:gd name="connsiteX37" fmla="*/ 2660073 w 4710546"/>
              <a:gd name="connsiteY37" fmla="*/ 832180 h 1275526"/>
              <a:gd name="connsiteX38" fmla="*/ 2632364 w 4710546"/>
              <a:gd name="connsiteY38" fmla="*/ 822944 h 1275526"/>
              <a:gd name="connsiteX39" fmla="*/ 2595418 w 4710546"/>
              <a:gd name="connsiteY39" fmla="*/ 813707 h 1275526"/>
              <a:gd name="connsiteX40" fmla="*/ 2623127 w 4710546"/>
              <a:gd name="connsiteY40" fmla="*/ 712107 h 1275526"/>
              <a:gd name="connsiteX41" fmla="*/ 2641600 w 4710546"/>
              <a:gd name="connsiteY41" fmla="*/ 684398 h 1275526"/>
              <a:gd name="connsiteX42" fmla="*/ 2650836 w 4710546"/>
              <a:gd name="connsiteY42" fmla="*/ 656689 h 1275526"/>
              <a:gd name="connsiteX43" fmla="*/ 2706255 w 4710546"/>
              <a:gd name="connsiteY43" fmla="*/ 573562 h 1275526"/>
              <a:gd name="connsiteX44" fmla="*/ 2724727 w 4710546"/>
              <a:gd name="connsiteY44" fmla="*/ 545853 h 1275526"/>
              <a:gd name="connsiteX45" fmla="*/ 2743200 w 4710546"/>
              <a:gd name="connsiteY45" fmla="*/ 518144 h 1275526"/>
              <a:gd name="connsiteX46" fmla="*/ 2743200 w 4710546"/>
              <a:gd name="connsiteY46" fmla="*/ 453489 h 1275526"/>
              <a:gd name="connsiteX47" fmla="*/ 2687782 w 4710546"/>
              <a:gd name="connsiteY47" fmla="*/ 416544 h 1275526"/>
              <a:gd name="connsiteX48" fmla="*/ 2632364 w 4710546"/>
              <a:gd name="connsiteY48" fmla="*/ 398071 h 1275526"/>
              <a:gd name="connsiteX49" fmla="*/ 2604655 w 4710546"/>
              <a:gd name="connsiteY49" fmla="*/ 388835 h 1275526"/>
              <a:gd name="connsiteX50" fmla="*/ 2558473 w 4710546"/>
              <a:gd name="connsiteY50" fmla="*/ 379598 h 1275526"/>
              <a:gd name="connsiteX51" fmla="*/ 2530764 w 4710546"/>
              <a:gd name="connsiteY51" fmla="*/ 370362 h 1275526"/>
              <a:gd name="connsiteX52" fmla="*/ 2410691 w 4710546"/>
              <a:gd name="connsiteY52" fmla="*/ 361126 h 1275526"/>
              <a:gd name="connsiteX53" fmla="*/ 2355273 w 4710546"/>
              <a:gd name="connsiteY53" fmla="*/ 351889 h 1275526"/>
              <a:gd name="connsiteX54" fmla="*/ 2299855 w 4710546"/>
              <a:gd name="connsiteY54" fmla="*/ 333416 h 1275526"/>
              <a:gd name="connsiteX55" fmla="*/ 2272146 w 4710546"/>
              <a:gd name="connsiteY55" fmla="*/ 324180 h 1275526"/>
              <a:gd name="connsiteX56" fmla="*/ 2216727 w 4710546"/>
              <a:gd name="connsiteY56" fmla="*/ 305707 h 1275526"/>
              <a:gd name="connsiteX57" fmla="*/ 2189018 w 4710546"/>
              <a:gd name="connsiteY57" fmla="*/ 296471 h 1275526"/>
              <a:gd name="connsiteX58" fmla="*/ 2133600 w 4710546"/>
              <a:gd name="connsiteY58" fmla="*/ 259526 h 1275526"/>
              <a:gd name="connsiteX59" fmla="*/ 2105891 w 4710546"/>
              <a:gd name="connsiteY59" fmla="*/ 250289 h 1275526"/>
              <a:gd name="connsiteX60" fmla="*/ 2050473 w 4710546"/>
              <a:gd name="connsiteY60" fmla="*/ 222580 h 1275526"/>
              <a:gd name="connsiteX61" fmla="*/ 1995055 w 4710546"/>
              <a:gd name="connsiteY61" fmla="*/ 194871 h 1275526"/>
              <a:gd name="connsiteX62" fmla="*/ 1939636 w 4710546"/>
              <a:gd name="connsiteY62" fmla="*/ 167162 h 1275526"/>
              <a:gd name="connsiteX63" fmla="*/ 1911927 w 4710546"/>
              <a:gd name="connsiteY63" fmla="*/ 139453 h 1275526"/>
              <a:gd name="connsiteX64" fmla="*/ 1884218 w 4710546"/>
              <a:gd name="connsiteY64" fmla="*/ 130216 h 1275526"/>
              <a:gd name="connsiteX65" fmla="*/ 1828800 w 4710546"/>
              <a:gd name="connsiteY65" fmla="*/ 93271 h 1275526"/>
              <a:gd name="connsiteX66" fmla="*/ 1801091 w 4710546"/>
              <a:gd name="connsiteY66" fmla="*/ 74798 h 1275526"/>
              <a:gd name="connsiteX67" fmla="*/ 1828800 w 4710546"/>
              <a:gd name="connsiteY67" fmla="*/ 56326 h 1275526"/>
              <a:gd name="connsiteX68" fmla="*/ 1791855 w 4710546"/>
              <a:gd name="connsiteY68" fmla="*/ 19380 h 1275526"/>
              <a:gd name="connsiteX69" fmla="*/ 1736436 w 4710546"/>
              <a:gd name="connsiteY69" fmla="*/ 10144 h 1275526"/>
              <a:gd name="connsiteX70" fmla="*/ 1717964 w 4710546"/>
              <a:gd name="connsiteY70" fmla="*/ 37853 h 1275526"/>
              <a:gd name="connsiteX71" fmla="*/ 1634836 w 4710546"/>
              <a:gd name="connsiteY71" fmla="*/ 65562 h 1275526"/>
              <a:gd name="connsiteX72" fmla="*/ 1579418 w 4710546"/>
              <a:gd name="connsiteY72" fmla="*/ 84035 h 1275526"/>
              <a:gd name="connsiteX73" fmla="*/ 1496291 w 4710546"/>
              <a:gd name="connsiteY73" fmla="*/ 120980 h 1275526"/>
              <a:gd name="connsiteX74" fmla="*/ 1459346 w 4710546"/>
              <a:gd name="connsiteY74" fmla="*/ 130216 h 1275526"/>
              <a:gd name="connsiteX75" fmla="*/ 1394691 w 4710546"/>
              <a:gd name="connsiteY75" fmla="*/ 148689 h 1275526"/>
              <a:gd name="connsiteX76" fmla="*/ 1293091 w 4710546"/>
              <a:gd name="connsiteY76" fmla="*/ 167162 h 1275526"/>
              <a:gd name="connsiteX77" fmla="*/ 1265382 w 4710546"/>
              <a:gd name="connsiteY77" fmla="*/ 176398 h 1275526"/>
              <a:gd name="connsiteX78" fmla="*/ 1145309 w 4710546"/>
              <a:gd name="connsiteY78" fmla="*/ 194871 h 1275526"/>
              <a:gd name="connsiteX79" fmla="*/ 1089891 w 4710546"/>
              <a:gd name="connsiteY79" fmla="*/ 213344 h 1275526"/>
              <a:gd name="connsiteX80" fmla="*/ 1062182 w 4710546"/>
              <a:gd name="connsiteY80" fmla="*/ 222580 h 1275526"/>
              <a:gd name="connsiteX81" fmla="*/ 979055 w 4710546"/>
              <a:gd name="connsiteY81" fmla="*/ 277998 h 1275526"/>
              <a:gd name="connsiteX82" fmla="*/ 923636 w 4710546"/>
              <a:gd name="connsiteY82" fmla="*/ 314944 h 1275526"/>
              <a:gd name="connsiteX83" fmla="*/ 895927 w 4710546"/>
              <a:gd name="connsiteY83" fmla="*/ 324180 h 1275526"/>
              <a:gd name="connsiteX84" fmla="*/ 812800 w 4710546"/>
              <a:gd name="connsiteY84" fmla="*/ 361126 h 1275526"/>
              <a:gd name="connsiteX85" fmla="*/ 785091 w 4710546"/>
              <a:gd name="connsiteY85" fmla="*/ 370362 h 1275526"/>
              <a:gd name="connsiteX86" fmla="*/ 757382 w 4710546"/>
              <a:gd name="connsiteY86" fmla="*/ 379598 h 1275526"/>
              <a:gd name="connsiteX87" fmla="*/ 729673 w 4710546"/>
              <a:gd name="connsiteY87" fmla="*/ 398071 h 1275526"/>
              <a:gd name="connsiteX88" fmla="*/ 674255 w 4710546"/>
              <a:gd name="connsiteY88" fmla="*/ 416544 h 1275526"/>
              <a:gd name="connsiteX89" fmla="*/ 267855 w 4710546"/>
              <a:gd name="connsiteY89" fmla="*/ 398071 h 1275526"/>
              <a:gd name="connsiteX90" fmla="*/ 240146 w 4710546"/>
              <a:gd name="connsiteY90" fmla="*/ 388835 h 1275526"/>
              <a:gd name="connsiteX91" fmla="*/ 203200 w 4710546"/>
              <a:gd name="connsiteY91" fmla="*/ 379598 h 1275526"/>
              <a:gd name="connsiteX92" fmla="*/ 147782 w 4710546"/>
              <a:gd name="connsiteY92" fmla="*/ 370362 h 1275526"/>
              <a:gd name="connsiteX93" fmla="*/ 120073 w 4710546"/>
              <a:gd name="connsiteY93" fmla="*/ 361126 h 1275526"/>
              <a:gd name="connsiteX94" fmla="*/ 83127 w 4710546"/>
              <a:gd name="connsiteY94" fmla="*/ 351889 h 1275526"/>
              <a:gd name="connsiteX95" fmla="*/ 55418 w 4710546"/>
              <a:gd name="connsiteY95" fmla="*/ 342653 h 1275526"/>
              <a:gd name="connsiteX96" fmla="*/ 0 w 4710546"/>
              <a:gd name="connsiteY96" fmla="*/ 324180 h 127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710546" h="1275526">
                <a:moveTo>
                  <a:pt x="4692073" y="1275526"/>
                </a:moveTo>
                <a:cubicBezTo>
                  <a:pt x="4700599" y="1232894"/>
                  <a:pt x="4710546" y="1190091"/>
                  <a:pt x="4710546" y="1146216"/>
                </a:cubicBezTo>
                <a:cubicBezTo>
                  <a:pt x="4710546" y="1115275"/>
                  <a:pt x="4706014" y="1084434"/>
                  <a:pt x="4701309" y="1053853"/>
                </a:cubicBezTo>
                <a:cubicBezTo>
                  <a:pt x="4699829" y="1044230"/>
                  <a:pt x="4698155" y="1033747"/>
                  <a:pt x="4692073" y="1026144"/>
                </a:cubicBezTo>
                <a:cubicBezTo>
                  <a:pt x="4685138" y="1017476"/>
                  <a:pt x="4673600" y="1013829"/>
                  <a:pt x="4664364" y="1007671"/>
                </a:cubicBezTo>
                <a:cubicBezTo>
                  <a:pt x="4658206" y="998435"/>
                  <a:pt x="4655304" y="985845"/>
                  <a:pt x="4645891" y="979962"/>
                </a:cubicBezTo>
                <a:cubicBezTo>
                  <a:pt x="4629379" y="969642"/>
                  <a:pt x="4590473" y="961489"/>
                  <a:pt x="4590473" y="961489"/>
                </a:cubicBezTo>
                <a:cubicBezTo>
                  <a:pt x="4550507" y="965930"/>
                  <a:pt x="4501595" y="968935"/>
                  <a:pt x="4461164" y="979962"/>
                </a:cubicBezTo>
                <a:cubicBezTo>
                  <a:pt x="4442378" y="985085"/>
                  <a:pt x="4421948" y="987634"/>
                  <a:pt x="4405746" y="998435"/>
                </a:cubicBezTo>
                <a:cubicBezTo>
                  <a:pt x="4387273" y="1010750"/>
                  <a:pt x="4371389" y="1028359"/>
                  <a:pt x="4350327" y="1035380"/>
                </a:cubicBezTo>
                <a:lnTo>
                  <a:pt x="4294909" y="1053853"/>
                </a:lnTo>
                <a:lnTo>
                  <a:pt x="4267200" y="1063089"/>
                </a:lnTo>
                <a:cubicBezTo>
                  <a:pt x="4257964" y="1069247"/>
                  <a:pt x="4249635" y="1077053"/>
                  <a:pt x="4239491" y="1081562"/>
                </a:cubicBezTo>
                <a:cubicBezTo>
                  <a:pt x="4221697" y="1089470"/>
                  <a:pt x="4202546" y="1093877"/>
                  <a:pt x="4184073" y="1100035"/>
                </a:cubicBezTo>
                <a:cubicBezTo>
                  <a:pt x="4174837" y="1103114"/>
                  <a:pt x="4166052" y="1108302"/>
                  <a:pt x="4156364" y="1109271"/>
                </a:cubicBezTo>
                <a:lnTo>
                  <a:pt x="4064000" y="1118507"/>
                </a:lnTo>
                <a:cubicBezTo>
                  <a:pt x="3936263" y="1150442"/>
                  <a:pt x="4015458" y="1138388"/>
                  <a:pt x="3823855" y="1127744"/>
                </a:cubicBezTo>
                <a:lnTo>
                  <a:pt x="3713018" y="1090798"/>
                </a:lnTo>
                <a:lnTo>
                  <a:pt x="3685309" y="1081562"/>
                </a:lnTo>
                <a:cubicBezTo>
                  <a:pt x="3676073" y="1078483"/>
                  <a:pt x="3667147" y="1074235"/>
                  <a:pt x="3657600" y="1072326"/>
                </a:cubicBezTo>
                <a:cubicBezTo>
                  <a:pt x="3642206" y="1069247"/>
                  <a:pt x="3626648" y="1066897"/>
                  <a:pt x="3611418" y="1063089"/>
                </a:cubicBezTo>
                <a:cubicBezTo>
                  <a:pt x="3601973" y="1060728"/>
                  <a:pt x="3593256" y="1055762"/>
                  <a:pt x="3583709" y="1053853"/>
                </a:cubicBezTo>
                <a:cubicBezTo>
                  <a:pt x="3534169" y="1043945"/>
                  <a:pt x="3518297" y="1047768"/>
                  <a:pt x="3472873" y="1035380"/>
                </a:cubicBezTo>
                <a:cubicBezTo>
                  <a:pt x="3454087" y="1030257"/>
                  <a:pt x="3435928" y="1023065"/>
                  <a:pt x="3417455" y="1016907"/>
                </a:cubicBezTo>
                <a:cubicBezTo>
                  <a:pt x="3408219" y="1013828"/>
                  <a:pt x="3399191" y="1010032"/>
                  <a:pt x="3389746" y="1007671"/>
                </a:cubicBezTo>
                <a:cubicBezTo>
                  <a:pt x="3274261" y="978801"/>
                  <a:pt x="3417835" y="1015697"/>
                  <a:pt x="3325091" y="989198"/>
                </a:cubicBezTo>
                <a:cubicBezTo>
                  <a:pt x="3312885" y="985711"/>
                  <a:pt x="3300305" y="983610"/>
                  <a:pt x="3288146" y="979962"/>
                </a:cubicBezTo>
                <a:cubicBezTo>
                  <a:pt x="3269495" y="974367"/>
                  <a:pt x="3251200" y="967647"/>
                  <a:pt x="3232727" y="961489"/>
                </a:cubicBezTo>
                <a:lnTo>
                  <a:pt x="3205018" y="952253"/>
                </a:lnTo>
                <a:cubicBezTo>
                  <a:pt x="3195782" y="949174"/>
                  <a:pt x="3186754" y="945377"/>
                  <a:pt x="3177309" y="943016"/>
                </a:cubicBezTo>
                <a:cubicBezTo>
                  <a:pt x="3164994" y="939937"/>
                  <a:pt x="3152523" y="937428"/>
                  <a:pt x="3140364" y="933780"/>
                </a:cubicBezTo>
                <a:cubicBezTo>
                  <a:pt x="3121713" y="928185"/>
                  <a:pt x="3104040" y="919126"/>
                  <a:pt x="3084946" y="915307"/>
                </a:cubicBezTo>
                <a:cubicBezTo>
                  <a:pt x="3069552" y="912228"/>
                  <a:pt x="3054089" y="909476"/>
                  <a:pt x="3038764" y="906071"/>
                </a:cubicBezTo>
                <a:cubicBezTo>
                  <a:pt x="3026372" y="903317"/>
                  <a:pt x="3014340" y="898922"/>
                  <a:pt x="3001818" y="896835"/>
                </a:cubicBezTo>
                <a:cubicBezTo>
                  <a:pt x="2977334" y="892754"/>
                  <a:pt x="2952579" y="890498"/>
                  <a:pt x="2927927" y="887598"/>
                </a:cubicBezTo>
                <a:cubicBezTo>
                  <a:pt x="2724133" y="863622"/>
                  <a:pt x="2957933" y="892503"/>
                  <a:pt x="2770909" y="869126"/>
                </a:cubicBezTo>
                <a:lnTo>
                  <a:pt x="2687782" y="841416"/>
                </a:lnTo>
                <a:lnTo>
                  <a:pt x="2660073" y="832180"/>
                </a:lnTo>
                <a:cubicBezTo>
                  <a:pt x="2650837" y="829101"/>
                  <a:pt x="2641809" y="825305"/>
                  <a:pt x="2632364" y="822944"/>
                </a:cubicBezTo>
                <a:lnTo>
                  <a:pt x="2595418" y="813707"/>
                </a:lnTo>
                <a:cubicBezTo>
                  <a:pt x="2600375" y="788926"/>
                  <a:pt x="2609737" y="732191"/>
                  <a:pt x="2623127" y="712107"/>
                </a:cubicBezTo>
                <a:lnTo>
                  <a:pt x="2641600" y="684398"/>
                </a:lnTo>
                <a:cubicBezTo>
                  <a:pt x="2644679" y="675162"/>
                  <a:pt x="2646108" y="665200"/>
                  <a:pt x="2650836" y="656689"/>
                </a:cubicBezTo>
                <a:cubicBezTo>
                  <a:pt x="2650839" y="656684"/>
                  <a:pt x="2697017" y="587419"/>
                  <a:pt x="2706255" y="573562"/>
                </a:cubicBezTo>
                <a:lnTo>
                  <a:pt x="2724727" y="545853"/>
                </a:lnTo>
                <a:lnTo>
                  <a:pt x="2743200" y="518144"/>
                </a:lnTo>
                <a:cubicBezTo>
                  <a:pt x="2750316" y="496796"/>
                  <a:pt x="2762796" y="475884"/>
                  <a:pt x="2743200" y="453489"/>
                </a:cubicBezTo>
                <a:cubicBezTo>
                  <a:pt x="2728580" y="436781"/>
                  <a:pt x="2708844" y="423565"/>
                  <a:pt x="2687782" y="416544"/>
                </a:cubicBezTo>
                <a:lnTo>
                  <a:pt x="2632364" y="398071"/>
                </a:lnTo>
                <a:cubicBezTo>
                  <a:pt x="2623128" y="394992"/>
                  <a:pt x="2614202" y="390744"/>
                  <a:pt x="2604655" y="388835"/>
                </a:cubicBezTo>
                <a:cubicBezTo>
                  <a:pt x="2589261" y="385756"/>
                  <a:pt x="2573703" y="383406"/>
                  <a:pt x="2558473" y="379598"/>
                </a:cubicBezTo>
                <a:cubicBezTo>
                  <a:pt x="2549028" y="377237"/>
                  <a:pt x="2540425" y="371570"/>
                  <a:pt x="2530764" y="370362"/>
                </a:cubicBezTo>
                <a:cubicBezTo>
                  <a:pt x="2490931" y="365383"/>
                  <a:pt x="2450715" y="364205"/>
                  <a:pt x="2410691" y="361126"/>
                </a:cubicBezTo>
                <a:cubicBezTo>
                  <a:pt x="2392218" y="358047"/>
                  <a:pt x="2373441" y="356431"/>
                  <a:pt x="2355273" y="351889"/>
                </a:cubicBezTo>
                <a:cubicBezTo>
                  <a:pt x="2336382" y="347166"/>
                  <a:pt x="2318328" y="339574"/>
                  <a:pt x="2299855" y="333416"/>
                </a:cubicBezTo>
                <a:lnTo>
                  <a:pt x="2272146" y="324180"/>
                </a:lnTo>
                <a:lnTo>
                  <a:pt x="2216727" y="305707"/>
                </a:lnTo>
                <a:lnTo>
                  <a:pt x="2189018" y="296471"/>
                </a:lnTo>
                <a:cubicBezTo>
                  <a:pt x="2170545" y="284156"/>
                  <a:pt x="2154662" y="266547"/>
                  <a:pt x="2133600" y="259526"/>
                </a:cubicBezTo>
                <a:cubicBezTo>
                  <a:pt x="2124364" y="256447"/>
                  <a:pt x="2114599" y="254643"/>
                  <a:pt x="2105891" y="250289"/>
                </a:cubicBezTo>
                <a:cubicBezTo>
                  <a:pt x="2034279" y="214482"/>
                  <a:pt x="2120113" y="245793"/>
                  <a:pt x="2050473" y="222580"/>
                </a:cubicBezTo>
                <a:cubicBezTo>
                  <a:pt x="1971062" y="169639"/>
                  <a:pt x="2071535" y="233111"/>
                  <a:pt x="1995055" y="194871"/>
                </a:cubicBezTo>
                <a:cubicBezTo>
                  <a:pt x="1923438" y="159062"/>
                  <a:pt x="2009283" y="190376"/>
                  <a:pt x="1939636" y="167162"/>
                </a:cubicBezTo>
                <a:cubicBezTo>
                  <a:pt x="1930400" y="157926"/>
                  <a:pt x="1922795" y="146699"/>
                  <a:pt x="1911927" y="139453"/>
                </a:cubicBezTo>
                <a:cubicBezTo>
                  <a:pt x="1903826" y="134052"/>
                  <a:pt x="1892729" y="134944"/>
                  <a:pt x="1884218" y="130216"/>
                </a:cubicBezTo>
                <a:cubicBezTo>
                  <a:pt x="1864811" y="119434"/>
                  <a:pt x="1847273" y="105586"/>
                  <a:pt x="1828800" y="93271"/>
                </a:cubicBezTo>
                <a:lnTo>
                  <a:pt x="1801091" y="74798"/>
                </a:lnTo>
                <a:cubicBezTo>
                  <a:pt x="1810327" y="68641"/>
                  <a:pt x="1824677" y="66633"/>
                  <a:pt x="1828800" y="56326"/>
                </a:cubicBezTo>
                <a:cubicBezTo>
                  <a:pt x="1840391" y="27348"/>
                  <a:pt x="1804896" y="23727"/>
                  <a:pt x="1791855" y="19380"/>
                </a:cubicBezTo>
                <a:cubicBezTo>
                  <a:pt x="1769917" y="4755"/>
                  <a:pt x="1762510" y="-10715"/>
                  <a:pt x="1736436" y="10144"/>
                </a:cubicBezTo>
                <a:cubicBezTo>
                  <a:pt x="1727768" y="17079"/>
                  <a:pt x="1727377" y="31970"/>
                  <a:pt x="1717964" y="37853"/>
                </a:cubicBezTo>
                <a:cubicBezTo>
                  <a:pt x="1717957" y="37858"/>
                  <a:pt x="1648694" y="60943"/>
                  <a:pt x="1634836" y="65562"/>
                </a:cubicBezTo>
                <a:cubicBezTo>
                  <a:pt x="1634831" y="65564"/>
                  <a:pt x="1579422" y="84032"/>
                  <a:pt x="1579418" y="84035"/>
                </a:cubicBezTo>
                <a:cubicBezTo>
                  <a:pt x="1543028" y="108294"/>
                  <a:pt x="1549048" y="107791"/>
                  <a:pt x="1496291" y="120980"/>
                </a:cubicBezTo>
                <a:cubicBezTo>
                  <a:pt x="1483976" y="124059"/>
                  <a:pt x="1471552" y="126729"/>
                  <a:pt x="1459346" y="130216"/>
                </a:cubicBezTo>
                <a:cubicBezTo>
                  <a:pt x="1418256" y="141956"/>
                  <a:pt x="1442826" y="139062"/>
                  <a:pt x="1394691" y="148689"/>
                </a:cubicBezTo>
                <a:cubicBezTo>
                  <a:pt x="1353535" y="156920"/>
                  <a:pt x="1332701" y="157260"/>
                  <a:pt x="1293091" y="167162"/>
                </a:cubicBezTo>
                <a:cubicBezTo>
                  <a:pt x="1283646" y="169523"/>
                  <a:pt x="1274886" y="174286"/>
                  <a:pt x="1265382" y="176398"/>
                </a:cubicBezTo>
                <a:cubicBezTo>
                  <a:pt x="1242299" y="181528"/>
                  <a:pt x="1165951" y="191922"/>
                  <a:pt x="1145309" y="194871"/>
                </a:cubicBezTo>
                <a:lnTo>
                  <a:pt x="1089891" y="213344"/>
                </a:lnTo>
                <a:lnTo>
                  <a:pt x="1062182" y="222580"/>
                </a:lnTo>
                <a:lnTo>
                  <a:pt x="979055" y="277998"/>
                </a:lnTo>
                <a:lnTo>
                  <a:pt x="923636" y="314944"/>
                </a:lnTo>
                <a:lnTo>
                  <a:pt x="895927" y="324180"/>
                </a:lnTo>
                <a:cubicBezTo>
                  <a:pt x="852017" y="353454"/>
                  <a:pt x="878748" y="339143"/>
                  <a:pt x="812800" y="361126"/>
                </a:cubicBezTo>
                <a:lnTo>
                  <a:pt x="785091" y="370362"/>
                </a:lnTo>
                <a:lnTo>
                  <a:pt x="757382" y="379598"/>
                </a:lnTo>
                <a:cubicBezTo>
                  <a:pt x="748146" y="385756"/>
                  <a:pt x="739817" y="393562"/>
                  <a:pt x="729673" y="398071"/>
                </a:cubicBezTo>
                <a:cubicBezTo>
                  <a:pt x="711879" y="405979"/>
                  <a:pt x="674255" y="416544"/>
                  <a:pt x="674255" y="416544"/>
                </a:cubicBezTo>
                <a:cubicBezTo>
                  <a:pt x="617193" y="414866"/>
                  <a:pt x="379361" y="415225"/>
                  <a:pt x="267855" y="398071"/>
                </a:cubicBezTo>
                <a:cubicBezTo>
                  <a:pt x="258232" y="396591"/>
                  <a:pt x="249507" y="391510"/>
                  <a:pt x="240146" y="388835"/>
                </a:cubicBezTo>
                <a:cubicBezTo>
                  <a:pt x="227940" y="385348"/>
                  <a:pt x="215648" y="382088"/>
                  <a:pt x="203200" y="379598"/>
                </a:cubicBezTo>
                <a:cubicBezTo>
                  <a:pt x="184836" y="375925"/>
                  <a:pt x="166064" y="374424"/>
                  <a:pt x="147782" y="370362"/>
                </a:cubicBezTo>
                <a:cubicBezTo>
                  <a:pt x="138278" y="368250"/>
                  <a:pt x="129434" y="363801"/>
                  <a:pt x="120073" y="361126"/>
                </a:cubicBezTo>
                <a:cubicBezTo>
                  <a:pt x="107867" y="357639"/>
                  <a:pt x="95333" y="355376"/>
                  <a:pt x="83127" y="351889"/>
                </a:cubicBezTo>
                <a:cubicBezTo>
                  <a:pt x="73766" y="349214"/>
                  <a:pt x="64779" y="345328"/>
                  <a:pt x="55418" y="342653"/>
                </a:cubicBezTo>
                <a:cubicBezTo>
                  <a:pt x="4525" y="328112"/>
                  <a:pt x="33769" y="341064"/>
                  <a:pt x="0" y="324180"/>
                </a:cubicBezTo>
              </a:path>
            </a:pathLst>
          </a:custGeom>
          <a:ln w="5715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4097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15</a:t>
            </a:fld>
            <a:endParaRPr lang="en-US">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31106"/>
            <a:ext cx="2232197" cy="5496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Background Information of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6" name="Rectangle 5"/>
          <p:cNvSpPr/>
          <p:nvPr/>
        </p:nvSpPr>
        <p:spPr>
          <a:xfrm>
            <a:off x="2590800" y="1295400"/>
            <a:ext cx="6400800" cy="5139869"/>
          </a:xfrm>
          <a:prstGeom prst="rect">
            <a:avLst/>
          </a:prstGeom>
        </p:spPr>
        <p:txBody>
          <a:bodyPr wrap="square">
            <a:spAutoFit/>
          </a:bodyPr>
          <a:lstStyle/>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Ephesus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was an illustrious city in its day, capital of the Roman province of Asia, in the district called Ionia,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an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important commercial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city.</a:t>
            </a: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Magical arts were prevalent in Ephesus as evidenced by the number and value of books burned – (19:19)</a:t>
            </a: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temple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erected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to the goddess Diana {Artemis</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an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entire industry had grown up around it,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making and selling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idols &amp;</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“portable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shrines.” – (19:23-41)</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38148583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16</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Temple of Diana (Artemis) </a:t>
            </a:r>
          </a:p>
        </p:txBody>
      </p:sp>
      <p:sp>
        <p:nvSpPr>
          <p:cNvPr id="6" name="Rectangle 5"/>
          <p:cNvSpPr/>
          <p:nvPr/>
        </p:nvSpPr>
        <p:spPr>
          <a:xfrm>
            <a:off x="457200" y="3733800"/>
            <a:ext cx="8686800" cy="3077766"/>
          </a:xfrm>
          <a:prstGeom prst="rect">
            <a:avLst/>
          </a:prstGeom>
        </p:spPr>
        <p:txBody>
          <a:bodyPr wrap="square">
            <a:spAutoFit/>
          </a:bodyPr>
          <a:lstStyle/>
          <a:p>
            <a:pPr marL="342900" indent="-342900">
              <a:spcAft>
                <a:spcPts val="1200"/>
              </a:spcAft>
              <a:buClr>
                <a:srgbClr val="D2610C">
                  <a:lumMod val="60000"/>
                  <a:lumOff val="40000"/>
                </a:srgbClr>
              </a:buClr>
              <a:buFont typeface="Wingdings 2" pitchFamily="18" charset="2"/>
              <a:buChar char="è"/>
            </a:pPr>
            <a:r>
              <a:rPr lang="en-US" sz="2400" b="1" dirty="0">
                <a:solidFill>
                  <a:prstClr val="white"/>
                </a:solidFill>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Made of marble</a:t>
            </a:r>
          </a:p>
          <a:p>
            <a:pPr marL="342900" indent="-342900">
              <a:spcAft>
                <a:spcPts val="1200"/>
              </a:spcAft>
              <a:buClr>
                <a:srgbClr val="D2610C">
                  <a:lumMod val="60000"/>
                  <a:lumOff val="40000"/>
                </a:srgbClr>
              </a:buClr>
              <a:buFont typeface="Wingdings 2" pitchFamily="18" charset="2"/>
              <a:buChar char="è"/>
            </a:pPr>
            <a:r>
              <a:rPr lang="en-US" sz="2400" b="1" dirty="0">
                <a:solidFill>
                  <a:prstClr val="white"/>
                </a:solidFill>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130 x 60 yards</a:t>
            </a:r>
          </a:p>
          <a:p>
            <a:pPr marL="342900" indent="-342900">
              <a:spcAft>
                <a:spcPts val="1200"/>
              </a:spcAft>
              <a:buClr>
                <a:srgbClr val="D2610C">
                  <a:lumMod val="60000"/>
                  <a:lumOff val="40000"/>
                </a:srgbClr>
              </a:buClr>
              <a:buFont typeface="Wingdings 2" pitchFamily="18" charset="2"/>
              <a:buChar char="è"/>
            </a:pPr>
            <a:r>
              <a:rPr lang="en-US" sz="2400" b="1" dirty="0">
                <a:solidFill>
                  <a:prstClr val="white"/>
                </a:solidFill>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127 massive ionic columns 60 feet tall. </a:t>
            </a:r>
          </a:p>
          <a:p>
            <a:pPr marL="342900" indent="-342900">
              <a:spcAft>
                <a:spcPts val="1200"/>
              </a:spcAft>
              <a:buClr>
                <a:srgbClr val="D2610C">
                  <a:lumMod val="60000"/>
                  <a:lumOff val="40000"/>
                </a:srgbClr>
              </a:buClr>
              <a:buFont typeface="Wingdings 2" pitchFamily="18" charset="2"/>
              <a:buChar char="è"/>
            </a:pPr>
            <a:r>
              <a:rPr lang="en-US" sz="2400" b="1" dirty="0">
                <a:solidFill>
                  <a:prstClr val="white"/>
                </a:solidFill>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4 times larger than the Parthenon in Athens</a:t>
            </a:r>
          </a:p>
          <a:p>
            <a:pPr marL="342900" indent="-342900">
              <a:spcAft>
                <a:spcPts val="1200"/>
              </a:spcAft>
              <a:buClr>
                <a:srgbClr val="D2610C">
                  <a:lumMod val="60000"/>
                  <a:lumOff val="40000"/>
                </a:srgbClr>
              </a:buClr>
              <a:buFont typeface="Wingdings 2" pitchFamily="18" charset="2"/>
              <a:buChar char="è"/>
            </a:pPr>
            <a:r>
              <a:rPr lang="en-US" sz="2400" b="1" dirty="0" smtClean="0">
                <a:solidFill>
                  <a:prstClr val="white"/>
                </a:solidFill>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Under construction in 333 BC when Alexander the Great arrived.</a:t>
            </a:r>
          </a:p>
          <a:p>
            <a:pPr marL="342900" indent="-342900">
              <a:spcAft>
                <a:spcPts val="1200"/>
              </a:spcAft>
              <a:buClr>
                <a:srgbClr val="D2610C">
                  <a:lumMod val="60000"/>
                  <a:lumOff val="40000"/>
                </a:srgbClr>
              </a:buClr>
              <a:buFont typeface="Wingdings 2" pitchFamily="18" charset="2"/>
              <a:buChar char="è"/>
            </a:pPr>
            <a:r>
              <a:rPr lang="en-US" sz="2400" b="1" dirty="0" smtClean="0">
                <a:solidFill>
                  <a:prstClr val="white"/>
                </a:solidFill>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One </a:t>
            </a:r>
            <a:r>
              <a:rPr lang="en-US" sz="2400" b="1" dirty="0">
                <a:solidFill>
                  <a:prstClr val="white"/>
                </a:solidFill>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of the seven Wonders of the Ancient World, </a:t>
            </a:r>
            <a:endParaRPr lang="en-US" sz="2400" b="1" dirty="0" smtClean="0">
              <a:solidFill>
                <a:prstClr val="white"/>
              </a:solidFill>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276325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phesus_theater0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17</a:t>
            </a:fld>
            <a:endParaRPr lang="en-US">
              <a:solidFill>
                <a:prstClr val="white"/>
              </a:solidFill>
            </a:endParaRPr>
          </a:p>
        </p:txBody>
      </p:sp>
      <p:sp>
        <p:nvSpPr>
          <p:cNvPr id="5" name="Rectangle 4"/>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6" name="Rectangle 5"/>
          <p:cNvSpPr/>
          <p:nvPr/>
        </p:nvSpPr>
        <p:spPr>
          <a:xfrm>
            <a:off x="0" y="523220"/>
            <a:ext cx="9144000" cy="707886"/>
          </a:xfrm>
          <a:prstGeom prst="rect">
            <a:avLst/>
          </a:prstGeom>
        </p:spPr>
        <p:txBody>
          <a:bodyPr wrap="square">
            <a:spAutoFit/>
          </a:bodyPr>
          <a:lstStyle/>
          <a:p>
            <a:pPr algn="ctr"/>
            <a:r>
              <a:rPr lang="en-US" sz="4000" i="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Significance of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In NT</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0" name="Rectangle 9"/>
          <p:cNvSpPr/>
          <p:nvPr/>
        </p:nvSpPr>
        <p:spPr>
          <a:xfrm>
            <a:off x="457200" y="1889641"/>
            <a:ext cx="8305800" cy="4739759"/>
          </a:xfrm>
          <a:prstGeom prst="rect">
            <a:avLst/>
          </a:prstGeom>
          <a:solidFill>
            <a:srgbClr val="595959">
              <a:alpha val="72157"/>
            </a:srgbClr>
          </a:solidFill>
          <a:effectLst>
            <a:outerShdw blurRad="50800" dist="38100" dir="2700000" algn="tl" rotWithShape="0">
              <a:prstClr val="black">
                <a:alpha val="40000"/>
              </a:prstClr>
            </a:outerShdw>
          </a:effectLst>
        </p:spPr>
        <p:txBody>
          <a:bodyPr wrap="square">
            <a:spAutoFit/>
          </a:bodyPr>
          <a:lstStyle/>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Paul’s first visit – Acts 18:19</a:t>
            </a:r>
          </a:p>
          <a:p>
            <a:pPr marL="342900" indent="-342900">
              <a:spcAft>
                <a:spcPts val="1200"/>
              </a:spcAft>
              <a:buClr>
                <a:srgbClr val="D2610C">
                  <a:lumMod val="60000"/>
                  <a:lumOff val="40000"/>
                </a:srgbClr>
              </a:buClr>
              <a:buFont typeface="Wingdings 2" pitchFamily="18" charset="2"/>
              <a:buChar char="è"/>
            </a:pP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Aquila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and Priscilla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corrects </a:t>
            </a:r>
            <a:r>
              <a:rPr lang="en-US" sz="2800" b="1" dirty="0" err="1"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Apollos</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in Ephesus – Act 18:24-28 </a:t>
            </a: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 returns and stays for three years – Acts 20:31</a:t>
            </a: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Timothy in Ephesus - 1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Tim. l:3, 20;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2 Tim.1:15-18</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4:12, 14 19; </a:t>
            </a:r>
            <a:endPar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Book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of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Ephesians written by Paul from prison in about 61 or 62 AD; </a:t>
            </a: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 Lord addresses the church - Revelation 2:1-7</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226487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fade">
                                      <p:cBhvr>
                                        <p:cTn id="30" dur="500"/>
                                        <p:tgtEl>
                                          <p:spTgt spid="1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fade">
                                      <p:cBhvr>
                                        <p:cTn id="35"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18</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3886200" y="2351306"/>
            <a:ext cx="5105400" cy="4431983"/>
          </a:xfrm>
          <a:prstGeom prst="rect">
            <a:avLst/>
          </a:prstGeom>
        </p:spPr>
        <p:txBody>
          <a:bodyPr wrap="square">
            <a:spAutoFit/>
          </a:bodyPr>
          <a:lstStyle/>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on meeting them asks about the Holy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Ghost  and questions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their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baptism – 2</a:t>
            </a: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They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explain they had been baptized “Unto John’s baptism</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- 3</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after further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instructing them, baptizes them “in the name of the Lord Jesus</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4-7</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2636"/>
            <a:ext cx="3657600" cy="4368663"/>
          </a:xfrm>
          <a:prstGeom prst="rect">
            <a:avLst/>
          </a:prstGeom>
          <a:noFill/>
          <a:ln>
            <a:noFill/>
          </a:ln>
          <a:effectLst>
            <a:outerShdw blurRad="152400" dist="152400"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nip Single Corner Rectangle 6"/>
          <p:cNvSpPr/>
          <p:nvPr/>
        </p:nvSpPr>
        <p:spPr>
          <a:xfrm>
            <a:off x="0" y="1258669"/>
            <a:ext cx="72390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Finds Some Disciples – 1-7</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Tree>
    <p:extLst>
      <p:ext uri="{BB962C8B-B14F-4D97-AF65-F5344CB8AC3E}">
        <p14:creationId xmlns:p14="http://schemas.microsoft.com/office/powerpoint/2010/main" val="6295896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19</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3886200" y="2351306"/>
            <a:ext cx="5105400" cy="4708981"/>
          </a:xfrm>
          <a:prstGeom prst="rect">
            <a:avLst/>
          </a:prstGeom>
        </p:spPr>
        <p:txBody>
          <a:bodyPr wrap="square">
            <a:spAutoFit/>
          </a:bodyPr>
          <a:lstStyle/>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 taught in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 synagogue for three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months -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“disputing and persuading</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- 8</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Paul’s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message: </a:t>
            </a:r>
            <a:r>
              <a:rPr lang="en-US" sz="2800" b="1" dirty="0">
                <a:solidFill>
                  <a:srgbClr val="FFFF00"/>
                </a:solidFill>
                <a:effectLst>
                  <a:outerShdw blurRad="60007" dist="310007" dir="7680000" sy="30000" kx="1300200" algn="ctr" rotWithShape="0">
                    <a:prstClr val="black">
                      <a:alpha val="32000"/>
                    </a:prstClr>
                  </a:outerShdw>
                </a:effectLst>
                <a:latin typeface="Calibri" pitchFamily="34" charset="0"/>
                <a:cs typeface="Calibri" pitchFamily="34" charset="0"/>
              </a:rPr>
              <a:t>THE KINGDOM OF GOD</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Many Jews hardened their hearts and spoke evil of THE WAY - 9</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moved on to the school of </a:t>
            </a:r>
            <a:r>
              <a:rPr lang="en-US" sz="2800" b="1" dirty="0" err="1">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Tyrannus</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and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taught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there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for 2 years – 9,10</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7" name="Snip Single Corner Rectangle 6"/>
          <p:cNvSpPr/>
          <p:nvPr/>
        </p:nvSpPr>
        <p:spPr>
          <a:xfrm>
            <a:off x="0" y="1258669"/>
            <a:ext cx="7696200" cy="1092637"/>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In The Synagogue And In The School Of </a:t>
            </a:r>
            <a:r>
              <a:rPr lang="en-US" sz="3200" b="1" spc="50" dirty="0" err="1"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Tyrannus</a:t>
            </a: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 - </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8-10</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2539460"/>
            <a:ext cx="3798887" cy="424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388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924800" y="228600"/>
            <a:ext cx="1230745" cy="457200"/>
            <a:chOff x="7924800" y="228600"/>
            <a:chExt cx="1230745" cy="457200"/>
          </a:xfrm>
        </p:grpSpPr>
        <p:sp>
          <p:nvSpPr>
            <p:cNvPr id="10" name="Pentagon 9"/>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1" name="Chevron 10"/>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2" name="Chevron 11"/>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3" name="Chevron 12"/>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5" name="TextBox 4"/>
          <p:cNvSpPr txBox="1"/>
          <p:nvPr/>
        </p:nvSpPr>
        <p:spPr>
          <a:xfrm>
            <a:off x="304800" y="1305580"/>
            <a:ext cx="4339842" cy="646331"/>
          </a:xfrm>
          <a:prstGeom prst="rect">
            <a:avLst/>
          </a:prstGeom>
          <a:noFill/>
        </p:spPr>
        <p:txBody>
          <a:bodyPr wrap="none" rtlCol="0">
            <a:spAutoFit/>
          </a:bodyPr>
          <a:lstStyle/>
          <a:p>
            <a:r>
              <a:rPr lang="en-US" sz="3600" dirty="0">
                <a:solidFill>
                  <a:prstClr val="white"/>
                </a:solidFill>
                <a:latin typeface="BinnerD" pitchFamily="34" charset="0"/>
              </a:rPr>
              <a:t>Convert; Converted</a:t>
            </a:r>
          </a:p>
        </p:txBody>
      </p:sp>
      <p:sp>
        <p:nvSpPr>
          <p:cNvPr id="6" name="Slide Number Placeholder 5"/>
          <p:cNvSpPr>
            <a:spLocks noGrp="1"/>
          </p:cNvSpPr>
          <p:nvPr>
            <p:ph type="sldNum" sz="quarter" idx="12"/>
          </p:nvPr>
        </p:nvSpPr>
        <p:spPr>
          <a:xfrm>
            <a:off x="8153400" y="231648"/>
            <a:ext cx="941203" cy="301752"/>
          </a:xfrm>
        </p:spPr>
        <p:txBody>
          <a:bodyPr/>
          <a:lstStyle/>
          <a:p>
            <a:fld id="{7E4624B1-C7B4-4A8A-8E6E-B45790D7EEB2}" type="slidenum">
              <a:rPr lang="en-US" smtClean="0">
                <a:solidFill>
                  <a:prstClr val="white"/>
                </a:solidFill>
              </a:rPr>
              <a:pPr/>
              <a:t>2</a:t>
            </a:fld>
            <a:endParaRPr lang="en-US" dirty="0">
              <a:solidFill>
                <a:prstClr val="white"/>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09" y="2133600"/>
            <a:ext cx="276225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352799" y="2385804"/>
            <a:ext cx="5372101" cy="3862596"/>
          </a:xfrm>
          <a:prstGeom prst="rect">
            <a:avLst/>
          </a:prstGeom>
        </p:spPr>
        <p:txBody>
          <a:bodyPr wrap="square">
            <a:spAutoFit/>
          </a:bodyPr>
          <a:lstStyle/>
          <a:p>
            <a:pPr marL="571500" indent="-571500">
              <a:spcAft>
                <a:spcPts val="600"/>
              </a:spcAft>
              <a:buClr>
                <a:schemeClr val="tx2">
                  <a:lumMod val="75000"/>
                </a:schemeClr>
              </a:buClr>
              <a:buFont typeface="Wingdings 2" pitchFamily="18" charset="2"/>
              <a:buChar char="è"/>
            </a:pPr>
            <a:r>
              <a:rPr lang="en-US" sz="4000" dirty="0">
                <a:solidFill>
                  <a:srgbClr val="FFFF00"/>
                </a:solidFill>
                <a:effectLst>
                  <a:glow rad="101600">
                    <a:prstClr val="black">
                      <a:alpha val="60000"/>
                    </a:prstClr>
                  </a:glow>
                </a:effectLst>
              </a:rPr>
              <a:t>T</a:t>
            </a:r>
            <a:r>
              <a:rPr lang="en-US" sz="4000" dirty="0" smtClean="0">
                <a:solidFill>
                  <a:srgbClr val="FFFF00"/>
                </a:solidFill>
                <a:effectLst>
                  <a:glow rad="101600">
                    <a:prstClr val="black">
                      <a:alpha val="60000"/>
                    </a:prstClr>
                  </a:glow>
                </a:effectLst>
              </a:rPr>
              <a:t>o </a:t>
            </a:r>
            <a:r>
              <a:rPr lang="en-US" sz="4000" dirty="0">
                <a:solidFill>
                  <a:srgbClr val="FFFF00"/>
                </a:solidFill>
                <a:effectLst>
                  <a:glow rad="101600">
                    <a:prstClr val="black">
                      <a:alpha val="60000"/>
                    </a:prstClr>
                  </a:glow>
                </a:effectLst>
              </a:rPr>
              <a:t>bring over from one belief, view, or party to another </a:t>
            </a:r>
            <a:r>
              <a:rPr lang="en-US" sz="4000" dirty="0" smtClean="0">
                <a:solidFill>
                  <a:srgbClr val="FFFF00"/>
                </a:solidFill>
                <a:effectLst>
                  <a:glow rad="101600">
                    <a:prstClr val="black">
                      <a:alpha val="60000"/>
                    </a:prstClr>
                  </a:glow>
                </a:effectLst>
              </a:rPr>
              <a:t>-</a:t>
            </a:r>
            <a:endParaRPr lang="en-US" sz="4000" dirty="0">
              <a:solidFill>
                <a:prstClr val="white"/>
              </a:solidFill>
              <a:effectLst>
                <a:glow rad="101600">
                  <a:prstClr val="black">
                    <a:alpha val="60000"/>
                  </a:prstClr>
                </a:glow>
              </a:effectLst>
            </a:endParaRPr>
          </a:p>
          <a:p>
            <a:pPr marL="571500" indent="-571500">
              <a:spcAft>
                <a:spcPts val="600"/>
              </a:spcAft>
              <a:buClr>
                <a:schemeClr val="tx2">
                  <a:lumMod val="75000"/>
                </a:schemeClr>
              </a:buClr>
              <a:buFont typeface="Wingdings 2" pitchFamily="18" charset="2"/>
              <a:buChar char="è"/>
            </a:pPr>
            <a:r>
              <a:rPr lang="en-US" sz="4000" dirty="0" smtClean="0">
                <a:solidFill>
                  <a:srgbClr val="FFFF00"/>
                </a:solidFill>
                <a:effectLst>
                  <a:glow rad="101600">
                    <a:prstClr val="black">
                      <a:alpha val="60000"/>
                    </a:prstClr>
                  </a:glow>
                </a:effectLst>
              </a:rPr>
              <a:t>To </a:t>
            </a:r>
            <a:r>
              <a:rPr lang="en-US" sz="4000" dirty="0">
                <a:solidFill>
                  <a:srgbClr val="FFFF00"/>
                </a:solidFill>
                <a:effectLst>
                  <a:glow rad="101600">
                    <a:prstClr val="black">
                      <a:alpha val="60000"/>
                    </a:prstClr>
                  </a:glow>
                </a:effectLst>
              </a:rPr>
              <a:t>change from one form or function to </a:t>
            </a:r>
            <a:r>
              <a:rPr lang="en-US" sz="4000" dirty="0" smtClean="0">
                <a:solidFill>
                  <a:srgbClr val="FFFF00"/>
                </a:solidFill>
                <a:effectLst>
                  <a:glow rad="101600">
                    <a:prstClr val="black">
                      <a:alpha val="60000"/>
                    </a:prstClr>
                  </a:glow>
                </a:effectLst>
              </a:rPr>
              <a:t>another</a:t>
            </a:r>
            <a:endParaRPr lang="en-US" sz="4000" dirty="0">
              <a:solidFill>
                <a:prstClr val="white"/>
              </a:solidFill>
              <a:effectLst>
                <a:glow rad="101600">
                  <a:prstClr val="black">
                    <a:alpha val="60000"/>
                  </a:prstClr>
                </a:glow>
              </a:effectLst>
            </a:endParaRPr>
          </a:p>
        </p:txBody>
      </p:sp>
      <p:grpSp>
        <p:nvGrpSpPr>
          <p:cNvPr id="14" name="Group 13"/>
          <p:cNvGrpSpPr/>
          <p:nvPr/>
        </p:nvGrpSpPr>
        <p:grpSpPr>
          <a:xfrm rot="10800000">
            <a:off x="0" y="6172200"/>
            <a:ext cx="1230745" cy="457200"/>
            <a:chOff x="7924800" y="228600"/>
            <a:chExt cx="1230745" cy="457200"/>
          </a:xfrm>
        </p:grpSpPr>
        <p:sp>
          <p:nvSpPr>
            <p:cNvPr id="15" name="Pentagon 14"/>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6" name="Chevron 15"/>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7" name="Chevron 16"/>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8" name="Chevron 17"/>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9" name="Rectangle 18"/>
          <p:cNvSpPr/>
          <p:nvPr/>
        </p:nvSpPr>
        <p:spPr>
          <a:xfrm>
            <a:off x="0" y="12192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1" name="Rectangle 20"/>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22" name="Rectangle 21"/>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Corinth -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18:1-18</a:t>
            </a:r>
          </a:p>
        </p:txBody>
      </p:sp>
    </p:spTree>
    <p:extLst>
      <p:ext uri="{BB962C8B-B14F-4D97-AF65-F5344CB8AC3E}">
        <p14:creationId xmlns:p14="http://schemas.microsoft.com/office/powerpoint/2010/main" val="1296634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20</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3810000" y="2286000"/>
            <a:ext cx="5257800" cy="4632037"/>
          </a:xfrm>
          <a:prstGeom prst="rect">
            <a:avLst/>
          </a:prstGeom>
        </p:spPr>
        <p:txBody>
          <a:bodyPr wrap="square">
            <a:spAutoFit/>
          </a:bodyPr>
          <a:lstStyle/>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Healing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takes place from cloths - note that Luke calls these “special miracles</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11,12</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Certain “Jews</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invoked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 name of Jesus in an attempt to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cast out demons – 13,14</a:t>
            </a:r>
          </a:p>
          <a:p>
            <a:pPr marL="342900" indent="-342900">
              <a:spcAft>
                <a:spcPts val="600"/>
              </a:spcAft>
              <a:buClr>
                <a:srgbClr val="D2610C">
                  <a:lumMod val="60000"/>
                  <a:lumOff val="40000"/>
                </a:srgbClr>
              </a:buClr>
              <a:buFont typeface="Wingdings 2" pitchFamily="18" charset="2"/>
              <a:buChar char="è"/>
            </a:pP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Jesus and Paul were known by the demons - 15</a:t>
            </a: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Jews were overcome and fled naked and wounded – 16</a:t>
            </a:r>
          </a:p>
        </p:txBody>
      </p:sp>
      <p:sp>
        <p:nvSpPr>
          <p:cNvPr id="7" name="Snip Single Corner Rectangle 6"/>
          <p:cNvSpPr/>
          <p:nvPr/>
        </p:nvSpPr>
        <p:spPr>
          <a:xfrm>
            <a:off x="0" y="1258669"/>
            <a:ext cx="8991600" cy="7225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The </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Miracles Of Paul At </a:t>
            </a: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Ephesus - 11-16</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35" y="2133600"/>
            <a:ext cx="3656689" cy="4669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75070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21</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3581400" y="2352050"/>
            <a:ext cx="5410200" cy="4201150"/>
          </a:xfrm>
          <a:prstGeom prst="rect">
            <a:avLst/>
          </a:prstGeom>
        </p:spPr>
        <p:txBody>
          <a:bodyPr wrap="square">
            <a:spAutoFit/>
          </a:bodyPr>
          <a:lstStyle/>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Two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reactions: FEAR and the name of Jesus MAGNIFIED</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- 17</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Many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that believed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confessed, and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told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their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deeds - 18 </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Those who practiced “magic arts” Burned their books (app. $2.5 mil) - 19</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“So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mightily grew the word of God and prevailed</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- 20</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7" name="Snip Single Corner Rectangle 6"/>
          <p:cNvSpPr/>
          <p:nvPr/>
        </p:nvSpPr>
        <p:spPr>
          <a:xfrm>
            <a:off x="0" y="1258669"/>
            <a:ext cx="8991600" cy="7225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The Results Of Paul’s </a:t>
            </a: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Work</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 </a:t>
            </a: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 </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17-20</a:t>
            </a: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3200047"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99233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22</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4495800" y="2209800"/>
            <a:ext cx="4495800" cy="4478149"/>
          </a:xfrm>
          <a:prstGeom prst="rect">
            <a:avLst/>
          </a:prstGeom>
        </p:spPr>
        <p:txBody>
          <a:bodyPr wrap="square">
            <a:spAutoFit/>
          </a:bodyPr>
          <a:lstStyle/>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 planned to leave Asia soon and pass again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through Macedonia &amp;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Achaia on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his way to Jerusalem, desiring also to “see Rome</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21</a:t>
            </a:r>
          </a:p>
          <a:p>
            <a:pPr marL="342900" indent="-342900">
              <a:spcAft>
                <a:spcPts val="600"/>
              </a:spcAft>
              <a:buClr>
                <a:srgbClr val="D2610C">
                  <a:lumMod val="60000"/>
                  <a:lumOff val="40000"/>
                </a:srgbClr>
              </a:buClr>
              <a:buFont typeface="Wingdings 2" pitchFamily="18" charset="2"/>
              <a:buChar char="è"/>
            </a:pP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 sends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Timothy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and Erastus,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ahead but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he himself stayed in Asia for a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time – 22</a:t>
            </a:r>
          </a:p>
        </p:txBody>
      </p:sp>
      <p:sp>
        <p:nvSpPr>
          <p:cNvPr id="7" name="Snip Single Corner Rectangle 6"/>
          <p:cNvSpPr/>
          <p:nvPr/>
        </p:nvSpPr>
        <p:spPr>
          <a:xfrm>
            <a:off x="0" y="1258669"/>
            <a:ext cx="8991600" cy="7225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Paul’s Future Plans - 21-22</a:t>
            </a:r>
            <a:endParaRPr lang="en-US" sz="40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4191000" cy="444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5668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23</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3886200" y="2209800"/>
            <a:ext cx="5105400" cy="4478149"/>
          </a:xfrm>
          <a:prstGeom prst="rect">
            <a:avLst/>
          </a:prstGeom>
        </p:spPr>
        <p:txBody>
          <a:bodyPr wrap="square">
            <a:spAutoFit/>
          </a:bodyPr>
          <a:lstStyle/>
          <a:p>
            <a:pPr marL="342900" indent="-342900">
              <a:spcAft>
                <a:spcPts val="600"/>
              </a:spcAft>
              <a:buClr>
                <a:srgbClr val="D2610C">
                  <a:lumMod val="60000"/>
                  <a:lumOff val="40000"/>
                </a:srgbClr>
              </a:buClr>
              <a:buFont typeface="Wingdings 2" pitchFamily="18" charset="2"/>
              <a:buChar char="è"/>
            </a:pP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An instigator by the name of Demetrius rallied the people against the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disciples because the gospel threatened their business – 23-28</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Two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of Paul’s traveling companions are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caught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29-32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800" b="1" dirty="0" smtClean="0">
                <a:solidFill>
                  <a:srgbClr val="FFFF00"/>
                </a:solidFill>
                <a:effectLst>
                  <a:outerShdw blurRad="60007" dist="310007" dir="7680000" sy="30000" kx="1300200" algn="ctr" rotWithShape="0">
                    <a:prstClr val="black">
                      <a:alpha val="32000"/>
                    </a:prstClr>
                  </a:outerShdw>
                </a:effectLst>
                <a:latin typeface="Calibri" pitchFamily="34" charset="0"/>
                <a:cs typeface="Calibri" pitchFamily="34" charset="0"/>
              </a:rPr>
              <a:t>GAIUS</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(20:4</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1 Cor. 1:14; Rom. 16:23) and </a:t>
            </a:r>
            <a:r>
              <a:rPr lang="en-US" sz="2800" b="1" dirty="0">
                <a:solidFill>
                  <a:srgbClr val="FFFF00"/>
                </a:solidFill>
                <a:effectLst>
                  <a:outerShdw blurRad="60007" dist="310007" dir="7680000" sy="30000" kx="1300200" algn="ctr" rotWithShape="0">
                    <a:prstClr val="black">
                      <a:alpha val="32000"/>
                    </a:prstClr>
                  </a:outerShdw>
                </a:effectLst>
                <a:latin typeface="Calibri" pitchFamily="34" charset="0"/>
                <a:cs typeface="Calibri" pitchFamily="34" charset="0"/>
              </a:rPr>
              <a:t>ARISTARCHUS</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(20:4</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27; Col 4:10; Phil 2:4</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7" name="Snip Single Corner Rectangle 6"/>
          <p:cNvSpPr/>
          <p:nvPr/>
        </p:nvSpPr>
        <p:spPr>
          <a:xfrm>
            <a:off x="0" y="1258669"/>
            <a:ext cx="8991600" cy="7225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The Riot In Ephesus - 23-41</a:t>
            </a: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50961"/>
            <a:ext cx="3429000" cy="456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367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209800"/>
            <a:ext cx="4800599"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24</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4953000" y="2305883"/>
            <a:ext cx="4038600" cy="4478149"/>
          </a:xfrm>
          <a:prstGeom prst="rect">
            <a:avLst/>
          </a:prstGeom>
        </p:spPr>
        <p:txBody>
          <a:bodyPr wrap="square">
            <a:spAutoFit/>
          </a:bodyPr>
          <a:lstStyle/>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Jews put forth one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Alexander,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but he is “shouted down</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For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two hours, the mob rules</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33-34</a:t>
            </a: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town clerk of Ephesus calms the situation, and dismissed the assembly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35-41</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7" name="Snip Single Corner Rectangle 6"/>
          <p:cNvSpPr/>
          <p:nvPr/>
        </p:nvSpPr>
        <p:spPr>
          <a:xfrm>
            <a:off x="0" y="1258669"/>
            <a:ext cx="8991600" cy="7225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The Riot In Ephesus - 23-41</a:t>
            </a:r>
          </a:p>
        </p:txBody>
      </p:sp>
    </p:spTree>
    <p:extLst>
      <p:ext uri="{BB962C8B-B14F-4D97-AF65-F5344CB8AC3E}">
        <p14:creationId xmlns:p14="http://schemas.microsoft.com/office/powerpoint/2010/main" val="9301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25</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4038600" y="2351306"/>
            <a:ext cx="4953000" cy="4278094"/>
          </a:xfrm>
          <a:prstGeom prst="rect">
            <a:avLst/>
          </a:prstGeom>
        </p:spPr>
        <p:txBody>
          <a:bodyPr wrap="square">
            <a:spAutoFit/>
          </a:bodyPr>
          <a:lstStyle/>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Paul’s first question and their answer – vs. 2</a:t>
            </a:r>
          </a:p>
          <a:p>
            <a:pPr marL="342900" indent="-342900">
              <a:spcAft>
                <a:spcPts val="1200"/>
              </a:spcAft>
              <a:buClr>
                <a:srgbClr val="D2610C">
                  <a:lumMod val="60000"/>
                  <a:lumOff val="40000"/>
                </a:srgbClr>
              </a:buClr>
              <a:buFont typeface="Wingdings 2" pitchFamily="18" charset="2"/>
              <a:buChar char="è"/>
            </a:pP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 knew that something was wrong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with their conversion since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they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knew nothing of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 Holy Spirit</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Mat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28:18-20</a:t>
            </a: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Paul’s second question and their response – </a:t>
            </a:r>
            <a:r>
              <a:rPr lang="en-US" sz="2800" b="1" dirty="0" err="1"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vs</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3</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2636"/>
            <a:ext cx="3657600" cy="4368663"/>
          </a:xfrm>
          <a:prstGeom prst="rect">
            <a:avLst/>
          </a:prstGeom>
          <a:noFill/>
          <a:ln>
            <a:noFill/>
          </a:ln>
          <a:effectLst>
            <a:outerShdw blurRad="152400" dist="152400"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nip Single Corner Rectangle 6"/>
          <p:cNvSpPr/>
          <p:nvPr/>
        </p:nvSpPr>
        <p:spPr>
          <a:xfrm>
            <a:off x="0" y="1258669"/>
            <a:ext cx="75438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Twelve Men Baptized Again – 1-7</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Tree>
    <p:extLst>
      <p:ext uri="{BB962C8B-B14F-4D97-AF65-F5344CB8AC3E}">
        <p14:creationId xmlns:p14="http://schemas.microsoft.com/office/powerpoint/2010/main" val="4000117"/>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26</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4191000" y="2076807"/>
            <a:ext cx="4800600" cy="4708981"/>
          </a:xfrm>
          <a:prstGeom prst="rect">
            <a:avLst/>
          </a:prstGeom>
        </p:spPr>
        <p:txBody>
          <a:bodyPr wrap="square">
            <a:spAutoFit/>
          </a:bodyPr>
          <a:lstStyle/>
          <a:p>
            <a:pPr marL="342900" indent="-342900">
              <a:spcAft>
                <a:spcPts val="1200"/>
              </a:spcAft>
              <a:buClr>
                <a:srgbClr val="D2610C">
                  <a:lumMod val="60000"/>
                  <a:lumOff val="40000"/>
                </a:srgbClr>
              </a:buClr>
              <a:buFont typeface="Wingdings 2" pitchFamily="18" charset="2"/>
              <a:buChar char="è"/>
            </a:pP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Paul’s second question and their response –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t>
            </a:r>
            <a:r>
              <a:rPr lang="en-US" sz="2800" b="1" dirty="0">
                <a:solidFill>
                  <a:srgbClr val="FFFF00"/>
                </a:solidFill>
                <a:effectLst>
                  <a:outerShdw blurRad="60007" dist="310007" dir="7680000" sy="30000" kx="1300200" algn="ctr" rotWithShape="0">
                    <a:prstClr val="black">
                      <a:alpha val="32000"/>
                    </a:prstClr>
                  </a:outerShdw>
                </a:effectLst>
                <a:latin typeface="Calibri" pitchFamily="34" charset="0"/>
                <a:cs typeface="Calibri" pitchFamily="34" charset="0"/>
              </a:rPr>
              <a:t>into what then were you baptized</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 . . “Into John’s baptism.”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800" b="1" dirty="0" err="1"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vs</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3</a:t>
            </a:r>
            <a:endPar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Notice what his question was and what it was not -</a:t>
            </a:r>
          </a:p>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Paul's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question implies that it is important what one "knows, understands, &amp; </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believes” </a:t>
            </a:r>
            <a:r>
              <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when baptized</a:t>
            </a: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2636"/>
            <a:ext cx="3657600" cy="4368663"/>
          </a:xfrm>
          <a:prstGeom prst="rect">
            <a:avLst/>
          </a:prstGeom>
          <a:noFill/>
          <a:ln>
            <a:noFill/>
          </a:ln>
          <a:effectLst>
            <a:outerShdw blurRad="152400" dist="152400"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nip Single Corner Rectangle 7"/>
          <p:cNvSpPr/>
          <p:nvPr/>
        </p:nvSpPr>
        <p:spPr>
          <a:xfrm>
            <a:off x="0" y="1258669"/>
            <a:ext cx="75438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Twelve Men Baptized Again – 1-7</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Tree>
    <p:extLst>
      <p:ext uri="{BB962C8B-B14F-4D97-AF65-F5344CB8AC3E}">
        <p14:creationId xmlns:p14="http://schemas.microsoft.com/office/powerpoint/2010/main" val="110277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27</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4191000" y="2076807"/>
            <a:ext cx="4800600" cy="4770537"/>
          </a:xfrm>
          <a:prstGeom prst="rect">
            <a:avLst/>
          </a:prstGeom>
        </p:spPr>
        <p:txBody>
          <a:bodyPr wrap="square">
            <a:spAutoFit/>
          </a:bodyPr>
          <a:lstStyle/>
          <a:p>
            <a:pPr marL="342900" indent="-342900">
              <a:spcAft>
                <a:spcPts val="12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They had been baptized – but their baptism was not effective – vs. 3,4</a:t>
            </a:r>
          </a:p>
          <a:p>
            <a:pPr marL="741363" lvl="1" indent="-457200">
              <a:spcAft>
                <a:spcPts val="600"/>
              </a:spcAft>
              <a:buClr>
                <a:srgbClr val="D2610C">
                  <a:lumMod val="60000"/>
                  <a:lumOff val="40000"/>
                </a:srgbClr>
              </a:buClr>
              <a:buFont typeface="Wingdings" pitchFamily="2" charset="2"/>
              <a:buChar char="v"/>
            </a:pPr>
            <a:r>
              <a:rPr lang="en-US" sz="25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Temporarily authorized by </a:t>
            </a:r>
            <a:r>
              <a:rPr lang="en-US" sz="25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God - Mt </a:t>
            </a:r>
            <a:r>
              <a:rPr lang="en-US" sz="25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21:25-27; Luke </a:t>
            </a:r>
            <a:r>
              <a:rPr lang="en-US" sz="25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7:30</a:t>
            </a:r>
            <a:endParaRPr lang="en-US" sz="25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741363" lvl="1" indent="-457200">
              <a:spcAft>
                <a:spcPts val="600"/>
              </a:spcAft>
              <a:buClr>
                <a:srgbClr val="D2610C">
                  <a:lumMod val="60000"/>
                  <a:lumOff val="40000"/>
                </a:srgbClr>
              </a:buClr>
              <a:buFont typeface="Wingdings" pitchFamily="2" charset="2"/>
              <a:buChar char="v"/>
            </a:pPr>
            <a:r>
              <a:rPr lang="en-US" sz="25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John’s baptism was “unto the remission of sins” – </a:t>
            </a:r>
            <a:r>
              <a:rPr lang="en-US" sz="25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Mark </a:t>
            </a:r>
            <a:r>
              <a:rPr lang="en-US" sz="25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1:4; </a:t>
            </a:r>
            <a:r>
              <a:rPr lang="en-US" sz="2500" b="1" dirty="0" err="1"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Lukek</a:t>
            </a:r>
            <a:r>
              <a:rPr lang="en-US" sz="25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 </a:t>
            </a:r>
            <a:r>
              <a:rPr lang="en-US" sz="25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3:3</a:t>
            </a:r>
          </a:p>
          <a:p>
            <a:pPr marL="741363" lvl="1" indent="-457200">
              <a:spcAft>
                <a:spcPts val="600"/>
              </a:spcAft>
              <a:buClr>
                <a:srgbClr val="D2610C">
                  <a:lumMod val="60000"/>
                  <a:lumOff val="40000"/>
                </a:srgbClr>
              </a:buClr>
              <a:buFont typeface="Wingdings" pitchFamily="2" charset="2"/>
              <a:buChar char="v"/>
            </a:pPr>
            <a:r>
              <a:rPr lang="en-US" sz="25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John’s </a:t>
            </a:r>
            <a:r>
              <a:rPr lang="en-US" sz="25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baptism was </a:t>
            </a:r>
            <a:r>
              <a:rPr lang="en-US" sz="25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pointing to </a:t>
            </a:r>
            <a:r>
              <a:rPr lang="en-US" sz="25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Christ </a:t>
            </a:r>
            <a:r>
              <a:rPr lang="en-US" sz="25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and His kingdom – Acts 19:4; Mat 3:1-12</a:t>
            </a:r>
            <a:endParaRPr lang="en-US" sz="25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2636"/>
            <a:ext cx="3657600" cy="4368663"/>
          </a:xfrm>
          <a:prstGeom prst="rect">
            <a:avLst/>
          </a:prstGeom>
          <a:noFill/>
          <a:ln>
            <a:noFill/>
          </a:ln>
          <a:effectLst>
            <a:outerShdw blurRad="152400" dist="152400"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nip Single Corner Rectangle 7"/>
          <p:cNvSpPr/>
          <p:nvPr/>
        </p:nvSpPr>
        <p:spPr>
          <a:xfrm>
            <a:off x="0" y="1258669"/>
            <a:ext cx="75438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Twelve Men Baptized Again – 1-7</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Tree>
    <p:extLst>
      <p:ext uri="{BB962C8B-B14F-4D97-AF65-F5344CB8AC3E}">
        <p14:creationId xmlns:p14="http://schemas.microsoft.com/office/powerpoint/2010/main" val="141356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28</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3886200" y="2076807"/>
            <a:ext cx="5257800" cy="4555093"/>
          </a:xfrm>
          <a:prstGeom prst="rect">
            <a:avLst/>
          </a:prstGeom>
        </p:spPr>
        <p:txBody>
          <a:bodyPr wrap="square">
            <a:spAutoFit/>
          </a:bodyPr>
          <a:lstStyle/>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They had not been baptized into the Lord Jesus – Rom. 6:3-6; Gal. 3:26,27</a:t>
            </a: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They had not been added to the Lord’s church – Acts 2:47; 1 Cor. 12:13</a:t>
            </a:r>
          </a:p>
          <a:p>
            <a:pPr marL="342900" indent="-342900">
              <a:spcAft>
                <a:spcPts val="600"/>
              </a:spcAft>
              <a:buClr>
                <a:srgbClr val="D2610C">
                  <a:lumMod val="60000"/>
                  <a:lumOff val="40000"/>
                </a:srgbClr>
              </a:buClr>
              <a:buFont typeface="Wingdings 2" pitchFamily="18" charset="2"/>
              <a:buChar char="è"/>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Even though they had been baptized – they were STILL needing their sins washed away and added to the church.</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2636"/>
            <a:ext cx="3657600" cy="4368663"/>
          </a:xfrm>
          <a:prstGeom prst="rect">
            <a:avLst/>
          </a:prstGeom>
          <a:noFill/>
          <a:ln>
            <a:noFill/>
          </a:ln>
          <a:effectLst>
            <a:outerShdw blurRad="152400" dist="152400"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nip Single Corner Rectangle 7"/>
          <p:cNvSpPr/>
          <p:nvPr/>
        </p:nvSpPr>
        <p:spPr>
          <a:xfrm>
            <a:off x="0" y="1258669"/>
            <a:ext cx="75438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Twelve Men Baptized Again – 1-7</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Tree>
    <p:extLst>
      <p:ext uri="{BB962C8B-B14F-4D97-AF65-F5344CB8AC3E}">
        <p14:creationId xmlns:p14="http://schemas.microsoft.com/office/powerpoint/2010/main" val="377657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29</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3886200" y="2076807"/>
            <a:ext cx="5257800" cy="4785926"/>
          </a:xfrm>
          <a:prstGeom prst="rect">
            <a:avLst/>
          </a:prstGeom>
        </p:spPr>
        <p:txBody>
          <a:bodyPr wrap="square">
            <a:spAutoFit/>
          </a:bodyPr>
          <a:lstStyle/>
          <a:p>
            <a:pPr marL="342900" indent="-342900">
              <a:spcAft>
                <a:spcPts val="600"/>
              </a:spcAft>
              <a:buClr>
                <a:srgbClr val="D2610C">
                  <a:lumMod val="60000"/>
                  <a:lumOff val="40000"/>
                </a:srgbClr>
              </a:buClr>
              <a:buFont typeface="Wingdings 2" pitchFamily="18" charset="2"/>
              <a:buChar char="è"/>
            </a:pPr>
            <a:r>
              <a:rPr lang="en-US" sz="2800" b="1" dirty="0" smtClean="0">
                <a:effectLst>
                  <a:outerShdw blurRad="60007" dist="310007" dir="7680000" sy="30000" kx="1300200" algn="ctr" rotWithShape="0">
                    <a:prstClr val="black">
                      <a:alpha val="32000"/>
                    </a:prstClr>
                  </a:outerShdw>
                </a:effectLst>
                <a:latin typeface="Calibri" pitchFamily="34" charset="0"/>
                <a:cs typeface="Calibri" pitchFamily="34" charset="0"/>
              </a:rPr>
              <a:t>Since the baptism of John was </a:t>
            </a:r>
            <a:r>
              <a:rPr lang="en-US" sz="2800" b="1" dirty="0" smtClean="0">
                <a:solidFill>
                  <a:srgbClr val="FFFF00"/>
                </a:solidFill>
                <a:effectLst>
                  <a:outerShdw blurRad="60007" dist="310007" dir="7680000" sy="30000" kx="1300200" algn="ctr" rotWithShape="0">
                    <a:prstClr val="black">
                      <a:alpha val="32000"/>
                    </a:prstClr>
                  </a:outerShdw>
                </a:effectLst>
                <a:latin typeface="Calibri" pitchFamily="34" charset="0"/>
                <a:cs typeface="Calibri" pitchFamily="34" charset="0"/>
              </a:rPr>
              <a:t>insufficient</a:t>
            </a:r>
            <a:r>
              <a:rPr lang="en-US" sz="2800" b="1" dirty="0" smtClean="0">
                <a:effectLst>
                  <a:outerShdw blurRad="60007" dist="310007" dir="7680000" sy="30000" kx="1300200" algn="ctr" rotWithShape="0">
                    <a:prstClr val="black">
                      <a:alpha val="32000"/>
                    </a:prstClr>
                  </a:outerShdw>
                </a:effectLst>
                <a:latin typeface="Calibri" pitchFamily="34" charset="0"/>
                <a:cs typeface="Calibri" pitchFamily="34" charset="0"/>
              </a:rPr>
              <a:t> to save – </a:t>
            </a:r>
            <a:r>
              <a:rPr lang="en-US" sz="2800" b="1" dirty="0" smtClean="0">
                <a:solidFill>
                  <a:srgbClr val="FFFF00"/>
                </a:solidFill>
                <a:effectLst>
                  <a:outerShdw blurRad="60007" dist="310007" dir="7680000" sy="30000" kx="1300200" algn="ctr" rotWithShape="0">
                    <a:prstClr val="black">
                      <a:alpha val="32000"/>
                    </a:prstClr>
                  </a:outerShdw>
                </a:effectLst>
                <a:latin typeface="Calibri" pitchFamily="34" charset="0"/>
                <a:cs typeface="Calibri" pitchFamily="34" charset="0"/>
              </a:rPr>
              <a:t>How can denominational baptism save</a:t>
            </a:r>
            <a:r>
              <a:rPr lang="en-US" sz="2800" b="1" dirty="0" smtClean="0">
                <a:effectLst>
                  <a:outerShdw blurRad="60007" dist="310007" dir="7680000" sy="30000" kx="1300200" algn="ctr" rotWithShape="0">
                    <a:prstClr val="black">
                      <a:alpha val="32000"/>
                    </a:prstClr>
                  </a:outerShdw>
                </a:effectLst>
                <a:latin typeface="Calibri" pitchFamily="34" charset="0"/>
                <a:cs typeface="Calibri" pitchFamily="34" charset="0"/>
              </a:rPr>
              <a:t>?</a:t>
            </a:r>
            <a:endParaRPr lang="en-US" sz="3200" b="1" dirty="0" smtClean="0">
              <a:effectLst>
                <a:outerShdw blurRad="60007" dist="310007" dir="7680000" sy="30000" kx="1300200" algn="ctr" rotWithShape="0">
                  <a:prstClr val="black">
                    <a:alpha val="32000"/>
                  </a:prstClr>
                </a:outerShdw>
              </a:effectLst>
              <a:latin typeface="Calibri" pitchFamily="34" charset="0"/>
              <a:cs typeface="Calibri" pitchFamily="34" charset="0"/>
            </a:endParaRPr>
          </a:p>
          <a:p>
            <a:pPr marL="914400" lvl="1" indent="-457200">
              <a:spcAft>
                <a:spcPts val="600"/>
              </a:spcAft>
              <a:buClr>
                <a:srgbClr val="D2610C">
                  <a:lumMod val="60000"/>
                  <a:lumOff val="40000"/>
                </a:srgbClr>
              </a:buClr>
              <a:buFont typeface="Wingdings" pitchFamily="2" charset="2"/>
              <a:buChar char="v"/>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Not for Remission of sins; </a:t>
            </a:r>
          </a:p>
          <a:p>
            <a:pPr marL="914400" lvl="1" indent="-457200">
              <a:spcAft>
                <a:spcPts val="600"/>
              </a:spcAft>
              <a:buClr>
                <a:srgbClr val="D2610C">
                  <a:lumMod val="60000"/>
                  <a:lumOff val="40000"/>
                </a:srgbClr>
              </a:buClr>
              <a:buFont typeface="Wingdings" pitchFamily="2" charset="2"/>
              <a:buChar char="v"/>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Not unto salvation; </a:t>
            </a:r>
          </a:p>
          <a:p>
            <a:pPr marL="914400" lvl="1" indent="-457200">
              <a:spcAft>
                <a:spcPts val="600"/>
              </a:spcAft>
              <a:buClr>
                <a:srgbClr val="D2610C">
                  <a:lumMod val="60000"/>
                  <a:lumOff val="40000"/>
                </a:srgbClr>
              </a:buClr>
              <a:buFont typeface="Wingdings" pitchFamily="2" charset="2"/>
              <a:buChar char="v"/>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Not into Christ; </a:t>
            </a:r>
          </a:p>
          <a:p>
            <a:pPr marL="914400" lvl="1" indent="-457200">
              <a:spcAft>
                <a:spcPts val="600"/>
              </a:spcAft>
              <a:buClr>
                <a:srgbClr val="D2610C">
                  <a:lumMod val="60000"/>
                  <a:lumOff val="40000"/>
                </a:srgbClr>
              </a:buClr>
              <a:buFont typeface="Wingdings" pitchFamily="2" charset="2"/>
              <a:buChar char="v"/>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Often Not immersion; </a:t>
            </a:r>
          </a:p>
          <a:p>
            <a:pPr marL="914400" lvl="1" indent="-457200">
              <a:spcAft>
                <a:spcPts val="600"/>
              </a:spcAft>
              <a:buClr>
                <a:srgbClr val="D2610C">
                  <a:lumMod val="60000"/>
                  <a:lumOff val="40000"/>
                </a:srgbClr>
              </a:buClr>
              <a:buFont typeface="Wingdings" pitchFamily="2" charset="2"/>
              <a:buChar char="v"/>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False doctrine regarding the church, kingdom, salvation, godhead, etc.</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2636"/>
            <a:ext cx="3657600" cy="4368663"/>
          </a:xfrm>
          <a:prstGeom prst="rect">
            <a:avLst/>
          </a:prstGeom>
          <a:noFill/>
          <a:ln>
            <a:noFill/>
          </a:ln>
          <a:effectLst>
            <a:outerShdw blurRad="152400" dist="152400"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nip Single Corner Rectangle 7"/>
          <p:cNvSpPr/>
          <p:nvPr/>
        </p:nvSpPr>
        <p:spPr>
          <a:xfrm>
            <a:off x="0" y="1258669"/>
            <a:ext cx="75438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Twelve Men Baptized Again – 1-7</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Tree>
    <p:extLst>
      <p:ext uri="{BB962C8B-B14F-4D97-AF65-F5344CB8AC3E}">
        <p14:creationId xmlns:p14="http://schemas.microsoft.com/office/powerpoint/2010/main" val="303674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05580"/>
            <a:ext cx="4339842" cy="646331"/>
          </a:xfrm>
          <a:prstGeom prst="rect">
            <a:avLst/>
          </a:prstGeom>
          <a:noFill/>
        </p:spPr>
        <p:txBody>
          <a:bodyPr wrap="none" rtlCol="0">
            <a:spAutoFit/>
          </a:bodyPr>
          <a:lstStyle/>
          <a:p>
            <a:r>
              <a:rPr lang="en-US" sz="3600" dirty="0">
                <a:solidFill>
                  <a:prstClr val="white"/>
                </a:solidFill>
                <a:latin typeface="BinnerD" pitchFamily="34" charset="0"/>
              </a:rPr>
              <a:t>Convert; Converted</a:t>
            </a:r>
          </a:p>
        </p:txBody>
      </p:sp>
      <p:sp>
        <p:nvSpPr>
          <p:cNvPr id="3" name="Rectangle 2"/>
          <p:cNvSpPr/>
          <p:nvPr/>
        </p:nvSpPr>
        <p:spPr>
          <a:xfrm>
            <a:off x="3657600" y="2278082"/>
            <a:ext cx="5181600" cy="4401205"/>
          </a:xfrm>
          <a:prstGeom prst="rect">
            <a:avLst/>
          </a:prstGeom>
        </p:spPr>
        <p:txBody>
          <a:bodyPr wrap="square">
            <a:spAutoFit/>
          </a:bodyPr>
          <a:lstStyle/>
          <a:p>
            <a:pPr algn="ctr"/>
            <a:r>
              <a:rPr lang="en-US" sz="2800" b="1" dirty="0">
                <a:solidFill>
                  <a:prstClr val="white"/>
                </a:solidFill>
                <a:effectLst>
                  <a:glow rad="101600">
                    <a:prstClr val="black">
                      <a:alpha val="60000"/>
                    </a:prstClr>
                  </a:glow>
                </a:effectLst>
              </a:rPr>
              <a:t>Matthew 18:3-4 (NKJV) </a:t>
            </a:r>
            <a:r>
              <a:rPr lang="en-US" sz="2800" dirty="0">
                <a:solidFill>
                  <a:prstClr val="white"/>
                </a:solidFill>
                <a:effectLst>
                  <a:glow rad="101600">
                    <a:prstClr val="black">
                      <a:alpha val="60000"/>
                    </a:prstClr>
                  </a:glow>
                </a:effectLst>
              </a:rPr>
              <a:t/>
            </a:r>
            <a:br>
              <a:rPr lang="en-US" sz="2800" dirty="0">
                <a:solidFill>
                  <a:prstClr val="white"/>
                </a:solidFill>
                <a:effectLst>
                  <a:glow rad="101600">
                    <a:prstClr val="black">
                      <a:alpha val="60000"/>
                    </a:prstClr>
                  </a:glow>
                </a:effectLst>
              </a:rPr>
            </a:br>
            <a:r>
              <a:rPr lang="en-US" sz="2800" baseline="30000" dirty="0">
                <a:solidFill>
                  <a:prstClr val="white"/>
                </a:solidFill>
                <a:effectLst>
                  <a:glow rad="101600">
                    <a:prstClr val="black">
                      <a:alpha val="60000"/>
                    </a:prstClr>
                  </a:glow>
                </a:effectLst>
              </a:rPr>
              <a:t>3 </a:t>
            </a:r>
            <a:r>
              <a:rPr lang="en-US" sz="2800" dirty="0">
                <a:solidFill>
                  <a:prstClr val="white"/>
                </a:solidFill>
                <a:effectLst>
                  <a:glow rad="101600">
                    <a:prstClr val="black">
                      <a:alpha val="60000"/>
                    </a:prstClr>
                  </a:glow>
                </a:effectLst>
              </a:rPr>
              <a:t>and said, "Assuredly, I say to you, unless you are </a:t>
            </a:r>
            <a:r>
              <a:rPr lang="en-US" sz="2800" dirty="0">
                <a:solidFill>
                  <a:srgbClr val="FFFF00"/>
                </a:solidFill>
                <a:effectLst>
                  <a:glow rad="101600">
                    <a:prstClr val="black">
                      <a:alpha val="60000"/>
                    </a:prstClr>
                  </a:glow>
                </a:effectLst>
              </a:rPr>
              <a:t>converted</a:t>
            </a:r>
            <a:r>
              <a:rPr lang="en-US" sz="2800" dirty="0">
                <a:solidFill>
                  <a:prstClr val="white"/>
                </a:solidFill>
                <a:effectLst>
                  <a:glow rad="101600">
                    <a:prstClr val="black">
                      <a:alpha val="60000"/>
                    </a:prstClr>
                  </a:glow>
                </a:effectLst>
              </a:rPr>
              <a:t> and become as little children, you will by no means enter the kingdom of heaven. </a:t>
            </a:r>
            <a:br>
              <a:rPr lang="en-US" sz="2800" dirty="0">
                <a:solidFill>
                  <a:prstClr val="white"/>
                </a:solidFill>
                <a:effectLst>
                  <a:glow rad="101600">
                    <a:prstClr val="black">
                      <a:alpha val="60000"/>
                    </a:prstClr>
                  </a:glow>
                </a:effectLst>
              </a:rPr>
            </a:br>
            <a:r>
              <a:rPr lang="en-US" sz="2800" baseline="30000" dirty="0">
                <a:solidFill>
                  <a:prstClr val="white"/>
                </a:solidFill>
                <a:effectLst>
                  <a:glow rad="101600">
                    <a:prstClr val="black">
                      <a:alpha val="60000"/>
                    </a:prstClr>
                  </a:glow>
                </a:effectLst>
              </a:rPr>
              <a:t>4 </a:t>
            </a:r>
            <a:r>
              <a:rPr lang="en-US" sz="2800" dirty="0">
                <a:solidFill>
                  <a:prstClr val="white"/>
                </a:solidFill>
                <a:effectLst>
                  <a:glow rad="101600">
                    <a:prstClr val="black">
                      <a:alpha val="60000"/>
                    </a:prstClr>
                  </a:glow>
                </a:effectLst>
              </a:rPr>
              <a:t>Therefore </a:t>
            </a:r>
            <a:r>
              <a:rPr lang="en-US" sz="2800" dirty="0">
                <a:solidFill>
                  <a:srgbClr val="FFFF00"/>
                </a:solidFill>
                <a:effectLst>
                  <a:glow rad="101600">
                    <a:prstClr val="black">
                      <a:alpha val="60000"/>
                    </a:prstClr>
                  </a:glow>
                </a:effectLst>
              </a:rPr>
              <a:t>whoever humbles himself</a:t>
            </a:r>
            <a:r>
              <a:rPr lang="en-US" sz="2800" dirty="0">
                <a:solidFill>
                  <a:prstClr val="white"/>
                </a:solidFill>
                <a:effectLst>
                  <a:glow rad="101600">
                    <a:prstClr val="black">
                      <a:alpha val="60000"/>
                    </a:prstClr>
                  </a:glow>
                </a:effectLst>
              </a:rPr>
              <a:t> as this little child is the greatest in the kingdom of heaven.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14" y="2438400"/>
            <a:ext cx="3018786" cy="32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ContrastingRightFacing" fov="6000000">
              <a:rot lat="485423" lon="20781058" rev="202615"/>
            </a:camera>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7E4624B1-C7B4-4A8A-8E6E-B45790D7EEB2}" type="slidenum">
              <a:rPr lang="en-US" smtClean="0">
                <a:solidFill>
                  <a:prstClr val="white"/>
                </a:solidFill>
              </a:rPr>
              <a:pPr/>
              <a:t>3</a:t>
            </a:fld>
            <a:endParaRPr lang="en-US">
              <a:solidFill>
                <a:prstClr val="white"/>
              </a:solidFill>
            </a:endParaRPr>
          </a:p>
        </p:txBody>
      </p:sp>
      <p:grpSp>
        <p:nvGrpSpPr>
          <p:cNvPr id="11" name="Group 10"/>
          <p:cNvGrpSpPr/>
          <p:nvPr/>
        </p:nvGrpSpPr>
        <p:grpSpPr>
          <a:xfrm>
            <a:off x="7924800" y="228600"/>
            <a:ext cx="1230745" cy="457200"/>
            <a:chOff x="7924800" y="228600"/>
            <a:chExt cx="1230745" cy="457200"/>
          </a:xfrm>
        </p:grpSpPr>
        <p:sp>
          <p:nvSpPr>
            <p:cNvPr id="12" name="Pentagon 11"/>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3" name="Chevron 12"/>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4" name="Chevron 13"/>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6" name="Group 15"/>
          <p:cNvGrpSpPr/>
          <p:nvPr/>
        </p:nvGrpSpPr>
        <p:grpSpPr>
          <a:xfrm rot="10800000">
            <a:off x="0" y="6172200"/>
            <a:ext cx="1230745" cy="457200"/>
            <a:chOff x="7924800" y="228600"/>
            <a:chExt cx="1230745" cy="457200"/>
          </a:xfrm>
        </p:grpSpPr>
        <p:sp>
          <p:nvSpPr>
            <p:cNvPr id="17" name="Pentagon 16"/>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8" name="Chevron 17"/>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9" name="Chevron 18"/>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20" name="Chevron 19"/>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22" name="Rectangle 21"/>
          <p:cNvSpPr/>
          <p:nvPr/>
        </p:nvSpPr>
        <p:spPr>
          <a:xfrm>
            <a:off x="0" y="12192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4" name="Rectangle 2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25" name="Rectangle 2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Corinth -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18:1-18</a:t>
            </a:r>
          </a:p>
        </p:txBody>
      </p:sp>
    </p:spTree>
    <p:extLst>
      <p:ext uri="{BB962C8B-B14F-4D97-AF65-F5344CB8AC3E}">
        <p14:creationId xmlns:p14="http://schemas.microsoft.com/office/powerpoint/2010/main" val="331132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30</a:t>
            </a:fld>
            <a:endParaRPr lang="en-US">
              <a:solidFill>
                <a:prstClr val="white"/>
              </a:solidFill>
            </a:endParaRPr>
          </a:p>
        </p:txBody>
      </p:sp>
      <p:sp>
        <p:nvSpPr>
          <p:cNvPr id="4" name="Rectangle 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5" name="Rectangle 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11" name="Rectangle 10"/>
          <p:cNvSpPr/>
          <p:nvPr/>
        </p:nvSpPr>
        <p:spPr>
          <a:xfrm>
            <a:off x="3886200" y="2076807"/>
            <a:ext cx="5257800" cy="4555093"/>
          </a:xfrm>
          <a:prstGeom prst="rect">
            <a:avLst/>
          </a:prstGeom>
        </p:spPr>
        <p:txBody>
          <a:bodyPr wrap="square">
            <a:spAutoFit/>
          </a:bodyPr>
          <a:lstStyle/>
          <a:p>
            <a:pPr marL="342900" indent="-342900">
              <a:spcAft>
                <a:spcPts val="600"/>
              </a:spcAft>
              <a:buClr>
                <a:srgbClr val="D2610C">
                  <a:lumMod val="60000"/>
                  <a:lumOff val="40000"/>
                </a:srgbClr>
              </a:buClr>
              <a:buFont typeface="Wingdings 2" pitchFamily="18" charset="2"/>
              <a:buChar char="è"/>
            </a:pPr>
            <a:r>
              <a:rPr lang="en-US" sz="2800" b="1" dirty="0" smtClean="0">
                <a:effectLst>
                  <a:outerShdw blurRad="60007" dist="310007" dir="7680000" sy="30000" kx="1300200" algn="ctr" rotWithShape="0">
                    <a:prstClr val="black">
                      <a:alpha val="32000"/>
                    </a:prstClr>
                  </a:outerShdw>
                </a:effectLst>
                <a:latin typeface="Calibri" pitchFamily="34" charset="0"/>
                <a:cs typeface="Calibri" pitchFamily="34" charset="0"/>
              </a:rPr>
              <a:t>They were baptized AGAIN in the name of the Lord Jesus . . .</a:t>
            </a:r>
            <a:endParaRPr lang="en-US" sz="3200" b="1" dirty="0" smtClean="0">
              <a:effectLst>
                <a:outerShdw blurRad="60007" dist="310007" dir="7680000" sy="30000" kx="1300200" algn="ctr" rotWithShape="0">
                  <a:prstClr val="black">
                    <a:alpha val="32000"/>
                  </a:prstClr>
                </a:outerShdw>
              </a:effectLst>
              <a:latin typeface="Calibri" pitchFamily="34" charset="0"/>
              <a:cs typeface="Calibri" pitchFamily="34" charset="0"/>
            </a:endParaRPr>
          </a:p>
          <a:p>
            <a:pPr marL="914400" lvl="1" indent="-457200">
              <a:spcAft>
                <a:spcPts val="600"/>
              </a:spcAft>
              <a:buClr>
                <a:srgbClr val="D2610C">
                  <a:lumMod val="60000"/>
                  <a:lumOff val="40000"/>
                </a:srgbClr>
              </a:buClr>
              <a:buFont typeface="Wingdings" pitchFamily="2" charset="2"/>
              <a:buChar char="v"/>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By His authority – the baptism taught by Jesus and commanded by His apostles – Mat 28:19;  Mark 16:16; Acts 2:38; 8:12; 10:47,48</a:t>
            </a:r>
            <a:endParaRPr lang="en-US" sz="2800" b="1" dirty="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914400" lvl="1" indent="-457200">
              <a:spcAft>
                <a:spcPts val="600"/>
              </a:spcAft>
              <a:buClr>
                <a:srgbClr val="D2610C">
                  <a:lumMod val="60000"/>
                  <a:lumOff val="40000"/>
                </a:srgbClr>
              </a:buClr>
              <a:buFont typeface="Wingdings" pitchFamily="2" charset="2"/>
              <a:buChar char="v"/>
            </a:pPr>
            <a:r>
              <a:rPr lang="en-US" sz="2800" b="1" dirty="0" smtClean="0">
                <a:solidFill>
                  <a:prstClr val="white"/>
                </a:solidFill>
                <a:effectLst>
                  <a:outerShdw blurRad="60007" dist="310007" dir="7680000" sy="30000" kx="1300200" algn="ctr" rotWithShape="0">
                    <a:prstClr val="black">
                      <a:alpha val="32000"/>
                    </a:prstClr>
                  </a:outerShdw>
                </a:effectLst>
                <a:latin typeface="Calibri" pitchFamily="34" charset="0"/>
                <a:cs typeface="Calibri" pitchFamily="34" charset="0"/>
              </a:rPr>
              <a:t>Only one effective baptism – Acts 19:5; Eph. 4:5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2636"/>
            <a:ext cx="3657600" cy="4368663"/>
          </a:xfrm>
          <a:prstGeom prst="rect">
            <a:avLst/>
          </a:prstGeom>
          <a:noFill/>
          <a:ln>
            <a:noFill/>
          </a:ln>
          <a:effectLst>
            <a:outerShdw blurRad="152400" dist="152400"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nip Single Corner Rectangle 7"/>
          <p:cNvSpPr/>
          <p:nvPr/>
        </p:nvSpPr>
        <p:spPr>
          <a:xfrm>
            <a:off x="0" y="1258669"/>
            <a:ext cx="75438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Twelve Men Baptized Again – 1-7</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Tree>
    <p:extLst>
      <p:ext uri="{BB962C8B-B14F-4D97-AF65-F5344CB8AC3E}">
        <p14:creationId xmlns:p14="http://schemas.microsoft.com/office/powerpoint/2010/main" val="174937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4624B1-C7B4-4A8A-8E6E-B45790D7EEB2}" type="slidenum">
              <a:rPr lang="en-US" smtClean="0">
                <a:solidFill>
                  <a:prstClr val="white"/>
                </a:solidFill>
              </a:rPr>
              <a:pPr/>
              <a:t>31</a:t>
            </a:fld>
            <a:endParaRPr lang="en-US">
              <a:solidFill>
                <a:prstClr val="white"/>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758404002"/>
              </p:ext>
            </p:extLst>
          </p:nvPr>
        </p:nvGraphicFramePr>
        <p:xfrm>
          <a:off x="152400" y="1747836"/>
          <a:ext cx="3124200" cy="4805364"/>
        </p:xfrm>
        <a:graphic>
          <a:graphicData uri="http://schemas.openxmlformats.org/drawingml/2006/table">
            <a:tbl>
              <a:tblPr>
                <a:tableStyleId>{775DCB02-9BB8-47FD-8907-85C794F793BA}</a:tableStyleId>
              </a:tblPr>
              <a:tblGrid>
                <a:gridCol w="3124200"/>
              </a:tblGrid>
              <a:tr h="465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smtClean="0">
                          <a:ln>
                            <a:noFill/>
                          </a:ln>
                          <a:solidFill>
                            <a:srgbClr val="FFFF00"/>
                          </a:solidFill>
                          <a:effectLst>
                            <a:outerShdw blurRad="50800" dist="38100" dir="2700000" algn="tl" rotWithShape="0">
                              <a:prstClr val="black">
                                <a:alpha val="40000"/>
                              </a:prstClr>
                            </a:outerShdw>
                          </a:effectLst>
                          <a:latin typeface="Constantia" pitchFamily="18" charset="0"/>
                        </a:rPr>
                        <a:t>Examples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lumMod val="50000"/>
                      </a:schemeClr>
                    </a:solidFill>
                  </a:tcPr>
                </a:tc>
              </a:tr>
              <a:tr h="525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Pentecost – 2:14-41</a:t>
                      </a:r>
                      <a:endParaRPr kumimoji="0" lang="en-US" sz="2300" b="1" i="0" u="none" strike="noStrike" cap="none" normalizeH="0" baseline="0" dirty="0" smtClean="0">
                        <a:ln>
                          <a:noFill/>
                        </a:ln>
                        <a:solidFill>
                          <a:schemeClr val="bg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Samaria – 8:5-13</a:t>
                      </a:r>
                      <a:endParaRPr kumimoji="0" lang="en-US" sz="2300" b="1" i="0" u="none" strike="noStrike" cap="none" normalizeH="0" baseline="0" dirty="0" smtClean="0">
                        <a:ln>
                          <a:noFill/>
                        </a:ln>
                        <a:solidFill>
                          <a:schemeClr val="bg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Eunuch – 8:35-39</a:t>
                      </a:r>
                      <a:endParaRPr kumimoji="0" lang="en-US" sz="2300" b="1" i="0" u="none" strike="noStrike" cap="none" normalizeH="0" baseline="0" dirty="0" smtClean="0">
                        <a:ln>
                          <a:noFill/>
                        </a:ln>
                        <a:solidFill>
                          <a:schemeClr val="bg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Saul – 9,22,26</a:t>
                      </a:r>
                      <a:endParaRPr kumimoji="0" lang="en-US" sz="2300" b="1" i="0" u="none" strike="noStrike" cap="none" normalizeH="0" baseline="0" dirty="0" smtClean="0">
                        <a:ln>
                          <a:noFill/>
                        </a:ln>
                        <a:solidFill>
                          <a:schemeClr val="bg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534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Cornelius - 10:34-48</a:t>
                      </a:r>
                      <a:endParaRPr kumimoji="0" lang="en-US" sz="2300" b="1" i="0" u="none" strike="noStrike" cap="none" normalizeH="0" baseline="0" dirty="0" smtClean="0">
                        <a:ln>
                          <a:noFill/>
                        </a:ln>
                        <a:solidFill>
                          <a:schemeClr val="bg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Lydia – 16:13-15</a:t>
                      </a:r>
                      <a:endParaRPr kumimoji="0" lang="en-US" sz="2300" b="1" i="0" u="none" strike="noStrike" cap="none" normalizeH="0" baseline="0" dirty="0" smtClean="0">
                        <a:ln>
                          <a:noFill/>
                        </a:ln>
                        <a:solidFill>
                          <a:schemeClr val="bg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Jailor – 16:30-34</a:t>
                      </a:r>
                      <a:endParaRPr kumimoji="0" lang="en-US" sz="2300" b="1" i="0" u="none" strike="noStrike" cap="none" normalizeH="0" baseline="0" dirty="0" smtClean="0">
                        <a:ln>
                          <a:noFill/>
                        </a:ln>
                        <a:solidFill>
                          <a:schemeClr val="bg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460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Corinthians - 18:8</a:t>
                      </a:r>
                      <a:endParaRPr kumimoji="0" lang="en-US" sz="2300" b="1" i="0" u="none" strike="noStrike" cap="none" normalizeH="0" baseline="0" dirty="0" smtClean="0">
                        <a:ln>
                          <a:noFill/>
                        </a:ln>
                        <a:solidFill>
                          <a:schemeClr val="bg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Ephesians - 19:3-5 </a:t>
                      </a:r>
                      <a:endParaRPr kumimoji="0" lang="en-US" sz="2300" b="1" i="0" u="none" strike="noStrike" cap="none" normalizeH="0" baseline="0" dirty="0" smtClean="0">
                        <a:ln>
                          <a:noFill/>
                        </a:ln>
                        <a:solidFill>
                          <a:schemeClr val="bg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23620005"/>
              </p:ext>
            </p:extLst>
          </p:nvPr>
        </p:nvGraphicFramePr>
        <p:xfrm>
          <a:off x="3276600" y="1747836"/>
          <a:ext cx="1295400" cy="4805364"/>
        </p:xfrm>
        <a:graphic>
          <a:graphicData uri="http://schemas.openxmlformats.org/drawingml/2006/table">
            <a:tbl>
              <a:tblPr>
                <a:tableStyleId>{775DCB02-9BB8-47FD-8907-85C794F793BA}</a:tableStyleId>
              </a:tblPr>
              <a:tblGrid>
                <a:gridCol w="1295400"/>
              </a:tblGrid>
              <a:tr h="465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u="none" strike="noStrike" cap="none" normalizeH="0" baseline="0" dirty="0" smtClean="0">
                          <a:ln>
                            <a:noFill/>
                          </a:ln>
                          <a:solidFill>
                            <a:srgbClr val="FFFF00"/>
                          </a:solidFill>
                          <a:effectLst>
                            <a:outerShdw blurRad="50800" dist="38100" dir="2700000" algn="tl" rotWithShape="0">
                              <a:prstClr val="black">
                                <a:alpha val="40000"/>
                              </a:prstClr>
                            </a:outerShdw>
                          </a:effectLst>
                          <a:latin typeface="Constantia" pitchFamily="18" charset="0"/>
                        </a:rPr>
                        <a:t>Believed</a:t>
                      </a:r>
                      <a:endParaRPr kumimoji="0" lang="en-US" sz="2300" b="0" i="0" u="none" strike="noStrike" cap="none" normalizeH="0" baseline="0" dirty="0" smtClean="0">
                        <a:ln>
                          <a:noFill/>
                        </a:ln>
                        <a:solidFill>
                          <a:srgbClr val="FFFF00"/>
                        </a:solidFill>
                        <a:effectLst>
                          <a:outerShdw blurRad="50800" dist="38100" dir="2700000" algn="tl" rotWithShape="0">
                            <a:prstClr val="black">
                              <a:alpha val="40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lumMod val="50000"/>
                      </a:schemeClr>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b="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12</a:t>
                      </a:r>
                      <a:endParaRPr kumimoji="0" lang="en-US" sz="2300" b="0" i="0" u="none" strike="noStrike" cap="none" normalizeH="0" baseline="0" dirty="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b="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36,37</a:t>
                      </a:r>
                      <a:endParaRPr kumimoji="0" lang="en-US" sz="2300" b="0" i="0" u="none" strike="noStrike" cap="none" normalizeH="0" baseline="0" dirty="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534988">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b="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43</a:t>
                      </a:r>
                      <a:endParaRPr kumimoji="0" lang="en-US" sz="2300" b="0" i="0" u="none" strike="noStrike" cap="none" normalizeH="0" baseline="0" dirty="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14</a:t>
                      </a:r>
                      <a:endParaRPr kumimoji="0" lang="en-US" sz="2300" b="1" i="0" u="none" strike="noStrike" cap="none" normalizeH="0" baseline="0" dirty="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smtClean="0">
                          <a:ln>
                            <a:noFill/>
                          </a:ln>
                          <a:effectLst>
                            <a:outerShdw blurRad="60007" dist="310007" dir="7680000" sy="30000" kx="1300200" algn="ctr" rotWithShape="0">
                              <a:prstClr val="black">
                                <a:alpha val="32000"/>
                              </a:prstClr>
                            </a:outerShdw>
                          </a:effectLst>
                          <a:latin typeface="Constantia" pitchFamily="18" charset="0"/>
                        </a:rPr>
                        <a:t>31</a:t>
                      </a:r>
                      <a:endParaRPr kumimoji="0" lang="en-US" sz="2300" b="1" i="0" u="none" strike="noStrike" cap="none" normalizeH="0" baseline="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60375">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smtClean="0">
                          <a:ln>
                            <a:noFill/>
                          </a:ln>
                          <a:effectLst>
                            <a:outerShdw blurRad="60007" dist="310007" dir="7680000" sy="30000" kx="1300200" algn="ctr" rotWithShape="0">
                              <a:prstClr val="black">
                                <a:alpha val="32000"/>
                              </a:prstClr>
                            </a:outerShdw>
                          </a:effectLst>
                          <a:latin typeface="Constantia" pitchFamily="18" charset="0"/>
                        </a:rPr>
                        <a:t>8</a:t>
                      </a:r>
                      <a:endParaRPr kumimoji="0" lang="en-US" sz="2300" b="1" i="0" u="none" strike="noStrike" cap="none" normalizeH="0" baseline="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5334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221297528"/>
              </p:ext>
            </p:extLst>
          </p:nvPr>
        </p:nvGraphicFramePr>
        <p:xfrm>
          <a:off x="4572000" y="1747836"/>
          <a:ext cx="1447800" cy="4805364"/>
        </p:xfrm>
        <a:graphic>
          <a:graphicData uri="http://schemas.openxmlformats.org/drawingml/2006/table">
            <a:tbl>
              <a:tblPr>
                <a:tableStyleId>{775DCB02-9BB8-47FD-8907-85C794F793BA}</a:tableStyleId>
              </a:tblPr>
              <a:tblGrid>
                <a:gridCol w="1447800"/>
              </a:tblGrid>
              <a:tr h="465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u="none" strike="noStrike" cap="none" normalizeH="0" baseline="0" dirty="0" smtClean="0">
                          <a:ln>
                            <a:noFill/>
                          </a:ln>
                          <a:solidFill>
                            <a:srgbClr val="FFFF00"/>
                          </a:solidFill>
                          <a:effectLst>
                            <a:outerShdw blurRad="50800" dist="38100" dir="2700000" algn="tl" rotWithShape="0">
                              <a:prstClr val="black">
                                <a:alpha val="40000"/>
                              </a:prstClr>
                            </a:outerShdw>
                          </a:effectLst>
                          <a:latin typeface="Constantia" pitchFamily="18" charset="0"/>
                        </a:rPr>
                        <a:t>Repented</a:t>
                      </a:r>
                      <a:endParaRPr kumimoji="0" lang="en-US" sz="2300" b="0" i="0" u="none" strike="noStrike" cap="none" normalizeH="0" baseline="0" dirty="0" smtClean="0">
                        <a:ln>
                          <a:noFill/>
                        </a:ln>
                        <a:solidFill>
                          <a:srgbClr val="FFFF00"/>
                        </a:solidFill>
                        <a:effectLst>
                          <a:outerShdw blurRad="50800" dist="38100" dir="2700000" algn="tl" rotWithShape="0">
                            <a:prstClr val="black">
                              <a:alpha val="40000"/>
                            </a:prstClr>
                          </a:outerShdw>
                        </a:effectLst>
                        <a:latin typeface="Constantia"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lumMod val="50000"/>
                      </a:schemeClr>
                    </a:solidFill>
                  </a:tcPr>
                </a:tc>
              </a:tr>
              <a:tr h="525463">
                <a:tc>
                  <a:txBody>
                    <a:bodyPr/>
                    <a:lstStyle/>
                    <a:p>
                      <a:pPr marL="0" marR="0" lvl="0" indent="0" algn="ctr" defTabSz="914400" rtl="0" eaLnBrk="1" fontAlgn="base" latinLnBrk="0" hangingPunct="1">
                        <a:lnSpc>
                          <a:spcPct val="100000"/>
                        </a:lnSpc>
                        <a:spcBef>
                          <a:spcPct val="0"/>
                        </a:spcBef>
                        <a:spcAft>
                          <a:spcPct val="0"/>
                        </a:spcAft>
                        <a:buClr>
                          <a:srgbClr val="FF0000"/>
                        </a:buClr>
                        <a:buSzTx/>
                        <a:buFont typeface="Monotype Sorts" pitchFamily="2" charset="2"/>
                        <a:buChar char="4"/>
                        <a:tabLst/>
                      </a:pPr>
                      <a:r>
                        <a:rPr kumimoji="0" lang="en-US" sz="2300" b="0" u="none" strike="noStrike" cap="none" normalizeH="0" baseline="0" smtClean="0">
                          <a:ln>
                            <a:noFill/>
                          </a:ln>
                          <a:effectLst>
                            <a:outerShdw blurRad="60007" dist="310007" dir="7680000" sy="30000" kx="1300200" algn="ctr" rotWithShape="0">
                              <a:prstClr val="black">
                                <a:alpha val="32000"/>
                              </a:prstClr>
                            </a:outerShdw>
                          </a:effectLst>
                          <a:latin typeface="Constantia" pitchFamily="18" charset="0"/>
                        </a:rPr>
                        <a:t>37,38</a:t>
                      </a:r>
                      <a:endParaRPr kumimoji="0" lang="en-US" sz="2300" b="0" i="0" u="none" strike="noStrike" cap="none" normalizeH="0" baseline="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534988">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60375">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5334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681154827"/>
              </p:ext>
            </p:extLst>
          </p:nvPr>
        </p:nvGraphicFramePr>
        <p:xfrm>
          <a:off x="6019800" y="1747836"/>
          <a:ext cx="1524000" cy="4805364"/>
        </p:xfrm>
        <a:graphic>
          <a:graphicData uri="http://schemas.openxmlformats.org/drawingml/2006/table">
            <a:tbl>
              <a:tblPr>
                <a:tableStyleId>{775DCB02-9BB8-47FD-8907-85C794F793BA}</a:tableStyleId>
              </a:tblPr>
              <a:tblGrid>
                <a:gridCol w="1524000"/>
              </a:tblGrid>
              <a:tr h="465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u="none" strike="noStrike" cap="none" normalizeH="0" baseline="0" dirty="0" smtClean="0">
                          <a:ln>
                            <a:noFill/>
                          </a:ln>
                          <a:solidFill>
                            <a:srgbClr val="FFFF00"/>
                          </a:solidFill>
                          <a:effectLst>
                            <a:outerShdw blurRad="50800" dist="38100" dir="2700000" algn="tl" rotWithShape="0">
                              <a:prstClr val="black">
                                <a:alpha val="40000"/>
                              </a:prstClr>
                            </a:outerShdw>
                          </a:effectLst>
                          <a:latin typeface="Constantia" pitchFamily="18" charset="0"/>
                        </a:rPr>
                        <a:t>Confessed</a:t>
                      </a:r>
                      <a:endParaRPr kumimoji="0" lang="en-US" sz="2300" b="0" i="0" u="none" strike="noStrike" cap="none" normalizeH="0" baseline="0" dirty="0" smtClean="0">
                        <a:ln>
                          <a:noFill/>
                        </a:ln>
                        <a:solidFill>
                          <a:srgbClr val="FFFF00"/>
                        </a:solidFill>
                        <a:effectLst>
                          <a:outerShdw blurRad="50800" dist="38100" dir="2700000" algn="tl" rotWithShape="0">
                            <a:prstClr val="black">
                              <a:alpha val="40000"/>
                            </a:prstClr>
                          </a:outerShdw>
                        </a:effectLst>
                        <a:latin typeface="Constantia" pitchFamily="18" charset="0"/>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lumMod val="50000"/>
                      </a:schemeClr>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b="0" u="none" strike="noStrike" cap="none" normalizeH="0" baseline="0" smtClean="0">
                          <a:ln>
                            <a:noFill/>
                          </a:ln>
                          <a:effectLst>
                            <a:outerShdw blurRad="60007" dist="310007" dir="7680000" sy="30000" kx="1300200" algn="ctr" rotWithShape="0">
                              <a:prstClr val="black">
                                <a:alpha val="32000"/>
                              </a:prstClr>
                            </a:outerShdw>
                          </a:effectLst>
                          <a:latin typeface="Constantia" pitchFamily="18" charset="0"/>
                        </a:rPr>
                        <a:t>37</a:t>
                      </a:r>
                      <a:endParaRPr kumimoji="0" lang="en-US" sz="2300" b="0" i="0" u="none" strike="noStrike" cap="none" normalizeH="0" baseline="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534988">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60375">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5334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None/>
                        <a:tabLst/>
                        <a:defRPr/>
                      </a:pPr>
                      <a:r>
                        <a:rPr kumimoji="0" lang="en-US" sz="2300" b="0" i="0" u="none" strike="noStrike" cap="none" normalizeH="0" baseline="0" dirty="0" smtClean="0">
                          <a:ln>
                            <a:noFill/>
                          </a:ln>
                          <a:solidFill>
                            <a:srgbClr val="000000"/>
                          </a:solidFill>
                          <a:effectLst>
                            <a:outerShdw blurRad="60007" dist="310007" dir="7680000" sy="30000" kx="1300200" algn="ctr" rotWithShape="0">
                              <a:prstClr val="black">
                                <a:alpha val="32000"/>
                              </a:prstClr>
                            </a:outerShdw>
                          </a:effectLst>
                          <a:latin typeface="Constantia" pitchFamily="18" charset="0"/>
                        </a:rPr>
                        <a:t>Implied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46179714"/>
              </p:ext>
            </p:extLst>
          </p:nvPr>
        </p:nvGraphicFramePr>
        <p:xfrm>
          <a:off x="7543800" y="1747836"/>
          <a:ext cx="1524000" cy="4805364"/>
        </p:xfrm>
        <a:graphic>
          <a:graphicData uri="http://schemas.openxmlformats.org/drawingml/2006/table">
            <a:tbl>
              <a:tblPr>
                <a:tableStyleId>{775DCB02-9BB8-47FD-8907-85C794F793BA}</a:tableStyleId>
              </a:tblPr>
              <a:tblGrid>
                <a:gridCol w="1524000"/>
              </a:tblGrid>
              <a:tr h="465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u="none" strike="noStrike" cap="none" normalizeH="0" baseline="0" dirty="0" smtClean="0">
                          <a:ln>
                            <a:noFill/>
                          </a:ln>
                          <a:solidFill>
                            <a:srgbClr val="FFFF00"/>
                          </a:solidFill>
                          <a:effectLst>
                            <a:outerShdw blurRad="50800" dist="38100" dir="2700000" algn="tl" rotWithShape="0">
                              <a:prstClr val="black">
                                <a:alpha val="40000"/>
                              </a:prstClr>
                            </a:outerShdw>
                          </a:effectLst>
                          <a:latin typeface="Constantia" pitchFamily="18" charset="0"/>
                        </a:rPr>
                        <a:t>Baptized</a:t>
                      </a:r>
                      <a:endParaRPr kumimoji="0" lang="en-US" sz="2300" b="0" i="0" u="none" strike="noStrike" cap="none" normalizeH="0" baseline="0" dirty="0" smtClean="0">
                        <a:ln>
                          <a:noFill/>
                        </a:ln>
                        <a:solidFill>
                          <a:srgbClr val="FFFF00"/>
                        </a:solidFill>
                        <a:effectLst>
                          <a:outerShdw blurRad="50800" dist="38100" dir="2700000" algn="tl" rotWithShape="0">
                            <a:prstClr val="black">
                              <a:alpha val="40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lumMod val="50000"/>
                      </a:schemeClr>
                    </a:solidFill>
                  </a:tcPr>
                </a:tc>
              </a:tr>
              <a:tr h="525463">
                <a:tc>
                  <a:txBody>
                    <a:bodyPr/>
                    <a:lstStyle/>
                    <a:p>
                      <a:pPr marL="0" marR="0" lvl="0" indent="0" algn="ctr" defTabSz="914400" rtl="0" eaLnBrk="1" fontAlgn="base" latinLnBrk="0" hangingPunct="1">
                        <a:lnSpc>
                          <a:spcPct val="100000"/>
                        </a:lnSpc>
                        <a:spcBef>
                          <a:spcPct val="0"/>
                        </a:spcBef>
                        <a:spcAft>
                          <a:spcPct val="0"/>
                        </a:spcAft>
                        <a:buClr>
                          <a:srgbClr val="FF0000"/>
                        </a:buClr>
                        <a:buSzTx/>
                        <a:buFont typeface="Monotype Sorts" pitchFamily="2" charset="2"/>
                        <a:buChar char="4"/>
                        <a:tabLst/>
                      </a:pPr>
                      <a:r>
                        <a:rPr kumimoji="0" lang="en-US" sz="2300" u="none" strike="noStrike" cap="none" normalizeH="0" baseline="0" smtClean="0">
                          <a:ln>
                            <a:noFill/>
                          </a:ln>
                          <a:effectLst>
                            <a:outerShdw blurRad="60007" dist="310007" dir="7680000" sy="30000" kx="1300200" algn="ctr" rotWithShape="0">
                              <a:prstClr val="black">
                                <a:alpha val="32000"/>
                              </a:prstClr>
                            </a:outerShdw>
                          </a:effectLst>
                          <a:latin typeface="Constantia" pitchFamily="18" charset="0"/>
                        </a:rPr>
                        <a:t>38,41</a:t>
                      </a:r>
                      <a:endParaRPr kumimoji="0" lang="en-US" sz="2300" b="1" i="0" u="none" strike="noStrike" cap="none" normalizeH="0" baseline="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smtClean="0">
                          <a:ln>
                            <a:noFill/>
                          </a:ln>
                          <a:effectLst>
                            <a:outerShdw blurRad="60007" dist="310007" dir="7680000" sy="30000" kx="1300200" algn="ctr" rotWithShape="0">
                              <a:prstClr val="black">
                                <a:alpha val="32000"/>
                              </a:prstClr>
                            </a:outerShdw>
                          </a:effectLst>
                          <a:latin typeface="Constantia" pitchFamily="18" charset="0"/>
                        </a:rPr>
                        <a:t>12,13</a:t>
                      </a:r>
                      <a:endParaRPr kumimoji="0" lang="en-US" sz="2300" b="1" i="0" u="none" strike="noStrike" cap="none" normalizeH="0" baseline="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smtClean="0">
                          <a:ln>
                            <a:noFill/>
                          </a:ln>
                          <a:effectLst>
                            <a:outerShdw blurRad="60007" dist="310007" dir="7680000" sy="30000" kx="1300200" algn="ctr" rotWithShape="0">
                              <a:prstClr val="black">
                                <a:alpha val="32000"/>
                              </a:prstClr>
                            </a:outerShdw>
                          </a:effectLst>
                          <a:latin typeface="Constantia" pitchFamily="18" charset="0"/>
                        </a:rPr>
                        <a:t>38</a:t>
                      </a:r>
                      <a:endParaRPr kumimoji="0" lang="en-US" sz="2300" b="1" i="0" u="none" strike="noStrike" cap="none" normalizeH="0" baseline="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9:18</a:t>
                      </a:r>
                      <a:endParaRPr kumimoji="0" lang="en-US" sz="2300" b="1" i="0" u="none" strike="noStrike" cap="none" normalizeH="0" baseline="0" dirty="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534988">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48</a:t>
                      </a:r>
                      <a:endParaRPr kumimoji="0" lang="en-US" sz="2300" b="1" i="0" u="none" strike="noStrike" cap="none" normalizeH="0" baseline="0" dirty="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15</a:t>
                      </a:r>
                      <a:endParaRPr kumimoji="0" lang="en-US" sz="2300" b="1" i="0" u="none" strike="noStrike" cap="none" normalizeH="0" baseline="0" dirty="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33</a:t>
                      </a:r>
                      <a:endParaRPr kumimoji="0" lang="en-US" sz="2300" b="1" i="0" u="none" strike="noStrike" cap="none" normalizeH="0" baseline="0" dirty="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60375">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8</a:t>
                      </a:r>
                      <a:endParaRPr kumimoji="0" lang="en-US" sz="2300" b="1" i="0" u="none" strike="noStrike" cap="none" normalizeH="0" baseline="0" dirty="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533400">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 typeface="Monotype Sorts" pitchFamily="2" charset="2"/>
                        <a:buChar char="4"/>
                        <a:tabLst/>
                      </a:pPr>
                      <a:r>
                        <a:rPr kumimoji="0" lang="en-US" sz="2300" u="none" strike="noStrike" cap="none" normalizeH="0" baseline="0" dirty="0" smtClean="0">
                          <a:ln>
                            <a:noFill/>
                          </a:ln>
                          <a:effectLst>
                            <a:outerShdw blurRad="60007" dist="310007" dir="7680000" sy="30000" kx="1300200" algn="ctr" rotWithShape="0">
                              <a:prstClr val="black">
                                <a:alpha val="32000"/>
                              </a:prstClr>
                            </a:outerShdw>
                          </a:effectLst>
                          <a:latin typeface="Constantia" pitchFamily="18" charset="0"/>
                        </a:rPr>
                        <a:t>5</a:t>
                      </a:r>
                      <a:endParaRPr kumimoji="0" lang="en-US" sz="2300" b="1" i="0" u="none" strike="noStrike" cap="none" normalizeH="0" baseline="0" dirty="0" smtClean="0">
                        <a:ln>
                          <a:noFill/>
                        </a:ln>
                        <a:solidFill>
                          <a:schemeClr val="tx1"/>
                        </a:solidFill>
                        <a:effectLst>
                          <a:outerShdw blurRad="60007" dist="310007" dir="7680000" sy="30000" kx="1300200" algn="ctr" rotWithShape="0">
                            <a:prstClr val="black">
                              <a:alpha val="32000"/>
                            </a:prstClr>
                          </a:outerShdw>
                        </a:effectLst>
                        <a:latin typeface="Constantia"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bl>
          </a:graphicData>
        </a:graphic>
      </p:graphicFrame>
      <p:sp>
        <p:nvSpPr>
          <p:cNvPr id="10" name="Snip Single Corner Rectangle 9"/>
          <p:cNvSpPr/>
          <p:nvPr/>
        </p:nvSpPr>
        <p:spPr>
          <a:xfrm>
            <a:off x="0" y="228600"/>
            <a:ext cx="6781800" cy="76944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228600"/>
            <a:ext cx="6781800" cy="7694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44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Conversions In Acts</a:t>
            </a:r>
          </a:p>
        </p:txBody>
      </p:sp>
    </p:spTree>
    <p:extLst>
      <p:ext uri="{BB962C8B-B14F-4D97-AF65-F5344CB8AC3E}">
        <p14:creationId xmlns:p14="http://schemas.microsoft.com/office/powerpoint/2010/main" val="509972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 y="2667000"/>
            <a:ext cx="418311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32</a:t>
            </a:fld>
            <a:endParaRPr lang="en-US">
              <a:solidFill>
                <a:prstClr val="white"/>
              </a:solidFill>
            </a:endParaRPr>
          </a:p>
        </p:txBody>
      </p:sp>
      <p:grpSp>
        <p:nvGrpSpPr>
          <p:cNvPr id="7" name="Group 6"/>
          <p:cNvGrpSpPr/>
          <p:nvPr/>
        </p:nvGrpSpPr>
        <p:grpSpPr>
          <a:xfrm>
            <a:off x="7924800" y="228600"/>
            <a:ext cx="1230745" cy="457200"/>
            <a:chOff x="7924800" y="228600"/>
            <a:chExt cx="1230745" cy="457200"/>
          </a:xfrm>
        </p:grpSpPr>
        <p:sp>
          <p:nvSpPr>
            <p:cNvPr id="8" name="Pentagon 7"/>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9" name="Chevron 8"/>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0" name="Chevron 9"/>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1" name="Chevron 10"/>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2" name="Group 11"/>
          <p:cNvGrpSpPr/>
          <p:nvPr/>
        </p:nvGrpSpPr>
        <p:grpSpPr>
          <a:xfrm rot="10800000">
            <a:off x="0" y="6172200"/>
            <a:ext cx="1230745" cy="457200"/>
            <a:chOff x="7924800" y="228600"/>
            <a:chExt cx="1230745" cy="457200"/>
          </a:xfrm>
        </p:grpSpPr>
        <p:sp>
          <p:nvSpPr>
            <p:cNvPr id="13" name="Pentagon 1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Chevron 1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6" name="Chevron 15"/>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7" name="Rectangle 16"/>
          <p:cNvSpPr/>
          <p:nvPr/>
        </p:nvSpPr>
        <p:spPr>
          <a:xfrm>
            <a:off x="0" y="12192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2" name="TextBox 21"/>
          <p:cNvSpPr txBox="1"/>
          <p:nvPr/>
        </p:nvSpPr>
        <p:spPr>
          <a:xfrm>
            <a:off x="7882" y="1371600"/>
            <a:ext cx="9136118" cy="800219"/>
          </a:xfrm>
          <a:prstGeom prst="rect">
            <a:avLst/>
          </a:prstGeom>
          <a:noFill/>
        </p:spPr>
        <p:txBody>
          <a:bodyPr wrap="square" rtlCol="0">
            <a:spAutoFit/>
          </a:bodyPr>
          <a:lstStyle/>
          <a:p>
            <a:pPr algn="ctr"/>
            <a:r>
              <a:rPr lang="en-US" sz="4600" dirty="0">
                <a:solidFill>
                  <a:srgbClr val="FFC000"/>
                </a:solidFill>
                <a:effectLst>
                  <a:glow rad="101600">
                    <a:prstClr val="black">
                      <a:alpha val="60000"/>
                    </a:prstClr>
                  </a:glow>
                  <a:outerShdw blurRad="60007" dist="310007" dir="7680000" sy="30000" kx="1300200" algn="ctr" rotWithShape="0">
                    <a:prstClr val="black">
                      <a:alpha val="32000"/>
                    </a:prstClr>
                  </a:outerShdw>
                </a:effectLst>
                <a:latin typeface="Dominican Small Caps" pitchFamily="2" charset="0"/>
              </a:rPr>
              <a:t>Lessons &amp; Applications</a:t>
            </a:r>
          </a:p>
        </p:txBody>
      </p:sp>
      <p:sp>
        <p:nvSpPr>
          <p:cNvPr id="23" name="Rectangle 22"/>
          <p:cNvSpPr/>
          <p:nvPr/>
        </p:nvSpPr>
        <p:spPr>
          <a:xfrm>
            <a:off x="4004441" y="2209800"/>
            <a:ext cx="4910959" cy="4478149"/>
          </a:xfrm>
          <a:prstGeom prst="rect">
            <a:avLst/>
          </a:prstGeom>
        </p:spPr>
        <p:txBody>
          <a:bodyPr wrap="square">
            <a:spAutoFit/>
          </a:bodyPr>
          <a:lstStyle/>
          <a:p>
            <a:pPr marL="342900" indent="-342900">
              <a:spcAft>
                <a:spcPts val="600"/>
              </a:spcAft>
              <a:buClr>
                <a:srgbClr val="FF8600"/>
              </a:buClr>
              <a:buFont typeface="Wingdings 2" pitchFamily="18" charset="2"/>
              <a:buChar char="è"/>
            </a:pPr>
            <a:r>
              <a:rPr lang="en-US" sz="2800" dirty="0">
                <a:solidFill>
                  <a:prstClr val="white"/>
                </a:solidFill>
                <a:effectLst>
                  <a:glow rad="101600">
                    <a:prstClr val="black">
                      <a:alpha val="60000"/>
                    </a:prstClr>
                  </a:glow>
                </a:effectLst>
                <a:latin typeface="Constantia" pitchFamily="18" charset="0"/>
              </a:rPr>
              <a:t>Strong faith and honest convictions, when possessed in error, are not enough to be obedient and pleasing to the Lord.</a:t>
            </a:r>
          </a:p>
          <a:p>
            <a:pPr marL="342900" indent="-342900">
              <a:spcAft>
                <a:spcPts val="600"/>
              </a:spcAft>
              <a:buClr>
                <a:srgbClr val="FF8600"/>
              </a:buClr>
              <a:buFont typeface="Wingdings 2" pitchFamily="18" charset="2"/>
              <a:buChar char="è"/>
            </a:pPr>
            <a:r>
              <a:rPr lang="en-US" sz="2800" dirty="0">
                <a:solidFill>
                  <a:prstClr val="white"/>
                </a:solidFill>
                <a:effectLst>
                  <a:glow rad="101600">
                    <a:prstClr val="black">
                      <a:alpha val="60000"/>
                    </a:prstClr>
                  </a:glow>
                </a:effectLst>
                <a:latin typeface="Constantia" pitchFamily="18" charset="0"/>
              </a:rPr>
              <a:t>One cannot be taught error pertaining to one’s salvation, (including baptism), believe that error, and then be </a:t>
            </a:r>
            <a:r>
              <a:rPr lang="en-US" sz="2800" dirty="0" smtClean="0">
                <a:solidFill>
                  <a:prstClr val="white"/>
                </a:solidFill>
                <a:effectLst>
                  <a:glow rad="101600">
                    <a:prstClr val="black">
                      <a:alpha val="60000"/>
                    </a:prstClr>
                  </a:glow>
                </a:effectLst>
                <a:latin typeface="Constantia" pitchFamily="18" charset="0"/>
              </a:rPr>
              <a:t>obedient to the Lord.</a:t>
            </a:r>
            <a:endParaRPr lang="en-US" sz="2800" dirty="0">
              <a:solidFill>
                <a:prstClr val="white"/>
              </a:solidFill>
              <a:effectLst>
                <a:glow rad="101600">
                  <a:prstClr val="black">
                    <a:alpha val="60000"/>
                  </a:prstClr>
                </a:glow>
              </a:effectLst>
              <a:latin typeface="Constantia" pitchFamily="18" charset="0"/>
            </a:endParaRPr>
          </a:p>
        </p:txBody>
      </p:sp>
      <p:sp>
        <p:nvSpPr>
          <p:cNvPr id="18" name="Rectangle 17"/>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20" name="Rectangle 19"/>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Corinth -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18:1-18</a:t>
            </a:r>
          </a:p>
        </p:txBody>
      </p:sp>
    </p:spTree>
    <p:extLst>
      <p:ext uri="{BB962C8B-B14F-4D97-AF65-F5344CB8AC3E}">
        <p14:creationId xmlns:p14="http://schemas.microsoft.com/office/powerpoint/2010/main" val="2222541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fade">
                                      <p:cBhvr>
                                        <p:cTn id="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4A94DF35-5BD9-42E8-AABD-43F73B1A5E5D}" type="slidenum">
              <a:rPr lang="en-US"/>
              <a:pPr/>
              <a:t>33</a:t>
            </a:fld>
            <a:endParaRPr lang="en-US"/>
          </a:p>
        </p:txBody>
      </p:sp>
      <p:sp>
        <p:nvSpPr>
          <p:cNvPr id="29699" name="Text Box 3"/>
          <p:cNvSpPr txBox="1">
            <a:spLocks noChangeArrowheads="1"/>
          </p:cNvSpPr>
          <p:nvPr/>
        </p:nvSpPr>
        <p:spPr bwMode="auto">
          <a:xfrm>
            <a:off x="3352799" y="2057400"/>
            <a:ext cx="5715001" cy="467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5715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35000"/>
              </a:spcBef>
              <a:buClr>
                <a:srgbClr val="FF9900"/>
              </a:buClr>
              <a:buFont typeface="Monotype Sorts" pitchFamily="2" charset="2"/>
              <a:buChar char="F"/>
            </a:pP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If baptized </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as an infant or small child? - Mark 16:16; Rom. 10:14-17; Acts 8:37</a:t>
            </a:r>
          </a:p>
          <a:p>
            <a:pPr>
              <a:spcBef>
                <a:spcPct val="35000"/>
              </a:spcBef>
              <a:buClr>
                <a:srgbClr val="FF9900"/>
              </a:buClr>
              <a:buFont typeface="Monotype Sorts" pitchFamily="2" charset="2"/>
              <a:buChar char="F"/>
            </a:pP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If “</a:t>
            </a:r>
            <a:r>
              <a:rPr lang="en-US" sz="2400" b="1" i="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baptized</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by sprinkling or pouring? – Rom. 6:3-6; Col. 2:11-13; Acts 8:38,39</a:t>
            </a:r>
          </a:p>
          <a:p>
            <a:pPr>
              <a:spcBef>
                <a:spcPct val="35000"/>
              </a:spcBef>
              <a:buClr>
                <a:srgbClr val="FF9900"/>
              </a:buClr>
              <a:buFont typeface="Monotype Sorts" pitchFamily="2" charset="2"/>
              <a:buChar char="F"/>
            </a:pP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If baptized </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'because' already saved? – </a:t>
            </a: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Mk </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16:16; Acts 2:38; 22:16; 1 Peter 3:21</a:t>
            </a:r>
          </a:p>
          <a:p>
            <a:pPr>
              <a:spcBef>
                <a:spcPct val="35000"/>
              </a:spcBef>
              <a:buClr>
                <a:srgbClr val="FF9900"/>
              </a:buClr>
              <a:buFont typeface="Monotype Sorts" pitchFamily="2" charset="2"/>
              <a:buChar char="F"/>
            </a:pP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If baptized </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into a denominational </a:t>
            </a: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church? Acts </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2:38,47; 8:35-39; 1 Cor. 12:13 . . .</a:t>
            </a:r>
          </a:p>
          <a:p>
            <a:pPr>
              <a:spcBef>
                <a:spcPct val="35000"/>
              </a:spcBef>
              <a:buClr>
                <a:srgbClr val="FF9900"/>
              </a:buClr>
              <a:buFont typeface="Monotype Sorts" pitchFamily="2" charset="2"/>
              <a:buChar char="F"/>
            </a:pP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If baptized </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to please parents or friends – Rom. 6:3-6, 16-18; Gal. 3:26,27</a:t>
            </a:r>
          </a:p>
        </p:txBody>
      </p:sp>
      <p:sp>
        <p:nvSpPr>
          <p:cNvPr id="2" name="Rectangle 1"/>
          <p:cNvSpPr/>
          <p:nvPr/>
        </p:nvSpPr>
        <p:spPr>
          <a:xfrm>
            <a:off x="0" y="1295400"/>
            <a:ext cx="9144000" cy="7694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solidFill>
                  <a:schemeClr val="tx2">
                    <a:lumMod val="60000"/>
                    <a:lumOff val="40000"/>
                  </a:schemeClr>
                </a:solidFill>
                <a:effectLst>
                  <a:outerShdw blurRad="50800" dist="39000" dir="5460000" algn="tl">
                    <a:srgbClr val="000000">
                      <a:alpha val="38000"/>
                    </a:srgbClr>
                  </a:outerShdw>
                </a:effectLst>
                <a:latin typeface="Black Chancery" pitchFamily="2" charset="0"/>
              </a:rPr>
              <a:t>Into What Were You Baptized?</a:t>
            </a:r>
            <a:endParaRPr lang="en-US" sz="4400" b="1" dirty="0">
              <a:ln w="11430"/>
              <a:solidFill>
                <a:schemeClr val="tx2">
                  <a:lumMod val="60000"/>
                  <a:lumOff val="40000"/>
                </a:schemeClr>
              </a:solidFill>
              <a:effectLst>
                <a:outerShdw blurRad="50800" dist="39000" dir="5460000" algn="tl">
                  <a:srgbClr val="000000">
                    <a:alpha val="38000"/>
                  </a:srgbClr>
                </a:outerShdw>
              </a:effectLst>
              <a:latin typeface="Black Chancery" pitchFamily="2" charset="0"/>
            </a:endParaRPr>
          </a:p>
        </p:txBody>
      </p:sp>
      <p:sp>
        <p:nvSpPr>
          <p:cNvPr id="11" name="Rectangle 10"/>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12" name="Rectangle 11"/>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93393"/>
            <a:ext cx="3429000" cy="466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72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fade">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fade">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fade">
                                      <p:cBhvr>
                                        <p:cTn id="27"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4A94DF35-5BD9-42E8-AABD-43F73B1A5E5D}" type="slidenum">
              <a:rPr lang="en-US"/>
              <a:pPr/>
              <a:t>34</a:t>
            </a:fld>
            <a:endParaRPr lang="en-US"/>
          </a:p>
        </p:txBody>
      </p:sp>
      <p:sp>
        <p:nvSpPr>
          <p:cNvPr id="29699" name="Text Box 3"/>
          <p:cNvSpPr txBox="1">
            <a:spLocks noChangeArrowheads="1"/>
          </p:cNvSpPr>
          <p:nvPr/>
        </p:nvSpPr>
        <p:spPr bwMode="auto">
          <a:xfrm>
            <a:off x="2438400" y="2057400"/>
            <a:ext cx="6324600" cy="467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5715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35000"/>
              </a:spcBef>
              <a:buClr>
                <a:srgbClr val="FF9900"/>
              </a:buClr>
              <a:buFont typeface="Monotype Sorts" pitchFamily="2" charset="2"/>
              <a:buChar char="F"/>
            </a:pP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Maybe you believe </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that you were baptized unto the remission of sins, but </a:t>
            </a: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what did you know </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about the Lord's church </a:t>
            </a: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(Acts </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8:12; 1 </a:t>
            </a:r>
            <a:r>
              <a:rPr lang="en-US" sz="2400" b="1" dirty="0" err="1">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Cor</a:t>
            </a: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12:13; Rom 6:3-6; Gal. 3:26,27)</a:t>
            </a:r>
          </a:p>
          <a:p>
            <a:pPr marL="914400" lvl="1" indent="-342900">
              <a:spcBef>
                <a:spcPct val="35000"/>
              </a:spcBef>
              <a:buClr>
                <a:srgbClr val="FF9900"/>
              </a:buClr>
              <a:buFont typeface="Wingdings" pitchFamily="2" charset="2"/>
              <a:buChar char="v"/>
            </a:pP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Were the men who Paul met baptized unto the remission of sins?</a:t>
            </a:r>
          </a:p>
          <a:p>
            <a:pPr marL="914400" lvl="1" indent="-342900">
              <a:spcBef>
                <a:spcPct val="35000"/>
              </a:spcBef>
              <a:buClr>
                <a:srgbClr val="FF9900"/>
              </a:buClr>
              <a:buFont typeface="Wingdings" pitchFamily="2" charset="2"/>
              <a:buChar char="v"/>
            </a:pP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Were they baptized to obey God?</a:t>
            </a:r>
          </a:p>
          <a:p>
            <a:pPr marL="914400" lvl="1" indent="-342900">
              <a:spcBef>
                <a:spcPct val="35000"/>
              </a:spcBef>
              <a:buClr>
                <a:srgbClr val="FF9900"/>
              </a:buClr>
              <a:buFont typeface="Wingdings" pitchFamily="2" charset="2"/>
              <a:buChar char="v"/>
            </a:pPr>
            <a:r>
              <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Were they sincere when they were baptized</a:t>
            </a: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a:t>
            </a:r>
          </a:p>
          <a:p>
            <a:pPr marL="914400" lvl="1" indent="-342900">
              <a:spcBef>
                <a:spcPct val="35000"/>
              </a:spcBef>
              <a:buClr>
                <a:srgbClr val="FF9900"/>
              </a:buClr>
              <a:buFont typeface="Wingdings" pitchFamily="2" charset="2"/>
              <a:buChar char="v"/>
            </a:pPr>
            <a:r>
              <a:rPr lang="en-US" sz="2400" b="1"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Were they humble enough to submit to the truth when they learned it?</a:t>
            </a:r>
            <a:endParaRPr lang="en-US" sz="2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2" name="Rectangle 1"/>
          <p:cNvSpPr/>
          <p:nvPr/>
        </p:nvSpPr>
        <p:spPr>
          <a:xfrm>
            <a:off x="0" y="1295400"/>
            <a:ext cx="9144000" cy="7694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chemeClr val="tx2">
                    <a:lumMod val="60000"/>
                    <a:lumOff val="40000"/>
                  </a:schemeClr>
                </a:solidFill>
                <a:effectLst>
                  <a:outerShdw blurRad="50800" dist="39000" dir="5460000" algn="tl">
                    <a:srgbClr val="000000">
                      <a:alpha val="38000"/>
                    </a:srgbClr>
                  </a:outerShdw>
                </a:effectLst>
                <a:latin typeface="Black Chancery" pitchFamily="2" charset="0"/>
              </a:rPr>
              <a:t>Do You Need To Be Baptized Again?</a:t>
            </a:r>
          </a:p>
        </p:txBody>
      </p:sp>
      <p:sp>
        <p:nvSpPr>
          <p:cNvPr id="11" name="Rectangle 10"/>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12" name="Rectangle 11"/>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pic>
        <p:nvPicPr>
          <p:cNvPr id="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0"/>
            <a:ext cx="2743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186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Effect transition="in" filter="fade">
                                      <p:cBhvr>
                                        <p:cTn id="7" dur="1000"/>
                                        <p:tgtEl>
                                          <p:spTgt spid="29699">
                                            <p:txEl>
                                              <p:pRg st="1" end="1"/>
                                            </p:txEl>
                                          </p:spTgt>
                                        </p:tgtEl>
                                      </p:cBhvr>
                                    </p:animEffect>
                                    <p:anim calcmode="lin" valueType="num">
                                      <p:cBhvr>
                                        <p:cTn id="8" dur="10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96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9699">
                                            <p:txEl>
                                              <p:pRg st="2" end="2"/>
                                            </p:txEl>
                                          </p:spTgt>
                                        </p:tgtEl>
                                        <p:attrNameLst>
                                          <p:attrName>style.visibility</p:attrName>
                                        </p:attrNameLst>
                                      </p:cBhvr>
                                      <p:to>
                                        <p:strVal val="visible"/>
                                      </p:to>
                                    </p:set>
                                    <p:animEffect transition="in" filter="fade">
                                      <p:cBhvr>
                                        <p:cTn id="14" dur="1000"/>
                                        <p:tgtEl>
                                          <p:spTgt spid="29699">
                                            <p:txEl>
                                              <p:pRg st="2" end="2"/>
                                            </p:txEl>
                                          </p:spTgt>
                                        </p:tgtEl>
                                      </p:cBhvr>
                                    </p:animEffect>
                                    <p:anim calcmode="lin" valueType="num">
                                      <p:cBhvr>
                                        <p:cTn id="15" dur="10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96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9699">
                                            <p:txEl>
                                              <p:pRg st="3" end="3"/>
                                            </p:txEl>
                                          </p:spTgt>
                                        </p:tgtEl>
                                        <p:attrNameLst>
                                          <p:attrName>style.visibility</p:attrName>
                                        </p:attrNameLst>
                                      </p:cBhvr>
                                      <p:to>
                                        <p:strVal val="visible"/>
                                      </p:to>
                                    </p:set>
                                    <p:animEffect transition="in" filter="fade">
                                      <p:cBhvr>
                                        <p:cTn id="21" dur="1000"/>
                                        <p:tgtEl>
                                          <p:spTgt spid="29699">
                                            <p:txEl>
                                              <p:pRg st="3" end="3"/>
                                            </p:txEl>
                                          </p:spTgt>
                                        </p:tgtEl>
                                      </p:cBhvr>
                                    </p:animEffect>
                                    <p:anim calcmode="lin" valueType="num">
                                      <p:cBhvr>
                                        <p:cTn id="22" dur="10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96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9699">
                                            <p:txEl>
                                              <p:pRg st="4" end="4"/>
                                            </p:txEl>
                                          </p:spTgt>
                                        </p:tgtEl>
                                        <p:attrNameLst>
                                          <p:attrName>style.visibility</p:attrName>
                                        </p:attrNameLst>
                                      </p:cBhvr>
                                      <p:to>
                                        <p:strVal val="visible"/>
                                      </p:to>
                                    </p:set>
                                    <p:animEffect transition="in" filter="fade">
                                      <p:cBhvr>
                                        <p:cTn id="28" dur="1000"/>
                                        <p:tgtEl>
                                          <p:spTgt spid="29699">
                                            <p:txEl>
                                              <p:pRg st="4" end="4"/>
                                            </p:txEl>
                                          </p:spTgt>
                                        </p:tgtEl>
                                      </p:cBhvr>
                                    </p:animEffect>
                                    <p:anim calcmode="lin" valueType="num">
                                      <p:cBhvr>
                                        <p:cTn id="29" dur="10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969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 y="2667000"/>
            <a:ext cx="418311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35</a:t>
            </a:fld>
            <a:endParaRPr lang="en-US">
              <a:solidFill>
                <a:prstClr val="white"/>
              </a:solidFill>
            </a:endParaRPr>
          </a:p>
        </p:txBody>
      </p:sp>
      <p:grpSp>
        <p:nvGrpSpPr>
          <p:cNvPr id="7" name="Group 6"/>
          <p:cNvGrpSpPr/>
          <p:nvPr/>
        </p:nvGrpSpPr>
        <p:grpSpPr>
          <a:xfrm>
            <a:off x="7924800" y="228600"/>
            <a:ext cx="1230745" cy="457200"/>
            <a:chOff x="7924800" y="228600"/>
            <a:chExt cx="1230745" cy="457200"/>
          </a:xfrm>
        </p:grpSpPr>
        <p:sp>
          <p:nvSpPr>
            <p:cNvPr id="8" name="Pentagon 7"/>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9" name="Chevron 8"/>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0" name="Chevron 9"/>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1" name="Chevron 10"/>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2" name="Group 11"/>
          <p:cNvGrpSpPr/>
          <p:nvPr/>
        </p:nvGrpSpPr>
        <p:grpSpPr>
          <a:xfrm rot="10800000">
            <a:off x="0" y="6172200"/>
            <a:ext cx="1230745" cy="457200"/>
            <a:chOff x="7924800" y="228600"/>
            <a:chExt cx="1230745" cy="457200"/>
          </a:xfrm>
        </p:grpSpPr>
        <p:sp>
          <p:nvSpPr>
            <p:cNvPr id="13" name="Pentagon 1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Chevron 1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6" name="Chevron 15"/>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7" name="Rectangle 16"/>
          <p:cNvSpPr/>
          <p:nvPr/>
        </p:nvSpPr>
        <p:spPr>
          <a:xfrm>
            <a:off x="0" y="12192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2" name="TextBox 21"/>
          <p:cNvSpPr txBox="1"/>
          <p:nvPr/>
        </p:nvSpPr>
        <p:spPr>
          <a:xfrm>
            <a:off x="7882" y="1371600"/>
            <a:ext cx="9136118" cy="800219"/>
          </a:xfrm>
          <a:prstGeom prst="rect">
            <a:avLst/>
          </a:prstGeom>
          <a:noFill/>
        </p:spPr>
        <p:txBody>
          <a:bodyPr wrap="square" rtlCol="0">
            <a:spAutoFit/>
          </a:bodyPr>
          <a:lstStyle/>
          <a:p>
            <a:pPr algn="ctr"/>
            <a:r>
              <a:rPr lang="en-US" sz="4600" dirty="0">
                <a:solidFill>
                  <a:srgbClr val="FFC000"/>
                </a:solidFill>
                <a:effectLst>
                  <a:glow rad="101600">
                    <a:prstClr val="black">
                      <a:alpha val="60000"/>
                    </a:prstClr>
                  </a:glow>
                  <a:outerShdw blurRad="60007" dist="310007" dir="7680000" sy="30000" kx="1300200" algn="ctr" rotWithShape="0">
                    <a:prstClr val="black">
                      <a:alpha val="32000"/>
                    </a:prstClr>
                  </a:outerShdw>
                </a:effectLst>
                <a:latin typeface="Dominican Small Caps" pitchFamily="2" charset="0"/>
              </a:rPr>
              <a:t>Lessons &amp; Applications</a:t>
            </a:r>
          </a:p>
        </p:txBody>
      </p:sp>
      <p:sp>
        <p:nvSpPr>
          <p:cNvPr id="23" name="Rectangle 22"/>
          <p:cNvSpPr/>
          <p:nvPr/>
        </p:nvSpPr>
        <p:spPr>
          <a:xfrm>
            <a:off x="4004441" y="2209800"/>
            <a:ext cx="4910959" cy="4555093"/>
          </a:xfrm>
          <a:prstGeom prst="rect">
            <a:avLst/>
          </a:prstGeom>
        </p:spPr>
        <p:txBody>
          <a:bodyPr wrap="square">
            <a:spAutoFit/>
          </a:bodyPr>
          <a:lstStyle/>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The Lord should be respected with reverence and obeyed!</a:t>
            </a:r>
            <a:endParaRPr lang="en-US" sz="28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Repentance is not just a change of mind – but a change of actions.</a:t>
            </a:r>
          </a:p>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Although societal change is NOT the main objective of the gospel – It is a powerful force for change in society</a:t>
            </a:r>
            <a:endParaRPr lang="en-US" sz="2800" dirty="0">
              <a:solidFill>
                <a:prstClr val="white"/>
              </a:solidFill>
              <a:effectLst>
                <a:glow rad="101600">
                  <a:prstClr val="black">
                    <a:alpha val="60000"/>
                  </a:prstClr>
                </a:glow>
              </a:effectLst>
              <a:latin typeface="Constantia" pitchFamily="18" charset="0"/>
            </a:endParaRPr>
          </a:p>
        </p:txBody>
      </p:sp>
      <p:sp>
        <p:nvSpPr>
          <p:cNvPr id="18" name="Rectangle 17"/>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20" name="Rectangle 19"/>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Corinth -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18:1-18</a:t>
            </a:r>
          </a:p>
        </p:txBody>
      </p:sp>
    </p:spTree>
    <p:extLst>
      <p:ext uri="{BB962C8B-B14F-4D97-AF65-F5344CB8AC3E}">
        <p14:creationId xmlns:p14="http://schemas.microsoft.com/office/powerpoint/2010/main" val="1283993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fade">
                                      <p:cBhvr>
                                        <p:cTn id="7" dur="500"/>
                                        <p:tgtEl>
                                          <p:spTgt spid="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2" end="2"/>
                                            </p:txEl>
                                          </p:spTgt>
                                        </p:tgtEl>
                                        <p:attrNameLst>
                                          <p:attrName>style.visibility</p:attrName>
                                        </p:attrNameLst>
                                      </p:cBhvr>
                                      <p:to>
                                        <p:strVal val="visible"/>
                                      </p:to>
                                    </p:set>
                                    <p:animEffect transition="in" filter="fade">
                                      <p:cBhvr>
                                        <p:cTn id="1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 y="2667000"/>
            <a:ext cx="418311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36</a:t>
            </a:fld>
            <a:endParaRPr lang="en-US">
              <a:solidFill>
                <a:prstClr val="white"/>
              </a:solidFill>
            </a:endParaRPr>
          </a:p>
        </p:txBody>
      </p:sp>
      <p:grpSp>
        <p:nvGrpSpPr>
          <p:cNvPr id="7" name="Group 6"/>
          <p:cNvGrpSpPr/>
          <p:nvPr/>
        </p:nvGrpSpPr>
        <p:grpSpPr>
          <a:xfrm>
            <a:off x="7924800" y="228600"/>
            <a:ext cx="1230745" cy="457200"/>
            <a:chOff x="7924800" y="228600"/>
            <a:chExt cx="1230745" cy="457200"/>
          </a:xfrm>
        </p:grpSpPr>
        <p:sp>
          <p:nvSpPr>
            <p:cNvPr id="8" name="Pentagon 7"/>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9" name="Chevron 8"/>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0" name="Chevron 9"/>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1" name="Chevron 10"/>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2" name="Group 11"/>
          <p:cNvGrpSpPr/>
          <p:nvPr/>
        </p:nvGrpSpPr>
        <p:grpSpPr>
          <a:xfrm rot="10800000">
            <a:off x="0" y="6172200"/>
            <a:ext cx="1230745" cy="457200"/>
            <a:chOff x="7924800" y="228600"/>
            <a:chExt cx="1230745" cy="457200"/>
          </a:xfrm>
        </p:grpSpPr>
        <p:sp>
          <p:nvSpPr>
            <p:cNvPr id="13" name="Pentagon 1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Chevron 1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6" name="Chevron 15"/>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7" name="Rectangle 16"/>
          <p:cNvSpPr/>
          <p:nvPr/>
        </p:nvSpPr>
        <p:spPr>
          <a:xfrm>
            <a:off x="0" y="12192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2" name="TextBox 21"/>
          <p:cNvSpPr txBox="1"/>
          <p:nvPr/>
        </p:nvSpPr>
        <p:spPr>
          <a:xfrm>
            <a:off x="7882" y="1371600"/>
            <a:ext cx="9136118" cy="800219"/>
          </a:xfrm>
          <a:prstGeom prst="rect">
            <a:avLst/>
          </a:prstGeom>
          <a:noFill/>
        </p:spPr>
        <p:txBody>
          <a:bodyPr wrap="square" rtlCol="0">
            <a:spAutoFit/>
          </a:bodyPr>
          <a:lstStyle/>
          <a:p>
            <a:pPr algn="ctr"/>
            <a:r>
              <a:rPr lang="en-US" sz="4600" dirty="0">
                <a:solidFill>
                  <a:srgbClr val="FFC000"/>
                </a:solidFill>
                <a:effectLst>
                  <a:glow rad="101600">
                    <a:prstClr val="black">
                      <a:alpha val="60000"/>
                    </a:prstClr>
                  </a:glow>
                  <a:outerShdw blurRad="60007" dist="310007" dir="7680000" sy="30000" kx="1300200" algn="ctr" rotWithShape="0">
                    <a:prstClr val="black">
                      <a:alpha val="32000"/>
                    </a:prstClr>
                  </a:outerShdw>
                </a:effectLst>
                <a:latin typeface="Dominican Small Caps" pitchFamily="2" charset="0"/>
              </a:rPr>
              <a:t>Lessons &amp; Applications</a:t>
            </a:r>
          </a:p>
        </p:txBody>
      </p:sp>
      <p:sp>
        <p:nvSpPr>
          <p:cNvPr id="23" name="Rectangle 22"/>
          <p:cNvSpPr/>
          <p:nvPr/>
        </p:nvSpPr>
        <p:spPr>
          <a:xfrm>
            <a:off x="4004441" y="2209800"/>
            <a:ext cx="4910959" cy="4478149"/>
          </a:xfrm>
          <a:prstGeom prst="rect">
            <a:avLst/>
          </a:prstGeom>
        </p:spPr>
        <p:txBody>
          <a:bodyPr wrap="square">
            <a:spAutoFit/>
          </a:bodyPr>
          <a:lstStyle/>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Those </a:t>
            </a:r>
            <a:r>
              <a:rPr lang="en-US" sz="2800" dirty="0">
                <a:solidFill>
                  <a:prstClr val="white"/>
                </a:solidFill>
                <a:effectLst>
                  <a:glow rad="101600">
                    <a:prstClr val="black">
                      <a:alpha val="60000"/>
                    </a:prstClr>
                  </a:glow>
                </a:effectLst>
                <a:latin typeface="Constantia" pitchFamily="18" charset="0"/>
              </a:rPr>
              <a:t>baptized, but not according to the authority of Jesus Christ, has a need to submit to the Lord's commands and be baptized in the name, (authority) of Jesus Christ</a:t>
            </a:r>
            <a:r>
              <a:rPr lang="en-US" sz="2800" dirty="0" smtClean="0">
                <a:solidFill>
                  <a:prstClr val="white"/>
                </a:solidFill>
                <a:effectLst>
                  <a:glow rad="101600">
                    <a:prstClr val="black">
                      <a:alpha val="60000"/>
                    </a:prstClr>
                  </a:glow>
                </a:effectLst>
                <a:latin typeface="Constantia" pitchFamily="18" charset="0"/>
              </a:rPr>
              <a:t>.</a:t>
            </a:r>
          </a:p>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Those who have been baptized correctly must put away sin from themselves.</a:t>
            </a:r>
            <a:endParaRPr lang="en-US" sz="2800" dirty="0">
              <a:solidFill>
                <a:prstClr val="white"/>
              </a:solidFill>
              <a:effectLst>
                <a:glow rad="101600">
                  <a:prstClr val="black">
                    <a:alpha val="60000"/>
                  </a:prstClr>
                </a:glow>
              </a:effectLst>
              <a:latin typeface="Constantia" pitchFamily="18" charset="0"/>
            </a:endParaRPr>
          </a:p>
        </p:txBody>
      </p:sp>
      <p:sp>
        <p:nvSpPr>
          <p:cNvPr id="18" name="Rectangle 17"/>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20" name="Rectangle 19"/>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Corinth -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18:1-18</a:t>
            </a:r>
          </a:p>
        </p:txBody>
      </p:sp>
    </p:spTree>
    <p:extLst>
      <p:ext uri="{BB962C8B-B14F-4D97-AF65-F5344CB8AC3E}">
        <p14:creationId xmlns:p14="http://schemas.microsoft.com/office/powerpoint/2010/main" val="40332850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fade">
                                      <p:cBhvr>
                                        <p:cTn id="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 y="2667000"/>
            <a:ext cx="418311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37</a:t>
            </a:fld>
            <a:endParaRPr lang="en-US">
              <a:solidFill>
                <a:prstClr val="white"/>
              </a:solidFill>
            </a:endParaRPr>
          </a:p>
        </p:txBody>
      </p:sp>
      <p:sp>
        <p:nvSpPr>
          <p:cNvPr id="6" name="Snip Single Corner Rectangle 5"/>
          <p:cNvSpPr/>
          <p:nvPr/>
        </p:nvSpPr>
        <p:spPr>
          <a:xfrm>
            <a:off x="0" y="268069"/>
            <a:ext cx="73914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Have You Been Converted?</a:t>
            </a:r>
          </a:p>
        </p:txBody>
      </p:sp>
      <p:grpSp>
        <p:nvGrpSpPr>
          <p:cNvPr id="7" name="Group 6"/>
          <p:cNvGrpSpPr/>
          <p:nvPr/>
        </p:nvGrpSpPr>
        <p:grpSpPr>
          <a:xfrm>
            <a:off x="7924800" y="228600"/>
            <a:ext cx="1230745" cy="457200"/>
            <a:chOff x="7924800" y="228600"/>
            <a:chExt cx="1230745" cy="457200"/>
          </a:xfrm>
        </p:grpSpPr>
        <p:sp>
          <p:nvSpPr>
            <p:cNvPr id="8" name="Pentagon 7"/>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9" name="Chevron 8"/>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0" name="Chevron 9"/>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1" name="Chevron 10"/>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2" name="Group 11"/>
          <p:cNvGrpSpPr/>
          <p:nvPr/>
        </p:nvGrpSpPr>
        <p:grpSpPr>
          <a:xfrm rot="10800000">
            <a:off x="0" y="6172200"/>
            <a:ext cx="1230745" cy="457200"/>
            <a:chOff x="7924800" y="228600"/>
            <a:chExt cx="1230745" cy="457200"/>
          </a:xfrm>
        </p:grpSpPr>
        <p:sp>
          <p:nvSpPr>
            <p:cNvPr id="13" name="Pentagon 1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Chevron 1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6" name="Chevron 15"/>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7" name="Rectangle 16"/>
          <p:cNvSpPr/>
          <p:nvPr/>
        </p:nvSpPr>
        <p:spPr>
          <a:xfrm>
            <a:off x="0" y="10668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3" name="Rectangle 22"/>
          <p:cNvSpPr/>
          <p:nvPr/>
        </p:nvSpPr>
        <p:spPr>
          <a:xfrm>
            <a:off x="3948949" y="1600200"/>
            <a:ext cx="5195051" cy="5062924"/>
          </a:xfrm>
          <a:prstGeom prst="rect">
            <a:avLst/>
          </a:prstGeom>
          <a:solidFill>
            <a:srgbClr val="494949">
              <a:alpha val="50196"/>
            </a:srgbClr>
          </a:solidFill>
          <a:effectLst>
            <a:softEdge rad="127000"/>
          </a:effectLst>
        </p:spPr>
        <p:txBody>
          <a:bodyPr wrap="square">
            <a:spAutoFit/>
          </a:bodyPr>
          <a:lstStyle/>
          <a:p>
            <a:pPr marL="342900" indent="-342900">
              <a:spcAft>
                <a:spcPts val="600"/>
              </a:spcAft>
              <a:buClr>
                <a:srgbClr val="FF8600"/>
              </a:buClr>
              <a:buFont typeface="Wingdings 2" pitchFamily="18" charset="2"/>
              <a:buChar char="è"/>
            </a:pPr>
            <a:r>
              <a:rPr lang="en-US" sz="2800" dirty="0">
                <a:solidFill>
                  <a:prstClr val="white"/>
                </a:solidFill>
                <a:effectLst>
                  <a:glow rad="101600">
                    <a:prstClr val="black">
                      <a:alpha val="60000"/>
                    </a:prstClr>
                  </a:glow>
                </a:effectLst>
                <a:latin typeface="Constantia" pitchFamily="18" charset="0"/>
              </a:rPr>
              <a:t>Have you heard, and do you believe that Jesus is the Christ, the Son of the Living God?</a:t>
            </a:r>
          </a:p>
          <a:p>
            <a:pPr marL="342900" indent="-342900">
              <a:spcAft>
                <a:spcPts val="600"/>
              </a:spcAft>
              <a:buClr>
                <a:srgbClr val="FF8600"/>
              </a:buClr>
              <a:buFont typeface="Wingdings 2" pitchFamily="18" charset="2"/>
              <a:buChar char="è"/>
            </a:pPr>
            <a:r>
              <a:rPr lang="en-US" sz="2800" dirty="0">
                <a:solidFill>
                  <a:prstClr val="white"/>
                </a:solidFill>
                <a:effectLst>
                  <a:glow rad="101600">
                    <a:prstClr val="black">
                      <a:alpha val="60000"/>
                    </a:prstClr>
                  </a:glow>
                </a:effectLst>
                <a:latin typeface="Constantia" pitchFamily="18" charset="0"/>
              </a:rPr>
              <a:t>Have you confessed Jesus as the Christ?</a:t>
            </a:r>
          </a:p>
          <a:p>
            <a:pPr marL="342900" indent="-342900">
              <a:spcAft>
                <a:spcPts val="600"/>
              </a:spcAft>
              <a:buClr>
                <a:srgbClr val="FF8600"/>
              </a:buClr>
              <a:buFont typeface="Wingdings 2" pitchFamily="18" charset="2"/>
              <a:buChar char="è"/>
            </a:pPr>
            <a:r>
              <a:rPr lang="en-US" sz="2800" dirty="0">
                <a:solidFill>
                  <a:prstClr val="white"/>
                </a:solidFill>
                <a:effectLst>
                  <a:glow rad="101600">
                    <a:prstClr val="black">
                      <a:alpha val="60000"/>
                    </a:prstClr>
                  </a:glow>
                </a:effectLst>
                <a:latin typeface="Constantia" pitchFamily="18" charset="0"/>
              </a:rPr>
              <a:t>Have you by faith, obeyed the truth in repentance and baptism? (1 Pet. 1:22,23)</a:t>
            </a:r>
          </a:p>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Have you been baptized into the body of Christ? </a:t>
            </a:r>
            <a:r>
              <a:rPr lang="en-US" sz="2800" dirty="0">
                <a:solidFill>
                  <a:prstClr val="white"/>
                </a:solidFill>
                <a:effectLst>
                  <a:glow rad="101600">
                    <a:prstClr val="black">
                      <a:alpha val="60000"/>
                    </a:prstClr>
                  </a:glow>
                </a:effectLst>
                <a:latin typeface="Constantia" pitchFamily="18" charset="0"/>
              </a:rPr>
              <a:t>– </a:t>
            </a:r>
            <a:r>
              <a:rPr lang="en-US" sz="2800" dirty="0" smtClean="0">
                <a:solidFill>
                  <a:prstClr val="white"/>
                </a:solidFill>
                <a:effectLst>
                  <a:glow rad="101600">
                    <a:prstClr val="black">
                      <a:alpha val="60000"/>
                    </a:prstClr>
                  </a:glow>
                </a:effectLst>
                <a:latin typeface="Constantia" pitchFamily="18" charset="0"/>
              </a:rPr>
              <a:t>Rom. 6:3-6; Gal. 3:26,27; 1 </a:t>
            </a:r>
            <a:r>
              <a:rPr lang="en-US" sz="2800" dirty="0" err="1" smtClean="0">
                <a:solidFill>
                  <a:prstClr val="white"/>
                </a:solidFill>
                <a:effectLst>
                  <a:glow rad="101600">
                    <a:prstClr val="black">
                      <a:alpha val="60000"/>
                    </a:prstClr>
                  </a:glow>
                </a:effectLst>
                <a:latin typeface="Constantia" pitchFamily="18" charset="0"/>
              </a:rPr>
              <a:t>Cor</a:t>
            </a:r>
            <a:r>
              <a:rPr lang="en-US" sz="2800" dirty="0" smtClean="0">
                <a:solidFill>
                  <a:prstClr val="white"/>
                </a:solidFill>
                <a:effectLst>
                  <a:glow rad="101600">
                    <a:prstClr val="black">
                      <a:alpha val="60000"/>
                    </a:prstClr>
                  </a:glow>
                </a:effectLst>
                <a:latin typeface="Constantia" pitchFamily="18" charset="0"/>
              </a:rPr>
              <a:t> 12:13</a:t>
            </a:r>
            <a:endParaRPr lang="en-US" sz="2800" dirty="0">
              <a:solidFill>
                <a:prstClr val="white"/>
              </a:solidFill>
              <a:effectLst>
                <a:glow rad="101600">
                  <a:prstClr val="black">
                    <a:alpha val="60000"/>
                  </a:prstClr>
                </a:glow>
              </a:effectLst>
              <a:latin typeface="Constantia" pitchFamily="18" charset="0"/>
            </a:endParaRPr>
          </a:p>
        </p:txBody>
      </p:sp>
    </p:spTree>
    <p:extLst>
      <p:ext uri="{BB962C8B-B14F-4D97-AF65-F5344CB8AC3E}">
        <p14:creationId xmlns:p14="http://schemas.microsoft.com/office/powerpoint/2010/main" val="5948358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fade">
                                      <p:cBhvr>
                                        <p:cTn id="7" dur="500"/>
                                        <p:tgtEl>
                                          <p:spTgt spid="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2" end="2"/>
                                            </p:txEl>
                                          </p:spTgt>
                                        </p:tgtEl>
                                        <p:attrNameLst>
                                          <p:attrName>style.visibility</p:attrName>
                                        </p:attrNameLst>
                                      </p:cBhvr>
                                      <p:to>
                                        <p:strVal val="visible"/>
                                      </p:to>
                                    </p:set>
                                    <p:animEffect transition="in" filter="fade">
                                      <p:cBhvr>
                                        <p:cTn id="12" dur="500"/>
                                        <p:tgtEl>
                                          <p:spTgt spid="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3" end="3"/>
                                            </p:txEl>
                                          </p:spTgt>
                                        </p:tgtEl>
                                        <p:attrNameLst>
                                          <p:attrName>style.visibility</p:attrName>
                                        </p:attrNameLst>
                                      </p:cBhvr>
                                      <p:to>
                                        <p:strVal val="visible"/>
                                      </p:to>
                                    </p:set>
                                    <p:animEffect transition="in" filter="fade">
                                      <p:cBhvr>
                                        <p:cTn id="1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38</a:t>
            </a:fld>
            <a:endParaRPr lang="en-US">
              <a:solidFill>
                <a:prstClr val="white"/>
              </a:solidFill>
            </a:endParaRPr>
          </a:p>
        </p:txBody>
      </p:sp>
    </p:spTree>
    <p:extLst>
      <p:ext uri="{BB962C8B-B14F-4D97-AF65-F5344CB8AC3E}">
        <p14:creationId xmlns:p14="http://schemas.microsoft.com/office/powerpoint/2010/main" val="294352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D2E57653-3E58-4892-A7ED-712530ACC680}" type="slidenum">
              <a:rPr lang="en-US" smtClean="0">
                <a:solidFill>
                  <a:srgbClr val="FFF9E5"/>
                </a:solidFill>
              </a:rPr>
              <a:pPr/>
              <a:t>39</a:t>
            </a:fld>
            <a:endParaRPr lang="en-US">
              <a:solidFill>
                <a:srgbClr val="FFF9E5"/>
              </a:solidFill>
            </a:endParaRPr>
          </a:p>
        </p:txBody>
      </p:sp>
      <p:sp>
        <p:nvSpPr>
          <p:cNvPr id="3" name="TextBox 2"/>
          <p:cNvSpPr txBox="1"/>
          <p:nvPr/>
        </p:nvSpPr>
        <p:spPr>
          <a:xfrm>
            <a:off x="152401" y="2451080"/>
            <a:ext cx="8763000" cy="341632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914353">
              <a:defRPr/>
            </a:pPr>
            <a:r>
              <a:rPr lang="en-US" sz="2400" kern="0" dirty="0">
                <a:solidFill>
                  <a:prstClr val="black"/>
                </a:solidFill>
                <a:effectLst>
                  <a:outerShdw blurRad="60007" dist="310007" dir="7680000" sy="30000" kx="1300200" algn="ctr" rotWithShape="0">
                    <a:prstClr val="black">
                      <a:alpha val="32000"/>
                    </a:prstClr>
                  </a:outerShdw>
                </a:effectLst>
                <a:latin typeface="Berlin Sans FB Demi" pitchFamily="34" charset="0"/>
              </a:rPr>
              <a:t>Charts by Don McClain</a:t>
            </a:r>
          </a:p>
          <a:p>
            <a:pPr algn="ctr" defTabSz="914353">
              <a:defRPr/>
            </a:pPr>
            <a:r>
              <a:rPr lang="en-US" kern="0" dirty="0">
                <a:solidFill>
                  <a:prstClr val="black"/>
                </a:solidFill>
                <a:effectLst>
                  <a:outerShdw blurRad="60007" dist="310007" dir="7680000" sy="30000" kx="1300200" algn="ctr" rotWithShape="0">
                    <a:prstClr val="black">
                      <a:alpha val="32000"/>
                    </a:prstClr>
                  </a:outerShdw>
                </a:effectLst>
                <a:latin typeface="Book Antiqua"/>
              </a:rPr>
              <a:t>Prepared </a:t>
            </a:r>
            <a:r>
              <a:rPr lang="en-US" kern="0" dirty="0" smtClean="0">
                <a:solidFill>
                  <a:prstClr val="black"/>
                </a:solidFill>
                <a:effectLst>
                  <a:outerShdw blurRad="60007" dist="310007" dir="7680000" sy="30000" kx="1300200" algn="ctr" rotWithShape="0">
                    <a:prstClr val="black">
                      <a:alpha val="32000"/>
                    </a:prstClr>
                  </a:outerShdw>
                </a:effectLst>
                <a:latin typeface="Book Antiqua"/>
              </a:rPr>
              <a:t>September 1-3,  </a:t>
            </a:r>
            <a:r>
              <a:rPr lang="en-US" kern="0" dirty="0">
                <a:solidFill>
                  <a:prstClr val="black"/>
                </a:solidFill>
                <a:effectLst>
                  <a:outerShdw blurRad="60007" dist="310007" dir="7680000" sy="30000" kx="1300200" algn="ctr" rotWithShape="0">
                    <a:prstClr val="black">
                      <a:alpha val="32000"/>
                    </a:prstClr>
                  </a:outerShdw>
                </a:effectLst>
                <a:latin typeface="Book Antiqua"/>
              </a:rPr>
              <a:t>2011</a:t>
            </a:r>
          </a:p>
          <a:p>
            <a:pPr algn="ctr" defTabSz="914353">
              <a:defRPr/>
            </a:pPr>
            <a:r>
              <a:rPr lang="en-US" kern="0" dirty="0">
                <a:solidFill>
                  <a:prstClr val="black"/>
                </a:solidFill>
                <a:effectLst>
                  <a:outerShdw blurRad="60007" dist="310007" dir="7680000" sy="30000" kx="1300200" algn="ctr" rotWithShape="0">
                    <a:prstClr val="black">
                      <a:alpha val="32000"/>
                    </a:prstClr>
                  </a:outerShdw>
                </a:effectLst>
                <a:latin typeface="Book Antiqua"/>
              </a:rPr>
              <a:t>Preached </a:t>
            </a:r>
            <a:r>
              <a:rPr lang="en-US" kern="0" dirty="0" smtClean="0">
                <a:solidFill>
                  <a:prstClr val="black"/>
                </a:solidFill>
                <a:effectLst>
                  <a:outerShdw blurRad="60007" dist="310007" dir="7680000" sy="30000" kx="1300200" algn="ctr" rotWithShape="0">
                    <a:prstClr val="black">
                      <a:alpha val="32000"/>
                    </a:prstClr>
                  </a:outerShdw>
                </a:effectLst>
                <a:latin typeface="Book Antiqua"/>
              </a:rPr>
              <a:t>September 4, </a:t>
            </a:r>
            <a:r>
              <a:rPr lang="en-US" kern="0" dirty="0">
                <a:solidFill>
                  <a:prstClr val="black"/>
                </a:solidFill>
                <a:effectLst>
                  <a:outerShdw blurRad="60007" dist="310007" dir="7680000" sy="30000" kx="1300200" algn="ctr" rotWithShape="0">
                    <a:prstClr val="black">
                      <a:alpha val="32000"/>
                    </a:prstClr>
                  </a:outerShdw>
                </a:effectLst>
                <a:latin typeface="Book Antiqua"/>
              </a:rPr>
              <a:t>2011</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rPr>
              <a:t>West 65</a:t>
            </a:r>
            <a:r>
              <a:rPr lang="en-US" sz="2000" kern="0" baseline="30000" dirty="0">
                <a:solidFill>
                  <a:prstClr val="black"/>
                </a:solidFill>
                <a:effectLst>
                  <a:outerShdw blurRad="60007" dist="310007" dir="7680000" sy="30000" kx="1300200" algn="ctr" rotWithShape="0">
                    <a:prstClr val="black">
                      <a:alpha val="32000"/>
                    </a:prstClr>
                  </a:outerShdw>
                </a:effectLst>
                <a:latin typeface="Book Antiqua"/>
              </a:rPr>
              <a:t>th</a:t>
            </a:r>
            <a:r>
              <a:rPr lang="en-US" sz="2000" kern="0" dirty="0">
                <a:solidFill>
                  <a:prstClr val="black"/>
                </a:solidFill>
                <a:effectLst>
                  <a:outerShdw blurRad="60007" dist="310007" dir="7680000" sy="30000" kx="1300200" algn="ctr" rotWithShape="0">
                    <a:prstClr val="black">
                      <a:alpha val="32000"/>
                    </a:prstClr>
                  </a:outerShdw>
                </a:effectLst>
                <a:latin typeface="Book Antiqua"/>
              </a:rPr>
              <a:t> Street church of Christ</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rPr>
              <a:t>P.O. Box 190062</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rPr>
              <a:t>Little Rock AR 72219</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rPr>
              <a:t>501-568-1062</a:t>
            </a:r>
          </a:p>
          <a:p>
            <a:pPr algn="ctr" defTabSz="914353">
              <a:defRPr/>
            </a:pPr>
            <a:r>
              <a:rPr lang="en-US" kern="0" dirty="0">
                <a:solidFill>
                  <a:prstClr val="black"/>
                </a:solidFill>
                <a:effectLst>
                  <a:outerShdw blurRad="60007" dist="310007" dir="7680000" sy="30000" kx="1300200" algn="ctr" rotWithShape="0">
                    <a:prstClr val="black">
                      <a:alpha val="32000"/>
                    </a:prstClr>
                  </a:outerShdw>
                </a:effectLst>
                <a:latin typeface="Book Antiqua"/>
              </a:rPr>
              <a:t>Prepared using PPT 2010 – </a:t>
            </a:r>
          </a:p>
          <a:p>
            <a:pPr algn="ctr" defTabSz="914353">
              <a:defRPr/>
            </a:pPr>
            <a:r>
              <a:rPr lang="en-US" kern="0" dirty="0">
                <a:solidFill>
                  <a:prstClr val="black"/>
                </a:solidFill>
                <a:effectLst>
                  <a:outerShdw blurRad="60007" dist="310007" dir="7680000" sy="30000" kx="1300200" algn="ctr" rotWithShape="0">
                    <a:prstClr val="black">
                      <a:alpha val="32000"/>
                    </a:prstClr>
                  </a:outerShdw>
                </a:effectLst>
                <a:latin typeface="Book Antiqua"/>
              </a:rPr>
              <a:t>Email – </a:t>
            </a:r>
            <a:r>
              <a:rPr lang="en-US" u="sng" kern="0" dirty="0">
                <a:solidFill>
                  <a:prstClr val="black"/>
                </a:solidFill>
                <a:effectLst>
                  <a:outerShdw blurRad="60007" dist="310007" dir="7680000" sy="30000" kx="1300200" algn="ctr" rotWithShape="0">
                    <a:prstClr val="black">
                      <a:alpha val="32000"/>
                    </a:prstClr>
                  </a:outerShdw>
                </a:effectLst>
                <a:latin typeface="Book Antiqua"/>
                <a:hlinkClick r:id=""/>
              </a:rPr>
              <a:t>donmcclain@sbcglobal.net</a:t>
            </a:r>
            <a:r>
              <a:rPr lang="en-US" u="sng" kern="0" dirty="0">
                <a:solidFill>
                  <a:prstClr val="black"/>
                </a:solidFill>
                <a:effectLst>
                  <a:outerShdw blurRad="60007" dist="310007" dir="7680000" sy="30000" kx="1300200" algn="ctr" rotWithShape="0">
                    <a:prstClr val="black">
                      <a:alpha val="32000"/>
                    </a:prstClr>
                  </a:outerShdw>
                </a:effectLst>
                <a:latin typeface="Book Antiqua"/>
              </a:rPr>
              <a:t> </a:t>
            </a:r>
            <a:r>
              <a:rPr lang="en-US" kern="0" dirty="0">
                <a:solidFill>
                  <a:prstClr val="black"/>
                </a:solidFill>
                <a:effectLst>
                  <a:outerShdw blurRad="60007" dist="310007" dir="7680000" sy="30000" kx="1300200" algn="ctr" rotWithShape="0">
                    <a:prstClr val="black">
                      <a:alpha val="32000"/>
                    </a:prstClr>
                  </a:outerShdw>
                </a:effectLst>
                <a:latin typeface="Book Antiqua"/>
              </a:rPr>
              <a:t> </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rPr>
              <a:t>More PPT &amp; Audio Sermons:</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hlinkClick r:id=""/>
              </a:rPr>
              <a:t>http://w65stchurchofchrist.org/donmaccla/2011SermonPage.html</a:t>
            </a:r>
            <a:r>
              <a:rPr lang="en-US" sz="2000" kern="0" dirty="0">
                <a:solidFill>
                  <a:prstClr val="black"/>
                </a:solidFill>
                <a:effectLst>
                  <a:outerShdw blurRad="60007" dist="310007" dir="7680000" sy="30000" kx="1300200" algn="ctr" rotWithShape="0">
                    <a:prstClr val="black">
                      <a:alpha val="32000"/>
                    </a:prstClr>
                  </a:outerShdw>
                </a:effectLst>
                <a:latin typeface="Book Antiqua"/>
              </a:rPr>
              <a:t> </a:t>
            </a:r>
            <a:endParaRPr lang="en-US" sz="2000" dirty="0">
              <a:solidFill>
                <a:prstClr val="black"/>
              </a:solidFill>
            </a:endParaRP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8" name="Rectangle 7"/>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Ephesus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40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19</a:t>
            </a:r>
            <a:endPar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26693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05580"/>
            <a:ext cx="4339842" cy="646331"/>
          </a:xfrm>
          <a:prstGeom prst="rect">
            <a:avLst/>
          </a:prstGeom>
          <a:noFill/>
        </p:spPr>
        <p:txBody>
          <a:bodyPr wrap="none" rtlCol="0">
            <a:spAutoFit/>
          </a:bodyPr>
          <a:lstStyle/>
          <a:p>
            <a:r>
              <a:rPr lang="en-US" sz="3600" dirty="0">
                <a:solidFill>
                  <a:prstClr val="white"/>
                </a:solidFill>
                <a:latin typeface="BinnerD" pitchFamily="34" charset="0"/>
              </a:rPr>
              <a:t>Convert; Converted</a:t>
            </a:r>
          </a:p>
        </p:txBody>
      </p:sp>
      <p:grpSp>
        <p:nvGrpSpPr>
          <p:cNvPr id="5" name="Group 4"/>
          <p:cNvGrpSpPr/>
          <p:nvPr/>
        </p:nvGrpSpPr>
        <p:grpSpPr>
          <a:xfrm>
            <a:off x="7924800" y="228600"/>
            <a:ext cx="1230745" cy="457200"/>
            <a:chOff x="7924800" y="228600"/>
            <a:chExt cx="1230745" cy="457200"/>
          </a:xfrm>
        </p:grpSpPr>
        <p:sp>
          <p:nvSpPr>
            <p:cNvPr id="3" name="Pentagon 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Chevron 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0" name="Chevron 9"/>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1" name="Chevron 10"/>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2" name="Group 11"/>
          <p:cNvGrpSpPr/>
          <p:nvPr/>
        </p:nvGrpSpPr>
        <p:grpSpPr>
          <a:xfrm rot="10800000">
            <a:off x="0" y="6172200"/>
            <a:ext cx="1230745" cy="457200"/>
            <a:chOff x="7924800" y="228600"/>
            <a:chExt cx="1230745" cy="457200"/>
          </a:xfrm>
        </p:grpSpPr>
        <p:sp>
          <p:nvSpPr>
            <p:cNvPr id="13" name="Pentagon 1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Chevron 1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6" name="Chevron 15"/>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9" name="Slide Number Placeholder 18"/>
          <p:cNvSpPr>
            <a:spLocks noGrp="1"/>
          </p:cNvSpPr>
          <p:nvPr>
            <p:ph type="sldNum" sz="quarter" idx="12"/>
          </p:nvPr>
        </p:nvSpPr>
        <p:spPr/>
        <p:txBody>
          <a:bodyPr/>
          <a:lstStyle/>
          <a:p>
            <a:fld id="{7E4624B1-C7B4-4A8A-8E6E-B45790D7EEB2}" type="slidenum">
              <a:rPr lang="en-US" smtClean="0">
                <a:solidFill>
                  <a:prstClr val="white"/>
                </a:solidFill>
              </a:rPr>
              <a:pPr/>
              <a:t>4</a:t>
            </a:fld>
            <a:endParaRPr lang="en-US">
              <a:solidFill>
                <a:prstClr val="white"/>
              </a:solidFill>
            </a:endParaRPr>
          </a:p>
        </p:txBody>
      </p:sp>
      <p:sp>
        <p:nvSpPr>
          <p:cNvPr id="22" name="TextBox 21"/>
          <p:cNvSpPr txBox="1"/>
          <p:nvPr/>
        </p:nvSpPr>
        <p:spPr>
          <a:xfrm>
            <a:off x="4572000" y="1719620"/>
            <a:ext cx="4478644" cy="4985980"/>
          </a:xfrm>
          <a:prstGeom prst="rect">
            <a:avLst/>
          </a:prstGeom>
          <a:noFill/>
        </p:spPr>
        <p:txBody>
          <a:bodyPr wrap="square" rtlCol="0">
            <a:spAutoFit/>
          </a:bodyPr>
          <a:lstStyle/>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Not merely a change in actions –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knowledge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conviction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allegiance –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thinking &amp; will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commitment – resulting in a change in relationship &amp; identity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who we are – how we talk – where we go – what we do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4267037"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207096" y="5410200"/>
            <a:ext cx="2459904" cy="523220"/>
          </a:xfrm>
          <a:prstGeom prst="rect">
            <a:avLst/>
          </a:prstGeom>
          <a:noFill/>
        </p:spPr>
        <p:txBody>
          <a:bodyPr wrap="none" rtlCol="0">
            <a:spAutoFit/>
          </a:bodyPr>
          <a:lstStyle/>
          <a:p>
            <a:r>
              <a:rPr lang="en-US" sz="2800" dirty="0">
                <a:solidFill>
                  <a:prstClr val="white"/>
                </a:solidFill>
                <a:effectLst>
                  <a:glow rad="101600">
                    <a:prstClr val="black">
                      <a:alpha val="60000"/>
                    </a:prstClr>
                  </a:glow>
                </a:effectLst>
              </a:rPr>
              <a:t>Luke 15:11-24</a:t>
            </a:r>
          </a:p>
        </p:txBody>
      </p:sp>
      <p:sp>
        <p:nvSpPr>
          <p:cNvPr id="20" name="Rectangle 19"/>
          <p:cNvSpPr/>
          <p:nvPr/>
        </p:nvSpPr>
        <p:spPr>
          <a:xfrm>
            <a:off x="0" y="12192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4" name="Rectangle 23"/>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25" name="Rectangle 24"/>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Corinth -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18:1-18</a:t>
            </a:r>
          </a:p>
        </p:txBody>
      </p:sp>
    </p:spTree>
    <p:extLst>
      <p:ext uri="{BB962C8B-B14F-4D97-AF65-F5344CB8AC3E}">
        <p14:creationId xmlns:p14="http://schemas.microsoft.com/office/powerpoint/2010/main" val="27776942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fade">
                                      <p:cBhvr>
                                        <p:cTn id="7" dur="500"/>
                                        <p:tgtEl>
                                          <p:spTgt spid="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3" end="3"/>
                                            </p:txEl>
                                          </p:spTgt>
                                        </p:tgtEl>
                                        <p:attrNameLst>
                                          <p:attrName>style.visibility</p:attrName>
                                        </p:attrNameLst>
                                      </p:cBhvr>
                                      <p:to>
                                        <p:strVal val="visible"/>
                                      </p:to>
                                    </p:set>
                                    <p:animEffect transition="in" filter="fade">
                                      <p:cBhvr>
                                        <p:cTn id="17" dur="500"/>
                                        <p:tgtEl>
                                          <p:spTgt spid="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4" end="4"/>
                                            </p:txEl>
                                          </p:spTgt>
                                        </p:tgtEl>
                                        <p:attrNameLst>
                                          <p:attrName>style.visibility</p:attrName>
                                        </p:attrNameLst>
                                      </p:cBhvr>
                                      <p:to>
                                        <p:strVal val="visible"/>
                                      </p:to>
                                    </p:set>
                                    <p:animEffect transition="in" filter="fade">
                                      <p:cBhvr>
                                        <p:cTn id="22" dur="500"/>
                                        <p:tgtEl>
                                          <p:spTgt spid="2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animEffect transition="in" filter="fade">
                                      <p:cBhvr>
                                        <p:cTn id="27" dur="500"/>
                                        <p:tgtEl>
                                          <p:spTgt spid="2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6" end="6"/>
                                            </p:txEl>
                                          </p:spTgt>
                                        </p:tgtEl>
                                        <p:attrNameLst>
                                          <p:attrName>style.visibility</p:attrName>
                                        </p:attrNameLst>
                                      </p:cBhvr>
                                      <p:to>
                                        <p:strVal val="visible"/>
                                      </p:to>
                                    </p:set>
                                    <p:animEffect transition="in" filter="fade">
                                      <p:cBhvr>
                                        <p:cTn id="32"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40</a:t>
            </a:fld>
            <a:endParaRPr lang="en-US">
              <a:solidFill>
                <a:prstClr val="white"/>
              </a:solidFill>
            </a:endParaRPr>
          </a:p>
        </p:txBody>
      </p:sp>
      <p:sp>
        <p:nvSpPr>
          <p:cNvPr id="5" name="Rectangle 4"/>
          <p:cNvSpPr/>
          <p:nvPr/>
        </p:nvSpPr>
        <p:spPr>
          <a:xfrm>
            <a:off x="304800" y="140077"/>
            <a:ext cx="8534400" cy="6186309"/>
          </a:xfrm>
          <a:prstGeom prst="rect">
            <a:avLst/>
          </a:prstGeom>
        </p:spPr>
        <p:txBody>
          <a:bodyPr wrap="square">
            <a:spAutoFit/>
          </a:bodyPr>
          <a:lstStyle/>
          <a:p>
            <a:pPr algn="ctr"/>
            <a:r>
              <a:rPr lang="en-US" sz="4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Ephesians 2:1-10 (NKJV) </a:t>
            </a:r>
            <a:r>
              <a:rPr lang="en-US" sz="44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a:r>
            <a:br>
              <a:rPr lang="en-US" sz="44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br>
            <a:r>
              <a:rPr lang="en-US" sz="3200" baseline="300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1 </a:t>
            </a:r>
            <a:r>
              <a:rPr lang="en-US" sz="32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And you </a:t>
            </a:r>
            <a:r>
              <a:rPr lang="en-US" sz="3200" i="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He made alive,</a:t>
            </a:r>
            <a:r>
              <a:rPr lang="en-US" sz="32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who were dead in trespasses and sins, </a:t>
            </a:r>
            <a:r>
              <a:rPr lang="en-US" sz="32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a:t>
            </a:r>
            <a:r>
              <a:rPr lang="en-US" sz="3200" baseline="300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2 </a:t>
            </a:r>
            <a:r>
              <a:rPr lang="en-US" sz="32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in which you once walked according to the course of this world, according to the prince of the power of the air, the spirit who now works in the sons of disobedience, </a:t>
            </a:r>
            <a:r>
              <a:rPr lang="en-US" sz="32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a:t>
            </a:r>
            <a:r>
              <a:rPr lang="en-US" sz="3200" baseline="300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3 </a:t>
            </a:r>
            <a:r>
              <a:rPr lang="en-US" sz="32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among whom also we all once conducted ourselves in the lusts of our flesh, fulfilling the desires of the flesh and of the mind, and were by nature children of wrath, just as the others. </a:t>
            </a:r>
            <a:r>
              <a:rPr lang="en-US" sz="32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a:t>
            </a:r>
            <a:r>
              <a:rPr lang="en-US" sz="3200" baseline="300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4 </a:t>
            </a:r>
            <a:r>
              <a:rPr lang="en-US" sz="32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But God, who is rich in mercy, because of His great love with which He loved us, </a:t>
            </a:r>
          </a:p>
        </p:txBody>
      </p:sp>
    </p:spTree>
    <p:extLst>
      <p:ext uri="{BB962C8B-B14F-4D97-AF65-F5344CB8AC3E}">
        <p14:creationId xmlns:p14="http://schemas.microsoft.com/office/powerpoint/2010/main" val="23680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41</a:t>
            </a:fld>
            <a:endParaRPr lang="en-US">
              <a:solidFill>
                <a:prstClr val="white"/>
              </a:solidFill>
            </a:endParaRPr>
          </a:p>
        </p:txBody>
      </p:sp>
      <p:sp>
        <p:nvSpPr>
          <p:cNvPr id="5" name="Rectangle 4"/>
          <p:cNvSpPr/>
          <p:nvPr/>
        </p:nvSpPr>
        <p:spPr>
          <a:xfrm>
            <a:off x="304800" y="140077"/>
            <a:ext cx="8534400" cy="6494085"/>
          </a:xfrm>
          <a:prstGeom prst="rect">
            <a:avLst/>
          </a:prstGeom>
        </p:spPr>
        <p:txBody>
          <a:bodyPr wrap="square">
            <a:spAutoFit/>
          </a:bodyPr>
          <a:lstStyle/>
          <a:p>
            <a:pPr algn="ctr"/>
            <a:r>
              <a:rPr lang="en-US" sz="4400" b="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Ephesians 2:1-10 (NKJV) </a:t>
            </a:r>
            <a:r>
              <a:rPr lang="en-US" sz="44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a:r>
            <a:br>
              <a:rPr lang="en-US" sz="44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br>
            <a:r>
              <a:rPr lang="en-US" sz="3100" baseline="300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5 </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even when we were dead in trespasses, made us alive together with Christ (by grace you have been saved), </a:t>
            </a:r>
            <a:r>
              <a:rPr lang="en-US" sz="31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a:t>
            </a:r>
            <a:r>
              <a:rPr lang="en-US" sz="3100" baseline="300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6 </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and raised </a:t>
            </a:r>
            <a:r>
              <a:rPr lang="en-US" sz="3100" i="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us</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up together, and made </a:t>
            </a:r>
            <a:r>
              <a:rPr lang="en-US" sz="3100" i="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us</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sit together in the heavenly </a:t>
            </a:r>
            <a:r>
              <a:rPr lang="en-US" sz="3100" i="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places</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in Christ Jesus, </a:t>
            </a:r>
            <a:b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br>
            <a:r>
              <a:rPr lang="en-US" sz="3100" baseline="300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7 </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that in the ages to come He might show the exceeding riches of His grace in </a:t>
            </a:r>
            <a:r>
              <a:rPr lang="en-US" sz="3100" i="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His</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kindness toward us in Christ Jesus. </a:t>
            </a:r>
            <a:r>
              <a:rPr lang="en-US" sz="31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a:t>
            </a:r>
            <a:r>
              <a:rPr lang="en-US" sz="3100" baseline="300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8 </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For by grace you have been saved through faith, and that not of yourselves; </a:t>
            </a:r>
            <a:r>
              <a:rPr lang="en-US" sz="3100" i="1"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it is</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the gift of God, </a:t>
            </a:r>
            <a:r>
              <a:rPr lang="en-US" sz="31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a:t>
            </a:r>
            <a:r>
              <a:rPr lang="en-US" sz="3100" baseline="300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9 </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not of works, lest anyone should boast. </a:t>
            </a:r>
            <a:r>
              <a:rPr lang="en-US" sz="31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 </a:t>
            </a:r>
            <a:r>
              <a:rPr lang="en-US" sz="3100" baseline="30000" dirty="0" smtClean="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10 </a:t>
            </a:r>
            <a:r>
              <a:rPr lang="en-US" sz="3100" dirty="0">
                <a:effectLst>
                  <a:glow rad="101600">
                    <a:schemeClr val="bg1">
                      <a:alpha val="60000"/>
                    </a:schemeClr>
                  </a:glow>
                  <a:outerShdw blurRad="60007" dist="310007" dir="7680000" sy="30000" kx="1300200" algn="ctr" rotWithShape="0">
                    <a:prstClr val="black">
                      <a:alpha val="32000"/>
                    </a:prstClr>
                  </a:outerShdw>
                </a:effectLst>
                <a:latin typeface="Calibri" pitchFamily="34" charset="0"/>
                <a:cs typeface="Calibri" pitchFamily="34" charset="0"/>
              </a:rPr>
              <a:t>For we are His workmanship, created in Christ Jesus for good works, which God prepared beforehand that we should walk in them. </a:t>
            </a:r>
          </a:p>
        </p:txBody>
      </p:sp>
    </p:spTree>
    <p:extLst>
      <p:ext uri="{BB962C8B-B14F-4D97-AF65-F5344CB8AC3E}">
        <p14:creationId xmlns:p14="http://schemas.microsoft.com/office/powerpoint/2010/main" val="199868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5</a:t>
            </a:fld>
            <a:endParaRPr lang="en-US">
              <a:solidFill>
                <a:prstClr val="white"/>
              </a:solidFill>
            </a:endParaRPr>
          </a:p>
        </p:txBody>
      </p:sp>
      <p:grpSp>
        <p:nvGrpSpPr>
          <p:cNvPr id="10" name="Group 9"/>
          <p:cNvGrpSpPr/>
          <p:nvPr/>
        </p:nvGrpSpPr>
        <p:grpSpPr>
          <a:xfrm>
            <a:off x="7924800" y="228600"/>
            <a:ext cx="1230745" cy="457200"/>
            <a:chOff x="7924800" y="228600"/>
            <a:chExt cx="1230745" cy="457200"/>
          </a:xfrm>
        </p:grpSpPr>
        <p:sp>
          <p:nvSpPr>
            <p:cNvPr id="11" name="Pentagon 10"/>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2" name="Chevron 11"/>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3" name="Chevron 12"/>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4" name="Chevron 13"/>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5" name="Group 14"/>
          <p:cNvGrpSpPr/>
          <p:nvPr/>
        </p:nvGrpSpPr>
        <p:grpSpPr>
          <a:xfrm rot="10800000">
            <a:off x="0" y="6172200"/>
            <a:ext cx="1230745" cy="457200"/>
            <a:chOff x="7924800" y="228600"/>
            <a:chExt cx="1230745" cy="457200"/>
          </a:xfrm>
        </p:grpSpPr>
        <p:sp>
          <p:nvSpPr>
            <p:cNvPr id="16" name="Pentagon 15"/>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7" name="Chevron 16"/>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8" name="Chevron 17"/>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9" name="Chevron 18"/>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2" name="Rectangle 1"/>
          <p:cNvSpPr/>
          <p:nvPr/>
        </p:nvSpPr>
        <p:spPr>
          <a:xfrm>
            <a:off x="533400" y="2133600"/>
            <a:ext cx="8001000" cy="3170099"/>
          </a:xfrm>
          <a:prstGeom prst="rect">
            <a:avLst/>
          </a:prstGeom>
        </p:spPr>
        <p:txBody>
          <a:bodyPr wrap="square">
            <a:spAutoFit/>
          </a:bodyPr>
          <a:lstStyle/>
          <a:p>
            <a:pPr algn="ctr"/>
            <a:r>
              <a:rPr lang="en-US" sz="4000" b="1"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Psalm 19:7 (NKJV) </a:t>
            </a:r>
            <a:r>
              <a:rPr lang="en-US" sz="40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
            </a:r>
            <a:br>
              <a:rPr lang="en-US" sz="40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br>
            <a:r>
              <a:rPr lang="en-US" sz="4000" baseline="300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7 </a:t>
            </a:r>
            <a:r>
              <a:rPr lang="en-US" sz="4000" dirty="0">
                <a:solidFill>
                  <a:srgbClr val="FFFF00"/>
                </a:solidFill>
                <a:effectLst>
                  <a:glow rad="101600">
                    <a:prstClr val="black">
                      <a:alpha val="60000"/>
                    </a:prstClr>
                  </a:glow>
                  <a:outerShdw blurRad="60007" dist="310007" dir="7680000" sy="30000" kx="1300200" algn="ctr" rotWithShape="0">
                    <a:prstClr val="black">
                      <a:alpha val="32000"/>
                    </a:prstClr>
                  </a:outerShdw>
                </a:effectLst>
              </a:rPr>
              <a:t>The law of the LORD </a:t>
            </a:r>
            <a:r>
              <a:rPr lang="en-US" sz="4000" i="1" dirty="0">
                <a:solidFill>
                  <a:srgbClr val="FFFF00"/>
                </a:solidFill>
                <a:effectLst>
                  <a:glow rad="101600">
                    <a:prstClr val="black">
                      <a:alpha val="60000"/>
                    </a:prstClr>
                  </a:glow>
                  <a:outerShdw blurRad="60007" dist="310007" dir="7680000" sy="30000" kx="1300200" algn="ctr" rotWithShape="0">
                    <a:prstClr val="black">
                      <a:alpha val="32000"/>
                    </a:prstClr>
                  </a:outerShdw>
                </a:effectLst>
              </a:rPr>
              <a:t>is</a:t>
            </a:r>
            <a:r>
              <a:rPr lang="en-US" sz="4000" dirty="0">
                <a:solidFill>
                  <a:srgbClr val="FFFF00"/>
                </a:solidFill>
                <a:effectLst>
                  <a:glow rad="101600">
                    <a:prstClr val="black">
                      <a:alpha val="60000"/>
                    </a:prstClr>
                  </a:glow>
                  <a:outerShdw blurRad="60007" dist="310007" dir="7680000" sy="30000" kx="1300200" algn="ctr" rotWithShape="0">
                    <a:prstClr val="black">
                      <a:alpha val="32000"/>
                    </a:prstClr>
                  </a:outerShdw>
                </a:effectLst>
              </a:rPr>
              <a:t> perfect, converting the soul</a:t>
            </a:r>
            <a:r>
              <a:rPr lang="en-US" sz="40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 The testimony of the LORD </a:t>
            </a:r>
            <a:r>
              <a:rPr lang="en-US" sz="4000" i="1"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is</a:t>
            </a:r>
            <a:r>
              <a:rPr lang="en-US" sz="40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 sure, making wise the simple; </a:t>
            </a:r>
          </a:p>
        </p:txBody>
      </p:sp>
      <p:sp>
        <p:nvSpPr>
          <p:cNvPr id="21" name="Rectangle 20"/>
          <p:cNvSpPr/>
          <p:nvPr/>
        </p:nvSpPr>
        <p:spPr>
          <a:xfrm>
            <a:off x="0" y="12192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3" name="Rectangle 22"/>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24" name="Rectangle 23"/>
          <p:cNvSpPr/>
          <p:nvPr/>
        </p:nvSpPr>
        <p:spPr>
          <a:xfrm>
            <a:off x="0" y="523220"/>
            <a:ext cx="9144000" cy="707886"/>
          </a:xfrm>
          <a:prstGeom prst="rect">
            <a:avLst/>
          </a:prstGeom>
        </p:spPr>
        <p:txBody>
          <a:bodyPr wrap="square">
            <a:spAutoFit/>
          </a:bodyPr>
          <a:lstStyle/>
          <a:p>
            <a:pPr algn="ctr"/>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40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Corinth - </a:t>
            </a:r>
            <a:r>
              <a:rPr lang="en-US" sz="4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18:1-18</a:t>
            </a:r>
          </a:p>
        </p:txBody>
      </p:sp>
    </p:spTree>
    <p:extLst>
      <p:ext uri="{BB962C8B-B14F-4D97-AF65-F5344CB8AC3E}">
        <p14:creationId xmlns:p14="http://schemas.microsoft.com/office/powerpoint/2010/main" val="8570501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6</a:t>
            </a:fld>
            <a:endParaRPr lang="en-US">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Callout 3 8"/>
          <p:cNvSpPr/>
          <p:nvPr/>
        </p:nvSpPr>
        <p:spPr>
          <a:xfrm>
            <a:off x="4149436" y="2743200"/>
            <a:ext cx="4343400" cy="2362200"/>
          </a:xfrm>
          <a:prstGeom prst="borderCallout3">
            <a:avLst>
              <a:gd name="adj1" fmla="val 50155"/>
              <a:gd name="adj2" fmla="val 183"/>
              <a:gd name="adj3" fmla="val 36931"/>
              <a:gd name="adj4" fmla="val -7049"/>
              <a:gd name="adj5" fmla="val -56412"/>
              <a:gd name="adj6" fmla="val -718"/>
              <a:gd name="adj7" fmla="val -89623"/>
              <a:gd name="adj8" fmla="val -8991"/>
            </a:avLst>
          </a:prstGeom>
          <a:solidFill>
            <a:schemeClr val="tx2">
              <a:lumMod val="20000"/>
              <a:lumOff val="80000"/>
            </a:schemeClr>
          </a:solidFill>
          <a:ln w="38100">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prstClr val="black"/>
                </a:solidFill>
                <a:latin typeface="Calibri" pitchFamily="34" charset="0"/>
                <a:cs typeface="Calibri" pitchFamily="34" charset="0"/>
              </a:rPr>
              <a:t>Lydia and a jailor hear the gospel, believes and are baptized – </a:t>
            </a:r>
          </a:p>
          <a:p>
            <a:pPr algn="ctr"/>
            <a:r>
              <a:rPr lang="en-US" sz="3200" b="1" dirty="0">
                <a:solidFill>
                  <a:prstClr val="black"/>
                </a:solidFill>
                <a:latin typeface="Calibri" pitchFamily="34" charset="0"/>
                <a:cs typeface="Calibri" pitchFamily="34" charset="0"/>
              </a:rPr>
              <a:t>Acts 16:11-34</a:t>
            </a:r>
          </a:p>
        </p:txBody>
      </p:sp>
      <p:sp>
        <p:nvSpPr>
          <p:cNvPr id="3" name="Freeform 2"/>
          <p:cNvSpPr/>
          <p:nvPr/>
        </p:nvSpPr>
        <p:spPr>
          <a:xfrm>
            <a:off x="3754502" y="637309"/>
            <a:ext cx="1579498" cy="1496291"/>
          </a:xfrm>
          <a:custGeom>
            <a:avLst/>
            <a:gdLst>
              <a:gd name="connsiteX0" fmla="*/ 1579498 w 1579498"/>
              <a:gd name="connsiteY0" fmla="*/ 1496291 h 1496291"/>
              <a:gd name="connsiteX1" fmla="*/ 1371680 w 1579498"/>
              <a:gd name="connsiteY1" fmla="*/ 1482436 h 1496291"/>
              <a:gd name="connsiteX2" fmla="*/ 1357825 w 1579498"/>
              <a:gd name="connsiteY2" fmla="*/ 1440873 h 1496291"/>
              <a:gd name="connsiteX3" fmla="*/ 1316262 w 1579498"/>
              <a:gd name="connsiteY3" fmla="*/ 1413164 h 1496291"/>
              <a:gd name="connsiteX4" fmla="*/ 1302407 w 1579498"/>
              <a:gd name="connsiteY4" fmla="*/ 1371600 h 1496291"/>
              <a:gd name="connsiteX5" fmla="*/ 1219280 w 1579498"/>
              <a:gd name="connsiteY5" fmla="*/ 1330036 h 1496291"/>
              <a:gd name="connsiteX6" fmla="*/ 1163862 w 1579498"/>
              <a:gd name="connsiteY6" fmla="*/ 1246909 h 1496291"/>
              <a:gd name="connsiteX7" fmla="*/ 1136153 w 1579498"/>
              <a:gd name="connsiteY7" fmla="*/ 1205346 h 1496291"/>
              <a:gd name="connsiteX8" fmla="*/ 1066880 w 1579498"/>
              <a:gd name="connsiteY8" fmla="*/ 1080655 h 1496291"/>
              <a:gd name="connsiteX9" fmla="*/ 983753 w 1579498"/>
              <a:gd name="connsiteY9" fmla="*/ 1052946 h 1496291"/>
              <a:gd name="connsiteX10" fmla="*/ 942189 w 1579498"/>
              <a:gd name="connsiteY10" fmla="*/ 1039091 h 1496291"/>
              <a:gd name="connsiteX11" fmla="*/ 859062 w 1579498"/>
              <a:gd name="connsiteY11" fmla="*/ 983673 h 1496291"/>
              <a:gd name="connsiteX12" fmla="*/ 817498 w 1579498"/>
              <a:gd name="connsiteY12" fmla="*/ 955964 h 1496291"/>
              <a:gd name="connsiteX13" fmla="*/ 748225 w 1579498"/>
              <a:gd name="connsiteY13" fmla="*/ 886691 h 1496291"/>
              <a:gd name="connsiteX14" fmla="*/ 720516 w 1579498"/>
              <a:gd name="connsiteY14" fmla="*/ 845127 h 1496291"/>
              <a:gd name="connsiteX15" fmla="*/ 623534 w 1579498"/>
              <a:gd name="connsiteY15" fmla="*/ 775855 h 1496291"/>
              <a:gd name="connsiteX16" fmla="*/ 568116 w 1579498"/>
              <a:gd name="connsiteY16" fmla="*/ 651164 h 1496291"/>
              <a:gd name="connsiteX17" fmla="*/ 554262 w 1579498"/>
              <a:gd name="connsiteY17" fmla="*/ 609600 h 1496291"/>
              <a:gd name="connsiteX18" fmla="*/ 526553 w 1579498"/>
              <a:gd name="connsiteY18" fmla="*/ 471055 h 1496291"/>
              <a:gd name="connsiteX19" fmla="*/ 512698 w 1579498"/>
              <a:gd name="connsiteY19" fmla="*/ 415636 h 1496291"/>
              <a:gd name="connsiteX20" fmla="*/ 484989 w 1579498"/>
              <a:gd name="connsiteY20" fmla="*/ 374073 h 1496291"/>
              <a:gd name="connsiteX21" fmla="*/ 471134 w 1579498"/>
              <a:gd name="connsiteY21" fmla="*/ 332509 h 1496291"/>
              <a:gd name="connsiteX22" fmla="*/ 415716 w 1579498"/>
              <a:gd name="connsiteY22" fmla="*/ 263236 h 1496291"/>
              <a:gd name="connsiteX23" fmla="*/ 374153 w 1579498"/>
              <a:gd name="connsiteY23" fmla="*/ 249382 h 1496291"/>
              <a:gd name="connsiteX24" fmla="*/ 346443 w 1579498"/>
              <a:gd name="connsiteY24" fmla="*/ 221673 h 1496291"/>
              <a:gd name="connsiteX25" fmla="*/ 263316 w 1579498"/>
              <a:gd name="connsiteY25" fmla="*/ 193964 h 1496291"/>
              <a:gd name="connsiteX26" fmla="*/ 221753 w 1579498"/>
              <a:gd name="connsiteY26" fmla="*/ 166255 h 1496291"/>
              <a:gd name="connsiteX27" fmla="*/ 166334 w 1579498"/>
              <a:gd name="connsiteY27" fmla="*/ 110836 h 1496291"/>
              <a:gd name="connsiteX28" fmla="*/ 124771 w 1579498"/>
              <a:gd name="connsiteY28" fmla="*/ 96982 h 1496291"/>
              <a:gd name="connsiteX29" fmla="*/ 41643 w 1579498"/>
              <a:gd name="connsiteY29" fmla="*/ 41564 h 1496291"/>
              <a:gd name="connsiteX30" fmla="*/ 80 w 1579498"/>
              <a:gd name="connsiteY30" fmla="*/ 0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79498" h="1496291">
                <a:moveTo>
                  <a:pt x="1579498" y="1496291"/>
                </a:moveTo>
                <a:cubicBezTo>
                  <a:pt x="1510225" y="1491673"/>
                  <a:pt x="1439034" y="1499274"/>
                  <a:pt x="1371680" y="1482436"/>
                </a:cubicBezTo>
                <a:cubicBezTo>
                  <a:pt x="1357512" y="1478894"/>
                  <a:pt x="1366948" y="1452277"/>
                  <a:pt x="1357825" y="1440873"/>
                </a:cubicBezTo>
                <a:cubicBezTo>
                  <a:pt x="1347423" y="1427871"/>
                  <a:pt x="1330116" y="1422400"/>
                  <a:pt x="1316262" y="1413164"/>
                </a:cubicBezTo>
                <a:cubicBezTo>
                  <a:pt x="1311644" y="1399309"/>
                  <a:pt x="1311530" y="1383004"/>
                  <a:pt x="1302407" y="1371600"/>
                </a:cubicBezTo>
                <a:cubicBezTo>
                  <a:pt x="1282875" y="1347185"/>
                  <a:pt x="1246659" y="1339163"/>
                  <a:pt x="1219280" y="1330036"/>
                </a:cubicBezTo>
                <a:lnTo>
                  <a:pt x="1163862" y="1246909"/>
                </a:lnTo>
                <a:cubicBezTo>
                  <a:pt x="1154626" y="1233055"/>
                  <a:pt x="1141419" y="1221142"/>
                  <a:pt x="1136153" y="1205346"/>
                </a:cubicBezTo>
                <a:cubicBezTo>
                  <a:pt x="1119111" y="1154221"/>
                  <a:pt x="1117784" y="1108935"/>
                  <a:pt x="1066880" y="1080655"/>
                </a:cubicBezTo>
                <a:cubicBezTo>
                  <a:pt x="1041348" y="1066470"/>
                  <a:pt x="1011462" y="1062182"/>
                  <a:pt x="983753" y="1052946"/>
                </a:cubicBezTo>
                <a:cubicBezTo>
                  <a:pt x="969898" y="1048328"/>
                  <a:pt x="954340" y="1047192"/>
                  <a:pt x="942189" y="1039091"/>
                </a:cubicBezTo>
                <a:lnTo>
                  <a:pt x="859062" y="983673"/>
                </a:lnTo>
                <a:lnTo>
                  <a:pt x="817498" y="955964"/>
                </a:lnTo>
                <a:cubicBezTo>
                  <a:pt x="743607" y="845127"/>
                  <a:pt x="840589" y="979055"/>
                  <a:pt x="748225" y="886691"/>
                </a:cubicBezTo>
                <a:cubicBezTo>
                  <a:pt x="736451" y="874917"/>
                  <a:pt x="732290" y="856901"/>
                  <a:pt x="720516" y="845127"/>
                </a:cubicBezTo>
                <a:cubicBezTo>
                  <a:pt x="703332" y="827943"/>
                  <a:pt x="647134" y="791588"/>
                  <a:pt x="623534" y="775855"/>
                </a:cubicBezTo>
                <a:cubicBezTo>
                  <a:pt x="579624" y="709989"/>
                  <a:pt x="601090" y="750086"/>
                  <a:pt x="568116" y="651164"/>
                </a:cubicBezTo>
                <a:lnTo>
                  <a:pt x="554262" y="609600"/>
                </a:lnTo>
                <a:cubicBezTo>
                  <a:pt x="530618" y="444095"/>
                  <a:pt x="554188" y="567776"/>
                  <a:pt x="526553" y="471055"/>
                </a:cubicBezTo>
                <a:cubicBezTo>
                  <a:pt x="521322" y="452746"/>
                  <a:pt x="520199" y="433138"/>
                  <a:pt x="512698" y="415636"/>
                </a:cubicBezTo>
                <a:cubicBezTo>
                  <a:pt x="506139" y="400331"/>
                  <a:pt x="492436" y="388966"/>
                  <a:pt x="484989" y="374073"/>
                </a:cubicBezTo>
                <a:cubicBezTo>
                  <a:pt x="478458" y="361011"/>
                  <a:pt x="477665" y="345571"/>
                  <a:pt x="471134" y="332509"/>
                </a:cubicBezTo>
                <a:cubicBezTo>
                  <a:pt x="463044" y="316330"/>
                  <a:pt x="434123" y="274281"/>
                  <a:pt x="415716" y="263236"/>
                </a:cubicBezTo>
                <a:cubicBezTo>
                  <a:pt x="403193" y="255722"/>
                  <a:pt x="388007" y="254000"/>
                  <a:pt x="374153" y="249382"/>
                </a:cubicBezTo>
                <a:cubicBezTo>
                  <a:pt x="364916" y="240146"/>
                  <a:pt x="358126" y="227515"/>
                  <a:pt x="346443" y="221673"/>
                </a:cubicBezTo>
                <a:cubicBezTo>
                  <a:pt x="320319" y="208611"/>
                  <a:pt x="263316" y="193964"/>
                  <a:pt x="263316" y="193964"/>
                </a:cubicBezTo>
                <a:cubicBezTo>
                  <a:pt x="249462" y="184728"/>
                  <a:pt x="234395" y="177091"/>
                  <a:pt x="221753" y="166255"/>
                </a:cubicBezTo>
                <a:cubicBezTo>
                  <a:pt x="201918" y="149253"/>
                  <a:pt x="191118" y="119097"/>
                  <a:pt x="166334" y="110836"/>
                </a:cubicBezTo>
                <a:lnTo>
                  <a:pt x="124771" y="96982"/>
                </a:lnTo>
                <a:lnTo>
                  <a:pt x="41643" y="41564"/>
                </a:lnTo>
                <a:cubicBezTo>
                  <a:pt x="-3763" y="11294"/>
                  <a:pt x="80" y="30506"/>
                  <a:pt x="80" y="0"/>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006423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7</a:t>
            </a:fld>
            <a:endParaRPr lang="en-US">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Callout 3 8"/>
          <p:cNvSpPr/>
          <p:nvPr/>
        </p:nvSpPr>
        <p:spPr>
          <a:xfrm>
            <a:off x="4149436" y="2819400"/>
            <a:ext cx="4156364" cy="2971800"/>
          </a:xfrm>
          <a:prstGeom prst="borderCallout3">
            <a:avLst>
              <a:gd name="adj1" fmla="val 50155"/>
              <a:gd name="adj2" fmla="val 183"/>
              <a:gd name="adj3" fmla="val -6799"/>
              <a:gd name="adj4" fmla="val -18371"/>
              <a:gd name="adj5" fmla="val -32391"/>
              <a:gd name="adj6" fmla="val -33863"/>
              <a:gd name="adj7" fmla="val -61476"/>
              <a:gd name="adj8" fmla="val -40075"/>
            </a:avLst>
          </a:prstGeom>
          <a:solidFill>
            <a:schemeClr val="tx2">
              <a:lumMod val="20000"/>
              <a:lumOff val="80000"/>
            </a:schemeClr>
          </a:solidFill>
          <a:ln w="38100">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prstClr val="black"/>
                </a:solidFill>
                <a:latin typeface="Calibri" pitchFamily="34" charset="0"/>
                <a:cs typeface="Calibri" pitchFamily="34" charset="0"/>
              </a:rPr>
              <a:t>Some in Thessalonica were persuaded &amp; received the word of God, but the Jews reject it – Acts 17:1-9</a:t>
            </a:r>
          </a:p>
        </p:txBody>
      </p:sp>
      <p:sp>
        <p:nvSpPr>
          <p:cNvPr id="3" name="Freeform 2"/>
          <p:cNvSpPr/>
          <p:nvPr/>
        </p:nvSpPr>
        <p:spPr>
          <a:xfrm>
            <a:off x="3754502" y="637309"/>
            <a:ext cx="1579498" cy="1496291"/>
          </a:xfrm>
          <a:custGeom>
            <a:avLst/>
            <a:gdLst>
              <a:gd name="connsiteX0" fmla="*/ 1579498 w 1579498"/>
              <a:gd name="connsiteY0" fmla="*/ 1496291 h 1496291"/>
              <a:gd name="connsiteX1" fmla="*/ 1371680 w 1579498"/>
              <a:gd name="connsiteY1" fmla="*/ 1482436 h 1496291"/>
              <a:gd name="connsiteX2" fmla="*/ 1357825 w 1579498"/>
              <a:gd name="connsiteY2" fmla="*/ 1440873 h 1496291"/>
              <a:gd name="connsiteX3" fmla="*/ 1316262 w 1579498"/>
              <a:gd name="connsiteY3" fmla="*/ 1413164 h 1496291"/>
              <a:gd name="connsiteX4" fmla="*/ 1302407 w 1579498"/>
              <a:gd name="connsiteY4" fmla="*/ 1371600 h 1496291"/>
              <a:gd name="connsiteX5" fmla="*/ 1219280 w 1579498"/>
              <a:gd name="connsiteY5" fmla="*/ 1330036 h 1496291"/>
              <a:gd name="connsiteX6" fmla="*/ 1163862 w 1579498"/>
              <a:gd name="connsiteY6" fmla="*/ 1246909 h 1496291"/>
              <a:gd name="connsiteX7" fmla="*/ 1136153 w 1579498"/>
              <a:gd name="connsiteY7" fmla="*/ 1205346 h 1496291"/>
              <a:gd name="connsiteX8" fmla="*/ 1066880 w 1579498"/>
              <a:gd name="connsiteY8" fmla="*/ 1080655 h 1496291"/>
              <a:gd name="connsiteX9" fmla="*/ 983753 w 1579498"/>
              <a:gd name="connsiteY9" fmla="*/ 1052946 h 1496291"/>
              <a:gd name="connsiteX10" fmla="*/ 942189 w 1579498"/>
              <a:gd name="connsiteY10" fmla="*/ 1039091 h 1496291"/>
              <a:gd name="connsiteX11" fmla="*/ 859062 w 1579498"/>
              <a:gd name="connsiteY11" fmla="*/ 983673 h 1496291"/>
              <a:gd name="connsiteX12" fmla="*/ 817498 w 1579498"/>
              <a:gd name="connsiteY12" fmla="*/ 955964 h 1496291"/>
              <a:gd name="connsiteX13" fmla="*/ 748225 w 1579498"/>
              <a:gd name="connsiteY13" fmla="*/ 886691 h 1496291"/>
              <a:gd name="connsiteX14" fmla="*/ 720516 w 1579498"/>
              <a:gd name="connsiteY14" fmla="*/ 845127 h 1496291"/>
              <a:gd name="connsiteX15" fmla="*/ 623534 w 1579498"/>
              <a:gd name="connsiteY15" fmla="*/ 775855 h 1496291"/>
              <a:gd name="connsiteX16" fmla="*/ 568116 w 1579498"/>
              <a:gd name="connsiteY16" fmla="*/ 651164 h 1496291"/>
              <a:gd name="connsiteX17" fmla="*/ 554262 w 1579498"/>
              <a:gd name="connsiteY17" fmla="*/ 609600 h 1496291"/>
              <a:gd name="connsiteX18" fmla="*/ 526553 w 1579498"/>
              <a:gd name="connsiteY18" fmla="*/ 471055 h 1496291"/>
              <a:gd name="connsiteX19" fmla="*/ 512698 w 1579498"/>
              <a:gd name="connsiteY19" fmla="*/ 415636 h 1496291"/>
              <a:gd name="connsiteX20" fmla="*/ 484989 w 1579498"/>
              <a:gd name="connsiteY20" fmla="*/ 374073 h 1496291"/>
              <a:gd name="connsiteX21" fmla="*/ 471134 w 1579498"/>
              <a:gd name="connsiteY21" fmla="*/ 332509 h 1496291"/>
              <a:gd name="connsiteX22" fmla="*/ 415716 w 1579498"/>
              <a:gd name="connsiteY22" fmla="*/ 263236 h 1496291"/>
              <a:gd name="connsiteX23" fmla="*/ 374153 w 1579498"/>
              <a:gd name="connsiteY23" fmla="*/ 249382 h 1496291"/>
              <a:gd name="connsiteX24" fmla="*/ 346443 w 1579498"/>
              <a:gd name="connsiteY24" fmla="*/ 221673 h 1496291"/>
              <a:gd name="connsiteX25" fmla="*/ 263316 w 1579498"/>
              <a:gd name="connsiteY25" fmla="*/ 193964 h 1496291"/>
              <a:gd name="connsiteX26" fmla="*/ 221753 w 1579498"/>
              <a:gd name="connsiteY26" fmla="*/ 166255 h 1496291"/>
              <a:gd name="connsiteX27" fmla="*/ 166334 w 1579498"/>
              <a:gd name="connsiteY27" fmla="*/ 110836 h 1496291"/>
              <a:gd name="connsiteX28" fmla="*/ 124771 w 1579498"/>
              <a:gd name="connsiteY28" fmla="*/ 96982 h 1496291"/>
              <a:gd name="connsiteX29" fmla="*/ 41643 w 1579498"/>
              <a:gd name="connsiteY29" fmla="*/ 41564 h 1496291"/>
              <a:gd name="connsiteX30" fmla="*/ 80 w 1579498"/>
              <a:gd name="connsiteY30" fmla="*/ 0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79498" h="1496291">
                <a:moveTo>
                  <a:pt x="1579498" y="1496291"/>
                </a:moveTo>
                <a:cubicBezTo>
                  <a:pt x="1510225" y="1491673"/>
                  <a:pt x="1439034" y="1499274"/>
                  <a:pt x="1371680" y="1482436"/>
                </a:cubicBezTo>
                <a:cubicBezTo>
                  <a:pt x="1357512" y="1478894"/>
                  <a:pt x="1366948" y="1452277"/>
                  <a:pt x="1357825" y="1440873"/>
                </a:cubicBezTo>
                <a:cubicBezTo>
                  <a:pt x="1347423" y="1427871"/>
                  <a:pt x="1330116" y="1422400"/>
                  <a:pt x="1316262" y="1413164"/>
                </a:cubicBezTo>
                <a:cubicBezTo>
                  <a:pt x="1311644" y="1399309"/>
                  <a:pt x="1311530" y="1383004"/>
                  <a:pt x="1302407" y="1371600"/>
                </a:cubicBezTo>
                <a:cubicBezTo>
                  <a:pt x="1282875" y="1347185"/>
                  <a:pt x="1246659" y="1339163"/>
                  <a:pt x="1219280" y="1330036"/>
                </a:cubicBezTo>
                <a:lnTo>
                  <a:pt x="1163862" y="1246909"/>
                </a:lnTo>
                <a:cubicBezTo>
                  <a:pt x="1154626" y="1233055"/>
                  <a:pt x="1141419" y="1221142"/>
                  <a:pt x="1136153" y="1205346"/>
                </a:cubicBezTo>
                <a:cubicBezTo>
                  <a:pt x="1119111" y="1154221"/>
                  <a:pt x="1117784" y="1108935"/>
                  <a:pt x="1066880" y="1080655"/>
                </a:cubicBezTo>
                <a:cubicBezTo>
                  <a:pt x="1041348" y="1066470"/>
                  <a:pt x="1011462" y="1062182"/>
                  <a:pt x="983753" y="1052946"/>
                </a:cubicBezTo>
                <a:cubicBezTo>
                  <a:pt x="969898" y="1048328"/>
                  <a:pt x="954340" y="1047192"/>
                  <a:pt x="942189" y="1039091"/>
                </a:cubicBezTo>
                <a:lnTo>
                  <a:pt x="859062" y="983673"/>
                </a:lnTo>
                <a:lnTo>
                  <a:pt x="817498" y="955964"/>
                </a:lnTo>
                <a:cubicBezTo>
                  <a:pt x="743607" y="845127"/>
                  <a:pt x="840589" y="979055"/>
                  <a:pt x="748225" y="886691"/>
                </a:cubicBezTo>
                <a:cubicBezTo>
                  <a:pt x="736451" y="874917"/>
                  <a:pt x="732290" y="856901"/>
                  <a:pt x="720516" y="845127"/>
                </a:cubicBezTo>
                <a:cubicBezTo>
                  <a:pt x="703332" y="827943"/>
                  <a:pt x="647134" y="791588"/>
                  <a:pt x="623534" y="775855"/>
                </a:cubicBezTo>
                <a:cubicBezTo>
                  <a:pt x="579624" y="709989"/>
                  <a:pt x="601090" y="750086"/>
                  <a:pt x="568116" y="651164"/>
                </a:cubicBezTo>
                <a:lnTo>
                  <a:pt x="554262" y="609600"/>
                </a:lnTo>
                <a:cubicBezTo>
                  <a:pt x="530618" y="444095"/>
                  <a:pt x="554188" y="567776"/>
                  <a:pt x="526553" y="471055"/>
                </a:cubicBezTo>
                <a:cubicBezTo>
                  <a:pt x="521322" y="452746"/>
                  <a:pt x="520199" y="433138"/>
                  <a:pt x="512698" y="415636"/>
                </a:cubicBezTo>
                <a:cubicBezTo>
                  <a:pt x="506139" y="400331"/>
                  <a:pt x="492436" y="388966"/>
                  <a:pt x="484989" y="374073"/>
                </a:cubicBezTo>
                <a:cubicBezTo>
                  <a:pt x="478458" y="361011"/>
                  <a:pt x="477665" y="345571"/>
                  <a:pt x="471134" y="332509"/>
                </a:cubicBezTo>
                <a:cubicBezTo>
                  <a:pt x="463044" y="316330"/>
                  <a:pt x="434123" y="274281"/>
                  <a:pt x="415716" y="263236"/>
                </a:cubicBezTo>
                <a:cubicBezTo>
                  <a:pt x="403193" y="255722"/>
                  <a:pt x="388007" y="254000"/>
                  <a:pt x="374153" y="249382"/>
                </a:cubicBezTo>
                <a:cubicBezTo>
                  <a:pt x="364916" y="240146"/>
                  <a:pt x="358126" y="227515"/>
                  <a:pt x="346443" y="221673"/>
                </a:cubicBezTo>
                <a:cubicBezTo>
                  <a:pt x="320319" y="208611"/>
                  <a:pt x="263316" y="193964"/>
                  <a:pt x="263316" y="193964"/>
                </a:cubicBezTo>
                <a:cubicBezTo>
                  <a:pt x="249462" y="184728"/>
                  <a:pt x="234395" y="177091"/>
                  <a:pt x="221753" y="166255"/>
                </a:cubicBezTo>
                <a:cubicBezTo>
                  <a:pt x="201918" y="149253"/>
                  <a:pt x="191118" y="119097"/>
                  <a:pt x="166334" y="110836"/>
                </a:cubicBezTo>
                <a:lnTo>
                  <a:pt x="124771" y="96982"/>
                </a:lnTo>
                <a:lnTo>
                  <a:pt x="41643" y="41564"/>
                </a:lnTo>
                <a:cubicBezTo>
                  <a:pt x="-3763" y="11294"/>
                  <a:pt x="80" y="30506"/>
                  <a:pt x="80" y="0"/>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4" name="Freeform 3"/>
          <p:cNvSpPr/>
          <p:nvPr/>
        </p:nvSpPr>
        <p:spPr>
          <a:xfrm>
            <a:off x="2535382" y="609600"/>
            <a:ext cx="1219200" cy="457200"/>
          </a:xfrm>
          <a:custGeom>
            <a:avLst/>
            <a:gdLst>
              <a:gd name="connsiteX0" fmla="*/ 1219200 w 1219200"/>
              <a:gd name="connsiteY0" fmla="*/ 83127 h 457200"/>
              <a:gd name="connsiteX1" fmla="*/ 1149927 w 1219200"/>
              <a:gd name="connsiteY1" fmla="*/ 69273 h 457200"/>
              <a:gd name="connsiteX2" fmla="*/ 1136073 w 1219200"/>
              <a:gd name="connsiteY2" fmla="*/ 27709 h 457200"/>
              <a:gd name="connsiteX3" fmla="*/ 1108363 w 1219200"/>
              <a:gd name="connsiteY3" fmla="*/ 0 h 457200"/>
              <a:gd name="connsiteX4" fmla="*/ 1039091 w 1219200"/>
              <a:gd name="connsiteY4" fmla="*/ 13855 h 457200"/>
              <a:gd name="connsiteX5" fmla="*/ 997527 w 1219200"/>
              <a:gd name="connsiteY5" fmla="*/ 27709 h 457200"/>
              <a:gd name="connsiteX6" fmla="*/ 914400 w 1219200"/>
              <a:gd name="connsiteY6" fmla="*/ 83127 h 457200"/>
              <a:gd name="connsiteX7" fmla="*/ 886691 w 1219200"/>
              <a:gd name="connsiteY7" fmla="*/ 124691 h 457200"/>
              <a:gd name="connsiteX8" fmla="*/ 845127 w 1219200"/>
              <a:gd name="connsiteY8" fmla="*/ 138545 h 457200"/>
              <a:gd name="connsiteX9" fmla="*/ 817418 w 1219200"/>
              <a:gd name="connsiteY9" fmla="*/ 166255 h 457200"/>
              <a:gd name="connsiteX10" fmla="*/ 775854 w 1219200"/>
              <a:gd name="connsiteY10" fmla="*/ 249382 h 457200"/>
              <a:gd name="connsiteX11" fmla="*/ 734291 w 1219200"/>
              <a:gd name="connsiteY11" fmla="*/ 277091 h 457200"/>
              <a:gd name="connsiteX12" fmla="*/ 651163 w 1219200"/>
              <a:gd name="connsiteY12" fmla="*/ 387927 h 457200"/>
              <a:gd name="connsiteX13" fmla="*/ 609600 w 1219200"/>
              <a:gd name="connsiteY13" fmla="*/ 401782 h 457200"/>
              <a:gd name="connsiteX14" fmla="*/ 568036 w 1219200"/>
              <a:gd name="connsiteY14" fmla="*/ 429491 h 457200"/>
              <a:gd name="connsiteX15" fmla="*/ 484909 w 1219200"/>
              <a:gd name="connsiteY15" fmla="*/ 457200 h 457200"/>
              <a:gd name="connsiteX16" fmla="*/ 263236 w 1219200"/>
              <a:gd name="connsiteY16" fmla="*/ 443345 h 457200"/>
              <a:gd name="connsiteX17" fmla="*/ 207818 w 1219200"/>
              <a:gd name="connsiteY17" fmla="*/ 429491 h 457200"/>
              <a:gd name="connsiteX18" fmla="*/ 166254 w 1219200"/>
              <a:gd name="connsiteY18" fmla="*/ 401782 h 457200"/>
              <a:gd name="connsiteX19" fmla="*/ 0 w 1219200"/>
              <a:gd name="connsiteY19" fmla="*/ 40178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 h="457200">
                <a:moveTo>
                  <a:pt x="1219200" y="83127"/>
                </a:moveTo>
                <a:cubicBezTo>
                  <a:pt x="1196109" y="78509"/>
                  <a:pt x="1169520" y="82335"/>
                  <a:pt x="1149927" y="69273"/>
                </a:cubicBezTo>
                <a:cubicBezTo>
                  <a:pt x="1137776" y="61172"/>
                  <a:pt x="1143587" y="40232"/>
                  <a:pt x="1136073" y="27709"/>
                </a:cubicBezTo>
                <a:cubicBezTo>
                  <a:pt x="1129352" y="16508"/>
                  <a:pt x="1117600" y="9236"/>
                  <a:pt x="1108363" y="0"/>
                </a:cubicBezTo>
                <a:cubicBezTo>
                  <a:pt x="1085272" y="4618"/>
                  <a:pt x="1061936" y="8144"/>
                  <a:pt x="1039091" y="13855"/>
                </a:cubicBezTo>
                <a:cubicBezTo>
                  <a:pt x="1024923" y="17397"/>
                  <a:pt x="1007854" y="17382"/>
                  <a:pt x="997527" y="27709"/>
                </a:cubicBezTo>
                <a:cubicBezTo>
                  <a:pt x="922973" y="102263"/>
                  <a:pt x="1083863" y="49236"/>
                  <a:pt x="914400" y="83127"/>
                </a:cubicBezTo>
                <a:cubicBezTo>
                  <a:pt x="905164" y="96982"/>
                  <a:pt x="899693" y="114289"/>
                  <a:pt x="886691" y="124691"/>
                </a:cubicBezTo>
                <a:cubicBezTo>
                  <a:pt x="875287" y="133814"/>
                  <a:pt x="857650" y="131031"/>
                  <a:pt x="845127" y="138545"/>
                </a:cubicBezTo>
                <a:cubicBezTo>
                  <a:pt x="833926" y="145266"/>
                  <a:pt x="826654" y="157018"/>
                  <a:pt x="817418" y="166255"/>
                </a:cubicBezTo>
                <a:cubicBezTo>
                  <a:pt x="806150" y="200059"/>
                  <a:pt x="802710" y="222525"/>
                  <a:pt x="775854" y="249382"/>
                </a:cubicBezTo>
                <a:cubicBezTo>
                  <a:pt x="764080" y="261156"/>
                  <a:pt x="748145" y="267855"/>
                  <a:pt x="734291" y="277091"/>
                </a:cubicBezTo>
                <a:cubicBezTo>
                  <a:pt x="729703" y="283974"/>
                  <a:pt x="679642" y="370839"/>
                  <a:pt x="651163" y="387927"/>
                </a:cubicBezTo>
                <a:cubicBezTo>
                  <a:pt x="638640" y="395441"/>
                  <a:pt x="622662" y="395251"/>
                  <a:pt x="609600" y="401782"/>
                </a:cubicBezTo>
                <a:cubicBezTo>
                  <a:pt x="594707" y="409229"/>
                  <a:pt x="583252" y="422728"/>
                  <a:pt x="568036" y="429491"/>
                </a:cubicBezTo>
                <a:cubicBezTo>
                  <a:pt x="541346" y="441353"/>
                  <a:pt x="484909" y="457200"/>
                  <a:pt x="484909" y="457200"/>
                </a:cubicBezTo>
                <a:cubicBezTo>
                  <a:pt x="411018" y="452582"/>
                  <a:pt x="336904" y="450712"/>
                  <a:pt x="263236" y="443345"/>
                </a:cubicBezTo>
                <a:cubicBezTo>
                  <a:pt x="244289" y="441450"/>
                  <a:pt x="225320" y="436992"/>
                  <a:pt x="207818" y="429491"/>
                </a:cubicBezTo>
                <a:cubicBezTo>
                  <a:pt x="192513" y="422932"/>
                  <a:pt x="182759" y="403983"/>
                  <a:pt x="166254" y="401782"/>
                </a:cubicBezTo>
                <a:cubicBezTo>
                  <a:pt x="111322" y="394458"/>
                  <a:pt x="55418" y="401782"/>
                  <a:pt x="0" y="401782"/>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8412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8</a:t>
            </a:fld>
            <a:endParaRPr lang="en-US">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Callout 3 8"/>
          <p:cNvSpPr/>
          <p:nvPr/>
        </p:nvSpPr>
        <p:spPr>
          <a:xfrm>
            <a:off x="4149436" y="2362200"/>
            <a:ext cx="4343400" cy="3429000"/>
          </a:xfrm>
          <a:prstGeom prst="borderCallout3">
            <a:avLst>
              <a:gd name="adj1" fmla="val 50155"/>
              <a:gd name="adj2" fmla="val 183"/>
              <a:gd name="adj3" fmla="val 9052"/>
              <a:gd name="adj4" fmla="val -14704"/>
              <a:gd name="adj5" fmla="val -20674"/>
              <a:gd name="adj6" fmla="val -38996"/>
              <a:gd name="adj7" fmla="val -37203"/>
              <a:gd name="adj8" fmla="val -50777"/>
            </a:avLst>
          </a:prstGeom>
          <a:solidFill>
            <a:schemeClr val="tx2">
              <a:lumMod val="20000"/>
              <a:lumOff val="80000"/>
            </a:schemeClr>
          </a:solidFill>
          <a:ln w="38100">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prstClr val="black"/>
                </a:solidFill>
                <a:latin typeface="Calibri" pitchFamily="34" charset="0"/>
                <a:cs typeface="Calibri" pitchFamily="34" charset="0"/>
              </a:rPr>
              <a:t>Many in Berea heard with readiness, searched it out and received the gospel as the truth by obeying it – 17:10-14</a:t>
            </a:r>
          </a:p>
        </p:txBody>
      </p:sp>
      <p:sp>
        <p:nvSpPr>
          <p:cNvPr id="3" name="Freeform 2"/>
          <p:cNvSpPr/>
          <p:nvPr/>
        </p:nvSpPr>
        <p:spPr>
          <a:xfrm>
            <a:off x="3754502" y="637309"/>
            <a:ext cx="1579498" cy="1496291"/>
          </a:xfrm>
          <a:custGeom>
            <a:avLst/>
            <a:gdLst>
              <a:gd name="connsiteX0" fmla="*/ 1579498 w 1579498"/>
              <a:gd name="connsiteY0" fmla="*/ 1496291 h 1496291"/>
              <a:gd name="connsiteX1" fmla="*/ 1371680 w 1579498"/>
              <a:gd name="connsiteY1" fmla="*/ 1482436 h 1496291"/>
              <a:gd name="connsiteX2" fmla="*/ 1357825 w 1579498"/>
              <a:gd name="connsiteY2" fmla="*/ 1440873 h 1496291"/>
              <a:gd name="connsiteX3" fmla="*/ 1316262 w 1579498"/>
              <a:gd name="connsiteY3" fmla="*/ 1413164 h 1496291"/>
              <a:gd name="connsiteX4" fmla="*/ 1302407 w 1579498"/>
              <a:gd name="connsiteY4" fmla="*/ 1371600 h 1496291"/>
              <a:gd name="connsiteX5" fmla="*/ 1219280 w 1579498"/>
              <a:gd name="connsiteY5" fmla="*/ 1330036 h 1496291"/>
              <a:gd name="connsiteX6" fmla="*/ 1163862 w 1579498"/>
              <a:gd name="connsiteY6" fmla="*/ 1246909 h 1496291"/>
              <a:gd name="connsiteX7" fmla="*/ 1136153 w 1579498"/>
              <a:gd name="connsiteY7" fmla="*/ 1205346 h 1496291"/>
              <a:gd name="connsiteX8" fmla="*/ 1066880 w 1579498"/>
              <a:gd name="connsiteY8" fmla="*/ 1080655 h 1496291"/>
              <a:gd name="connsiteX9" fmla="*/ 983753 w 1579498"/>
              <a:gd name="connsiteY9" fmla="*/ 1052946 h 1496291"/>
              <a:gd name="connsiteX10" fmla="*/ 942189 w 1579498"/>
              <a:gd name="connsiteY10" fmla="*/ 1039091 h 1496291"/>
              <a:gd name="connsiteX11" fmla="*/ 859062 w 1579498"/>
              <a:gd name="connsiteY11" fmla="*/ 983673 h 1496291"/>
              <a:gd name="connsiteX12" fmla="*/ 817498 w 1579498"/>
              <a:gd name="connsiteY12" fmla="*/ 955964 h 1496291"/>
              <a:gd name="connsiteX13" fmla="*/ 748225 w 1579498"/>
              <a:gd name="connsiteY13" fmla="*/ 886691 h 1496291"/>
              <a:gd name="connsiteX14" fmla="*/ 720516 w 1579498"/>
              <a:gd name="connsiteY14" fmla="*/ 845127 h 1496291"/>
              <a:gd name="connsiteX15" fmla="*/ 623534 w 1579498"/>
              <a:gd name="connsiteY15" fmla="*/ 775855 h 1496291"/>
              <a:gd name="connsiteX16" fmla="*/ 568116 w 1579498"/>
              <a:gd name="connsiteY16" fmla="*/ 651164 h 1496291"/>
              <a:gd name="connsiteX17" fmla="*/ 554262 w 1579498"/>
              <a:gd name="connsiteY17" fmla="*/ 609600 h 1496291"/>
              <a:gd name="connsiteX18" fmla="*/ 526553 w 1579498"/>
              <a:gd name="connsiteY18" fmla="*/ 471055 h 1496291"/>
              <a:gd name="connsiteX19" fmla="*/ 512698 w 1579498"/>
              <a:gd name="connsiteY19" fmla="*/ 415636 h 1496291"/>
              <a:gd name="connsiteX20" fmla="*/ 484989 w 1579498"/>
              <a:gd name="connsiteY20" fmla="*/ 374073 h 1496291"/>
              <a:gd name="connsiteX21" fmla="*/ 471134 w 1579498"/>
              <a:gd name="connsiteY21" fmla="*/ 332509 h 1496291"/>
              <a:gd name="connsiteX22" fmla="*/ 415716 w 1579498"/>
              <a:gd name="connsiteY22" fmla="*/ 263236 h 1496291"/>
              <a:gd name="connsiteX23" fmla="*/ 374153 w 1579498"/>
              <a:gd name="connsiteY23" fmla="*/ 249382 h 1496291"/>
              <a:gd name="connsiteX24" fmla="*/ 346443 w 1579498"/>
              <a:gd name="connsiteY24" fmla="*/ 221673 h 1496291"/>
              <a:gd name="connsiteX25" fmla="*/ 263316 w 1579498"/>
              <a:gd name="connsiteY25" fmla="*/ 193964 h 1496291"/>
              <a:gd name="connsiteX26" fmla="*/ 221753 w 1579498"/>
              <a:gd name="connsiteY26" fmla="*/ 166255 h 1496291"/>
              <a:gd name="connsiteX27" fmla="*/ 166334 w 1579498"/>
              <a:gd name="connsiteY27" fmla="*/ 110836 h 1496291"/>
              <a:gd name="connsiteX28" fmla="*/ 124771 w 1579498"/>
              <a:gd name="connsiteY28" fmla="*/ 96982 h 1496291"/>
              <a:gd name="connsiteX29" fmla="*/ 41643 w 1579498"/>
              <a:gd name="connsiteY29" fmla="*/ 41564 h 1496291"/>
              <a:gd name="connsiteX30" fmla="*/ 80 w 1579498"/>
              <a:gd name="connsiteY30" fmla="*/ 0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79498" h="1496291">
                <a:moveTo>
                  <a:pt x="1579498" y="1496291"/>
                </a:moveTo>
                <a:cubicBezTo>
                  <a:pt x="1510225" y="1491673"/>
                  <a:pt x="1439034" y="1499274"/>
                  <a:pt x="1371680" y="1482436"/>
                </a:cubicBezTo>
                <a:cubicBezTo>
                  <a:pt x="1357512" y="1478894"/>
                  <a:pt x="1366948" y="1452277"/>
                  <a:pt x="1357825" y="1440873"/>
                </a:cubicBezTo>
                <a:cubicBezTo>
                  <a:pt x="1347423" y="1427871"/>
                  <a:pt x="1330116" y="1422400"/>
                  <a:pt x="1316262" y="1413164"/>
                </a:cubicBezTo>
                <a:cubicBezTo>
                  <a:pt x="1311644" y="1399309"/>
                  <a:pt x="1311530" y="1383004"/>
                  <a:pt x="1302407" y="1371600"/>
                </a:cubicBezTo>
                <a:cubicBezTo>
                  <a:pt x="1282875" y="1347185"/>
                  <a:pt x="1246659" y="1339163"/>
                  <a:pt x="1219280" y="1330036"/>
                </a:cubicBezTo>
                <a:lnTo>
                  <a:pt x="1163862" y="1246909"/>
                </a:lnTo>
                <a:cubicBezTo>
                  <a:pt x="1154626" y="1233055"/>
                  <a:pt x="1141419" y="1221142"/>
                  <a:pt x="1136153" y="1205346"/>
                </a:cubicBezTo>
                <a:cubicBezTo>
                  <a:pt x="1119111" y="1154221"/>
                  <a:pt x="1117784" y="1108935"/>
                  <a:pt x="1066880" y="1080655"/>
                </a:cubicBezTo>
                <a:cubicBezTo>
                  <a:pt x="1041348" y="1066470"/>
                  <a:pt x="1011462" y="1062182"/>
                  <a:pt x="983753" y="1052946"/>
                </a:cubicBezTo>
                <a:cubicBezTo>
                  <a:pt x="969898" y="1048328"/>
                  <a:pt x="954340" y="1047192"/>
                  <a:pt x="942189" y="1039091"/>
                </a:cubicBezTo>
                <a:lnTo>
                  <a:pt x="859062" y="983673"/>
                </a:lnTo>
                <a:lnTo>
                  <a:pt x="817498" y="955964"/>
                </a:lnTo>
                <a:cubicBezTo>
                  <a:pt x="743607" y="845127"/>
                  <a:pt x="840589" y="979055"/>
                  <a:pt x="748225" y="886691"/>
                </a:cubicBezTo>
                <a:cubicBezTo>
                  <a:pt x="736451" y="874917"/>
                  <a:pt x="732290" y="856901"/>
                  <a:pt x="720516" y="845127"/>
                </a:cubicBezTo>
                <a:cubicBezTo>
                  <a:pt x="703332" y="827943"/>
                  <a:pt x="647134" y="791588"/>
                  <a:pt x="623534" y="775855"/>
                </a:cubicBezTo>
                <a:cubicBezTo>
                  <a:pt x="579624" y="709989"/>
                  <a:pt x="601090" y="750086"/>
                  <a:pt x="568116" y="651164"/>
                </a:cubicBezTo>
                <a:lnTo>
                  <a:pt x="554262" y="609600"/>
                </a:lnTo>
                <a:cubicBezTo>
                  <a:pt x="530618" y="444095"/>
                  <a:pt x="554188" y="567776"/>
                  <a:pt x="526553" y="471055"/>
                </a:cubicBezTo>
                <a:cubicBezTo>
                  <a:pt x="521322" y="452746"/>
                  <a:pt x="520199" y="433138"/>
                  <a:pt x="512698" y="415636"/>
                </a:cubicBezTo>
                <a:cubicBezTo>
                  <a:pt x="506139" y="400331"/>
                  <a:pt x="492436" y="388966"/>
                  <a:pt x="484989" y="374073"/>
                </a:cubicBezTo>
                <a:cubicBezTo>
                  <a:pt x="478458" y="361011"/>
                  <a:pt x="477665" y="345571"/>
                  <a:pt x="471134" y="332509"/>
                </a:cubicBezTo>
                <a:cubicBezTo>
                  <a:pt x="463044" y="316330"/>
                  <a:pt x="434123" y="274281"/>
                  <a:pt x="415716" y="263236"/>
                </a:cubicBezTo>
                <a:cubicBezTo>
                  <a:pt x="403193" y="255722"/>
                  <a:pt x="388007" y="254000"/>
                  <a:pt x="374153" y="249382"/>
                </a:cubicBezTo>
                <a:cubicBezTo>
                  <a:pt x="364916" y="240146"/>
                  <a:pt x="358126" y="227515"/>
                  <a:pt x="346443" y="221673"/>
                </a:cubicBezTo>
                <a:cubicBezTo>
                  <a:pt x="320319" y="208611"/>
                  <a:pt x="263316" y="193964"/>
                  <a:pt x="263316" y="193964"/>
                </a:cubicBezTo>
                <a:cubicBezTo>
                  <a:pt x="249462" y="184728"/>
                  <a:pt x="234395" y="177091"/>
                  <a:pt x="221753" y="166255"/>
                </a:cubicBezTo>
                <a:cubicBezTo>
                  <a:pt x="201918" y="149253"/>
                  <a:pt x="191118" y="119097"/>
                  <a:pt x="166334" y="110836"/>
                </a:cubicBezTo>
                <a:lnTo>
                  <a:pt x="124771" y="96982"/>
                </a:lnTo>
                <a:lnTo>
                  <a:pt x="41643" y="41564"/>
                </a:lnTo>
                <a:cubicBezTo>
                  <a:pt x="-3763" y="11294"/>
                  <a:pt x="80" y="30506"/>
                  <a:pt x="80" y="0"/>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4" name="Freeform 3"/>
          <p:cNvSpPr/>
          <p:nvPr/>
        </p:nvSpPr>
        <p:spPr>
          <a:xfrm>
            <a:off x="2535382" y="609600"/>
            <a:ext cx="1219200" cy="457200"/>
          </a:xfrm>
          <a:custGeom>
            <a:avLst/>
            <a:gdLst>
              <a:gd name="connsiteX0" fmla="*/ 1219200 w 1219200"/>
              <a:gd name="connsiteY0" fmla="*/ 83127 h 457200"/>
              <a:gd name="connsiteX1" fmla="*/ 1149927 w 1219200"/>
              <a:gd name="connsiteY1" fmla="*/ 69273 h 457200"/>
              <a:gd name="connsiteX2" fmla="*/ 1136073 w 1219200"/>
              <a:gd name="connsiteY2" fmla="*/ 27709 h 457200"/>
              <a:gd name="connsiteX3" fmla="*/ 1108363 w 1219200"/>
              <a:gd name="connsiteY3" fmla="*/ 0 h 457200"/>
              <a:gd name="connsiteX4" fmla="*/ 1039091 w 1219200"/>
              <a:gd name="connsiteY4" fmla="*/ 13855 h 457200"/>
              <a:gd name="connsiteX5" fmla="*/ 997527 w 1219200"/>
              <a:gd name="connsiteY5" fmla="*/ 27709 h 457200"/>
              <a:gd name="connsiteX6" fmla="*/ 914400 w 1219200"/>
              <a:gd name="connsiteY6" fmla="*/ 83127 h 457200"/>
              <a:gd name="connsiteX7" fmla="*/ 886691 w 1219200"/>
              <a:gd name="connsiteY7" fmla="*/ 124691 h 457200"/>
              <a:gd name="connsiteX8" fmla="*/ 845127 w 1219200"/>
              <a:gd name="connsiteY8" fmla="*/ 138545 h 457200"/>
              <a:gd name="connsiteX9" fmla="*/ 817418 w 1219200"/>
              <a:gd name="connsiteY9" fmla="*/ 166255 h 457200"/>
              <a:gd name="connsiteX10" fmla="*/ 775854 w 1219200"/>
              <a:gd name="connsiteY10" fmla="*/ 249382 h 457200"/>
              <a:gd name="connsiteX11" fmla="*/ 734291 w 1219200"/>
              <a:gd name="connsiteY11" fmla="*/ 277091 h 457200"/>
              <a:gd name="connsiteX12" fmla="*/ 651163 w 1219200"/>
              <a:gd name="connsiteY12" fmla="*/ 387927 h 457200"/>
              <a:gd name="connsiteX13" fmla="*/ 609600 w 1219200"/>
              <a:gd name="connsiteY13" fmla="*/ 401782 h 457200"/>
              <a:gd name="connsiteX14" fmla="*/ 568036 w 1219200"/>
              <a:gd name="connsiteY14" fmla="*/ 429491 h 457200"/>
              <a:gd name="connsiteX15" fmla="*/ 484909 w 1219200"/>
              <a:gd name="connsiteY15" fmla="*/ 457200 h 457200"/>
              <a:gd name="connsiteX16" fmla="*/ 263236 w 1219200"/>
              <a:gd name="connsiteY16" fmla="*/ 443345 h 457200"/>
              <a:gd name="connsiteX17" fmla="*/ 207818 w 1219200"/>
              <a:gd name="connsiteY17" fmla="*/ 429491 h 457200"/>
              <a:gd name="connsiteX18" fmla="*/ 166254 w 1219200"/>
              <a:gd name="connsiteY18" fmla="*/ 401782 h 457200"/>
              <a:gd name="connsiteX19" fmla="*/ 0 w 1219200"/>
              <a:gd name="connsiteY19" fmla="*/ 40178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 h="457200">
                <a:moveTo>
                  <a:pt x="1219200" y="83127"/>
                </a:moveTo>
                <a:cubicBezTo>
                  <a:pt x="1196109" y="78509"/>
                  <a:pt x="1169520" y="82335"/>
                  <a:pt x="1149927" y="69273"/>
                </a:cubicBezTo>
                <a:cubicBezTo>
                  <a:pt x="1137776" y="61172"/>
                  <a:pt x="1143587" y="40232"/>
                  <a:pt x="1136073" y="27709"/>
                </a:cubicBezTo>
                <a:cubicBezTo>
                  <a:pt x="1129352" y="16508"/>
                  <a:pt x="1117600" y="9236"/>
                  <a:pt x="1108363" y="0"/>
                </a:cubicBezTo>
                <a:cubicBezTo>
                  <a:pt x="1085272" y="4618"/>
                  <a:pt x="1061936" y="8144"/>
                  <a:pt x="1039091" y="13855"/>
                </a:cubicBezTo>
                <a:cubicBezTo>
                  <a:pt x="1024923" y="17397"/>
                  <a:pt x="1007854" y="17382"/>
                  <a:pt x="997527" y="27709"/>
                </a:cubicBezTo>
                <a:cubicBezTo>
                  <a:pt x="922973" y="102263"/>
                  <a:pt x="1083863" y="49236"/>
                  <a:pt x="914400" y="83127"/>
                </a:cubicBezTo>
                <a:cubicBezTo>
                  <a:pt x="905164" y="96982"/>
                  <a:pt x="899693" y="114289"/>
                  <a:pt x="886691" y="124691"/>
                </a:cubicBezTo>
                <a:cubicBezTo>
                  <a:pt x="875287" y="133814"/>
                  <a:pt x="857650" y="131031"/>
                  <a:pt x="845127" y="138545"/>
                </a:cubicBezTo>
                <a:cubicBezTo>
                  <a:pt x="833926" y="145266"/>
                  <a:pt x="826654" y="157018"/>
                  <a:pt x="817418" y="166255"/>
                </a:cubicBezTo>
                <a:cubicBezTo>
                  <a:pt x="806150" y="200059"/>
                  <a:pt x="802710" y="222525"/>
                  <a:pt x="775854" y="249382"/>
                </a:cubicBezTo>
                <a:cubicBezTo>
                  <a:pt x="764080" y="261156"/>
                  <a:pt x="748145" y="267855"/>
                  <a:pt x="734291" y="277091"/>
                </a:cubicBezTo>
                <a:cubicBezTo>
                  <a:pt x="729703" y="283974"/>
                  <a:pt x="679642" y="370839"/>
                  <a:pt x="651163" y="387927"/>
                </a:cubicBezTo>
                <a:cubicBezTo>
                  <a:pt x="638640" y="395441"/>
                  <a:pt x="622662" y="395251"/>
                  <a:pt x="609600" y="401782"/>
                </a:cubicBezTo>
                <a:cubicBezTo>
                  <a:pt x="594707" y="409229"/>
                  <a:pt x="583252" y="422728"/>
                  <a:pt x="568036" y="429491"/>
                </a:cubicBezTo>
                <a:cubicBezTo>
                  <a:pt x="541346" y="441353"/>
                  <a:pt x="484909" y="457200"/>
                  <a:pt x="484909" y="457200"/>
                </a:cubicBezTo>
                <a:cubicBezTo>
                  <a:pt x="411018" y="452582"/>
                  <a:pt x="336904" y="450712"/>
                  <a:pt x="263236" y="443345"/>
                </a:cubicBezTo>
                <a:cubicBezTo>
                  <a:pt x="244289" y="441450"/>
                  <a:pt x="225320" y="436992"/>
                  <a:pt x="207818" y="429491"/>
                </a:cubicBezTo>
                <a:cubicBezTo>
                  <a:pt x="192513" y="422932"/>
                  <a:pt x="182759" y="403983"/>
                  <a:pt x="166254" y="401782"/>
                </a:cubicBezTo>
                <a:cubicBezTo>
                  <a:pt x="111322" y="394458"/>
                  <a:pt x="55418" y="401782"/>
                  <a:pt x="0" y="401782"/>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5" name="Freeform 4"/>
          <p:cNvSpPr/>
          <p:nvPr/>
        </p:nvSpPr>
        <p:spPr>
          <a:xfrm>
            <a:off x="1884218" y="1011382"/>
            <a:ext cx="678873" cy="110836"/>
          </a:xfrm>
          <a:custGeom>
            <a:avLst/>
            <a:gdLst>
              <a:gd name="connsiteX0" fmla="*/ 678873 w 678873"/>
              <a:gd name="connsiteY0" fmla="*/ 0 h 110836"/>
              <a:gd name="connsiteX1" fmla="*/ 609600 w 678873"/>
              <a:gd name="connsiteY1" fmla="*/ 27709 h 110836"/>
              <a:gd name="connsiteX2" fmla="*/ 568037 w 678873"/>
              <a:gd name="connsiteY2" fmla="*/ 41563 h 110836"/>
              <a:gd name="connsiteX3" fmla="*/ 346364 w 678873"/>
              <a:gd name="connsiteY3" fmla="*/ 55418 h 110836"/>
              <a:gd name="connsiteX4" fmla="*/ 290946 w 678873"/>
              <a:gd name="connsiteY4" fmla="*/ 69273 h 110836"/>
              <a:gd name="connsiteX5" fmla="*/ 0 w 678873"/>
              <a:gd name="connsiteY5" fmla="*/ 110836 h 1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73" h="110836">
                <a:moveTo>
                  <a:pt x="678873" y="0"/>
                </a:moveTo>
                <a:cubicBezTo>
                  <a:pt x="655782" y="9236"/>
                  <a:pt x="632886" y="18977"/>
                  <a:pt x="609600" y="27709"/>
                </a:cubicBezTo>
                <a:cubicBezTo>
                  <a:pt x="595926" y="32837"/>
                  <a:pt x="582560" y="40034"/>
                  <a:pt x="568037" y="41563"/>
                </a:cubicBezTo>
                <a:cubicBezTo>
                  <a:pt x="494409" y="49313"/>
                  <a:pt x="420255" y="50800"/>
                  <a:pt x="346364" y="55418"/>
                </a:cubicBezTo>
                <a:cubicBezTo>
                  <a:pt x="327891" y="60036"/>
                  <a:pt x="309916" y="67623"/>
                  <a:pt x="290946" y="69273"/>
                </a:cubicBezTo>
                <a:cubicBezTo>
                  <a:pt x="4278" y="94201"/>
                  <a:pt x="91385" y="19451"/>
                  <a:pt x="0" y="110836"/>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8120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9</a:t>
            </a:fld>
            <a:endParaRPr lang="en-US">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Callout 3 8"/>
          <p:cNvSpPr/>
          <p:nvPr/>
        </p:nvSpPr>
        <p:spPr>
          <a:xfrm>
            <a:off x="4419600" y="3200400"/>
            <a:ext cx="4343400" cy="3165764"/>
          </a:xfrm>
          <a:prstGeom prst="borderCallout3">
            <a:avLst>
              <a:gd name="adj1" fmla="val 50155"/>
              <a:gd name="adj2" fmla="val 183"/>
              <a:gd name="adj3" fmla="val 57630"/>
              <a:gd name="adj4" fmla="val -8962"/>
              <a:gd name="adj5" fmla="val 41908"/>
              <a:gd name="adj6" fmla="val -13478"/>
              <a:gd name="adj7" fmla="val 28005"/>
              <a:gd name="adj8" fmla="val -30362"/>
            </a:avLst>
          </a:prstGeom>
          <a:solidFill>
            <a:schemeClr val="tx2">
              <a:lumMod val="20000"/>
              <a:lumOff val="80000"/>
            </a:schemeClr>
          </a:solidFill>
          <a:ln w="38100">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prstClr val="black"/>
                </a:solidFill>
                <a:latin typeface="Calibri" pitchFamily="34" charset="0"/>
                <a:cs typeface="Calibri" pitchFamily="34" charset="0"/>
              </a:rPr>
              <a:t>The soil was more difficult in Athens - but some were willing to receive the word of God, repent and join the disciples – Acts 17:15-34</a:t>
            </a:r>
          </a:p>
        </p:txBody>
      </p:sp>
      <p:sp>
        <p:nvSpPr>
          <p:cNvPr id="3" name="Freeform 2"/>
          <p:cNvSpPr/>
          <p:nvPr/>
        </p:nvSpPr>
        <p:spPr>
          <a:xfrm>
            <a:off x="3754502" y="637309"/>
            <a:ext cx="1579498" cy="1496291"/>
          </a:xfrm>
          <a:custGeom>
            <a:avLst/>
            <a:gdLst>
              <a:gd name="connsiteX0" fmla="*/ 1579498 w 1579498"/>
              <a:gd name="connsiteY0" fmla="*/ 1496291 h 1496291"/>
              <a:gd name="connsiteX1" fmla="*/ 1371680 w 1579498"/>
              <a:gd name="connsiteY1" fmla="*/ 1482436 h 1496291"/>
              <a:gd name="connsiteX2" fmla="*/ 1357825 w 1579498"/>
              <a:gd name="connsiteY2" fmla="*/ 1440873 h 1496291"/>
              <a:gd name="connsiteX3" fmla="*/ 1316262 w 1579498"/>
              <a:gd name="connsiteY3" fmla="*/ 1413164 h 1496291"/>
              <a:gd name="connsiteX4" fmla="*/ 1302407 w 1579498"/>
              <a:gd name="connsiteY4" fmla="*/ 1371600 h 1496291"/>
              <a:gd name="connsiteX5" fmla="*/ 1219280 w 1579498"/>
              <a:gd name="connsiteY5" fmla="*/ 1330036 h 1496291"/>
              <a:gd name="connsiteX6" fmla="*/ 1163862 w 1579498"/>
              <a:gd name="connsiteY6" fmla="*/ 1246909 h 1496291"/>
              <a:gd name="connsiteX7" fmla="*/ 1136153 w 1579498"/>
              <a:gd name="connsiteY7" fmla="*/ 1205346 h 1496291"/>
              <a:gd name="connsiteX8" fmla="*/ 1066880 w 1579498"/>
              <a:gd name="connsiteY8" fmla="*/ 1080655 h 1496291"/>
              <a:gd name="connsiteX9" fmla="*/ 983753 w 1579498"/>
              <a:gd name="connsiteY9" fmla="*/ 1052946 h 1496291"/>
              <a:gd name="connsiteX10" fmla="*/ 942189 w 1579498"/>
              <a:gd name="connsiteY10" fmla="*/ 1039091 h 1496291"/>
              <a:gd name="connsiteX11" fmla="*/ 859062 w 1579498"/>
              <a:gd name="connsiteY11" fmla="*/ 983673 h 1496291"/>
              <a:gd name="connsiteX12" fmla="*/ 817498 w 1579498"/>
              <a:gd name="connsiteY12" fmla="*/ 955964 h 1496291"/>
              <a:gd name="connsiteX13" fmla="*/ 748225 w 1579498"/>
              <a:gd name="connsiteY13" fmla="*/ 886691 h 1496291"/>
              <a:gd name="connsiteX14" fmla="*/ 720516 w 1579498"/>
              <a:gd name="connsiteY14" fmla="*/ 845127 h 1496291"/>
              <a:gd name="connsiteX15" fmla="*/ 623534 w 1579498"/>
              <a:gd name="connsiteY15" fmla="*/ 775855 h 1496291"/>
              <a:gd name="connsiteX16" fmla="*/ 568116 w 1579498"/>
              <a:gd name="connsiteY16" fmla="*/ 651164 h 1496291"/>
              <a:gd name="connsiteX17" fmla="*/ 554262 w 1579498"/>
              <a:gd name="connsiteY17" fmla="*/ 609600 h 1496291"/>
              <a:gd name="connsiteX18" fmla="*/ 526553 w 1579498"/>
              <a:gd name="connsiteY18" fmla="*/ 471055 h 1496291"/>
              <a:gd name="connsiteX19" fmla="*/ 512698 w 1579498"/>
              <a:gd name="connsiteY19" fmla="*/ 415636 h 1496291"/>
              <a:gd name="connsiteX20" fmla="*/ 484989 w 1579498"/>
              <a:gd name="connsiteY20" fmla="*/ 374073 h 1496291"/>
              <a:gd name="connsiteX21" fmla="*/ 471134 w 1579498"/>
              <a:gd name="connsiteY21" fmla="*/ 332509 h 1496291"/>
              <a:gd name="connsiteX22" fmla="*/ 415716 w 1579498"/>
              <a:gd name="connsiteY22" fmla="*/ 263236 h 1496291"/>
              <a:gd name="connsiteX23" fmla="*/ 374153 w 1579498"/>
              <a:gd name="connsiteY23" fmla="*/ 249382 h 1496291"/>
              <a:gd name="connsiteX24" fmla="*/ 346443 w 1579498"/>
              <a:gd name="connsiteY24" fmla="*/ 221673 h 1496291"/>
              <a:gd name="connsiteX25" fmla="*/ 263316 w 1579498"/>
              <a:gd name="connsiteY25" fmla="*/ 193964 h 1496291"/>
              <a:gd name="connsiteX26" fmla="*/ 221753 w 1579498"/>
              <a:gd name="connsiteY26" fmla="*/ 166255 h 1496291"/>
              <a:gd name="connsiteX27" fmla="*/ 166334 w 1579498"/>
              <a:gd name="connsiteY27" fmla="*/ 110836 h 1496291"/>
              <a:gd name="connsiteX28" fmla="*/ 124771 w 1579498"/>
              <a:gd name="connsiteY28" fmla="*/ 96982 h 1496291"/>
              <a:gd name="connsiteX29" fmla="*/ 41643 w 1579498"/>
              <a:gd name="connsiteY29" fmla="*/ 41564 h 1496291"/>
              <a:gd name="connsiteX30" fmla="*/ 80 w 1579498"/>
              <a:gd name="connsiteY30" fmla="*/ 0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79498" h="1496291">
                <a:moveTo>
                  <a:pt x="1579498" y="1496291"/>
                </a:moveTo>
                <a:cubicBezTo>
                  <a:pt x="1510225" y="1491673"/>
                  <a:pt x="1439034" y="1499274"/>
                  <a:pt x="1371680" y="1482436"/>
                </a:cubicBezTo>
                <a:cubicBezTo>
                  <a:pt x="1357512" y="1478894"/>
                  <a:pt x="1366948" y="1452277"/>
                  <a:pt x="1357825" y="1440873"/>
                </a:cubicBezTo>
                <a:cubicBezTo>
                  <a:pt x="1347423" y="1427871"/>
                  <a:pt x="1330116" y="1422400"/>
                  <a:pt x="1316262" y="1413164"/>
                </a:cubicBezTo>
                <a:cubicBezTo>
                  <a:pt x="1311644" y="1399309"/>
                  <a:pt x="1311530" y="1383004"/>
                  <a:pt x="1302407" y="1371600"/>
                </a:cubicBezTo>
                <a:cubicBezTo>
                  <a:pt x="1282875" y="1347185"/>
                  <a:pt x="1246659" y="1339163"/>
                  <a:pt x="1219280" y="1330036"/>
                </a:cubicBezTo>
                <a:lnTo>
                  <a:pt x="1163862" y="1246909"/>
                </a:lnTo>
                <a:cubicBezTo>
                  <a:pt x="1154626" y="1233055"/>
                  <a:pt x="1141419" y="1221142"/>
                  <a:pt x="1136153" y="1205346"/>
                </a:cubicBezTo>
                <a:cubicBezTo>
                  <a:pt x="1119111" y="1154221"/>
                  <a:pt x="1117784" y="1108935"/>
                  <a:pt x="1066880" y="1080655"/>
                </a:cubicBezTo>
                <a:cubicBezTo>
                  <a:pt x="1041348" y="1066470"/>
                  <a:pt x="1011462" y="1062182"/>
                  <a:pt x="983753" y="1052946"/>
                </a:cubicBezTo>
                <a:cubicBezTo>
                  <a:pt x="969898" y="1048328"/>
                  <a:pt x="954340" y="1047192"/>
                  <a:pt x="942189" y="1039091"/>
                </a:cubicBezTo>
                <a:lnTo>
                  <a:pt x="859062" y="983673"/>
                </a:lnTo>
                <a:lnTo>
                  <a:pt x="817498" y="955964"/>
                </a:lnTo>
                <a:cubicBezTo>
                  <a:pt x="743607" y="845127"/>
                  <a:pt x="840589" y="979055"/>
                  <a:pt x="748225" y="886691"/>
                </a:cubicBezTo>
                <a:cubicBezTo>
                  <a:pt x="736451" y="874917"/>
                  <a:pt x="732290" y="856901"/>
                  <a:pt x="720516" y="845127"/>
                </a:cubicBezTo>
                <a:cubicBezTo>
                  <a:pt x="703332" y="827943"/>
                  <a:pt x="647134" y="791588"/>
                  <a:pt x="623534" y="775855"/>
                </a:cubicBezTo>
                <a:cubicBezTo>
                  <a:pt x="579624" y="709989"/>
                  <a:pt x="601090" y="750086"/>
                  <a:pt x="568116" y="651164"/>
                </a:cubicBezTo>
                <a:lnTo>
                  <a:pt x="554262" y="609600"/>
                </a:lnTo>
                <a:cubicBezTo>
                  <a:pt x="530618" y="444095"/>
                  <a:pt x="554188" y="567776"/>
                  <a:pt x="526553" y="471055"/>
                </a:cubicBezTo>
                <a:cubicBezTo>
                  <a:pt x="521322" y="452746"/>
                  <a:pt x="520199" y="433138"/>
                  <a:pt x="512698" y="415636"/>
                </a:cubicBezTo>
                <a:cubicBezTo>
                  <a:pt x="506139" y="400331"/>
                  <a:pt x="492436" y="388966"/>
                  <a:pt x="484989" y="374073"/>
                </a:cubicBezTo>
                <a:cubicBezTo>
                  <a:pt x="478458" y="361011"/>
                  <a:pt x="477665" y="345571"/>
                  <a:pt x="471134" y="332509"/>
                </a:cubicBezTo>
                <a:cubicBezTo>
                  <a:pt x="463044" y="316330"/>
                  <a:pt x="434123" y="274281"/>
                  <a:pt x="415716" y="263236"/>
                </a:cubicBezTo>
                <a:cubicBezTo>
                  <a:pt x="403193" y="255722"/>
                  <a:pt x="388007" y="254000"/>
                  <a:pt x="374153" y="249382"/>
                </a:cubicBezTo>
                <a:cubicBezTo>
                  <a:pt x="364916" y="240146"/>
                  <a:pt x="358126" y="227515"/>
                  <a:pt x="346443" y="221673"/>
                </a:cubicBezTo>
                <a:cubicBezTo>
                  <a:pt x="320319" y="208611"/>
                  <a:pt x="263316" y="193964"/>
                  <a:pt x="263316" y="193964"/>
                </a:cubicBezTo>
                <a:cubicBezTo>
                  <a:pt x="249462" y="184728"/>
                  <a:pt x="234395" y="177091"/>
                  <a:pt x="221753" y="166255"/>
                </a:cubicBezTo>
                <a:cubicBezTo>
                  <a:pt x="201918" y="149253"/>
                  <a:pt x="191118" y="119097"/>
                  <a:pt x="166334" y="110836"/>
                </a:cubicBezTo>
                <a:lnTo>
                  <a:pt x="124771" y="96982"/>
                </a:lnTo>
                <a:lnTo>
                  <a:pt x="41643" y="41564"/>
                </a:lnTo>
                <a:cubicBezTo>
                  <a:pt x="-3763" y="11294"/>
                  <a:pt x="80" y="30506"/>
                  <a:pt x="80" y="0"/>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4" name="Freeform 3"/>
          <p:cNvSpPr/>
          <p:nvPr/>
        </p:nvSpPr>
        <p:spPr>
          <a:xfrm>
            <a:off x="2535382" y="609600"/>
            <a:ext cx="1219200" cy="457200"/>
          </a:xfrm>
          <a:custGeom>
            <a:avLst/>
            <a:gdLst>
              <a:gd name="connsiteX0" fmla="*/ 1219200 w 1219200"/>
              <a:gd name="connsiteY0" fmla="*/ 83127 h 457200"/>
              <a:gd name="connsiteX1" fmla="*/ 1149927 w 1219200"/>
              <a:gd name="connsiteY1" fmla="*/ 69273 h 457200"/>
              <a:gd name="connsiteX2" fmla="*/ 1136073 w 1219200"/>
              <a:gd name="connsiteY2" fmla="*/ 27709 h 457200"/>
              <a:gd name="connsiteX3" fmla="*/ 1108363 w 1219200"/>
              <a:gd name="connsiteY3" fmla="*/ 0 h 457200"/>
              <a:gd name="connsiteX4" fmla="*/ 1039091 w 1219200"/>
              <a:gd name="connsiteY4" fmla="*/ 13855 h 457200"/>
              <a:gd name="connsiteX5" fmla="*/ 997527 w 1219200"/>
              <a:gd name="connsiteY5" fmla="*/ 27709 h 457200"/>
              <a:gd name="connsiteX6" fmla="*/ 914400 w 1219200"/>
              <a:gd name="connsiteY6" fmla="*/ 83127 h 457200"/>
              <a:gd name="connsiteX7" fmla="*/ 886691 w 1219200"/>
              <a:gd name="connsiteY7" fmla="*/ 124691 h 457200"/>
              <a:gd name="connsiteX8" fmla="*/ 845127 w 1219200"/>
              <a:gd name="connsiteY8" fmla="*/ 138545 h 457200"/>
              <a:gd name="connsiteX9" fmla="*/ 817418 w 1219200"/>
              <a:gd name="connsiteY9" fmla="*/ 166255 h 457200"/>
              <a:gd name="connsiteX10" fmla="*/ 775854 w 1219200"/>
              <a:gd name="connsiteY10" fmla="*/ 249382 h 457200"/>
              <a:gd name="connsiteX11" fmla="*/ 734291 w 1219200"/>
              <a:gd name="connsiteY11" fmla="*/ 277091 h 457200"/>
              <a:gd name="connsiteX12" fmla="*/ 651163 w 1219200"/>
              <a:gd name="connsiteY12" fmla="*/ 387927 h 457200"/>
              <a:gd name="connsiteX13" fmla="*/ 609600 w 1219200"/>
              <a:gd name="connsiteY13" fmla="*/ 401782 h 457200"/>
              <a:gd name="connsiteX14" fmla="*/ 568036 w 1219200"/>
              <a:gd name="connsiteY14" fmla="*/ 429491 h 457200"/>
              <a:gd name="connsiteX15" fmla="*/ 484909 w 1219200"/>
              <a:gd name="connsiteY15" fmla="*/ 457200 h 457200"/>
              <a:gd name="connsiteX16" fmla="*/ 263236 w 1219200"/>
              <a:gd name="connsiteY16" fmla="*/ 443345 h 457200"/>
              <a:gd name="connsiteX17" fmla="*/ 207818 w 1219200"/>
              <a:gd name="connsiteY17" fmla="*/ 429491 h 457200"/>
              <a:gd name="connsiteX18" fmla="*/ 166254 w 1219200"/>
              <a:gd name="connsiteY18" fmla="*/ 401782 h 457200"/>
              <a:gd name="connsiteX19" fmla="*/ 0 w 1219200"/>
              <a:gd name="connsiteY19" fmla="*/ 40178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 h="457200">
                <a:moveTo>
                  <a:pt x="1219200" y="83127"/>
                </a:moveTo>
                <a:cubicBezTo>
                  <a:pt x="1196109" y="78509"/>
                  <a:pt x="1169520" y="82335"/>
                  <a:pt x="1149927" y="69273"/>
                </a:cubicBezTo>
                <a:cubicBezTo>
                  <a:pt x="1137776" y="61172"/>
                  <a:pt x="1143587" y="40232"/>
                  <a:pt x="1136073" y="27709"/>
                </a:cubicBezTo>
                <a:cubicBezTo>
                  <a:pt x="1129352" y="16508"/>
                  <a:pt x="1117600" y="9236"/>
                  <a:pt x="1108363" y="0"/>
                </a:cubicBezTo>
                <a:cubicBezTo>
                  <a:pt x="1085272" y="4618"/>
                  <a:pt x="1061936" y="8144"/>
                  <a:pt x="1039091" y="13855"/>
                </a:cubicBezTo>
                <a:cubicBezTo>
                  <a:pt x="1024923" y="17397"/>
                  <a:pt x="1007854" y="17382"/>
                  <a:pt x="997527" y="27709"/>
                </a:cubicBezTo>
                <a:cubicBezTo>
                  <a:pt x="922973" y="102263"/>
                  <a:pt x="1083863" y="49236"/>
                  <a:pt x="914400" y="83127"/>
                </a:cubicBezTo>
                <a:cubicBezTo>
                  <a:pt x="905164" y="96982"/>
                  <a:pt x="899693" y="114289"/>
                  <a:pt x="886691" y="124691"/>
                </a:cubicBezTo>
                <a:cubicBezTo>
                  <a:pt x="875287" y="133814"/>
                  <a:pt x="857650" y="131031"/>
                  <a:pt x="845127" y="138545"/>
                </a:cubicBezTo>
                <a:cubicBezTo>
                  <a:pt x="833926" y="145266"/>
                  <a:pt x="826654" y="157018"/>
                  <a:pt x="817418" y="166255"/>
                </a:cubicBezTo>
                <a:cubicBezTo>
                  <a:pt x="806150" y="200059"/>
                  <a:pt x="802710" y="222525"/>
                  <a:pt x="775854" y="249382"/>
                </a:cubicBezTo>
                <a:cubicBezTo>
                  <a:pt x="764080" y="261156"/>
                  <a:pt x="748145" y="267855"/>
                  <a:pt x="734291" y="277091"/>
                </a:cubicBezTo>
                <a:cubicBezTo>
                  <a:pt x="729703" y="283974"/>
                  <a:pt x="679642" y="370839"/>
                  <a:pt x="651163" y="387927"/>
                </a:cubicBezTo>
                <a:cubicBezTo>
                  <a:pt x="638640" y="395441"/>
                  <a:pt x="622662" y="395251"/>
                  <a:pt x="609600" y="401782"/>
                </a:cubicBezTo>
                <a:cubicBezTo>
                  <a:pt x="594707" y="409229"/>
                  <a:pt x="583252" y="422728"/>
                  <a:pt x="568036" y="429491"/>
                </a:cubicBezTo>
                <a:cubicBezTo>
                  <a:pt x="541346" y="441353"/>
                  <a:pt x="484909" y="457200"/>
                  <a:pt x="484909" y="457200"/>
                </a:cubicBezTo>
                <a:cubicBezTo>
                  <a:pt x="411018" y="452582"/>
                  <a:pt x="336904" y="450712"/>
                  <a:pt x="263236" y="443345"/>
                </a:cubicBezTo>
                <a:cubicBezTo>
                  <a:pt x="244289" y="441450"/>
                  <a:pt x="225320" y="436992"/>
                  <a:pt x="207818" y="429491"/>
                </a:cubicBezTo>
                <a:cubicBezTo>
                  <a:pt x="192513" y="422932"/>
                  <a:pt x="182759" y="403983"/>
                  <a:pt x="166254" y="401782"/>
                </a:cubicBezTo>
                <a:cubicBezTo>
                  <a:pt x="111322" y="394458"/>
                  <a:pt x="55418" y="401782"/>
                  <a:pt x="0" y="401782"/>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5" name="Freeform 4"/>
          <p:cNvSpPr/>
          <p:nvPr/>
        </p:nvSpPr>
        <p:spPr>
          <a:xfrm>
            <a:off x="1884218" y="1011382"/>
            <a:ext cx="678873" cy="110836"/>
          </a:xfrm>
          <a:custGeom>
            <a:avLst/>
            <a:gdLst>
              <a:gd name="connsiteX0" fmla="*/ 678873 w 678873"/>
              <a:gd name="connsiteY0" fmla="*/ 0 h 110836"/>
              <a:gd name="connsiteX1" fmla="*/ 609600 w 678873"/>
              <a:gd name="connsiteY1" fmla="*/ 27709 h 110836"/>
              <a:gd name="connsiteX2" fmla="*/ 568037 w 678873"/>
              <a:gd name="connsiteY2" fmla="*/ 41563 h 110836"/>
              <a:gd name="connsiteX3" fmla="*/ 346364 w 678873"/>
              <a:gd name="connsiteY3" fmla="*/ 55418 h 110836"/>
              <a:gd name="connsiteX4" fmla="*/ 290946 w 678873"/>
              <a:gd name="connsiteY4" fmla="*/ 69273 h 110836"/>
              <a:gd name="connsiteX5" fmla="*/ 0 w 678873"/>
              <a:gd name="connsiteY5" fmla="*/ 110836 h 1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73" h="110836">
                <a:moveTo>
                  <a:pt x="678873" y="0"/>
                </a:moveTo>
                <a:cubicBezTo>
                  <a:pt x="655782" y="9236"/>
                  <a:pt x="632886" y="18977"/>
                  <a:pt x="609600" y="27709"/>
                </a:cubicBezTo>
                <a:cubicBezTo>
                  <a:pt x="595926" y="32837"/>
                  <a:pt x="582560" y="40034"/>
                  <a:pt x="568037" y="41563"/>
                </a:cubicBezTo>
                <a:cubicBezTo>
                  <a:pt x="494409" y="49313"/>
                  <a:pt x="420255" y="50800"/>
                  <a:pt x="346364" y="55418"/>
                </a:cubicBezTo>
                <a:cubicBezTo>
                  <a:pt x="327891" y="60036"/>
                  <a:pt x="309916" y="67623"/>
                  <a:pt x="290946" y="69273"/>
                </a:cubicBezTo>
                <a:cubicBezTo>
                  <a:pt x="4278" y="94201"/>
                  <a:pt x="91385" y="19451"/>
                  <a:pt x="0" y="110836"/>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6" name="Freeform 5"/>
          <p:cNvSpPr/>
          <p:nvPr/>
        </p:nvSpPr>
        <p:spPr>
          <a:xfrm>
            <a:off x="1925782" y="1163782"/>
            <a:ext cx="1260763" cy="2923309"/>
          </a:xfrm>
          <a:custGeom>
            <a:avLst/>
            <a:gdLst>
              <a:gd name="connsiteX0" fmla="*/ 0 w 1260763"/>
              <a:gd name="connsiteY0" fmla="*/ 0 h 2923309"/>
              <a:gd name="connsiteX1" fmla="*/ 110836 w 1260763"/>
              <a:gd name="connsiteY1" fmla="*/ 13854 h 2923309"/>
              <a:gd name="connsiteX2" fmla="*/ 166254 w 1260763"/>
              <a:gd name="connsiteY2" fmla="*/ 96982 h 2923309"/>
              <a:gd name="connsiteX3" fmla="*/ 290945 w 1260763"/>
              <a:gd name="connsiteY3" fmla="*/ 138545 h 2923309"/>
              <a:gd name="connsiteX4" fmla="*/ 332509 w 1260763"/>
              <a:gd name="connsiteY4" fmla="*/ 152400 h 2923309"/>
              <a:gd name="connsiteX5" fmla="*/ 360218 w 1260763"/>
              <a:gd name="connsiteY5" fmla="*/ 193963 h 2923309"/>
              <a:gd name="connsiteX6" fmla="*/ 401782 w 1260763"/>
              <a:gd name="connsiteY6" fmla="*/ 277091 h 2923309"/>
              <a:gd name="connsiteX7" fmla="*/ 415636 w 1260763"/>
              <a:gd name="connsiteY7" fmla="*/ 318654 h 2923309"/>
              <a:gd name="connsiteX8" fmla="*/ 457200 w 1260763"/>
              <a:gd name="connsiteY8" fmla="*/ 360218 h 2923309"/>
              <a:gd name="connsiteX9" fmla="*/ 484909 w 1260763"/>
              <a:gd name="connsiteY9" fmla="*/ 401782 h 2923309"/>
              <a:gd name="connsiteX10" fmla="*/ 512618 w 1260763"/>
              <a:gd name="connsiteY10" fmla="*/ 484909 h 2923309"/>
              <a:gd name="connsiteX11" fmla="*/ 540327 w 1260763"/>
              <a:gd name="connsiteY11" fmla="*/ 526473 h 2923309"/>
              <a:gd name="connsiteX12" fmla="*/ 554182 w 1260763"/>
              <a:gd name="connsiteY12" fmla="*/ 568036 h 2923309"/>
              <a:gd name="connsiteX13" fmla="*/ 595745 w 1260763"/>
              <a:gd name="connsiteY13" fmla="*/ 595745 h 2923309"/>
              <a:gd name="connsiteX14" fmla="*/ 678873 w 1260763"/>
              <a:gd name="connsiteY14" fmla="*/ 665018 h 2923309"/>
              <a:gd name="connsiteX15" fmla="*/ 734291 w 1260763"/>
              <a:gd name="connsiteY15" fmla="*/ 734291 h 2923309"/>
              <a:gd name="connsiteX16" fmla="*/ 748145 w 1260763"/>
              <a:gd name="connsiteY16" fmla="*/ 775854 h 2923309"/>
              <a:gd name="connsiteX17" fmla="*/ 803563 w 1260763"/>
              <a:gd name="connsiteY17" fmla="*/ 872836 h 2923309"/>
              <a:gd name="connsiteX18" fmla="*/ 831273 w 1260763"/>
              <a:gd name="connsiteY18" fmla="*/ 900545 h 2923309"/>
              <a:gd name="connsiteX19" fmla="*/ 845127 w 1260763"/>
              <a:gd name="connsiteY19" fmla="*/ 942109 h 2923309"/>
              <a:gd name="connsiteX20" fmla="*/ 872836 w 1260763"/>
              <a:gd name="connsiteY20" fmla="*/ 983673 h 2923309"/>
              <a:gd name="connsiteX21" fmla="*/ 886691 w 1260763"/>
              <a:gd name="connsiteY21" fmla="*/ 1052945 h 2923309"/>
              <a:gd name="connsiteX22" fmla="*/ 900545 w 1260763"/>
              <a:gd name="connsiteY22" fmla="*/ 1094509 h 2923309"/>
              <a:gd name="connsiteX23" fmla="*/ 914400 w 1260763"/>
              <a:gd name="connsiteY23" fmla="*/ 1149927 h 2923309"/>
              <a:gd name="connsiteX24" fmla="*/ 928254 w 1260763"/>
              <a:gd name="connsiteY24" fmla="*/ 1302327 h 2923309"/>
              <a:gd name="connsiteX25" fmla="*/ 942109 w 1260763"/>
              <a:gd name="connsiteY25" fmla="*/ 1371600 h 2923309"/>
              <a:gd name="connsiteX26" fmla="*/ 928254 w 1260763"/>
              <a:gd name="connsiteY26" fmla="*/ 1620982 h 2923309"/>
              <a:gd name="connsiteX27" fmla="*/ 886691 w 1260763"/>
              <a:gd name="connsiteY27" fmla="*/ 1648691 h 2923309"/>
              <a:gd name="connsiteX28" fmla="*/ 803563 w 1260763"/>
              <a:gd name="connsiteY28" fmla="*/ 1676400 h 2923309"/>
              <a:gd name="connsiteX29" fmla="*/ 706582 w 1260763"/>
              <a:gd name="connsiteY29" fmla="*/ 1704109 h 2923309"/>
              <a:gd name="connsiteX30" fmla="*/ 665018 w 1260763"/>
              <a:gd name="connsiteY30" fmla="*/ 1731818 h 2923309"/>
              <a:gd name="connsiteX31" fmla="*/ 581891 w 1260763"/>
              <a:gd name="connsiteY31" fmla="*/ 1759527 h 2923309"/>
              <a:gd name="connsiteX32" fmla="*/ 512618 w 1260763"/>
              <a:gd name="connsiteY32" fmla="*/ 1828800 h 2923309"/>
              <a:gd name="connsiteX33" fmla="*/ 429491 w 1260763"/>
              <a:gd name="connsiteY33" fmla="*/ 1870363 h 2923309"/>
              <a:gd name="connsiteX34" fmla="*/ 401782 w 1260763"/>
              <a:gd name="connsiteY34" fmla="*/ 1953491 h 2923309"/>
              <a:gd name="connsiteX35" fmla="*/ 512618 w 1260763"/>
              <a:gd name="connsiteY35" fmla="*/ 1995054 h 2923309"/>
              <a:gd name="connsiteX36" fmla="*/ 554182 w 1260763"/>
              <a:gd name="connsiteY36" fmla="*/ 2008909 h 2923309"/>
              <a:gd name="connsiteX37" fmla="*/ 706582 w 1260763"/>
              <a:gd name="connsiteY37" fmla="*/ 2036618 h 2923309"/>
              <a:gd name="connsiteX38" fmla="*/ 789709 w 1260763"/>
              <a:gd name="connsiteY38" fmla="*/ 2092036 h 2923309"/>
              <a:gd name="connsiteX39" fmla="*/ 831273 w 1260763"/>
              <a:gd name="connsiteY39" fmla="*/ 2119745 h 2923309"/>
              <a:gd name="connsiteX40" fmla="*/ 858982 w 1260763"/>
              <a:gd name="connsiteY40" fmla="*/ 2161309 h 2923309"/>
              <a:gd name="connsiteX41" fmla="*/ 942109 w 1260763"/>
              <a:gd name="connsiteY41" fmla="*/ 2202873 h 2923309"/>
              <a:gd name="connsiteX42" fmla="*/ 983673 w 1260763"/>
              <a:gd name="connsiteY42" fmla="*/ 2230582 h 2923309"/>
              <a:gd name="connsiteX43" fmla="*/ 1025236 w 1260763"/>
              <a:gd name="connsiteY43" fmla="*/ 2313709 h 2923309"/>
              <a:gd name="connsiteX44" fmla="*/ 1080654 w 1260763"/>
              <a:gd name="connsiteY44" fmla="*/ 2327563 h 2923309"/>
              <a:gd name="connsiteX45" fmla="*/ 1108363 w 1260763"/>
              <a:gd name="connsiteY45" fmla="*/ 2355273 h 2923309"/>
              <a:gd name="connsiteX46" fmla="*/ 1122218 w 1260763"/>
              <a:gd name="connsiteY46" fmla="*/ 2396836 h 2923309"/>
              <a:gd name="connsiteX47" fmla="*/ 1233054 w 1260763"/>
              <a:gd name="connsiteY47" fmla="*/ 2521527 h 2923309"/>
              <a:gd name="connsiteX48" fmla="*/ 1260763 w 1260763"/>
              <a:gd name="connsiteY48" fmla="*/ 2604654 h 2923309"/>
              <a:gd name="connsiteX49" fmla="*/ 1246909 w 1260763"/>
              <a:gd name="connsiteY49" fmla="*/ 2687782 h 2923309"/>
              <a:gd name="connsiteX50" fmla="*/ 1205345 w 1260763"/>
              <a:gd name="connsiteY50" fmla="*/ 2826327 h 2923309"/>
              <a:gd name="connsiteX51" fmla="*/ 1177636 w 1260763"/>
              <a:gd name="connsiteY51" fmla="*/ 2909454 h 2923309"/>
              <a:gd name="connsiteX52" fmla="*/ 1149927 w 1260763"/>
              <a:gd name="connsiteY52" fmla="*/ 2923309 h 29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60763" h="2923309">
                <a:moveTo>
                  <a:pt x="0" y="0"/>
                </a:moveTo>
                <a:cubicBezTo>
                  <a:pt x="36945" y="4618"/>
                  <a:pt x="78675" y="-4907"/>
                  <a:pt x="110836" y="13854"/>
                </a:cubicBezTo>
                <a:cubicBezTo>
                  <a:pt x="139602" y="30634"/>
                  <a:pt x="134661" y="86451"/>
                  <a:pt x="166254" y="96982"/>
                </a:cubicBezTo>
                <a:lnTo>
                  <a:pt x="290945" y="138545"/>
                </a:lnTo>
                <a:lnTo>
                  <a:pt x="332509" y="152400"/>
                </a:lnTo>
                <a:cubicBezTo>
                  <a:pt x="341745" y="166254"/>
                  <a:pt x="352771" y="179070"/>
                  <a:pt x="360218" y="193963"/>
                </a:cubicBezTo>
                <a:cubicBezTo>
                  <a:pt x="417581" y="308688"/>
                  <a:pt x="322369" y="157970"/>
                  <a:pt x="401782" y="277091"/>
                </a:cubicBezTo>
                <a:cubicBezTo>
                  <a:pt x="406400" y="290945"/>
                  <a:pt x="407535" y="306503"/>
                  <a:pt x="415636" y="318654"/>
                </a:cubicBezTo>
                <a:cubicBezTo>
                  <a:pt x="426504" y="334957"/>
                  <a:pt x="444657" y="345166"/>
                  <a:pt x="457200" y="360218"/>
                </a:cubicBezTo>
                <a:cubicBezTo>
                  <a:pt x="467860" y="373010"/>
                  <a:pt x="475673" y="387927"/>
                  <a:pt x="484909" y="401782"/>
                </a:cubicBezTo>
                <a:cubicBezTo>
                  <a:pt x="494145" y="429491"/>
                  <a:pt x="496417" y="460607"/>
                  <a:pt x="512618" y="484909"/>
                </a:cubicBezTo>
                <a:cubicBezTo>
                  <a:pt x="521854" y="498764"/>
                  <a:pt x="532880" y="511580"/>
                  <a:pt x="540327" y="526473"/>
                </a:cubicBezTo>
                <a:cubicBezTo>
                  <a:pt x="546858" y="539535"/>
                  <a:pt x="545059" y="556632"/>
                  <a:pt x="554182" y="568036"/>
                </a:cubicBezTo>
                <a:cubicBezTo>
                  <a:pt x="564584" y="581038"/>
                  <a:pt x="582953" y="585085"/>
                  <a:pt x="595745" y="595745"/>
                </a:cubicBezTo>
                <a:cubicBezTo>
                  <a:pt x="702415" y="684637"/>
                  <a:pt x="575683" y="596226"/>
                  <a:pt x="678873" y="665018"/>
                </a:cubicBezTo>
                <a:cubicBezTo>
                  <a:pt x="713695" y="769488"/>
                  <a:pt x="662672" y="644768"/>
                  <a:pt x="734291" y="734291"/>
                </a:cubicBezTo>
                <a:cubicBezTo>
                  <a:pt x="743414" y="745695"/>
                  <a:pt x="742392" y="762431"/>
                  <a:pt x="748145" y="775854"/>
                </a:cubicBezTo>
                <a:cubicBezTo>
                  <a:pt x="761273" y="806487"/>
                  <a:pt x="782156" y="846078"/>
                  <a:pt x="803563" y="872836"/>
                </a:cubicBezTo>
                <a:cubicBezTo>
                  <a:pt x="811723" y="883036"/>
                  <a:pt x="822036" y="891309"/>
                  <a:pt x="831273" y="900545"/>
                </a:cubicBezTo>
                <a:cubicBezTo>
                  <a:pt x="835891" y="914400"/>
                  <a:pt x="838596" y="929047"/>
                  <a:pt x="845127" y="942109"/>
                </a:cubicBezTo>
                <a:cubicBezTo>
                  <a:pt x="852573" y="957002"/>
                  <a:pt x="866989" y="968082"/>
                  <a:pt x="872836" y="983673"/>
                </a:cubicBezTo>
                <a:cubicBezTo>
                  <a:pt x="881104" y="1005722"/>
                  <a:pt x="880980" y="1030100"/>
                  <a:pt x="886691" y="1052945"/>
                </a:cubicBezTo>
                <a:cubicBezTo>
                  <a:pt x="890233" y="1067113"/>
                  <a:pt x="896533" y="1080467"/>
                  <a:pt x="900545" y="1094509"/>
                </a:cubicBezTo>
                <a:cubicBezTo>
                  <a:pt x="905776" y="1112818"/>
                  <a:pt x="909782" y="1131454"/>
                  <a:pt x="914400" y="1149927"/>
                </a:cubicBezTo>
                <a:cubicBezTo>
                  <a:pt x="919018" y="1200727"/>
                  <a:pt x="921927" y="1251711"/>
                  <a:pt x="928254" y="1302327"/>
                </a:cubicBezTo>
                <a:cubicBezTo>
                  <a:pt x="931175" y="1325693"/>
                  <a:pt x="942109" y="1348052"/>
                  <a:pt x="942109" y="1371600"/>
                </a:cubicBezTo>
                <a:cubicBezTo>
                  <a:pt x="942109" y="1454856"/>
                  <a:pt x="944582" y="1539343"/>
                  <a:pt x="928254" y="1620982"/>
                </a:cubicBezTo>
                <a:cubicBezTo>
                  <a:pt x="924989" y="1637310"/>
                  <a:pt x="901907" y="1641928"/>
                  <a:pt x="886691" y="1648691"/>
                </a:cubicBezTo>
                <a:cubicBezTo>
                  <a:pt x="860000" y="1660554"/>
                  <a:pt x="831899" y="1669316"/>
                  <a:pt x="803563" y="1676400"/>
                </a:cubicBezTo>
                <a:cubicBezTo>
                  <a:pt x="785801" y="1680840"/>
                  <a:pt x="726462" y="1694169"/>
                  <a:pt x="706582" y="1704109"/>
                </a:cubicBezTo>
                <a:cubicBezTo>
                  <a:pt x="691689" y="1711556"/>
                  <a:pt x="680234" y="1725055"/>
                  <a:pt x="665018" y="1731818"/>
                </a:cubicBezTo>
                <a:cubicBezTo>
                  <a:pt x="638328" y="1743680"/>
                  <a:pt x="581891" y="1759527"/>
                  <a:pt x="581891" y="1759527"/>
                </a:cubicBezTo>
                <a:cubicBezTo>
                  <a:pt x="471054" y="1833418"/>
                  <a:pt x="604982" y="1736436"/>
                  <a:pt x="512618" y="1828800"/>
                </a:cubicBezTo>
                <a:cubicBezTo>
                  <a:pt x="485761" y="1855657"/>
                  <a:pt x="463295" y="1859095"/>
                  <a:pt x="429491" y="1870363"/>
                </a:cubicBezTo>
                <a:cubicBezTo>
                  <a:pt x="420255" y="1898072"/>
                  <a:pt x="377479" y="1937289"/>
                  <a:pt x="401782" y="1953491"/>
                </a:cubicBezTo>
                <a:cubicBezTo>
                  <a:pt x="470202" y="1999105"/>
                  <a:pt x="416744" y="1971086"/>
                  <a:pt x="512618" y="1995054"/>
                </a:cubicBezTo>
                <a:cubicBezTo>
                  <a:pt x="526786" y="1998596"/>
                  <a:pt x="540014" y="2005367"/>
                  <a:pt x="554182" y="2008909"/>
                </a:cubicBezTo>
                <a:cubicBezTo>
                  <a:pt x="592900" y="2018588"/>
                  <a:pt x="669537" y="2030444"/>
                  <a:pt x="706582" y="2036618"/>
                </a:cubicBezTo>
                <a:lnTo>
                  <a:pt x="789709" y="2092036"/>
                </a:lnTo>
                <a:lnTo>
                  <a:pt x="831273" y="2119745"/>
                </a:lnTo>
                <a:cubicBezTo>
                  <a:pt x="840509" y="2133600"/>
                  <a:pt x="847208" y="2149535"/>
                  <a:pt x="858982" y="2161309"/>
                </a:cubicBezTo>
                <a:cubicBezTo>
                  <a:pt x="898685" y="2201013"/>
                  <a:pt x="897037" y="2180337"/>
                  <a:pt x="942109" y="2202873"/>
                </a:cubicBezTo>
                <a:cubicBezTo>
                  <a:pt x="957002" y="2210320"/>
                  <a:pt x="969818" y="2221346"/>
                  <a:pt x="983673" y="2230582"/>
                </a:cubicBezTo>
                <a:cubicBezTo>
                  <a:pt x="991576" y="2254292"/>
                  <a:pt x="1002215" y="2298362"/>
                  <a:pt x="1025236" y="2313709"/>
                </a:cubicBezTo>
                <a:cubicBezTo>
                  <a:pt x="1041079" y="2324271"/>
                  <a:pt x="1062181" y="2322945"/>
                  <a:pt x="1080654" y="2327563"/>
                </a:cubicBezTo>
                <a:cubicBezTo>
                  <a:pt x="1089890" y="2336800"/>
                  <a:pt x="1101642" y="2344072"/>
                  <a:pt x="1108363" y="2355273"/>
                </a:cubicBezTo>
                <a:cubicBezTo>
                  <a:pt x="1115877" y="2367796"/>
                  <a:pt x="1113252" y="2385308"/>
                  <a:pt x="1122218" y="2396836"/>
                </a:cubicBezTo>
                <a:cubicBezTo>
                  <a:pt x="1154734" y="2438642"/>
                  <a:pt x="1210117" y="2469919"/>
                  <a:pt x="1233054" y="2521527"/>
                </a:cubicBezTo>
                <a:cubicBezTo>
                  <a:pt x="1244916" y="2548217"/>
                  <a:pt x="1260763" y="2604654"/>
                  <a:pt x="1260763" y="2604654"/>
                </a:cubicBezTo>
                <a:cubicBezTo>
                  <a:pt x="1256145" y="2632363"/>
                  <a:pt x="1252418" y="2660236"/>
                  <a:pt x="1246909" y="2687782"/>
                </a:cubicBezTo>
                <a:cubicBezTo>
                  <a:pt x="1236441" y="2740123"/>
                  <a:pt x="1223014" y="2773320"/>
                  <a:pt x="1205345" y="2826327"/>
                </a:cubicBezTo>
                <a:cubicBezTo>
                  <a:pt x="1205345" y="2826328"/>
                  <a:pt x="1177638" y="2909453"/>
                  <a:pt x="1177636" y="2909454"/>
                </a:cubicBezTo>
                <a:lnTo>
                  <a:pt x="1149927" y="2923309"/>
                </a:ln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5926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1858</TotalTime>
  <Words>2292</Words>
  <Application>Microsoft Office PowerPoint</Application>
  <PresentationFormat>On-screen Show (4:3)</PresentationFormat>
  <Paragraphs>301</Paragraphs>
  <Slides>41</Slides>
  <Notes>8</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Don McClain</cp:lastModifiedBy>
  <cp:revision>51</cp:revision>
  <dcterms:created xsi:type="dcterms:W3CDTF">2011-09-01T18:54:21Z</dcterms:created>
  <dcterms:modified xsi:type="dcterms:W3CDTF">2011-09-06T18:22:36Z</dcterms:modified>
</cp:coreProperties>
</file>