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63" r:id="rId2"/>
    <p:sldId id="270" r:id="rId3"/>
    <p:sldId id="265" r:id="rId4"/>
    <p:sldId id="266" r:id="rId5"/>
    <p:sldId id="267" r:id="rId6"/>
    <p:sldId id="268" r:id="rId7"/>
    <p:sldId id="269" r:id="rId8"/>
    <p:sldId id="271" r:id="rId9"/>
    <p:sldId id="274" r:id="rId10"/>
    <p:sldId id="273" r:id="rId11"/>
    <p:sldId id="281" r:id="rId12"/>
    <p:sldId id="285" r:id="rId13"/>
    <p:sldId id="282" r:id="rId14"/>
    <p:sldId id="275" r:id="rId15"/>
    <p:sldId id="283" r:id="rId16"/>
    <p:sldId id="28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933" autoAdjust="0"/>
  </p:normalViewPr>
  <p:slideViewPr>
    <p:cSldViewPr>
      <p:cViewPr varScale="1">
        <p:scale>
          <a:sx n="106" d="100"/>
          <a:sy n="106" d="100"/>
        </p:scale>
        <p:origin x="-104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C157EE-B839-4156-AEC3-F291AD8D872A}" type="doc">
      <dgm:prSet loTypeId="urn:microsoft.com/office/officeart/2005/8/layout/hierarchy3" loCatId="hierarchy" qsTypeId="urn:microsoft.com/office/officeart/2005/8/quickstyle/3d3" qsCatId="3D" csTypeId="urn:microsoft.com/office/officeart/2005/8/colors/accent1_2" csCatId="accent1" phldr="1"/>
      <dgm:spPr/>
      <dgm:t>
        <a:bodyPr/>
        <a:lstStyle/>
        <a:p>
          <a:endParaRPr lang="en-US"/>
        </a:p>
      </dgm:t>
    </dgm:pt>
    <dgm:pt modelId="{2E43807E-66D6-4649-BA74-C7FF27103727}">
      <dgm:prSet phldrT="[Text]"/>
      <dgm:spPr/>
      <dgm:t>
        <a:bodyPr/>
        <a:lstStyle/>
        <a:p>
          <a:r>
            <a:rPr lang="en-US" b="0" cap="none" spc="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latin typeface="+mn-lt"/>
              <a:ea typeface="+mn-ea"/>
              <a:cs typeface="+mn-cs"/>
            </a:rPr>
            <a:t>Wayside Soil</a:t>
          </a:r>
          <a:endParaRPr lang="en-US" b="0" cap="none" spc="0" dirty="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endParaRPr>
        </a:p>
      </dgm:t>
    </dgm:pt>
    <dgm:pt modelId="{9B4DBF0B-A480-4A20-BD9C-381DD644290C}" type="parTrans" cxnId="{B5629FB0-7378-403F-AE76-23F6335143B8}">
      <dgm:prSet/>
      <dgm:spPr/>
      <dgm:t>
        <a:bodyPr/>
        <a:lstStyle/>
        <a:p>
          <a:endParaRPr lang="en-US"/>
        </a:p>
      </dgm:t>
    </dgm:pt>
    <dgm:pt modelId="{F1143A09-B93D-4DDD-AC99-84A34955ED4A}" type="sibTrans" cxnId="{B5629FB0-7378-403F-AE76-23F6335143B8}">
      <dgm:prSet/>
      <dgm:spPr/>
      <dgm:t>
        <a:bodyPr/>
        <a:lstStyle/>
        <a:p>
          <a:endParaRPr lang="en-US"/>
        </a:p>
      </dgm:t>
    </dgm:pt>
    <dgm:pt modelId="{A3CE24FD-9B01-43F1-A015-13AFF6F69B99}">
      <dgm:prSet phldrT="[Text]"/>
      <dgm:spPr>
        <a:solidFill>
          <a:schemeClr val="accent4">
            <a:lumMod val="20000"/>
            <a:lumOff val="80000"/>
            <a:alpha val="90000"/>
          </a:schemeClr>
        </a:solidFill>
      </dgm:spPr>
      <dgm:t>
        <a:bodyPr/>
        <a:lstStyle/>
        <a:p>
          <a:r>
            <a:rPr lang="en-US" dirty="0" smtClean="0">
              <a:solidFill>
                <a:schemeClr val="tx1"/>
              </a:solidFill>
              <a:effectLst/>
              <a:latin typeface="+mn-lt"/>
              <a:ea typeface="+mn-ea"/>
              <a:cs typeface="+mn-cs"/>
            </a:rPr>
            <a:t>Rejects</a:t>
          </a:r>
          <a:endParaRPr lang="en-US" dirty="0"/>
        </a:p>
      </dgm:t>
    </dgm:pt>
    <dgm:pt modelId="{C37223CB-4E63-4B88-9813-7CE7C5824198}" type="parTrans" cxnId="{E636D041-62D7-49C2-B720-2DB5C41D7AAC}">
      <dgm:prSet>
        <dgm:style>
          <a:lnRef idx="3">
            <a:schemeClr val="accent5"/>
          </a:lnRef>
          <a:fillRef idx="0">
            <a:schemeClr val="accent5"/>
          </a:fillRef>
          <a:effectRef idx="2">
            <a:schemeClr val="accent5"/>
          </a:effectRef>
          <a:fontRef idx="minor">
            <a:schemeClr val="tx1"/>
          </a:fontRef>
        </dgm:style>
      </dgm:prSet>
      <dgm:spPr/>
      <dgm:t>
        <a:bodyPr/>
        <a:lstStyle/>
        <a:p>
          <a:endParaRPr lang="en-US"/>
        </a:p>
      </dgm:t>
    </dgm:pt>
    <dgm:pt modelId="{680E9F84-5F9E-4FF2-93F1-19D168E86AFE}" type="sibTrans" cxnId="{E636D041-62D7-49C2-B720-2DB5C41D7AAC}">
      <dgm:prSet/>
      <dgm:spPr/>
      <dgm:t>
        <a:bodyPr/>
        <a:lstStyle/>
        <a:p>
          <a:endParaRPr lang="en-US"/>
        </a:p>
      </dgm:t>
    </dgm:pt>
    <dgm:pt modelId="{14DCAEBF-B41F-4FF6-9234-88D755AFF632}">
      <dgm:prSet phldrT="[Text]"/>
      <dgm:spPr>
        <a:solidFill>
          <a:schemeClr val="accent4">
            <a:lumMod val="20000"/>
            <a:lumOff val="80000"/>
            <a:alpha val="90000"/>
          </a:schemeClr>
        </a:solidFill>
      </dgm:spPr>
      <dgm:t>
        <a:bodyPr/>
        <a:lstStyle/>
        <a:p>
          <a:r>
            <a:rPr lang="en-US" dirty="0" smtClean="0">
              <a:solidFill>
                <a:schemeClr val="tx1"/>
              </a:solidFill>
              <a:effectLst/>
              <a:latin typeface="+mn-lt"/>
              <a:ea typeface="+mn-ea"/>
              <a:cs typeface="+mn-cs"/>
            </a:rPr>
            <a:t>Does Not Receive</a:t>
          </a:r>
          <a:endParaRPr lang="en-US" dirty="0"/>
        </a:p>
      </dgm:t>
    </dgm:pt>
    <dgm:pt modelId="{7BCE6BE8-76C7-409B-978C-16FBC11F7FAC}" type="parTrans" cxnId="{A25CA26C-2E5E-40AF-B0BB-3CEBE711D9B6}">
      <dgm:prSet>
        <dgm:style>
          <a:lnRef idx="3">
            <a:schemeClr val="accent5"/>
          </a:lnRef>
          <a:fillRef idx="0">
            <a:schemeClr val="accent5"/>
          </a:fillRef>
          <a:effectRef idx="2">
            <a:schemeClr val="accent5"/>
          </a:effectRef>
          <a:fontRef idx="minor">
            <a:schemeClr val="tx1"/>
          </a:fontRef>
        </dgm:style>
      </dgm:prSet>
      <dgm:spPr>
        <a:ln/>
      </dgm:spPr>
      <dgm:t>
        <a:bodyPr/>
        <a:lstStyle/>
        <a:p>
          <a:endParaRPr lang="en-US"/>
        </a:p>
      </dgm:t>
    </dgm:pt>
    <dgm:pt modelId="{FF6586BA-7D40-42E0-8910-52C8B4563417}" type="sibTrans" cxnId="{A25CA26C-2E5E-40AF-B0BB-3CEBE711D9B6}">
      <dgm:prSet/>
      <dgm:spPr/>
      <dgm:t>
        <a:bodyPr/>
        <a:lstStyle/>
        <a:p>
          <a:endParaRPr lang="en-US"/>
        </a:p>
      </dgm:t>
    </dgm:pt>
    <dgm:pt modelId="{5795B2C3-DF6B-4F6B-AB4F-3B866BA4E289}">
      <dgm:prSet phldrT="[Text]"/>
      <dgm:spPr/>
      <dgm:t>
        <a:bodyPr/>
        <a:lstStyle/>
        <a:p>
          <a:r>
            <a:rPr lang="en-US" b="0" cap="none" spc="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latin typeface="+mn-lt"/>
              <a:ea typeface="+mn-ea"/>
              <a:cs typeface="+mn-cs"/>
            </a:rPr>
            <a:t>Rocky  Soil</a:t>
          </a:r>
          <a:endParaRPr lang="en-US" b="0" cap="none" spc="0" dirty="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endParaRPr>
        </a:p>
      </dgm:t>
    </dgm:pt>
    <dgm:pt modelId="{D7F2BC3B-E4F4-468B-A142-F7D2022A508B}" type="parTrans" cxnId="{9A5CBEB2-8842-4894-B724-3E92C07CA1C6}">
      <dgm:prSet/>
      <dgm:spPr/>
      <dgm:t>
        <a:bodyPr/>
        <a:lstStyle/>
        <a:p>
          <a:endParaRPr lang="en-US"/>
        </a:p>
      </dgm:t>
    </dgm:pt>
    <dgm:pt modelId="{3C66BB54-F1A3-4616-BEF8-ED82AA5EA198}" type="sibTrans" cxnId="{9A5CBEB2-8842-4894-B724-3E92C07CA1C6}">
      <dgm:prSet/>
      <dgm:spPr/>
      <dgm:t>
        <a:bodyPr/>
        <a:lstStyle/>
        <a:p>
          <a:endParaRPr lang="en-US"/>
        </a:p>
      </dgm:t>
    </dgm:pt>
    <dgm:pt modelId="{68BD65A3-9676-4BD7-91D0-76A8932C7AA8}">
      <dgm:prSet phldrT="[Text]"/>
      <dgm:spPr>
        <a:solidFill>
          <a:schemeClr val="accent4">
            <a:lumMod val="20000"/>
            <a:lumOff val="80000"/>
            <a:alpha val="90000"/>
          </a:schemeClr>
        </a:solidFill>
      </dgm:spPr>
      <dgm:t>
        <a:bodyPr/>
        <a:lstStyle/>
        <a:p>
          <a:r>
            <a:rPr lang="en-US" dirty="0" smtClean="0">
              <a:solidFill>
                <a:schemeClr val="tx1"/>
              </a:solidFill>
              <a:effectLst/>
              <a:latin typeface="+mn-lt"/>
              <a:ea typeface="+mn-ea"/>
              <a:cs typeface="+mn-cs"/>
            </a:rPr>
            <a:t>Receives </a:t>
          </a:r>
          <a:endParaRPr lang="en-US" dirty="0"/>
        </a:p>
      </dgm:t>
    </dgm:pt>
    <dgm:pt modelId="{27CEFB5A-02DC-41EB-A8F6-C07AECC94F57}" type="parTrans" cxnId="{956531B9-45DB-484E-9FD5-391BAC44A103}">
      <dgm:prSet>
        <dgm:style>
          <a:lnRef idx="3">
            <a:schemeClr val="accent5"/>
          </a:lnRef>
          <a:fillRef idx="0">
            <a:schemeClr val="accent5"/>
          </a:fillRef>
          <a:effectRef idx="2">
            <a:schemeClr val="accent5"/>
          </a:effectRef>
          <a:fontRef idx="minor">
            <a:schemeClr val="tx1"/>
          </a:fontRef>
        </dgm:style>
      </dgm:prSet>
      <dgm:spPr/>
      <dgm:t>
        <a:bodyPr/>
        <a:lstStyle/>
        <a:p>
          <a:endParaRPr lang="en-US"/>
        </a:p>
      </dgm:t>
    </dgm:pt>
    <dgm:pt modelId="{33F098FB-B024-4397-9C60-8F79F02E528A}" type="sibTrans" cxnId="{956531B9-45DB-484E-9FD5-391BAC44A103}">
      <dgm:prSet/>
      <dgm:spPr/>
      <dgm:t>
        <a:bodyPr/>
        <a:lstStyle/>
        <a:p>
          <a:endParaRPr lang="en-US"/>
        </a:p>
      </dgm:t>
    </dgm:pt>
    <dgm:pt modelId="{17B3E69C-1CAE-408F-A019-4AB8F87FA4F3}">
      <dgm:prSet phldrT="[Text]"/>
      <dgm:spPr>
        <a:solidFill>
          <a:schemeClr val="accent4">
            <a:lumMod val="20000"/>
            <a:lumOff val="80000"/>
            <a:alpha val="90000"/>
          </a:schemeClr>
        </a:solidFill>
      </dgm:spPr>
      <dgm:t>
        <a:bodyPr/>
        <a:lstStyle/>
        <a:p>
          <a:r>
            <a:rPr lang="en-US" dirty="0" smtClean="0"/>
            <a:t>Falls Away</a:t>
          </a:r>
          <a:endParaRPr lang="en-US" dirty="0"/>
        </a:p>
      </dgm:t>
    </dgm:pt>
    <dgm:pt modelId="{C3E1B374-A305-47D7-9201-FBD1ECCBE096}" type="parTrans" cxnId="{46F0AD3E-7932-48B4-8C5B-36C2E32ECEC0}">
      <dgm:prSet>
        <dgm:style>
          <a:lnRef idx="3">
            <a:schemeClr val="accent5"/>
          </a:lnRef>
          <a:fillRef idx="0">
            <a:schemeClr val="accent5"/>
          </a:fillRef>
          <a:effectRef idx="2">
            <a:schemeClr val="accent5"/>
          </a:effectRef>
          <a:fontRef idx="minor">
            <a:schemeClr val="tx1"/>
          </a:fontRef>
        </dgm:style>
      </dgm:prSet>
      <dgm:spPr>
        <a:ln/>
      </dgm:spPr>
      <dgm:t>
        <a:bodyPr/>
        <a:lstStyle/>
        <a:p>
          <a:endParaRPr lang="en-US"/>
        </a:p>
      </dgm:t>
    </dgm:pt>
    <dgm:pt modelId="{6CD451ED-4585-446D-B437-7AE0F3A07B43}" type="sibTrans" cxnId="{46F0AD3E-7932-48B4-8C5B-36C2E32ECEC0}">
      <dgm:prSet/>
      <dgm:spPr/>
      <dgm:t>
        <a:bodyPr/>
        <a:lstStyle/>
        <a:p>
          <a:endParaRPr lang="en-US"/>
        </a:p>
      </dgm:t>
    </dgm:pt>
    <dgm:pt modelId="{71BB1AE9-3393-479A-9D35-170079D0346A}">
      <dgm:prSet phldrT="[Text]"/>
      <dgm:spPr/>
      <dgm:t>
        <a:bodyPr/>
        <a:lstStyle/>
        <a:p>
          <a:r>
            <a:rPr lang="en-US" b="0" cap="none" spc="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latin typeface="+mn-lt"/>
              <a:ea typeface="+mn-ea"/>
              <a:cs typeface="+mn-cs"/>
            </a:rPr>
            <a:t>Good   Soil</a:t>
          </a:r>
          <a:endParaRPr lang="en-US" b="0" cap="none" spc="0" dirty="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endParaRPr>
        </a:p>
      </dgm:t>
    </dgm:pt>
    <dgm:pt modelId="{990292D2-79D8-4E39-968E-5219D8387A0A}" type="parTrans" cxnId="{B64864A6-754B-45FD-A549-5F5A07F297D5}">
      <dgm:prSet/>
      <dgm:spPr/>
      <dgm:t>
        <a:bodyPr/>
        <a:lstStyle/>
        <a:p>
          <a:endParaRPr lang="en-US"/>
        </a:p>
      </dgm:t>
    </dgm:pt>
    <dgm:pt modelId="{60B5B2E6-17A3-4A5F-8900-7C54791F2EA2}" type="sibTrans" cxnId="{B64864A6-754B-45FD-A549-5F5A07F297D5}">
      <dgm:prSet/>
      <dgm:spPr/>
      <dgm:t>
        <a:bodyPr/>
        <a:lstStyle/>
        <a:p>
          <a:endParaRPr lang="en-US"/>
        </a:p>
      </dgm:t>
    </dgm:pt>
    <dgm:pt modelId="{80E5773E-2026-421D-8CA4-A574961D3059}">
      <dgm:prSet phldrT="[Text]"/>
      <dgm:spPr/>
      <dgm:t>
        <a:bodyPr/>
        <a:lstStyle/>
        <a:p>
          <a:r>
            <a:rPr lang="en-US" b="0" cap="none" spc="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latin typeface="+mn-lt"/>
              <a:ea typeface="+mn-ea"/>
              <a:cs typeface="+mn-cs"/>
            </a:rPr>
            <a:t>Thorny Soil</a:t>
          </a:r>
          <a:endParaRPr lang="en-US" b="0" cap="none" spc="0" dirty="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endParaRPr>
        </a:p>
      </dgm:t>
    </dgm:pt>
    <dgm:pt modelId="{CD996352-BC3D-40B7-821A-A34229DE5006}" type="parTrans" cxnId="{93E8B031-CE50-4049-B7E4-459D16E0ADA2}">
      <dgm:prSet/>
      <dgm:spPr/>
      <dgm:t>
        <a:bodyPr/>
        <a:lstStyle/>
        <a:p>
          <a:endParaRPr lang="en-US"/>
        </a:p>
      </dgm:t>
    </dgm:pt>
    <dgm:pt modelId="{63168BD4-5474-483A-A149-E00A91174979}" type="sibTrans" cxnId="{93E8B031-CE50-4049-B7E4-459D16E0ADA2}">
      <dgm:prSet/>
      <dgm:spPr/>
      <dgm:t>
        <a:bodyPr/>
        <a:lstStyle/>
        <a:p>
          <a:endParaRPr lang="en-US"/>
        </a:p>
      </dgm:t>
    </dgm:pt>
    <dgm:pt modelId="{D7444A05-578E-4D90-964B-C99DD0DBD474}">
      <dgm:prSet phldrT="[Text]"/>
      <dgm:spPr>
        <a:solidFill>
          <a:schemeClr val="accent4">
            <a:lumMod val="20000"/>
            <a:lumOff val="80000"/>
            <a:alpha val="90000"/>
          </a:schemeClr>
        </a:solidFill>
      </dgm:spPr>
      <dgm:t>
        <a:bodyPr/>
        <a:lstStyle/>
        <a:p>
          <a:r>
            <a:rPr lang="en-US" dirty="0" smtClean="0"/>
            <a:t>Receives</a:t>
          </a:r>
          <a:endParaRPr lang="en-US" dirty="0"/>
        </a:p>
      </dgm:t>
    </dgm:pt>
    <dgm:pt modelId="{C97FF801-9C64-4ABE-A5DC-6C77AB3A8EAE}" type="parTrans" cxnId="{25931B54-C659-4220-8A45-C21D9B9E0482}">
      <dgm:prSet>
        <dgm:style>
          <a:lnRef idx="3">
            <a:schemeClr val="accent5"/>
          </a:lnRef>
          <a:fillRef idx="0">
            <a:schemeClr val="accent5"/>
          </a:fillRef>
          <a:effectRef idx="2">
            <a:schemeClr val="accent5"/>
          </a:effectRef>
          <a:fontRef idx="minor">
            <a:schemeClr val="tx1"/>
          </a:fontRef>
        </dgm:style>
      </dgm:prSet>
      <dgm:spPr/>
      <dgm:t>
        <a:bodyPr/>
        <a:lstStyle/>
        <a:p>
          <a:endParaRPr lang="en-US"/>
        </a:p>
      </dgm:t>
    </dgm:pt>
    <dgm:pt modelId="{0A5502BE-5D38-42C5-BF1A-3B36065D786B}" type="sibTrans" cxnId="{25931B54-C659-4220-8A45-C21D9B9E0482}">
      <dgm:prSet/>
      <dgm:spPr/>
      <dgm:t>
        <a:bodyPr/>
        <a:lstStyle/>
        <a:p>
          <a:endParaRPr lang="en-US"/>
        </a:p>
      </dgm:t>
    </dgm:pt>
    <dgm:pt modelId="{AE7D9768-B445-4DD9-B62D-3342C2BACAC1}">
      <dgm:prSet phldrT="[Text]"/>
      <dgm:spPr>
        <a:solidFill>
          <a:schemeClr val="accent4">
            <a:lumMod val="20000"/>
            <a:lumOff val="80000"/>
            <a:alpha val="90000"/>
          </a:schemeClr>
        </a:solidFill>
      </dgm:spPr>
      <dgm:t>
        <a:bodyPr/>
        <a:lstStyle/>
        <a:p>
          <a:r>
            <a:rPr lang="en-US" dirty="0" smtClean="0"/>
            <a:t>Bears No Fruit</a:t>
          </a:r>
          <a:endParaRPr lang="en-US" dirty="0"/>
        </a:p>
      </dgm:t>
    </dgm:pt>
    <dgm:pt modelId="{87B348DD-EA7C-46D7-9441-FD2B36F8CC23}" type="parTrans" cxnId="{04EF0C7B-D19F-4A8D-BFCE-EFACF7854CC9}">
      <dgm:prSet>
        <dgm:style>
          <a:lnRef idx="3">
            <a:schemeClr val="accent5"/>
          </a:lnRef>
          <a:fillRef idx="0">
            <a:schemeClr val="accent5"/>
          </a:fillRef>
          <a:effectRef idx="2">
            <a:schemeClr val="accent5"/>
          </a:effectRef>
          <a:fontRef idx="minor">
            <a:schemeClr val="tx1"/>
          </a:fontRef>
        </dgm:style>
      </dgm:prSet>
      <dgm:spPr>
        <a:ln/>
      </dgm:spPr>
      <dgm:t>
        <a:bodyPr/>
        <a:lstStyle/>
        <a:p>
          <a:endParaRPr lang="en-US"/>
        </a:p>
      </dgm:t>
    </dgm:pt>
    <dgm:pt modelId="{0BD64A5C-3035-4B59-B8D2-E972C82CB8E6}" type="sibTrans" cxnId="{04EF0C7B-D19F-4A8D-BFCE-EFACF7854CC9}">
      <dgm:prSet/>
      <dgm:spPr/>
      <dgm:t>
        <a:bodyPr/>
        <a:lstStyle/>
        <a:p>
          <a:endParaRPr lang="en-US"/>
        </a:p>
      </dgm:t>
    </dgm:pt>
    <dgm:pt modelId="{F1A1915E-2E83-4F35-8694-A8936A4E9DAA}">
      <dgm:prSet phldrT="[Text]"/>
      <dgm:spPr>
        <a:solidFill>
          <a:schemeClr val="accent4">
            <a:lumMod val="20000"/>
            <a:lumOff val="80000"/>
            <a:alpha val="90000"/>
          </a:schemeClr>
        </a:solidFill>
      </dgm:spPr>
      <dgm:t>
        <a:bodyPr/>
        <a:lstStyle/>
        <a:p>
          <a:r>
            <a:rPr lang="en-US" dirty="0" smtClean="0"/>
            <a:t>Receives</a:t>
          </a:r>
          <a:endParaRPr lang="en-US" dirty="0"/>
        </a:p>
      </dgm:t>
    </dgm:pt>
    <dgm:pt modelId="{DA026776-0034-4C15-95DA-8D9B5D9614C0}" type="parTrans" cxnId="{3AF6CDF5-C5B2-424D-84EB-D63F0514FA79}">
      <dgm:prSet>
        <dgm:style>
          <a:lnRef idx="3">
            <a:schemeClr val="accent5"/>
          </a:lnRef>
          <a:fillRef idx="0">
            <a:schemeClr val="accent5"/>
          </a:fillRef>
          <a:effectRef idx="2">
            <a:schemeClr val="accent5"/>
          </a:effectRef>
          <a:fontRef idx="minor">
            <a:schemeClr val="tx1"/>
          </a:fontRef>
        </dgm:style>
      </dgm:prSet>
      <dgm:spPr/>
      <dgm:t>
        <a:bodyPr/>
        <a:lstStyle/>
        <a:p>
          <a:endParaRPr lang="en-US"/>
        </a:p>
      </dgm:t>
    </dgm:pt>
    <dgm:pt modelId="{F118794D-49C6-482A-8A3C-008B1BFE09E4}" type="sibTrans" cxnId="{3AF6CDF5-C5B2-424D-84EB-D63F0514FA79}">
      <dgm:prSet/>
      <dgm:spPr/>
      <dgm:t>
        <a:bodyPr/>
        <a:lstStyle/>
        <a:p>
          <a:endParaRPr lang="en-US"/>
        </a:p>
      </dgm:t>
    </dgm:pt>
    <dgm:pt modelId="{DD85BF4F-06BF-4F25-BB97-C4CBE041B5D0}">
      <dgm:prSet phldrT="[Text]"/>
      <dgm:spPr>
        <a:solidFill>
          <a:schemeClr val="accent4">
            <a:lumMod val="20000"/>
            <a:lumOff val="80000"/>
            <a:alpha val="90000"/>
          </a:schemeClr>
        </a:solidFill>
      </dgm:spPr>
      <dgm:t>
        <a:bodyPr/>
        <a:lstStyle/>
        <a:p>
          <a:r>
            <a:rPr lang="en-US" dirty="0" smtClean="0"/>
            <a:t>Bears Fruit</a:t>
          </a:r>
          <a:endParaRPr lang="en-US" dirty="0"/>
        </a:p>
      </dgm:t>
    </dgm:pt>
    <dgm:pt modelId="{1D830B12-DF40-4B40-91AF-8A8E57994B1F}" type="parTrans" cxnId="{4EDEA5AA-E248-40DC-97EE-FD6C74201B54}">
      <dgm:prSet>
        <dgm:style>
          <a:lnRef idx="3">
            <a:schemeClr val="accent5"/>
          </a:lnRef>
          <a:fillRef idx="0">
            <a:schemeClr val="accent5"/>
          </a:fillRef>
          <a:effectRef idx="2">
            <a:schemeClr val="accent5"/>
          </a:effectRef>
          <a:fontRef idx="minor">
            <a:schemeClr val="tx1"/>
          </a:fontRef>
        </dgm:style>
      </dgm:prSet>
      <dgm:spPr>
        <a:ln/>
      </dgm:spPr>
      <dgm:t>
        <a:bodyPr/>
        <a:lstStyle/>
        <a:p>
          <a:endParaRPr lang="en-US"/>
        </a:p>
      </dgm:t>
    </dgm:pt>
    <dgm:pt modelId="{6B5F89D9-9EF9-4F38-816F-9BD36BEC1D7A}" type="sibTrans" cxnId="{4EDEA5AA-E248-40DC-97EE-FD6C74201B54}">
      <dgm:prSet/>
      <dgm:spPr/>
      <dgm:t>
        <a:bodyPr/>
        <a:lstStyle/>
        <a:p>
          <a:endParaRPr lang="en-US"/>
        </a:p>
      </dgm:t>
    </dgm:pt>
    <dgm:pt modelId="{E20D98B0-1F67-4FFA-A19D-0DCEEFD7561E}" type="pres">
      <dgm:prSet presAssocID="{1AC157EE-B839-4156-AEC3-F291AD8D872A}" presName="diagram" presStyleCnt="0">
        <dgm:presLayoutVars>
          <dgm:chPref val="1"/>
          <dgm:dir/>
          <dgm:animOne val="branch"/>
          <dgm:animLvl val="lvl"/>
          <dgm:resizeHandles/>
        </dgm:presLayoutVars>
      </dgm:prSet>
      <dgm:spPr/>
      <dgm:t>
        <a:bodyPr/>
        <a:lstStyle/>
        <a:p>
          <a:endParaRPr lang="en-US"/>
        </a:p>
      </dgm:t>
    </dgm:pt>
    <dgm:pt modelId="{745280D4-5ACA-40FC-A00B-18CE58E4393F}" type="pres">
      <dgm:prSet presAssocID="{2E43807E-66D6-4649-BA74-C7FF27103727}" presName="root" presStyleCnt="0"/>
      <dgm:spPr/>
    </dgm:pt>
    <dgm:pt modelId="{B3C09C43-7365-4C8C-A59D-7A73B8DDEC09}" type="pres">
      <dgm:prSet presAssocID="{2E43807E-66D6-4649-BA74-C7FF27103727}" presName="rootComposite" presStyleCnt="0"/>
      <dgm:spPr/>
    </dgm:pt>
    <dgm:pt modelId="{9D6DFBBC-A79E-4F7F-B807-826A64882369}" type="pres">
      <dgm:prSet presAssocID="{2E43807E-66D6-4649-BA74-C7FF27103727}" presName="rootText" presStyleLbl="node1" presStyleIdx="0" presStyleCnt="4"/>
      <dgm:spPr/>
      <dgm:t>
        <a:bodyPr/>
        <a:lstStyle/>
        <a:p>
          <a:endParaRPr lang="en-US"/>
        </a:p>
      </dgm:t>
    </dgm:pt>
    <dgm:pt modelId="{08945C93-C056-4A1D-A50D-7B3C5B01639D}" type="pres">
      <dgm:prSet presAssocID="{2E43807E-66D6-4649-BA74-C7FF27103727}" presName="rootConnector" presStyleLbl="node1" presStyleIdx="0" presStyleCnt="4"/>
      <dgm:spPr/>
      <dgm:t>
        <a:bodyPr/>
        <a:lstStyle/>
        <a:p>
          <a:endParaRPr lang="en-US"/>
        </a:p>
      </dgm:t>
    </dgm:pt>
    <dgm:pt modelId="{D006A6F6-1609-440D-AECD-1499870CB439}" type="pres">
      <dgm:prSet presAssocID="{2E43807E-66D6-4649-BA74-C7FF27103727}" presName="childShape" presStyleCnt="0"/>
      <dgm:spPr/>
    </dgm:pt>
    <dgm:pt modelId="{7005CDC6-3572-4241-B2A8-020C4192D4D7}" type="pres">
      <dgm:prSet presAssocID="{C37223CB-4E63-4B88-9813-7CE7C5824198}" presName="Name13" presStyleLbl="parChTrans1D2" presStyleIdx="0" presStyleCnt="8"/>
      <dgm:spPr/>
      <dgm:t>
        <a:bodyPr/>
        <a:lstStyle/>
        <a:p>
          <a:endParaRPr lang="en-US"/>
        </a:p>
      </dgm:t>
    </dgm:pt>
    <dgm:pt modelId="{710633C8-7AE7-4219-A7F0-80E9195DD977}" type="pres">
      <dgm:prSet presAssocID="{A3CE24FD-9B01-43F1-A015-13AFF6F69B99}" presName="childText" presStyleLbl="bgAcc1" presStyleIdx="0" presStyleCnt="8">
        <dgm:presLayoutVars>
          <dgm:bulletEnabled val="1"/>
        </dgm:presLayoutVars>
      </dgm:prSet>
      <dgm:spPr/>
      <dgm:t>
        <a:bodyPr/>
        <a:lstStyle/>
        <a:p>
          <a:endParaRPr lang="en-US"/>
        </a:p>
      </dgm:t>
    </dgm:pt>
    <dgm:pt modelId="{8FFBD833-8F26-491D-8D5B-352CE94BB124}" type="pres">
      <dgm:prSet presAssocID="{7BCE6BE8-76C7-409B-978C-16FBC11F7FAC}" presName="Name13" presStyleLbl="parChTrans1D2" presStyleIdx="1" presStyleCnt="8"/>
      <dgm:spPr/>
      <dgm:t>
        <a:bodyPr/>
        <a:lstStyle/>
        <a:p>
          <a:endParaRPr lang="en-US"/>
        </a:p>
      </dgm:t>
    </dgm:pt>
    <dgm:pt modelId="{604630FD-8622-4F2B-8E0C-E7A6D9D41335}" type="pres">
      <dgm:prSet presAssocID="{14DCAEBF-B41F-4FF6-9234-88D755AFF632}" presName="childText" presStyleLbl="bgAcc1" presStyleIdx="1" presStyleCnt="8">
        <dgm:presLayoutVars>
          <dgm:bulletEnabled val="1"/>
        </dgm:presLayoutVars>
      </dgm:prSet>
      <dgm:spPr/>
      <dgm:t>
        <a:bodyPr/>
        <a:lstStyle/>
        <a:p>
          <a:endParaRPr lang="en-US"/>
        </a:p>
      </dgm:t>
    </dgm:pt>
    <dgm:pt modelId="{E4F9D841-83AB-4A34-8D57-C6B15C7630C3}" type="pres">
      <dgm:prSet presAssocID="{5795B2C3-DF6B-4F6B-AB4F-3B866BA4E289}" presName="root" presStyleCnt="0"/>
      <dgm:spPr/>
    </dgm:pt>
    <dgm:pt modelId="{0CC4DCB5-4268-4DBF-9C1C-EAFFB3D0E901}" type="pres">
      <dgm:prSet presAssocID="{5795B2C3-DF6B-4F6B-AB4F-3B866BA4E289}" presName="rootComposite" presStyleCnt="0"/>
      <dgm:spPr/>
    </dgm:pt>
    <dgm:pt modelId="{81CFD3B8-3442-4D9D-A730-9CD3795EFF25}" type="pres">
      <dgm:prSet presAssocID="{5795B2C3-DF6B-4F6B-AB4F-3B866BA4E289}" presName="rootText" presStyleLbl="node1" presStyleIdx="1" presStyleCnt="4"/>
      <dgm:spPr/>
      <dgm:t>
        <a:bodyPr/>
        <a:lstStyle/>
        <a:p>
          <a:endParaRPr lang="en-US"/>
        </a:p>
      </dgm:t>
    </dgm:pt>
    <dgm:pt modelId="{0BEFBB4B-DBF8-4A86-84C3-A7EBD05D87D5}" type="pres">
      <dgm:prSet presAssocID="{5795B2C3-DF6B-4F6B-AB4F-3B866BA4E289}" presName="rootConnector" presStyleLbl="node1" presStyleIdx="1" presStyleCnt="4"/>
      <dgm:spPr/>
      <dgm:t>
        <a:bodyPr/>
        <a:lstStyle/>
        <a:p>
          <a:endParaRPr lang="en-US"/>
        </a:p>
      </dgm:t>
    </dgm:pt>
    <dgm:pt modelId="{E4CC48D5-C2BD-4CCC-A57C-94CB6F94AF83}" type="pres">
      <dgm:prSet presAssocID="{5795B2C3-DF6B-4F6B-AB4F-3B866BA4E289}" presName="childShape" presStyleCnt="0"/>
      <dgm:spPr/>
    </dgm:pt>
    <dgm:pt modelId="{85082F6C-F6E7-45F1-B1DE-8C50FE2E38FC}" type="pres">
      <dgm:prSet presAssocID="{27CEFB5A-02DC-41EB-A8F6-C07AECC94F57}" presName="Name13" presStyleLbl="parChTrans1D2" presStyleIdx="2" presStyleCnt="8"/>
      <dgm:spPr/>
      <dgm:t>
        <a:bodyPr/>
        <a:lstStyle/>
        <a:p>
          <a:endParaRPr lang="en-US"/>
        </a:p>
      </dgm:t>
    </dgm:pt>
    <dgm:pt modelId="{AF2AE3E8-CA28-4651-9BC1-19415F9BF906}" type="pres">
      <dgm:prSet presAssocID="{68BD65A3-9676-4BD7-91D0-76A8932C7AA8}" presName="childText" presStyleLbl="bgAcc1" presStyleIdx="2" presStyleCnt="8">
        <dgm:presLayoutVars>
          <dgm:bulletEnabled val="1"/>
        </dgm:presLayoutVars>
      </dgm:prSet>
      <dgm:spPr/>
      <dgm:t>
        <a:bodyPr/>
        <a:lstStyle/>
        <a:p>
          <a:endParaRPr lang="en-US"/>
        </a:p>
      </dgm:t>
    </dgm:pt>
    <dgm:pt modelId="{CF7AF804-C888-4075-8586-C5E7A6766E37}" type="pres">
      <dgm:prSet presAssocID="{C3E1B374-A305-47D7-9201-FBD1ECCBE096}" presName="Name13" presStyleLbl="parChTrans1D2" presStyleIdx="3" presStyleCnt="8"/>
      <dgm:spPr/>
      <dgm:t>
        <a:bodyPr/>
        <a:lstStyle/>
        <a:p>
          <a:endParaRPr lang="en-US"/>
        </a:p>
      </dgm:t>
    </dgm:pt>
    <dgm:pt modelId="{DAAC8E01-9029-4699-8C5A-7F57B3D4110C}" type="pres">
      <dgm:prSet presAssocID="{17B3E69C-1CAE-408F-A019-4AB8F87FA4F3}" presName="childText" presStyleLbl="bgAcc1" presStyleIdx="3" presStyleCnt="8">
        <dgm:presLayoutVars>
          <dgm:bulletEnabled val="1"/>
        </dgm:presLayoutVars>
      </dgm:prSet>
      <dgm:spPr/>
      <dgm:t>
        <a:bodyPr/>
        <a:lstStyle/>
        <a:p>
          <a:endParaRPr lang="en-US"/>
        </a:p>
      </dgm:t>
    </dgm:pt>
    <dgm:pt modelId="{077B2882-5B5F-4B78-A6D4-CA7D481DEC5F}" type="pres">
      <dgm:prSet presAssocID="{80E5773E-2026-421D-8CA4-A574961D3059}" presName="root" presStyleCnt="0"/>
      <dgm:spPr/>
    </dgm:pt>
    <dgm:pt modelId="{F996B4F8-A745-4AB6-BF64-775E75BA8E33}" type="pres">
      <dgm:prSet presAssocID="{80E5773E-2026-421D-8CA4-A574961D3059}" presName="rootComposite" presStyleCnt="0"/>
      <dgm:spPr/>
    </dgm:pt>
    <dgm:pt modelId="{EA733694-E16C-489A-BB84-2612451D007E}" type="pres">
      <dgm:prSet presAssocID="{80E5773E-2026-421D-8CA4-A574961D3059}" presName="rootText" presStyleLbl="node1" presStyleIdx="2" presStyleCnt="4"/>
      <dgm:spPr/>
      <dgm:t>
        <a:bodyPr/>
        <a:lstStyle/>
        <a:p>
          <a:endParaRPr lang="en-US"/>
        </a:p>
      </dgm:t>
    </dgm:pt>
    <dgm:pt modelId="{5F0939A9-01F6-438A-831A-CE9607A91067}" type="pres">
      <dgm:prSet presAssocID="{80E5773E-2026-421D-8CA4-A574961D3059}" presName="rootConnector" presStyleLbl="node1" presStyleIdx="2" presStyleCnt="4"/>
      <dgm:spPr/>
      <dgm:t>
        <a:bodyPr/>
        <a:lstStyle/>
        <a:p>
          <a:endParaRPr lang="en-US"/>
        </a:p>
      </dgm:t>
    </dgm:pt>
    <dgm:pt modelId="{B27B81FC-D1BE-4669-B2C2-A250EDA79EE1}" type="pres">
      <dgm:prSet presAssocID="{80E5773E-2026-421D-8CA4-A574961D3059}" presName="childShape" presStyleCnt="0"/>
      <dgm:spPr/>
    </dgm:pt>
    <dgm:pt modelId="{9A01A5CF-870F-402A-AC0F-755E9F7AB826}" type="pres">
      <dgm:prSet presAssocID="{C97FF801-9C64-4ABE-A5DC-6C77AB3A8EAE}" presName="Name13" presStyleLbl="parChTrans1D2" presStyleIdx="4" presStyleCnt="8"/>
      <dgm:spPr/>
      <dgm:t>
        <a:bodyPr/>
        <a:lstStyle/>
        <a:p>
          <a:endParaRPr lang="en-US"/>
        </a:p>
      </dgm:t>
    </dgm:pt>
    <dgm:pt modelId="{90A26A00-5CF7-4B07-9B26-28C01980EE07}" type="pres">
      <dgm:prSet presAssocID="{D7444A05-578E-4D90-964B-C99DD0DBD474}" presName="childText" presStyleLbl="bgAcc1" presStyleIdx="4" presStyleCnt="8">
        <dgm:presLayoutVars>
          <dgm:bulletEnabled val="1"/>
        </dgm:presLayoutVars>
      </dgm:prSet>
      <dgm:spPr/>
      <dgm:t>
        <a:bodyPr/>
        <a:lstStyle/>
        <a:p>
          <a:endParaRPr lang="en-US"/>
        </a:p>
      </dgm:t>
    </dgm:pt>
    <dgm:pt modelId="{52570AEB-0A78-407C-9AB3-84E7E2EDADCF}" type="pres">
      <dgm:prSet presAssocID="{87B348DD-EA7C-46D7-9441-FD2B36F8CC23}" presName="Name13" presStyleLbl="parChTrans1D2" presStyleIdx="5" presStyleCnt="8"/>
      <dgm:spPr/>
      <dgm:t>
        <a:bodyPr/>
        <a:lstStyle/>
        <a:p>
          <a:endParaRPr lang="en-US"/>
        </a:p>
      </dgm:t>
    </dgm:pt>
    <dgm:pt modelId="{747B2758-4924-47C9-9F3B-ABDB7F490D4B}" type="pres">
      <dgm:prSet presAssocID="{AE7D9768-B445-4DD9-B62D-3342C2BACAC1}" presName="childText" presStyleLbl="bgAcc1" presStyleIdx="5" presStyleCnt="8">
        <dgm:presLayoutVars>
          <dgm:bulletEnabled val="1"/>
        </dgm:presLayoutVars>
      </dgm:prSet>
      <dgm:spPr/>
      <dgm:t>
        <a:bodyPr/>
        <a:lstStyle/>
        <a:p>
          <a:endParaRPr lang="en-US"/>
        </a:p>
      </dgm:t>
    </dgm:pt>
    <dgm:pt modelId="{279BD060-0696-47AF-A4BA-8C88C2AA3556}" type="pres">
      <dgm:prSet presAssocID="{71BB1AE9-3393-479A-9D35-170079D0346A}" presName="root" presStyleCnt="0"/>
      <dgm:spPr/>
    </dgm:pt>
    <dgm:pt modelId="{A9E4C9EF-4FC3-4C7E-A634-E5B5D2AFC2AC}" type="pres">
      <dgm:prSet presAssocID="{71BB1AE9-3393-479A-9D35-170079D0346A}" presName="rootComposite" presStyleCnt="0"/>
      <dgm:spPr/>
    </dgm:pt>
    <dgm:pt modelId="{4E684526-658C-4417-BDF4-E9097D1986D0}" type="pres">
      <dgm:prSet presAssocID="{71BB1AE9-3393-479A-9D35-170079D0346A}" presName="rootText" presStyleLbl="node1" presStyleIdx="3" presStyleCnt="4"/>
      <dgm:spPr/>
      <dgm:t>
        <a:bodyPr/>
        <a:lstStyle/>
        <a:p>
          <a:endParaRPr lang="en-US"/>
        </a:p>
      </dgm:t>
    </dgm:pt>
    <dgm:pt modelId="{57C99680-AEE7-4C7D-8A04-AF9BF3683064}" type="pres">
      <dgm:prSet presAssocID="{71BB1AE9-3393-479A-9D35-170079D0346A}" presName="rootConnector" presStyleLbl="node1" presStyleIdx="3" presStyleCnt="4"/>
      <dgm:spPr/>
      <dgm:t>
        <a:bodyPr/>
        <a:lstStyle/>
        <a:p>
          <a:endParaRPr lang="en-US"/>
        </a:p>
      </dgm:t>
    </dgm:pt>
    <dgm:pt modelId="{A0100C84-EA01-411D-9B67-C1CFB8939EC6}" type="pres">
      <dgm:prSet presAssocID="{71BB1AE9-3393-479A-9D35-170079D0346A}" presName="childShape" presStyleCnt="0"/>
      <dgm:spPr/>
    </dgm:pt>
    <dgm:pt modelId="{82FE041D-3A10-4198-B235-DB7DC5A5394A}" type="pres">
      <dgm:prSet presAssocID="{DA026776-0034-4C15-95DA-8D9B5D9614C0}" presName="Name13" presStyleLbl="parChTrans1D2" presStyleIdx="6" presStyleCnt="8"/>
      <dgm:spPr/>
      <dgm:t>
        <a:bodyPr/>
        <a:lstStyle/>
        <a:p>
          <a:endParaRPr lang="en-US"/>
        </a:p>
      </dgm:t>
    </dgm:pt>
    <dgm:pt modelId="{0FE4FE9C-9ADD-4793-B51B-41F6A0FF31F9}" type="pres">
      <dgm:prSet presAssocID="{F1A1915E-2E83-4F35-8694-A8936A4E9DAA}" presName="childText" presStyleLbl="bgAcc1" presStyleIdx="6" presStyleCnt="8">
        <dgm:presLayoutVars>
          <dgm:bulletEnabled val="1"/>
        </dgm:presLayoutVars>
      </dgm:prSet>
      <dgm:spPr/>
      <dgm:t>
        <a:bodyPr/>
        <a:lstStyle/>
        <a:p>
          <a:endParaRPr lang="en-US"/>
        </a:p>
      </dgm:t>
    </dgm:pt>
    <dgm:pt modelId="{E3AA9B9B-23A4-4D38-B5DC-69C379F41795}" type="pres">
      <dgm:prSet presAssocID="{1D830B12-DF40-4B40-91AF-8A8E57994B1F}" presName="Name13" presStyleLbl="parChTrans1D2" presStyleIdx="7" presStyleCnt="8"/>
      <dgm:spPr/>
      <dgm:t>
        <a:bodyPr/>
        <a:lstStyle/>
        <a:p>
          <a:endParaRPr lang="en-US"/>
        </a:p>
      </dgm:t>
    </dgm:pt>
    <dgm:pt modelId="{76E63C68-2764-4D73-9ECA-6A15D307C896}" type="pres">
      <dgm:prSet presAssocID="{DD85BF4F-06BF-4F25-BB97-C4CBE041B5D0}" presName="childText" presStyleLbl="bgAcc1" presStyleIdx="7" presStyleCnt="8">
        <dgm:presLayoutVars>
          <dgm:bulletEnabled val="1"/>
        </dgm:presLayoutVars>
      </dgm:prSet>
      <dgm:spPr/>
      <dgm:t>
        <a:bodyPr/>
        <a:lstStyle/>
        <a:p>
          <a:endParaRPr lang="en-US"/>
        </a:p>
      </dgm:t>
    </dgm:pt>
  </dgm:ptLst>
  <dgm:cxnLst>
    <dgm:cxn modelId="{0B18385A-69D2-48F2-A884-743174AEBD61}" type="presOf" srcId="{17B3E69C-1CAE-408F-A019-4AB8F87FA4F3}" destId="{DAAC8E01-9029-4699-8C5A-7F57B3D4110C}" srcOrd="0" destOrd="0" presId="urn:microsoft.com/office/officeart/2005/8/layout/hierarchy3"/>
    <dgm:cxn modelId="{2ADF0597-EB04-4F12-9AF1-FC03E0666782}" type="presOf" srcId="{2E43807E-66D6-4649-BA74-C7FF27103727}" destId="{08945C93-C056-4A1D-A50D-7B3C5B01639D}" srcOrd="1" destOrd="0" presId="urn:microsoft.com/office/officeart/2005/8/layout/hierarchy3"/>
    <dgm:cxn modelId="{25931B54-C659-4220-8A45-C21D9B9E0482}" srcId="{80E5773E-2026-421D-8CA4-A574961D3059}" destId="{D7444A05-578E-4D90-964B-C99DD0DBD474}" srcOrd="0" destOrd="0" parTransId="{C97FF801-9C64-4ABE-A5DC-6C77AB3A8EAE}" sibTransId="{0A5502BE-5D38-42C5-BF1A-3B36065D786B}"/>
    <dgm:cxn modelId="{F56164CC-A35E-4513-BE04-D2C1CE95DD4A}" type="presOf" srcId="{DA026776-0034-4C15-95DA-8D9B5D9614C0}" destId="{82FE041D-3A10-4198-B235-DB7DC5A5394A}" srcOrd="0" destOrd="0" presId="urn:microsoft.com/office/officeart/2005/8/layout/hierarchy3"/>
    <dgm:cxn modelId="{D84E1862-4CAD-43E2-8462-C8F5EBBEE3D0}" type="presOf" srcId="{87B348DD-EA7C-46D7-9441-FD2B36F8CC23}" destId="{52570AEB-0A78-407C-9AB3-84E7E2EDADCF}" srcOrd="0" destOrd="0" presId="urn:microsoft.com/office/officeart/2005/8/layout/hierarchy3"/>
    <dgm:cxn modelId="{E636D041-62D7-49C2-B720-2DB5C41D7AAC}" srcId="{2E43807E-66D6-4649-BA74-C7FF27103727}" destId="{A3CE24FD-9B01-43F1-A015-13AFF6F69B99}" srcOrd="0" destOrd="0" parTransId="{C37223CB-4E63-4B88-9813-7CE7C5824198}" sibTransId="{680E9F84-5F9E-4FF2-93F1-19D168E86AFE}"/>
    <dgm:cxn modelId="{B5629FB0-7378-403F-AE76-23F6335143B8}" srcId="{1AC157EE-B839-4156-AEC3-F291AD8D872A}" destId="{2E43807E-66D6-4649-BA74-C7FF27103727}" srcOrd="0" destOrd="0" parTransId="{9B4DBF0B-A480-4A20-BD9C-381DD644290C}" sibTransId="{F1143A09-B93D-4DDD-AC99-84A34955ED4A}"/>
    <dgm:cxn modelId="{1F1AAC84-EA7D-41DF-98DB-5B09E7D4B0BE}" type="presOf" srcId="{DD85BF4F-06BF-4F25-BB97-C4CBE041B5D0}" destId="{76E63C68-2764-4D73-9ECA-6A15D307C896}" srcOrd="0" destOrd="0" presId="urn:microsoft.com/office/officeart/2005/8/layout/hierarchy3"/>
    <dgm:cxn modelId="{6E930BE6-D3B2-4ABE-B62E-AF4A46F54D7B}" type="presOf" srcId="{80E5773E-2026-421D-8CA4-A574961D3059}" destId="{EA733694-E16C-489A-BB84-2612451D007E}" srcOrd="0" destOrd="0" presId="urn:microsoft.com/office/officeart/2005/8/layout/hierarchy3"/>
    <dgm:cxn modelId="{3AF6CDF5-C5B2-424D-84EB-D63F0514FA79}" srcId="{71BB1AE9-3393-479A-9D35-170079D0346A}" destId="{F1A1915E-2E83-4F35-8694-A8936A4E9DAA}" srcOrd="0" destOrd="0" parTransId="{DA026776-0034-4C15-95DA-8D9B5D9614C0}" sibTransId="{F118794D-49C6-482A-8A3C-008B1BFE09E4}"/>
    <dgm:cxn modelId="{84A74836-3D03-48F8-A7A3-E51FBC1DD99A}" type="presOf" srcId="{2E43807E-66D6-4649-BA74-C7FF27103727}" destId="{9D6DFBBC-A79E-4F7F-B807-826A64882369}" srcOrd="0" destOrd="0" presId="urn:microsoft.com/office/officeart/2005/8/layout/hierarchy3"/>
    <dgm:cxn modelId="{D0D6AB3C-C887-4613-AF5E-63D28F7B061B}" type="presOf" srcId="{C37223CB-4E63-4B88-9813-7CE7C5824198}" destId="{7005CDC6-3572-4241-B2A8-020C4192D4D7}" srcOrd="0" destOrd="0" presId="urn:microsoft.com/office/officeart/2005/8/layout/hierarchy3"/>
    <dgm:cxn modelId="{9A5CBEB2-8842-4894-B724-3E92C07CA1C6}" srcId="{1AC157EE-B839-4156-AEC3-F291AD8D872A}" destId="{5795B2C3-DF6B-4F6B-AB4F-3B866BA4E289}" srcOrd="1" destOrd="0" parTransId="{D7F2BC3B-E4F4-468B-A142-F7D2022A508B}" sibTransId="{3C66BB54-F1A3-4616-BEF8-ED82AA5EA198}"/>
    <dgm:cxn modelId="{956531B9-45DB-484E-9FD5-391BAC44A103}" srcId="{5795B2C3-DF6B-4F6B-AB4F-3B866BA4E289}" destId="{68BD65A3-9676-4BD7-91D0-76A8932C7AA8}" srcOrd="0" destOrd="0" parTransId="{27CEFB5A-02DC-41EB-A8F6-C07AECC94F57}" sibTransId="{33F098FB-B024-4397-9C60-8F79F02E528A}"/>
    <dgm:cxn modelId="{23F01505-5D14-4A12-85C6-13445616840F}" type="presOf" srcId="{5795B2C3-DF6B-4F6B-AB4F-3B866BA4E289}" destId="{0BEFBB4B-DBF8-4A86-84C3-A7EBD05D87D5}" srcOrd="1" destOrd="0" presId="urn:microsoft.com/office/officeart/2005/8/layout/hierarchy3"/>
    <dgm:cxn modelId="{4EDEA5AA-E248-40DC-97EE-FD6C74201B54}" srcId="{71BB1AE9-3393-479A-9D35-170079D0346A}" destId="{DD85BF4F-06BF-4F25-BB97-C4CBE041B5D0}" srcOrd="1" destOrd="0" parTransId="{1D830B12-DF40-4B40-91AF-8A8E57994B1F}" sibTransId="{6B5F89D9-9EF9-4F38-816F-9BD36BEC1D7A}"/>
    <dgm:cxn modelId="{05534C81-399F-408E-9E75-738A324B8F10}" type="presOf" srcId="{A3CE24FD-9B01-43F1-A015-13AFF6F69B99}" destId="{710633C8-7AE7-4219-A7F0-80E9195DD977}" srcOrd="0" destOrd="0" presId="urn:microsoft.com/office/officeart/2005/8/layout/hierarchy3"/>
    <dgm:cxn modelId="{83200C92-2BE8-4014-A41A-68C0D8DE3E9D}" type="presOf" srcId="{68BD65A3-9676-4BD7-91D0-76A8932C7AA8}" destId="{AF2AE3E8-CA28-4651-9BC1-19415F9BF906}" srcOrd="0" destOrd="0" presId="urn:microsoft.com/office/officeart/2005/8/layout/hierarchy3"/>
    <dgm:cxn modelId="{D74847F1-152C-4845-9A58-0D05161F9A0E}" type="presOf" srcId="{27CEFB5A-02DC-41EB-A8F6-C07AECC94F57}" destId="{85082F6C-F6E7-45F1-B1DE-8C50FE2E38FC}" srcOrd="0" destOrd="0" presId="urn:microsoft.com/office/officeart/2005/8/layout/hierarchy3"/>
    <dgm:cxn modelId="{F009CE41-9ADF-4456-A89B-DC0CF4534B54}" type="presOf" srcId="{AE7D9768-B445-4DD9-B62D-3342C2BACAC1}" destId="{747B2758-4924-47C9-9F3B-ABDB7F490D4B}" srcOrd="0" destOrd="0" presId="urn:microsoft.com/office/officeart/2005/8/layout/hierarchy3"/>
    <dgm:cxn modelId="{A2179C36-CAF0-489D-A231-45E305ECFD62}" type="presOf" srcId="{C97FF801-9C64-4ABE-A5DC-6C77AB3A8EAE}" destId="{9A01A5CF-870F-402A-AC0F-755E9F7AB826}" srcOrd="0" destOrd="0" presId="urn:microsoft.com/office/officeart/2005/8/layout/hierarchy3"/>
    <dgm:cxn modelId="{2710BA4C-CEC2-46D9-8202-676088CF94C6}" type="presOf" srcId="{1AC157EE-B839-4156-AEC3-F291AD8D872A}" destId="{E20D98B0-1F67-4FFA-A19D-0DCEEFD7561E}" srcOrd="0" destOrd="0" presId="urn:microsoft.com/office/officeart/2005/8/layout/hierarchy3"/>
    <dgm:cxn modelId="{2FF501C0-CDC5-4BAD-849D-2AF19F3525C5}" type="presOf" srcId="{F1A1915E-2E83-4F35-8694-A8936A4E9DAA}" destId="{0FE4FE9C-9ADD-4793-B51B-41F6A0FF31F9}" srcOrd="0" destOrd="0" presId="urn:microsoft.com/office/officeart/2005/8/layout/hierarchy3"/>
    <dgm:cxn modelId="{27CC7460-9074-4F55-A79F-3AE6B2214F4D}" type="presOf" srcId="{5795B2C3-DF6B-4F6B-AB4F-3B866BA4E289}" destId="{81CFD3B8-3442-4D9D-A730-9CD3795EFF25}" srcOrd="0" destOrd="0" presId="urn:microsoft.com/office/officeart/2005/8/layout/hierarchy3"/>
    <dgm:cxn modelId="{B64864A6-754B-45FD-A549-5F5A07F297D5}" srcId="{1AC157EE-B839-4156-AEC3-F291AD8D872A}" destId="{71BB1AE9-3393-479A-9D35-170079D0346A}" srcOrd="3" destOrd="0" parTransId="{990292D2-79D8-4E39-968E-5219D8387A0A}" sibTransId="{60B5B2E6-17A3-4A5F-8900-7C54791F2EA2}"/>
    <dgm:cxn modelId="{04EF0C7B-D19F-4A8D-BFCE-EFACF7854CC9}" srcId="{80E5773E-2026-421D-8CA4-A574961D3059}" destId="{AE7D9768-B445-4DD9-B62D-3342C2BACAC1}" srcOrd="1" destOrd="0" parTransId="{87B348DD-EA7C-46D7-9441-FD2B36F8CC23}" sibTransId="{0BD64A5C-3035-4B59-B8D2-E972C82CB8E6}"/>
    <dgm:cxn modelId="{F25A66FE-2C5C-470C-9CD3-9C5FF4E59DAD}" type="presOf" srcId="{80E5773E-2026-421D-8CA4-A574961D3059}" destId="{5F0939A9-01F6-438A-831A-CE9607A91067}" srcOrd="1" destOrd="0" presId="urn:microsoft.com/office/officeart/2005/8/layout/hierarchy3"/>
    <dgm:cxn modelId="{93E8B031-CE50-4049-B7E4-459D16E0ADA2}" srcId="{1AC157EE-B839-4156-AEC3-F291AD8D872A}" destId="{80E5773E-2026-421D-8CA4-A574961D3059}" srcOrd="2" destOrd="0" parTransId="{CD996352-BC3D-40B7-821A-A34229DE5006}" sibTransId="{63168BD4-5474-483A-A149-E00A91174979}"/>
    <dgm:cxn modelId="{DED96F30-16AA-48E9-9F0A-E56F7A2563F3}" type="presOf" srcId="{14DCAEBF-B41F-4FF6-9234-88D755AFF632}" destId="{604630FD-8622-4F2B-8E0C-E7A6D9D41335}" srcOrd="0" destOrd="0" presId="urn:microsoft.com/office/officeart/2005/8/layout/hierarchy3"/>
    <dgm:cxn modelId="{DE9A0C63-8A3E-446C-9283-CC4064F9F18E}" type="presOf" srcId="{D7444A05-578E-4D90-964B-C99DD0DBD474}" destId="{90A26A00-5CF7-4B07-9B26-28C01980EE07}" srcOrd="0" destOrd="0" presId="urn:microsoft.com/office/officeart/2005/8/layout/hierarchy3"/>
    <dgm:cxn modelId="{8EAEB699-E840-448F-B6A5-2116BDF10B79}" type="presOf" srcId="{1D830B12-DF40-4B40-91AF-8A8E57994B1F}" destId="{E3AA9B9B-23A4-4D38-B5DC-69C379F41795}" srcOrd="0" destOrd="0" presId="urn:microsoft.com/office/officeart/2005/8/layout/hierarchy3"/>
    <dgm:cxn modelId="{410C9558-4446-4BE9-8787-DF695C058474}" type="presOf" srcId="{71BB1AE9-3393-479A-9D35-170079D0346A}" destId="{4E684526-658C-4417-BDF4-E9097D1986D0}" srcOrd="0" destOrd="0" presId="urn:microsoft.com/office/officeart/2005/8/layout/hierarchy3"/>
    <dgm:cxn modelId="{3741D06E-8944-4D74-AF09-6A351337FDBB}" type="presOf" srcId="{7BCE6BE8-76C7-409B-978C-16FBC11F7FAC}" destId="{8FFBD833-8F26-491D-8D5B-352CE94BB124}" srcOrd="0" destOrd="0" presId="urn:microsoft.com/office/officeart/2005/8/layout/hierarchy3"/>
    <dgm:cxn modelId="{46F0AD3E-7932-48B4-8C5B-36C2E32ECEC0}" srcId="{5795B2C3-DF6B-4F6B-AB4F-3B866BA4E289}" destId="{17B3E69C-1CAE-408F-A019-4AB8F87FA4F3}" srcOrd="1" destOrd="0" parTransId="{C3E1B374-A305-47D7-9201-FBD1ECCBE096}" sibTransId="{6CD451ED-4585-446D-B437-7AE0F3A07B43}"/>
    <dgm:cxn modelId="{A25CA26C-2E5E-40AF-B0BB-3CEBE711D9B6}" srcId="{2E43807E-66D6-4649-BA74-C7FF27103727}" destId="{14DCAEBF-B41F-4FF6-9234-88D755AFF632}" srcOrd="1" destOrd="0" parTransId="{7BCE6BE8-76C7-409B-978C-16FBC11F7FAC}" sibTransId="{FF6586BA-7D40-42E0-8910-52C8B4563417}"/>
    <dgm:cxn modelId="{FBFF0C0A-9B66-44E3-9935-C1CFE1D271A8}" type="presOf" srcId="{71BB1AE9-3393-479A-9D35-170079D0346A}" destId="{57C99680-AEE7-4C7D-8A04-AF9BF3683064}" srcOrd="1" destOrd="0" presId="urn:microsoft.com/office/officeart/2005/8/layout/hierarchy3"/>
    <dgm:cxn modelId="{F5BF5CF3-83F0-4EC6-BEBB-ABEA63F36CD8}" type="presOf" srcId="{C3E1B374-A305-47D7-9201-FBD1ECCBE096}" destId="{CF7AF804-C888-4075-8586-C5E7A6766E37}" srcOrd="0" destOrd="0" presId="urn:microsoft.com/office/officeart/2005/8/layout/hierarchy3"/>
    <dgm:cxn modelId="{2953285D-BFF2-4C20-8634-97365700918A}" type="presParOf" srcId="{E20D98B0-1F67-4FFA-A19D-0DCEEFD7561E}" destId="{745280D4-5ACA-40FC-A00B-18CE58E4393F}" srcOrd="0" destOrd="0" presId="urn:microsoft.com/office/officeart/2005/8/layout/hierarchy3"/>
    <dgm:cxn modelId="{619232C4-F40D-4578-8A21-DB7523F8DFC2}" type="presParOf" srcId="{745280D4-5ACA-40FC-A00B-18CE58E4393F}" destId="{B3C09C43-7365-4C8C-A59D-7A73B8DDEC09}" srcOrd="0" destOrd="0" presId="urn:microsoft.com/office/officeart/2005/8/layout/hierarchy3"/>
    <dgm:cxn modelId="{6DD9CFDA-A99C-4061-96FD-28CD47ADB6D6}" type="presParOf" srcId="{B3C09C43-7365-4C8C-A59D-7A73B8DDEC09}" destId="{9D6DFBBC-A79E-4F7F-B807-826A64882369}" srcOrd="0" destOrd="0" presId="urn:microsoft.com/office/officeart/2005/8/layout/hierarchy3"/>
    <dgm:cxn modelId="{439C3FEE-4164-4B1D-AA05-0497045640C6}" type="presParOf" srcId="{B3C09C43-7365-4C8C-A59D-7A73B8DDEC09}" destId="{08945C93-C056-4A1D-A50D-7B3C5B01639D}" srcOrd="1" destOrd="0" presId="urn:microsoft.com/office/officeart/2005/8/layout/hierarchy3"/>
    <dgm:cxn modelId="{1441B679-0083-4160-9819-ED06ED90A8AE}" type="presParOf" srcId="{745280D4-5ACA-40FC-A00B-18CE58E4393F}" destId="{D006A6F6-1609-440D-AECD-1499870CB439}" srcOrd="1" destOrd="0" presId="urn:microsoft.com/office/officeart/2005/8/layout/hierarchy3"/>
    <dgm:cxn modelId="{965834AE-43A0-405A-8468-D868F87EAB25}" type="presParOf" srcId="{D006A6F6-1609-440D-AECD-1499870CB439}" destId="{7005CDC6-3572-4241-B2A8-020C4192D4D7}" srcOrd="0" destOrd="0" presId="urn:microsoft.com/office/officeart/2005/8/layout/hierarchy3"/>
    <dgm:cxn modelId="{9006807B-0269-4148-B370-A54D9D6CA3C2}" type="presParOf" srcId="{D006A6F6-1609-440D-AECD-1499870CB439}" destId="{710633C8-7AE7-4219-A7F0-80E9195DD977}" srcOrd="1" destOrd="0" presId="urn:microsoft.com/office/officeart/2005/8/layout/hierarchy3"/>
    <dgm:cxn modelId="{729EE939-A84B-4A2A-ABD0-DAE46E41E467}" type="presParOf" srcId="{D006A6F6-1609-440D-AECD-1499870CB439}" destId="{8FFBD833-8F26-491D-8D5B-352CE94BB124}" srcOrd="2" destOrd="0" presId="urn:microsoft.com/office/officeart/2005/8/layout/hierarchy3"/>
    <dgm:cxn modelId="{181C37FA-2FED-4AF1-9B49-08EF6CF393B9}" type="presParOf" srcId="{D006A6F6-1609-440D-AECD-1499870CB439}" destId="{604630FD-8622-4F2B-8E0C-E7A6D9D41335}" srcOrd="3" destOrd="0" presId="urn:microsoft.com/office/officeart/2005/8/layout/hierarchy3"/>
    <dgm:cxn modelId="{0AE9B733-583F-4B5C-A70B-2E1B0DFAAA0E}" type="presParOf" srcId="{E20D98B0-1F67-4FFA-A19D-0DCEEFD7561E}" destId="{E4F9D841-83AB-4A34-8D57-C6B15C7630C3}" srcOrd="1" destOrd="0" presId="urn:microsoft.com/office/officeart/2005/8/layout/hierarchy3"/>
    <dgm:cxn modelId="{9E4B9645-907C-4544-B102-FDEBD90E7909}" type="presParOf" srcId="{E4F9D841-83AB-4A34-8D57-C6B15C7630C3}" destId="{0CC4DCB5-4268-4DBF-9C1C-EAFFB3D0E901}" srcOrd="0" destOrd="0" presId="urn:microsoft.com/office/officeart/2005/8/layout/hierarchy3"/>
    <dgm:cxn modelId="{C72EF19F-B399-4DBB-A6F8-2B2CAFA10D52}" type="presParOf" srcId="{0CC4DCB5-4268-4DBF-9C1C-EAFFB3D0E901}" destId="{81CFD3B8-3442-4D9D-A730-9CD3795EFF25}" srcOrd="0" destOrd="0" presId="urn:microsoft.com/office/officeart/2005/8/layout/hierarchy3"/>
    <dgm:cxn modelId="{F8BE237F-F986-46B0-B7BB-C4A1B8B8237B}" type="presParOf" srcId="{0CC4DCB5-4268-4DBF-9C1C-EAFFB3D0E901}" destId="{0BEFBB4B-DBF8-4A86-84C3-A7EBD05D87D5}" srcOrd="1" destOrd="0" presId="urn:microsoft.com/office/officeart/2005/8/layout/hierarchy3"/>
    <dgm:cxn modelId="{8C3325B0-0788-407D-BFBD-C2DFEBB91508}" type="presParOf" srcId="{E4F9D841-83AB-4A34-8D57-C6B15C7630C3}" destId="{E4CC48D5-C2BD-4CCC-A57C-94CB6F94AF83}" srcOrd="1" destOrd="0" presId="urn:microsoft.com/office/officeart/2005/8/layout/hierarchy3"/>
    <dgm:cxn modelId="{257D5AE1-3E7F-45A7-B20E-971963CE5B65}" type="presParOf" srcId="{E4CC48D5-C2BD-4CCC-A57C-94CB6F94AF83}" destId="{85082F6C-F6E7-45F1-B1DE-8C50FE2E38FC}" srcOrd="0" destOrd="0" presId="urn:microsoft.com/office/officeart/2005/8/layout/hierarchy3"/>
    <dgm:cxn modelId="{34F9CE93-67AC-40F6-996F-07EE80BBA225}" type="presParOf" srcId="{E4CC48D5-C2BD-4CCC-A57C-94CB6F94AF83}" destId="{AF2AE3E8-CA28-4651-9BC1-19415F9BF906}" srcOrd="1" destOrd="0" presId="urn:microsoft.com/office/officeart/2005/8/layout/hierarchy3"/>
    <dgm:cxn modelId="{50D4D45E-5B6D-4FF9-85AE-DCE2A8156D29}" type="presParOf" srcId="{E4CC48D5-C2BD-4CCC-A57C-94CB6F94AF83}" destId="{CF7AF804-C888-4075-8586-C5E7A6766E37}" srcOrd="2" destOrd="0" presId="urn:microsoft.com/office/officeart/2005/8/layout/hierarchy3"/>
    <dgm:cxn modelId="{6CCCD8AF-DD95-4A78-9651-1495DE0C408A}" type="presParOf" srcId="{E4CC48D5-C2BD-4CCC-A57C-94CB6F94AF83}" destId="{DAAC8E01-9029-4699-8C5A-7F57B3D4110C}" srcOrd="3" destOrd="0" presId="urn:microsoft.com/office/officeart/2005/8/layout/hierarchy3"/>
    <dgm:cxn modelId="{C1C83CDB-0490-454B-84BF-51E04913B036}" type="presParOf" srcId="{E20D98B0-1F67-4FFA-A19D-0DCEEFD7561E}" destId="{077B2882-5B5F-4B78-A6D4-CA7D481DEC5F}" srcOrd="2" destOrd="0" presId="urn:microsoft.com/office/officeart/2005/8/layout/hierarchy3"/>
    <dgm:cxn modelId="{0585DAC1-147A-4960-A2FC-3803C69813BE}" type="presParOf" srcId="{077B2882-5B5F-4B78-A6D4-CA7D481DEC5F}" destId="{F996B4F8-A745-4AB6-BF64-775E75BA8E33}" srcOrd="0" destOrd="0" presId="urn:microsoft.com/office/officeart/2005/8/layout/hierarchy3"/>
    <dgm:cxn modelId="{304DC825-A199-47AB-BEAE-4B9A6328F6BC}" type="presParOf" srcId="{F996B4F8-A745-4AB6-BF64-775E75BA8E33}" destId="{EA733694-E16C-489A-BB84-2612451D007E}" srcOrd="0" destOrd="0" presId="urn:microsoft.com/office/officeart/2005/8/layout/hierarchy3"/>
    <dgm:cxn modelId="{1C0F85A5-A64B-4C11-B3CB-71197115CC67}" type="presParOf" srcId="{F996B4F8-A745-4AB6-BF64-775E75BA8E33}" destId="{5F0939A9-01F6-438A-831A-CE9607A91067}" srcOrd="1" destOrd="0" presId="urn:microsoft.com/office/officeart/2005/8/layout/hierarchy3"/>
    <dgm:cxn modelId="{4418FB25-7104-4975-9146-25348C506BB3}" type="presParOf" srcId="{077B2882-5B5F-4B78-A6D4-CA7D481DEC5F}" destId="{B27B81FC-D1BE-4669-B2C2-A250EDA79EE1}" srcOrd="1" destOrd="0" presId="urn:microsoft.com/office/officeart/2005/8/layout/hierarchy3"/>
    <dgm:cxn modelId="{6E415866-1B71-4D2F-9581-14987E3DF373}" type="presParOf" srcId="{B27B81FC-D1BE-4669-B2C2-A250EDA79EE1}" destId="{9A01A5CF-870F-402A-AC0F-755E9F7AB826}" srcOrd="0" destOrd="0" presId="urn:microsoft.com/office/officeart/2005/8/layout/hierarchy3"/>
    <dgm:cxn modelId="{0928D0AA-E9A7-4E6C-A67D-81737C5B499E}" type="presParOf" srcId="{B27B81FC-D1BE-4669-B2C2-A250EDA79EE1}" destId="{90A26A00-5CF7-4B07-9B26-28C01980EE07}" srcOrd="1" destOrd="0" presId="urn:microsoft.com/office/officeart/2005/8/layout/hierarchy3"/>
    <dgm:cxn modelId="{8F645E33-2BCC-426F-8747-6ED9A74C4BF8}" type="presParOf" srcId="{B27B81FC-D1BE-4669-B2C2-A250EDA79EE1}" destId="{52570AEB-0A78-407C-9AB3-84E7E2EDADCF}" srcOrd="2" destOrd="0" presId="urn:microsoft.com/office/officeart/2005/8/layout/hierarchy3"/>
    <dgm:cxn modelId="{BEA3C5CE-BD69-45BF-AA4D-BA7F23C76995}" type="presParOf" srcId="{B27B81FC-D1BE-4669-B2C2-A250EDA79EE1}" destId="{747B2758-4924-47C9-9F3B-ABDB7F490D4B}" srcOrd="3" destOrd="0" presId="urn:microsoft.com/office/officeart/2005/8/layout/hierarchy3"/>
    <dgm:cxn modelId="{4A3D68C2-A3D4-4890-9037-4C89958C35F3}" type="presParOf" srcId="{E20D98B0-1F67-4FFA-A19D-0DCEEFD7561E}" destId="{279BD060-0696-47AF-A4BA-8C88C2AA3556}" srcOrd="3" destOrd="0" presId="urn:microsoft.com/office/officeart/2005/8/layout/hierarchy3"/>
    <dgm:cxn modelId="{0DDA19E4-AA8A-4F05-BDA7-3645585A8EC5}" type="presParOf" srcId="{279BD060-0696-47AF-A4BA-8C88C2AA3556}" destId="{A9E4C9EF-4FC3-4C7E-A634-E5B5D2AFC2AC}" srcOrd="0" destOrd="0" presId="urn:microsoft.com/office/officeart/2005/8/layout/hierarchy3"/>
    <dgm:cxn modelId="{BBC4D099-C9B9-4BF3-9923-A4BB55D46C86}" type="presParOf" srcId="{A9E4C9EF-4FC3-4C7E-A634-E5B5D2AFC2AC}" destId="{4E684526-658C-4417-BDF4-E9097D1986D0}" srcOrd="0" destOrd="0" presId="urn:microsoft.com/office/officeart/2005/8/layout/hierarchy3"/>
    <dgm:cxn modelId="{0D4C6FDA-7960-4B26-B33C-BE718CA1F8EC}" type="presParOf" srcId="{A9E4C9EF-4FC3-4C7E-A634-E5B5D2AFC2AC}" destId="{57C99680-AEE7-4C7D-8A04-AF9BF3683064}" srcOrd="1" destOrd="0" presId="urn:microsoft.com/office/officeart/2005/8/layout/hierarchy3"/>
    <dgm:cxn modelId="{40355641-EC6B-4316-8070-7103237629EC}" type="presParOf" srcId="{279BD060-0696-47AF-A4BA-8C88C2AA3556}" destId="{A0100C84-EA01-411D-9B67-C1CFB8939EC6}" srcOrd="1" destOrd="0" presId="urn:microsoft.com/office/officeart/2005/8/layout/hierarchy3"/>
    <dgm:cxn modelId="{353B66D8-811F-405F-B849-0FB8EA33B02F}" type="presParOf" srcId="{A0100C84-EA01-411D-9B67-C1CFB8939EC6}" destId="{82FE041D-3A10-4198-B235-DB7DC5A5394A}" srcOrd="0" destOrd="0" presId="urn:microsoft.com/office/officeart/2005/8/layout/hierarchy3"/>
    <dgm:cxn modelId="{20F7C605-B57B-4B1E-8714-B60E10A6CCF6}" type="presParOf" srcId="{A0100C84-EA01-411D-9B67-C1CFB8939EC6}" destId="{0FE4FE9C-9ADD-4793-B51B-41F6A0FF31F9}" srcOrd="1" destOrd="0" presId="urn:microsoft.com/office/officeart/2005/8/layout/hierarchy3"/>
    <dgm:cxn modelId="{70C0F71E-4074-4205-8492-BA906E58605F}" type="presParOf" srcId="{A0100C84-EA01-411D-9B67-C1CFB8939EC6}" destId="{E3AA9B9B-23A4-4D38-B5DC-69C379F41795}" srcOrd="2" destOrd="0" presId="urn:microsoft.com/office/officeart/2005/8/layout/hierarchy3"/>
    <dgm:cxn modelId="{9602ED1B-FCB7-4308-A280-8EECE4510CB2}" type="presParOf" srcId="{A0100C84-EA01-411D-9B67-C1CFB8939EC6}" destId="{76E63C68-2764-4D73-9ECA-6A15D307C896}" srcOrd="3" destOrd="0" presId="urn:microsoft.com/office/officeart/2005/8/layout/hierarchy3"/>
  </dgm:cxnLst>
  <dgm:bg>
    <a:effectLst>
      <a:outerShdw blurRad="177800" dist="165100" dir="2700000" algn="tl" rotWithShape="0">
        <a:prstClr val="black">
          <a:alpha val="47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84AE2F-2A29-402D-962C-8695455D952B}" type="datetimeFigureOut">
              <a:rPr lang="en-US" smtClean="0"/>
              <a:t>1/17/2011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67434F-814F-404B-BA41-7C3751DEF704}" type="slidenum">
              <a:rPr lang="en-US" smtClean="0"/>
              <a:t>‹#›</a:t>
            </a:fld>
            <a:endParaRPr lang="en-US"/>
          </a:p>
        </p:txBody>
      </p:sp>
    </p:spTree>
    <p:extLst>
      <p:ext uri="{BB962C8B-B14F-4D97-AF65-F5344CB8AC3E}">
        <p14:creationId xmlns:p14="http://schemas.microsoft.com/office/powerpoint/2010/main" val="4279364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Wayside Soil	Rocky Soil	Thorny Soil	Good Soil</a:t>
            </a:r>
          </a:p>
          <a:p>
            <a:r>
              <a:rPr lang="en-US" sz="1200" kern="1200" dirty="0" smtClean="0">
                <a:solidFill>
                  <a:schemeClr val="tx1"/>
                </a:solidFill>
                <a:effectLst/>
                <a:latin typeface="+mn-lt"/>
                <a:ea typeface="+mn-ea"/>
                <a:cs typeface="+mn-cs"/>
              </a:rPr>
              <a:t>Rejects / Does Not Receive	Receives But Falls Away	Receives / But Choked	Receives / Bears Fruit</a:t>
            </a:r>
          </a:p>
          <a:p>
            <a:endParaRPr lang="en-US" dirty="0"/>
          </a:p>
        </p:txBody>
      </p:sp>
      <p:sp>
        <p:nvSpPr>
          <p:cNvPr id="4" name="Slide Number Placeholder 3"/>
          <p:cNvSpPr>
            <a:spLocks noGrp="1"/>
          </p:cNvSpPr>
          <p:nvPr>
            <p:ph type="sldNum" sz="quarter" idx="10"/>
          </p:nvPr>
        </p:nvSpPr>
        <p:spPr/>
        <p:txBody>
          <a:bodyPr/>
          <a:lstStyle/>
          <a:p>
            <a:fld id="{1667434F-814F-404B-BA41-7C3751DEF704}" type="slidenum">
              <a:rPr lang="en-US" smtClean="0"/>
              <a:t>11</a:t>
            </a:fld>
            <a:endParaRPr lang="en-US"/>
          </a:p>
        </p:txBody>
      </p:sp>
    </p:spTree>
    <p:extLst>
      <p:ext uri="{BB962C8B-B14F-4D97-AF65-F5344CB8AC3E}">
        <p14:creationId xmlns:p14="http://schemas.microsoft.com/office/powerpoint/2010/main" val="1782744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99ECC-DB4F-40D3-8483-717E3AFE334E}"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328791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D3495485-02FB-460F-B6CB-CD40032AFB25}" type="datetime1">
              <a:rPr lang="en-US" smtClean="0"/>
              <a:t>1/17/2011</a:t>
            </a:fld>
            <a:endParaRPr lang="en-US"/>
          </a:p>
        </p:txBody>
      </p:sp>
      <p:sp>
        <p:nvSpPr>
          <p:cNvPr id="16" name="Slide Number Placeholder 15"/>
          <p:cNvSpPr>
            <a:spLocks noGrp="1"/>
          </p:cNvSpPr>
          <p:nvPr>
            <p:ph type="sldNum" sz="quarter" idx="11"/>
          </p:nvPr>
        </p:nvSpPr>
        <p:spPr/>
        <p:txBody>
          <a:bodyPr/>
          <a:lstStyle/>
          <a:p>
            <a:fld id="{29914018-8258-428B-A507-24600E06287B}"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Tm="5466">
        <p:fade/>
      </p:transition>
    </mc:Choice>
    <mc:Fallback xmlns="">
      <p:transition spd="slow" advTm="5466">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35DF4C-90C0-464A-B37C-3F663418A5FC}" type="datetime1">
              <a:rPr lang="en-US" smtClean="0"/>
              <a:t>1/17/2011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14018-8258-428B-A507-24600E06287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Tm="5466">
        <p:fade/>
      </p:transition>
    </mc:Choice>
    <mc:Fallback xmlns="">
      <p:transition spd="slow" advTm="5466">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2C0A09-DA8A-4DA1-9A00-D7589588CA6E}" type="datetime1">
              <a:rPr lang="en-US" smtClean="0"/>
              <a:t>1/17/2011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14018-8258-428B-A507-24600E06287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Tm="5466">
        <p:fade/>
      </p:transition>
    </mc:Choice>
    <mc:Fallback xmlns="">
      <p:transition spd="slow" advTm="5466">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6DB2309D-3086-4832-B470-7F9904A74134}" type="datetime1">
              <a:rPr lang="en-US" smtClean="0"/>
              <a:t>1/17/2011</a:t>
            </a:fld>
            <a:endParaRPr lang="en-US"/>
          </a:p>
        </p:txBody>
      </p:sp>
      <p:sp>
        <p:nvSpPr>
          <p:cNvPr id="15" name="Slide Number Placeholder 14"/>
          <p:cNvSpPr>
            <a:spLocks noGrp="1"/>
          </p:cNvSpPr>
          <p:nvPr>
            <p:ph type="sldNum" sz="quarter" idx="15"/>
          </p:nvPr>
        </p:nvSpPr>
        <p:spPr/>
        <p:txBody>
          <a:bodyPr/>
          <a:lstStyle>
            <a:lvl1pPr algn="ctr">
              <a:defRPr/>
            </a:lvl1pPr>
          </a:lstStyle>
          <a:p>
            <a:fld id="{29914018-8258-428B-A507-24600E06287B}"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250" advTm="5466">
        <p:fade/>
      </p:transition>
    </mc:Choice>
    <mc:Fallback xmlns="">
      <p:transition spd="slow" advTm="5466">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CDAB1ED-5E2B-4F82-A696-2552247C4A3A}" type="datetime1">
              <a:rPr lang="en-US" smtClean="0"/>
              <a:t>1/17/2011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14018-8258-428B-A507-24600E06287B}"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Tm="5466">
        <p:fade/>
      </p:transition>
    </mc:Choice>
    <mc:Fallback xmlns="">
      <p:transition spd="slow" advTm="5466">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E8E318C-6487-42AB-BCEB-079213E79C37}" type="datetime1">
              <a:rPr lang="en-US" smtClean="0"/>
              <a:t>1/17/2011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14018-8258-428B-A507-24600E06287B}"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250" advTm="5466">
        <p:fade/>
      </p:transition>
    </mc:Choice>
    <mc:Fallback xmlns="">
      <p:transition spd="slow" advTm="5466">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9914018-8258-428B-A507-24600E06287B}"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FB00B0FC-5DCF-4F59-A66C-6499D9917D5C}" type="datetime1">
              <a:rPr lang="en-US" smtClean="0"/>
              <a:t>1/17/2011</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Tm="5466">
        <p:fade/>
      </p:transition>
    </mc:Choice>
    <mc:Fallback xmlns="">
      <p:transition spd="slow" advTm="5466">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0A08471-BD6C-461F-93F3-D75C1325045A}" type="datetime1">
              <a:rPr lang="en-US" smtClean="0"/>
              <a:t>1/17/2011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914018-8258-428B-A507-24600E06287B}"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250" advTm="5466">
        <p:fade/>
      </p:transition>
    </mc:Choice>
    <mc:Fallback xmlns="">
      <p:transition spd="slow" advTm="5466">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A7007-4FFE-47E7-B15A-962A4777BEB6}" type="datetime1">
              <a:rPr lang="en-US" smtClean="0"/>
              <a:t>1/17/2011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914018-8258-428B-A507-24600E06287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Tm="5466">
        <p:fade/>
      </p:transition>
    </mc:Choice>
    <mc:Fallback xmlns="">
      <p:transition spd="slow" advTm="5466">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397BA223-407F-4E94-A48F-324C10288EA8}" type="datetime1">
              <a:rPr lang="en-US" smtClean="0"/>
              <a:t>1/17/2011</a:t>
            </a:fld>
            <a:endParaRPr lang="en-US"/>
          </a:p>
        </p:txBody>
      </p:sp>
      <p:sp>
        <p:nvSpPr>
          <p:cNvPr id="9" name="Slide Number Placeholder 8"/>
          <p:cNvSpPr>
            <a:spLocks noGrp="1"/>
          </p:cNvSpPr>
          <p:nvPr>
            <p:ph type="sldNum" sz="quarter" idx="15"/>
          </p:nvPr>
        </p:nvSpPr>
        <p:spPr/>
        <p:txBody>
          <a:bodyPr/>
          <a:lstStyle/>
          <a:p>
            <a:fld id="{29914018-8258-428B-A507-24600E06287B}"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Tm="5466">
        <p:fade/>
      </p:transition>
    </mc:Choice>
    <mc:Fallback xmlns="">
      <p:transition spd="slow" advTm="5466">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891A5C11-A98D-476E-8ABB-C425167C0852}" type="datetime1">
              <a:rPr lang="en-US" smtClean="0"/>
              <a:t>1/17/2011</a:t>
            </a:fld>
            <a:endParaRPr lang="en-US"/>
          </a:p>
        </p:txBody>
      </p:sp>
      <p:sp>
        <p:nvSpPr>
          <p:cNvPr id="9" name="Slide Number Placeholder 8"/>
          <p:cNvSpPr>
            <a:spLocks noGrp="1"/>
          </p:cNvSpPr>
          <p:nvPr>
            <p:ph type="sldNum" sz="quarter" idx="11"/>
          </p:nvPr>
        </p:nvSpPr>
        <p:spPr/>
        <p:txBody>
          <a:bodyPr/>
          <a:lstStyle/>
          <a:p>
            <a:fld id="{29914018-8258-428B-A507-24600E06287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Tm="5466">
        <p:fade/>
      </p:transition>
    </mc:Choice>
    <mc:Fallback xmlns="">
      <p:transition spd="slow" advTm="5466">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1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7BE4F2F-B3BF-4BBA-BC2F-73DB075D29B5}" type="datetime1">
              <a:rPr lang="en-US" smtClean="0"/>
              <a:t>1/17/2011</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509000" y="0"/>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9914018-8258-428B-A507-24600E06287B}"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50" advTm="5466">
        <p:fade/>
      </p:transition>
    </mc:Choice>
    <mc:Fallback xmlns="">
      <p:transition spd="slow" advTm="5466">
        <p:fade/>
      </p:transition>
    </mc:Fallback>
  </mc:AlternateContent>
  <p:timing>
    <p:tnLst>
      <p:par>
        <p:cTn id="1" dur="indefinite" restart="never" nodeType="tmRoot"/>
      </p:par>
    </p:tnLst>
  </p:timing>
  <p:hf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microsoft.com/downloads/en/details.aspx?displaylang=en&amp;FamilyID=cb9bf144-1076-4615-9951-294eeb832823"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291" y="685800"/>
            <a:ext cx="4400550" cy="5867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33900" y="228600"/>
            <a:ext cx="4343400" cy="3785652"/>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8000" b="1" dirty="0" smtClean="0">
                <a:solidFill>
                  <a:schemeClr val="accent4">
                    <a:lumMod val="20000"/>
                    <a:lumOff val="80000"/>
                  </a:schemeClr>
                </a:solidFill>
                <a:effectLst>
                  <a:glow rad="63500">
                    <a:schemeClr val="accent2">
                      <a:satMod val="175000"/>
                      <a:alpha val="40000"/>
                    </a:schemeClr>
                  </a:glow>
                  <a:outerShdw blurRad="50800" dist="38100" dir="2700000" algn="tl" rotWithShape="0">
                    <a:prstClr val="black">
                      <a:alpha val="40000"/>
                    </a:prstClr>
                  </a:outerShdw>
                </a:effectLst>
                <a:latin typeface="Dominican Small Caps" pitchFamily="2" charset="0"/>
              </a:rPr>
              <a:t>Are You The Man?</a:t>
            </a:r>
            <a:endParaRPr lang="en-US" sz="8000" b="1" dirty="0">
              <a:solidFill>
                <a:schemeClr val="accent4">
                  <a:lumMod val="20000"/>
                  <a:lumOff val="80000"/>
                </a:schemeClr>
              </a:solidFill>
              <a:effectLst>
                <a:glow rad="63500">
                  <a:schemeClr val="accent2">
                    <a:satMod val="175000"/>
                    <a:alpha val="40000"/>
                  </a:schemeClr>
                </a:glow>
                <a:outerShdw blurRad="50800" dist="38100" dir="2700000" algn="tl" rotWithShape="0">
                  <a:prstClr val="black">
                    <a:alpha val="40000"/>
                  </a:prstClr>
                </a:outerShdw>
              </a:effectLst>
              <a:latin typeface="Dominican Small Caps" pitchFamily="2" charset="0"/>
            </a:endParaRPr>
          </a:p>
        </p:txBody>
      </p:sp>
      <p:sp>
        <p:nvSpPr>
          <p:cNvPr id="3" name="Rectangle 2"/>
          <p:cNvSpPr/>
          <p:nvPr/>
        </p:nvSpPr>
        <p:spPr>
          <a:xfrm>
            <a:off x="4419600" y="4114800"/>
            <a:ext cx="4572000" cy="2677656"/>
          </a:xfrm>
          <a:prstGeom prst="rect">
            <a:avLst/>
          </a:prstGeom>
        </p:spPr>
        <p:txBody>
          <a:bodyPr>
            <a:spAutoFit/>
          </a:bodyPr>
          <a:lstStyle/>
          <a:p>
            <a:pPr algn="ctr"/>
            <a:r>
              <a:rPr lang="en-US" sz="2400" b="1" dirty="0">
                <a:effectLst>
                  <a:glow rad="101600">
                    <a:schemeClr val="bg2">
                      <a:lumMod val="40000"/>
                      <a:lumOff val="60000"/>
                      <a:alpha val="60000"/>
                    </a:schemeClr>
                  </a:glow>
                  <a:outerShdw blurRad="60007" dist="310007" dir="7680000" sy="30000" kx="1300200" algn="ctr" rotWithShape="0">
                    <a:prstClr val="black">
                      <a:alpha val="32000"/>
                    </a:prstClr>
                  </a:outerShdw>
                </a:effectLst>
              </a:rPr>
              <a:t>2 Samuel 12:7 (NKJV) </a:t>
            </a:r>
            <a:r>
              <a:rPr lang="en-US" sz="2400" dirty="0">
                <a:effectLst>
                  <a:glow rad="101600">
                    <a:schemeClr val="bg2">
                      <a:lumMod val="40000"/>
                      <a:lumOff val="60000"/>
                      <a:alpha val="60000"/>
                    </a:schemeClr>
                  </a:glow>
                  <a:outerShdw blurRad="60007" dist="310007" dir="7680000" sy="30000" kx="1300200" algn="ctr" rotWithShape="0">
                    <a:prstClr val="black">
                      <a:alpha val="32000"/>
                    </a:prstClr>
                  </a:outerShdw>
                </a:effectLst>
              </a:rPr>
              <a:t/>
            </a:r>
            <a:br>
              <a:rPr lang="en-US" sz="2400" dirty="0">
                <a:effectLst>
                  <a:glow rad="101600">
                    <a:schemeClr val="bg2">
                      <a:lumMod val="40000"/>
                      <a:lumOff val="60000"/>
                      <a:alpha val="60000"/>
                    </a:schemeClr>
                  </a:glow>
                  <a:outerShdw blurRad="60007" dist="310007" dir="7680000" sy="30000" kx="1300200" algn="ctr" rotWithShape="0">
                    <a:prstClr val="black">
                      <a:alpha val="32000"/>
                    </a:prstClr>
                  </a:outerShdw>
                </a:effectLst>
              </a:rPr>
            </a:br>
            <a:r>
              <a:rPr lang="en-US" sz="2400" baseline="30000" dirty="0">
                <a:effectLst>
                  <a:glow rad="101600">
                    <a:schemeClr val="bg2">
                      <a:lumMod val="40000"/>
                      <a:lumOff val="60000"/>
                      <a:alpha val="60000"/>
                    </a:schemeClr>
                  </a:glow>
                  <a:outerShdw blurRad="60007" dist="310007" dir="7680000" sy="30000" kx="1300200" algn="ctr" rotWithShape="0">
                    <a:prstClr val="black">
                      <a:alpha val="32000"/>
                    </a:prstClr>
                  </a:outerShdw>
                </a:effectLst>
              </a:rPr>
              <a:t>7 </a:t>
            </a:r>
            <a:r>
              <a:rPr lang="en-US" sz="2400" dirty="0">
                <a:effectLst>
                  <a:glow rad="101600">
                    <a:schemeClr val="bg2">
                      <a:lumMod val="40000"/>
                      <a:lumOff val="60000"/>
                      <a:alpha val="60000"/>
                    </a:schemeClr>
                  </a:glow>
                  <a:outerShdw blurRad="60007" dist="310007" dir="7680000" sy="30000" kx="1300200" algn="ctr" rotWithShape="0">
                    <a:prstClr val="black">
                      <a:alpha val="32000"/>
                    </a:prstClr>
                  </a:outerShdw>
                </a:effectLst>
              </a:rPr>
              <a:t>Then Nathan said to David, "You </a:t>
            </a:r>
            <a:r>
              <a:rPr lang="en-US" sz="2400" i="1" dirty="0">
                <a:effectLst>
                  <a:glow rad="101600">
                    <a:schemeClr val="bg2">
                      <a:lumMod val="40000"/>
                      <a:lumOff val="60000"/>
                      <a:alpha val="60000"/>
                    </a:schemeClr>
                  </a:glow>
                  <a:outerShdw blurRad="60007" dist="310007" dir="7680000" sy="30000" kx="1300200" algn="ctr" rotWithShape="0">
                    <a:prstClr val="black">
                      <a:alpha val="32000"/>
                    </a:prstClr>
                  </a:outerShdw>
                </a:effectLst>
              </a:rPr>
              <a:t>are</a:t>
            </a:r>
            <a:r>
              <a:rPr lang="en-US" sz="2400" dirty="0">
                <a:effectLst>
                  <a:glow rad="101600">
                    <a:schemeClr val="bg2">
                      <a:lumMod val="40000"/>
                      <a:lumOff val="60000"/>
                      <a:alpha val="60000"/>
                    </a:schemeClr>
                  </a:glow>
                  <a:outerShdw blurRad="60007" dist="310007" dir="7680000" sy="30000" kx="1300200" algn="ctr" rotWithShape="0">
                    <a:prstClr val="black">
                      <a:alpha val="32000"/>
                    </a:prstClr>
                  </a:outerShdw>
                </a:effectLst>
              </a:rPr>
              <a:t> the man! Thus says the LORD God of Israel: 'I anointed you king over Israel, and I delivered you from the hand of Saul. </a:t>
            </a:r>
          </a:p>
        </p:txBody>
      </p:sp>
      <p:sp>
        <p:nvSpPr>
          <p:cNvPr id="5" name="Slide Number Placeholder 4"/>
          <p:cNvSpPr>
            <a:spLocks noGrp="1"/>
          </p:cNvSpPr>
          <p:nvPr>
            <p:ph type="sldNum" sz="quarter" idx="12"/>
          </p:nvPr>
        </p:nvSpPr>
        <p:spPr/>
        <p:txBody>
          <a:bodyPr/>
          <a:lstStyle/>
          <a:p>
            <a:fld id="{29914018-8258-428B-A507-24600E06287B}" type="slidenum">
              <a:rPr lang="en-US" smtClean="0"/>
              <a:t>1</a:t>
            </a:fld>
            <a:endParaRPr lang="en-US"/>
          </a:p>
        </p:txBody>
      </p:sp>
    </p:spTree>
    <p:extLst>
      <p:ext uri="{BB962C8B-B14F-4D97-AF65-F5344CB8AC3E}">
        <p14:creationId xmlns:p14="http://schemas.microsoft.com/office/powerpoint/2010/main" val="4017684010"/>
      </p:ext>
    </p:extLst>
  </p:cSld>
  <p:clrMapOvr>
    <a:masterClrMapping/>
  </p:clrMapOvr>
  <mc:AlternateContent xmlns:mc="http://schemas.openxmlformats.org/markup-compatibility/2006" xmlns:p14="http://schemas.microsoft.com/office/powerpoint/2010/main">
    <mc:Choice Requires="p14">
      <p:transition spd="slow" p14:dur="1250" advTm="5466">
        <p:fade/>
      </p:transition>
    </mc:Choice>
    <mc:Fallback xmlns="">
      <p:transition spd="slow" advTm="5466">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3886201" y="1219200"/>
            <a:ext cx="5010150" cy="5486401"/>
          </a:xfrm>
          <a:prstGeom prst="round2Diag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28600" y="35004"/>
            <a:ext cx="8648700" cy="1015663"/>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000" b="1" dirty="0" smtClean="0">
                <a:solidFill>
                  <a:schemeClr val="accent3">
                    <a:lumMod val="20000"/>
                    <a:lumOff val="80000"/>
                  </a:schemeClr>
                </a:solidFill>
                <a:effectLst>
                  <a:glow rad="101600">
                    <a:schemeClr val="accent2">
                      <a:satMod val="175000"/>
                      <a:alpha val="40000"/>
                    </a:schemeClr>
                  </a:glow>
                  <a:outerShdw blurRad="50800" dist="38100" dir="2700000" algn="tl" rotWithShape="0">
                    <a:prstClr val="black">
                      <a:alpha val="40000"/>
                    </a:prstClr>
                  </a:outerShdw>
                </a:effectLst>
                <a:latin typeface="Dominican Small Caps" pitchFamily="2" charset="0"/>
              </a:rPr>
              <a:t>Are You The Man?</a:t>
            </a:r>
            <a:endParaRPr lang="en-US" sz="6000" b="1" dirty="0">
              <a:solidFill>
                <a:schemeClr val="accent3">
                  <a:lumMod val="20000"/>
                  <a:lumOff val="80000"/>
                </a:schemeClr>
              </a:solidFill>
              <a:effectLst>
                <a:glow rad="101600">
                  <a:schemeClr val="accent2">
                    <a:satMod val="175000"/>
                    <a:alpha val="40000"/>
                  </a:schemeClr>
                </a:glow>
                <a:outerShdw blurRad="50800" dist="38100" dir="2700000" algn="tl" rotWithShape="0">
                  <a:prstClr val="black">
                    <a:alpha val="40000"/>
                  </a:prstClr>
                </a:outerShdw>
              </a:effectLst>
              <a:latin typeface="Dominican Small Caps" pitchFamily="2" charset="0"/>
            </a:endParaRPr>
          </a:p>
        </p:txBody>
      </p:sp>
      <p:sp>
        <p:nvSpPr>
          <p:cNvPr id="3" name="TextBox 2"/>
          <p:cNvSpPr txBox="1"/>
          <p:nvPr/>
        </p:nvSpPr>
        <p:spPr>
          <a:xfrm>
            <a:off x="3937997" y="1295400"/>
            <a:ext cx="4901203" cy="5247590"/>
          </a:xfrm>
          <a:prstGeom prst="rect">
            <a:avLst/>
          </a:prstGeom>
          <a:noFill/>
        </p:spPr>
        <p:txBody>
          <a:bodyPr wrap="square" rtlCol="0">
            <a:spAutoFit/>
          </a:bodyPr>
          <a:lstStyle/>
          <a:p>
            <a:pPr algn="ctr"/>
            <a:r>
              <a:rPr lang="en-US" sz="3200" dirty="0" smtClean="0">
                <a:effectLst>
                  <a:outerShdw blurRad="60007" dist="310007" dir="7680000" sy="30000" kx="1300200" algn="ctr" rotWithShape="0">
                    <a:prstClr val="black">
                      <a:alpha val="32000"/>
                    </a:prstClr>
                  </a:outerShdw>
                </a:effectLst>
                <a:latin typeface="Dominican Small Caps" pitchFamily="2" charset="0"/>
              </a:rPr>
              <a:t>Lessons To Learn</a:t>
            </a:r>
          </a:p>
          <a:p>
            <a:pPr algn="ctr"/>
            <a:r>
              <a:rPr lang="en-US" sz="2400" i="1" dirty="0" smtClean="0">
                <a:effectLst>
                  <a:outerShdw blurRad="60007" dist="310007" dir="7680000" sy="30000" kx="1300200" algn="ctr" rotWithShape="0">
                    <a:prstClr val="black">
                      <a:alpha val="32000"/>
                    </a:prstClr>
                  </a:outerShdw>
                </a:effectLst>
              </a:rPr>
              <a:t>2 Samuel 12:1-15</a:t>
            </a:r>
          </a:p>
          <a:p>
            <a:pPr marL="285750" indent="-285750">
              <a:spcAft>
                <a:spcPts val="600"/>
              </a:spcAft>
              <a:buClr>
                <a:schemeClr val="accent3">
                  <a:lumMod val="50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erlin Sans FB Demi" pitchFamily="34" charset="0"/>
              </a:rPr>
              <a:t>The Need To Be Direct In Making Application </a:t>
            </a:r>
            <a:r>
              <a:rPr lang="en-US" sz="2400" dirty="0" smtClean="0">
                <a:effectLst>
                  <a:outerShdw blurRad="60007" dist="310007" dir="7680000" sy="30000" kx="1300200" algn="ctr" rotWithShape="0">
                    <a:prstClr val="black">
                      <a:alpha val="32000"/>
                    </a:prstClr>
                  </a:outerShdw>
                </a:effectLst>
              </a:rPr>
              <a:t>– (vs. 7; Acts 2:36;  4:11,12; 5:30,31; 7:51; 24:25)</a:t>
            </a:r>
            <a:endParaRPr lang="en-US" sz="2400" dirty="0" smtClean="0">
              <a:effectLst>
                <a:outerShdw blurRad="60007" dist="310007" dir="7680000" sy="30000" kx="1300200" algn="ctr" rotWithShape="0">
                  <a:prstClr val="black">
                    <a:alpha val="32000"/>
                  </a:prstClr>
                </a:outerShdw>
              </a:effectLst>
              <a:latin typeface="Berlin Sans FB Demi" pitchFamily="34" charset="0"/>
            </a:endParaRPr>
          </a:p>
          <a:p>
            <a:pPr marL="285750" indent="-285750">
              <a:spcAft>
                <a:spcPts val="600"/>
              </a:spcAft>
              <a:buClr>
                <a:schemeClr val="accent3">
                  <a:lumMod val="50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erlin Sans FB Demi" pitchFamily="34" charset="0"/>
              </a:rPr>
              <a:t>The </a:t>
            </a:r>
            <a:r>
              <a:rPr lang="en-US" sz="2400" dirty="0">
                <a:effectLst>
                  <a:outerShdw blurRad="60007" dist="310007" dir="7680000" sy="30000" kx="1300200" algn="ctr" rotWithShape="0">
                    <a:prstClr val="black">
                      <a:alpha val="32000"/>
                    </a:prstClr>
                  </a:outerShdw>
                </a:effectLst>
                <a:latin typeface="Berlin Sans FB Demi" pitchFamily="34" charset="0"/>
              </a:rPr>
              <a:t>Attitude We Ought To Have Towards Our Sin </a:t>
            </a:r>
            <a:r>
              <a:rPr lang="en-US" sz="2400" dirty="0">
                <a:effectLst>
                  <a:outerShdw blurRad="60007" dist="310007" dir="7680000" sy="30000" kx="1300200" algn="ctr" rotWithShape="0">
                    <a:prstClr val="black">
                      <a:alpha val="32000"/>
                    </a:prstClr>
                  </a:outerShdw>
                </a:effectLst>
              </a:rPr>
              <a:t>– (Ps. 51:1-12)</a:t>
            </a:r>
          </a:p>
          <a:p>
            <a:pPr marL="285750" indent="-285750">
              <a:spcAft>
                <a:spcPts val="600"/>
              </a:spcAft>
              <a:buClr>
                <a:schemeClr val="accent3">
                  <a:lumMod val="50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erlin Sans FB Demi" pitchFamily="34" charset="0"/>
              </a:rPr>
              <a:t>God Will Pardon The Penitent </a:t>
            </a:r>
            <a:r>
              <a:rPr lang="en-US" sz="2400" dirty="0" smtClean="0">
                <a:effectLst>
                  <a:outerShdw blurRad="60007" dist="310007" dir="7680000" sy="30000" kx="1300200" algn="ctr" rotWithShape="0">
                    <a:prstClr val="black">
                      <a:alpha val="32000"/>
                    </a:prstClr>
                  </a:outerShdw>
                </a:effectLst>
              </a:rPr>
              <a:t>– (vs. 13; Ezekiel 18:20-32; Acts 2:38; 22:16; 1 John 1:9)</a:t>
            </a:r>
          </a:p>
          <a:p>
            <a:pPr marL="285750" indent="-285750">
              <a:spcAft>
                <a:spcPts val="600"/>
              </a:spcAft>
              <a:buClr>
                <a:schemeClr val="accent3">
                  <a:lumMod val="50000"/>
                </a:schemeClr>
              </a:buClr>
              <a:buFont typeface="Wingdings 2" pitchFamily="18" charset="2"/>
              <a:buChar char="è"/>
            </a:pPr>
            <a:r>
              <a:rPr lang="en-US" sz="2400" dirty="0">
                <a:effectLst>
                  <a:outerShdw blurRad="60007" dist="310007" dir="7680000" sy="30000" kx="1300200" algn="ctr" rotWithShape="0">
                    <a:prstClr val="black">
                      <a:alpha val="32000"/>
                    </a:prstClr>
                  </a:outerShdw>
                </a:effectLst>
                <a:latin typeface="Berlin Sans FB Demi" pitchFamily="34" charset="0"/>
              </a:rPr>
              <a:t>Consequences Of Sin Often Follow Despite </a:t>
            </a:r>
            <a:r>
              <a:rPr lang="en-US" sz="2400" dirty="0" smtClean="0">
                <a:effectLst>
                  <a:outerShdw blurRad="60007" dist="310007" dir="7680000" sy="30000" kx="1300200" algn="ctr" rotWithShape="0">
                    <a:prstClr val="black">
                      <a:alpha val="32000"/>
                    </a:prstClr>
                  </a:outerShdw>
                </a:effectLst>
                <a:latin typeface="Berlin Sans FB Demi" pitchFamily="34" charset="0"/>
              </a:rPr>
              <a:t>Pardon </a:t>
            </a:r>
            <a:r>
              <a:rPr lang="en-US" sz="2400" dirty="0" smtClean="0">
                <a:effectLst>
                  <a:outerShdw blurRad="60007" dist="310007" dir="7680000" sy="30000" kx="1300200" algn="ctr" rotWithShape="0">
                    <a:prstClr val="black">
                      <a:alpha val="32000"/>
                    </a:prstClr>
                  </a:outerShdw>
                </a:effectLst>
              </a:rPr>
              <a:t>– (10-12, 14, 16-23; 13:1-14; 15,16; Gal. 6:7-9)</a:t>
            </a:r>
            <a:endParaRPr lang="en-US" sz="2400" dirty="0">
              <a:effectLst>
                <a:outerShdw blurRad="60007" dist="310007" dir="7680000" sy="30000" kx="1300200" algn="ctr" rotWithShape="0">
                  <a:prstClr val="black">
                    <a:alpha val="32000"/>
                  </a:prstClr>
                </a:outerShdw>
              </a:effectLst>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447801"/>
            <a:ext cx="3793734" cy="510539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29914018-8258-428B-A507-24600E06287B}" type="slidenum">
              <a:rPr lang="en-US" smtClean="0"/>
              <a:t>10</a:t>
            </a:fld>
            <a:endParaRPr lang="en-US"/>
          </a:p>
        </p:txBody>
      </p:sp>
    </p:spTree>
    <p:extLst>
      <p:ext uri="{BB962C8B-B14F-4D97-AF65-F5344CB8AC3E}">
        <p14:creationId xmlns:p14="http://schemas.microsoft.com/office/powerpoint/2010/main" val="607446598"/>
      </p:ext>
    </p:extLst>
  </p:cSld>
  <p:clrMapOvr>
    <a:masterClrMapping/>
  </p:clrMapOvr>
  <mc:AlternateContent xmlns:mc="http://schemas.openxmlformats.org/markup-compatibility/2006" xmlns:p14="http://schemas.microsoft.com/office/powerpoint/2010/main">
    <mc:Choice Requires="p14">
      <p:transition spd="slow" p14:dur="1250" advTm="5466">
        <p:fade/>
      </p:transition>
    </mc:Choice>
    <mc:Fallback xmlns="">
      <p:transition spd="slow" advTm="546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5004"/>
            <a:ext cx="8648700" cy="1015663"/>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000" b="1" dirty="0" smtClean="0">
                <a:solidFill>
                  <a:schemeClr val="accent3">
                    <a:lumMod val="20000"/>
                    <a:lumOff val="80000"/>
                  </a:schemeClr>
                </a:solidFill>
                <a:effectLst>
                  <a:glow rad="101600">
                    <a:schemeClr val="accent2">
                      <a:satMod val="175000"/>
                      <a:alpha val="40000"/>
                    </a:schemeClr>
                  </a:glow>
                  <a:outerShdw blurRad="50800" dist="38100" dir="2700000" algn="tl" rotWithShape="0">
                    <a:prstClr val="black">
                      <a:alpha val="40000"/>
                    </a:prstClr>
                  </a:outerShdw>
                </a:effectLst>
                <a:latin typeface="Dominican Small Caps" pitchFamily="2" charset="0"/>
              </a:rPr>
              <a:t>Are You The Man?</a:t>
            </a:r>
            <a:endParaRPr lang="en-US" sz="6000" b="1" dirty="0">
              <a:solidFill>
                <a:schemeClr val="accent3">
                  <a:lumMod val="20000"/>
                  <a:lumOff val="80000"/>
                </a:schemeClr>
              </a:solidFill>
              <a:effectLst>
                <a:glow rad="101600">
                  <a:schemeClr val="accent2">
                    <a:satMod val="175000"/>
                    <a:alpha val="40000"/>
                  </a:schemeClr>
                </a:glow>
                <a:outerShdw blurRad="50800" dist="38100" dir="2700000" algn="tl" rotWithShape="0">
                  <a:prstClr val="black">
                    <a:alpha val="40000"/>
                  </a:prstClr>
                </a:outerShdw>
              </a:effectLst>
              <a:latin typeface="Dominican Small Caps" pitchFamily="2" charset="0"/>
            </a:endParaRPr>
          </a:p>
        </p:txBody>
      </p:sp>
      <p:sp>
        <p:nvSpPr>
          <p:cNvPr id="3" name="Rectangle 2"/>
          <p:cNvSpPr/>
          <p:nvPr/>
        </p:nvSpPr>
        <p:spPr>
          <a:xfrm>
            <a:off x="228600" y="1066800"/>
            <a:ext cx="8648700" cy="138499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a:ln w="11430"/>
                <a:solidFill>
                  <a:schemeClr val="accent4">
                    <a:lumMod val="20000"/>
                    <a:lumOff val="80000"/>
                  </a:schemeClr>
                </a:solidFill>
                <a:effectLst>
                  <a:outerShdw blurRad="60007" dist="310007" dir="7680000" sy="30000" kx="1300200" algn="ctr" rotWithShape="0">
                    <a:prstClr val="black">
                      <a:alpha val="32000"/>
                    </a:prstClr>
                  </a:outerShdw>
                </a:effectLst>
              </a:rPr>
              <a:t>Matthew 13:18-23 (NKJV) </a:t>
            </a:r>
            <a:br>
              <a:rPr lang="en-US" sz="2800" b="1" dirty="0">
                <a:ln w="11430"/>
                <a:solidFill>
                  <a:schemeClr val="accent4">
                    <a:lumMod val="20000"/>
                    <a:lumOff val="80000"/>
                  </a:schemeClr>
                </a:solidFill>
                <a:effectLst>
                  <a:outerShdw blurRad="60007" dist="310007" dir="7680000" sy="30000" kx="1300200" algn="ctr" rotWithShape="0">
                    <a:prstClr val="black">
                      <a:alpha val="32000"/>
                    </a:prstClr>
                  </a:outerShdw>
                </a:effectLst>
              </a:rPr>
            </a:br>
            <a:r>
              <a:rPr lang="en-US" sz="2800" b="1" baseline="30000" dirty="0">
                <a:ln w="11430"/>
                <a:solidFill>
                  <a:schemeClr val="accent4">
                    <a:lumMod val="20000"/>
                    <a:lumOff val="80000"/>
                  </a:schemeClr>
                </a:solidFill>
                <a:effectLst>
                  <a:outerShdw blurRad="60007" dist="310007" dir="7680000" sy="30000" kx="1300200" algn="ctr" rotWithShape="0">
                    <a:prstClr val="black">
                      <a:alpha val="32000"/>
                    </a:prstClr>
                  </a:outerShdw>
                </a:effectLst>
              </a:rPr>
              <a:t>18 </a:t>
            </a:r>
            <a:r>
              <a:rPr lang="en-US" sz="2800" b="1" dirty="0">
                <a:ln w="11430"/>
                <a:solidFill>
                  <a:schemeClr val="accent4">
                    <a:lumMod val="20000"/>
                    <a:lumOff val="80000"/>
                  </a:schemeClr>
                </a:solidFill>
                <a:effectLst>
                  <a:outerShdw blurRad="60007" dist="310007" dir="7680000" sy="30000" kx="1300200" algn="ctr" rotWithShape="0">
                    <a:prstClr val="black">
                      <a:alpha val="32000"/>
                    </a:prstClr>
                  </a:outerShdw>
                </a:effectLst>
              </a:rPr>
              <a:t>"Therefore hear the parable of the sower: </a:t>
            </a:r>
            <a:r>
              <a:rPr lang="en-US" sz="2800" b="1" dirty="0" smtClean="0">
                <a:ln w="11430"/>
                <a:solidFill>
                  <a:schemeClr val="accent4">
                    <a:lumMod val="20000"/>
                    <a:lumOff val="80000"/>
                  </a:schemeClr>
                </a:solidFill>
                <a:effectLst>
                  <a:outerShdw blurRad="60007" dist="310007" dir="7680000" sy="30000" kx="1300200" algn="ctr" rotWithShape="0">
                    <a:prstClr val="black">
                      <a:alpha val="32000"/>
                    </a:prstClr>
                  </a:outerShdw>
                </a:effectLst>
              </a:rPr>
              <a:t> </a:t>
            </a:r>
            <a:r>
              <a:rPr lang="en-US" sz="2800" b="1" baseline="30000" dirty="0" smtClean="0">
                <a:ln w="11430"/>
                <a:solidFill>
                  <a:schemeClr val="accent4">
                    <a:lumMod val="20000"/>
                    <a:lumOff val="80000"/>
                  </a:schemeClr>
                </a:solidFill>
                <a:effectLst>
                  <a:outerShdw blurRad="60007" dist="310007" dir="7680000" sy="30000" kx="1300200" algn="ctr" rotWithShape="0">
                    <a:prstClr val="black">
                      <a:alpha val="32000"/>
                    </a:prstClr>
                  </a:outerShdw>
                </a:effectLst>
              </a:rPr>
              <a:t>19 </a:t>
            </a:r>
            <a:r>
              <a:rPr lang="en-US" sz="2800" b="1" dirty="0">
                <a:ln w="11430"/>
                <a:solidFill>
                  <a:schemeClr val="accent4">
                    <a:lumMod val="20000"/>
                    <a:lumOff val="80000"/>
                  </a:schemeClr>
                </a:solidFill>
                <a:effectLst>
                  <a:outerShdw blurRad="60007" dist="310007" dir="7680000" sy="30000" kx="1300200" algn="ctr" rotWithShape="0">
                    <a:prstClr val="black">
                      <a:alpha val="32000"/>
                    </a:prstClr>
                  </a:outerShdw>
                </a:effectLst>
              </a:rPr>
              <a:t>When anyone hears the word of the kingdom</a:t>
            </a:r>
          </a:p>
        </p:txBody>
      </p:sp>
      <p:graphicFrame>
        <p:nvGraphicFramePr>
          <p:cNvPr id="4" name="Diagram 3"/>
          <p:cNvGraphicFramePr/>
          <p:nvPr>
            <p:extLst>
              <p:ext uri="{D42A27DB-BD31-4B8C-83A1-F6EECF244321}">
                <p14:modId xmlns:p14="http://schemas.microsoft.com/office/powerpoint/2010/main" val="120167622"/>
              </p:ext>
            </p:extLst>
          </p:nvPr>
        </p:nvGraphicFramePr>
        <p:xfrm>
          <a:off x="152400" y="2362200"/>
          <a:ext cx="8915400" cy="429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29914018-8258-428B-A507-24600E06287B}" type="slidenum">
              <a:rPr lang="en-US" smtClean="0"/>
              <a:t>11</a:t>
            </a:fld>
            <a:endParaRPr lang="en-US"/>
          </a:p>
        </p:txBody>
      </p:sp>
    </p:spTree>
    <p:extLst>
      <p:ext uri="{BB962C8B-B14F-4D97-AF65-F5344CB8AC3E}">
        <p14:creationId xmlns:p14="http://schemas.microsoft.com/office/powerpoint/2010/main" val="3075506417"/>
      </p:ext>
    </p:extLst>
  </p:cSld>
  <p:clrMapOvr>
    <a:masterClrMapping/>
  </p:clrMapOvr>
  <mc:AlternateContent xmlns:mc="http://schemas.openxmlformats.org/markup-compatibility/2006" xmlns:p14="http://schemas.microsoft.com/office/powerpoint/2010/main">
    <mc:Choice Requires="p14">
      <p:transition spd="slow" p14:dur="2500" advTm="5466">
        <p:checker/>
      </p:transition>
    </mc:Choice>
    <mc:Fallback xmlns="">
      <p:transition spd="slow" advTm="5466">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9D6DFBBC-A79E-4F7F-B807-826A64882369}"/>
                                            </p:graphicEl>
                                          </p:spTgt>
                                        </p:tgtEl>
                                        <p:attrNameLst>
                                          <p:attrName>style.visibility</p:attrName>
                                        </p:attrNameLst>
                                      </p:cBhvr>
                                      <p:to>
                                        <p:strVal val="visible"/>
                                      </p:to>
                                    </p:set>
                                    <p:animEffect transition="in" filter="fade">
                                      <p:cBhvr>
                                        <p:cTn id="7" dur="500"/>
                                        <p:tgtEl>
                                          <p:spTgt spid="4">
                                            <p:graphicEl>
                                              <a:dgm id="{9D6DFBBC-A79E-4F7F-B807-826A6488236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7005CDC6-3572-4241-B2A8-020C4192D4D7}"/>
                                            </p:graphicEl>
                                          </p:spTgt>
                                        </p:tgtEl>
                                        <p:attrNameLst>
                                          <p:attrName>style.visibility</p:attrName>
                                        </p:attrNameLst>
                                      </p:cBhvr>
                                      <p:to>
                                        <p:strVal val="visible"/>
                                      </p:to>
                                    </p:set>
                                    <p:animEffect transition="in" filter="fade">
                                      <p:cBhvr>
                                        <p:cTn id="12" dur="500"/>
                                        <p:tgtEl>
                                          <p:spTgt spid="4">
                                            <p:graphicEl>
                                              <a:dgm id="{7005CDC6-3572-4241-B2A8-020C4192D4D7}"/>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710633C8-7AE7-4219-A7F0-80E9195DD977}"/>
                                            </p:graphicEl>
                                          </p:spTgt>
                                        </p:tgtEl>
                                        <p:attrNameLst>
                                          <p:attrName>style.visibility</p:attrName>
                                        </p:attrNameLst>
                                      </p:cBhvr>
                                      <p:to>
                                        <p:strVal val="visible"/>
                                      </p:to>
                                    </p:set>
                                    <p:animEffect transition="in" filter="fade">
                                      <p:cBhvr>
                                        <p:cTn id="15" dur="500"/>
                                        <p:tgtEl>
                                          <p:spTgt spid="4">
                                            <p:graphicEl>
                                              <a:dgm id="{710633C8-7AE7-4219-A7F0-80E9195DD97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8FFBD833-8F26-491D-8D5B-352CE94BB124}"/>
                                            </p:graphicEl>
                                          </p:spTgt>
                                        </p:tgtEl>
                                        <p:attrNameLst>
                                          <p:attrName>style.visibility</p:attrName>
                                        </p:attrNameLst>
                                      </p:cBhvr>
                                      <p:to>
                                        <p:strVal val="visible"/>
                                      </p:to>
                                    </p:set>
                                    <p:animEffect transition="in" filter="fade">
                                      <p:cBhvr>
                                        <p:cTn id="20" dur="500"/>
                                        <p:tgtEl>
                                          <p:spTgt spid="4">
                                            <p:graphicEl>
                                              <a:dgm id="{8FFBD833-8F26-491D-8D5B-352CE94BB124}"/>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604630FD-8622-4F2B-8E0C-E7A6D9D41335}"/>
                                            </p:graphicEl>
                                          </p:spTgt>
                                        </p:tgtEl>
                                        <p:attrNameLst>
                                          <p:attrName>style.visibility</p:attrName>
                                        </p:attrNameLst>
                                      </p:cBhvr>
                                      <p:to>
                                        <p:strVal val="visible"/>
                                      </p:to>
                                    </p:set>
                                    <p:animEffect transition="in" filter="fade">
                                      <p:cBhvr>
                                        <p:cTn id="23" dur="500"/>
                                        <p:tgtEl>
                                          <p:spTgt spid="4">
                                            <p:graphicEl>
                                              <a:dgm id="{604630FD-8622-4F2B-8E0C-E7A6D9D4133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81CFD3B8-3442-4D9D-A730-9CD3795EFF25}"/>
                                            </p:graphicEl>
                                          </p:spTgt>
                                        </p:tgtEl>
                                        <p:attrNameLst>
                                          <p:attrName>style.visibility</p:attrName>
                                        </p:attrNameLst>
                                      </p:cBhvr>
                                      <p:to>
                                        <p:strVal val="visible"/>
                                      </p:to>
                                    </p:set>
                                    <p:animEffect transition="in" filter="fade">
                                      <p:cBhvr>
                                        <p:cTn id="28" dur="500"/>
                                        <p:tgtEl>
                                          <p:spTgt spid="4">
                                            <p:graphicEl>
                                              <a:dgm id="{81CFD3B8-3442-4D9D-A730-9CD3795EFF25}"/>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graphicEl>
                                              <a:dgm id="{85082F6C-F6E7-45F1-B1DE-8C50FE2E38FC}"/>
                                            </p:graphicEl>
                                          </p:spTgt>
                                        </p:tgtEl>
                                        <p:attrNameLst>
                                          <p:attrName>style.visibility</p:attrName>
                                        </p:attrNameLst>
                                      </p:cBhvr>
                                      <p:to>
                                        <p:strVal val="visible"/>
                                      </p:to>
                                    </p:set>
                                    <p:animEffect transition="in" filter="fade">
                                      <p:cBhvr>
                                        <p:cTn id="33" dur="500"/>
                                        <p:tgtEl>
                                          <p:spTgt spid="4">
                                            <p:graphicEl>
                                              <a:dgm id="{85082F6C-F6E7-45F1-B1DE-8C50FE2E38FC}"/>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graphicEl>
                                              <a:dgm id="{AF2AE3E8-CA28-4651-9BC1-19415F9BF906}"/>
                                            </p:graphicEl>
                                          </p:spTgt>
                                        </p:tgtEl>
                                        <p:attrNameLst>
                                          <p:attrName>style.visibility</p:attrName>
                                        </p:attrNameLst>
                                      </p:cBhvr>
                                      <p:to>
                                        <p:strVal val="visible"/>
                                      </p:to>
                                    </p:set>
                                    <p:animEffect transition="in" filter="fade">
                                      <p:cBhvr>
                                        <p:cTn id="36" dur="500"/>
                                        <p:tgtEl>
                                          <p:spTgt spid="4">
                                            <p:graphicEl>
                                              <a:dgm id="{AF2AE3E8-CA28-4651-9BC1-19415F9BF906}"/>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graphicEl>
                                              <a:dgm id="{CF7AF804-C888-4075-8586-C5E7A6766E37}"/>
                                            </p:graphicEl>
                                          </p:spTgt>
                                        </p:tgtEl>
                                        <p:attrNameLst>
                                          <p:attrName>style.visibility</p:attrName>
                                        </p:attrNameLst>
                                      </p:cBhvr>
                                      <p:to>
                                        <p:strVal val="visible"/>
                                      </p:to>
                                    </p:set>
                                    <p:animEffect transition="in" filter="fade">
                                      <p:cBhvr>
                                        <p:cTn id="41" dur="500"/>
                                        <p:tgtEl>
                                          <p:spTgt spid="4">
                                            <p:graphicEl>
                                              <a:dgm id="{CF7AF804-C888-4075-8586-C5E7A6766E37}"/>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
                                            <p:graphicEl>
                                              <a:dgm id="{DAAC8E01-9029-4699-8C5A-7F57B3D4110C}"/>
                                            </p:graphicEl>
                                          </p:spTgt>
                                        </p:tgtEl>
                                        <p:attrNameLst>
                                          <p:attrName>style.visibility</p:attrName>
                                        </p:attrNameLst>
                                      </p:cBhvr>
                                      <p:to>
                                        <p:strVal val="visible"/>
                                      </p:to>
                                    </p:set>
                                    <p:animEffect transition="in" filter="fade">
                                      <p:cBhvr>
                                        <p:cTn id="44" dur="500"/>
                                        <p:tgtEl>
                                          <p:spTgt spid="4">
                                            <p:graphicEl>
                                              <a:dgm id="{DAAC8E01-9029-4699-8C5A-7F57B3D4110C}"/>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
                                            <p:graphicEl>
                                              <a:dgm id="{EA733694-E16C-489A-BB84-2612451D007E}"/>
                                            </p:graphicEl>
                                          </p:spTgt>
                                        </p:tgtEl>
                                        <p:attrNameLst>
                                          <p:attrName>style.visibility</p:attrName>
                                        </p:attrNameLst>
                                      </p:cBhvr>
                                      <p:to>
                                        <p:strVal val="visible"/>
                                      </p:to>
                                    </p:set>
                                    <p:animEffect transition="in" filter="fade">
                                      <p:cBhvr>
                                        <p:cTn id="49" dur="500"/>
                                        <p:tgtEl>
                                          <p:spTgt spid="4">
                                            <p:graphicEl>
                                              <a:dgm id="{EA733694-E16C-489A-BB84-2612451D007E}"/>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
                                            <p:graphicEl>
                                              <a:dgm id="{9A01A5CF-870F-402A-AC0F-755E9F7AB826}"/>
                                            </p:graphicEl>
                                          </p:spTgt>
                                        </p:tgtEl>
                                        <p:attrNameLst>
                                          <p:attrName>style.visibility</p:attrName>
                                        </p:attrNameLst>
                                      </p:cBhvr>
                                      <p:to>
                                        <p:strVal val="visible"/>
                                      </p:to>
                                    </p:set>
                                    <p:animEffect transition="in" filter="fade">
                                      <p:cBhvr>
                                        <p:cTn id="54" dur="500"/>
                                        <p:tgtEl>
                                          <p:spTgt spid="4">
                                            <p:graphicEl>
                                              <a:dgm id="{9A01A5CF-870F-402A-AC0F-755E9F7AB826}"/>
                                            </p:graphic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
                                            <p:graphicEl>
                                              <a:dgm id="{90A26A00-5CF7-4B07-9B26-28C01980EE07}"/>
                                            </p:graphicEl>
                                          </p:spTgt>
                                        </p:tgtEl>
                                        <p:attrNameLst>
                                          <p:attrName>style.visibility</p:attrName>
                                        </p:attrNameLst>
                                      </p:cBhvr>
                                      <p:to>
                                        <p:strVal val="visible"/>
                                      </p:to>
                                    </p:set>
                                    <p:animEffect transition="in" filter="fade">
                                      <p:cBhvr>
                                        <p:cTn id="57" dur="500"/>
                                        <p:tgtEl>
                                          <p:spTgt spid="4">
                                            <p:graphicEl>
                                              <a:dgm id="{90A26A00-5CF7-4B07-9B26-28C01980EE07}"/>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graphicEl>
                                              <a:dgm id="{52570AEB-0A78-407C-9AB3-84E7E2EDADCF}"/>
                                            </p:graphicEl>
                                          </p:spTgt>
                                        </p:tgtEl>
                                        <p:attrNameLst>
                                          <p:attrName>style.visibility</p:attrName>
                                        </p:attrNameLst>
                                      </p:cBhvr>
                                      <p:to>
                                        <p:strVal val="visible"/>
                                      </p:to>
                                    </p:set>
                                    <p:animEffect transition="in" filter="fade">
                                      <p:cBhvr>
                                        <p:cTn id="62" dur="500"/>
                                        <p:tgtEl>
                                          <p:spTgt spid="4">
                                            <p:graphicEl>
                                              <a:dgm id="{52570AEB-0A78-407C-9AB3-84E7E2EDADCF}"/>
                                            </p:graphic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
                                            <p:graphicEl>
                                              <a:dgm id="{747B2758-4924-47C9-9F3B-ABDB7F490D4B}"/>
                                            </p:graphicEl>
                                          </p:spTgt>
                                        </p:tgtEl>
                                        <p:attrNameLst>
                                          <p:attrName>style.visibility</p:attrName>
                                        </p:attrNameLst>
                                      </p:cBhvr>
                                      <p:to>
                                        <p:strVal val="visible"/>
                                      </p:to>
                                    </p:set>
                                    <p:animEffect transition="in" filter="fade">
                                      <p:cBhvr>
                                        <p:cTn id="65" dur="500"/>
                                        <p:tgtEl>
                                          <p:spTgt spid="4">
                                            <p:graphicEl>
                                              <a:dgm id="{747B2758-4924-47C9-9F3B-ABDB7F490D4B}"/>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
                                            <p:graphicEl>
                                              <a:dgm id="{4E684526-658C-4417-BDF4-E9097D1986D0}"/>
                                            </p:graphicEl>
                                          </p:spTgt>
                                        </p:tgtEl>
                                        <p:attrNameLst>
                                          <p:attrName>style.visibility</p:attrName>
                                        </p:attrNameLst>
                                      </p:cBhvr>
                                      <p:to>
                                        <p:strVal val="visible"/>
                                      </p:to>
                                    </p:set>
                                    <p:animEffect transition="in" filter="fade">
                                      <p:cBhvr>
                                        <p:cTn id="70" dur="500"/>
                                        <p:tgtEl>
                                          <p:spTgt spid="4">
                                            <p:graphicEl>
                                              <a:dgm id="{4E684526-658C-4417-BDF4-E9097D1986D0}"/>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
                                            <p:graphicEl>
                                              <a:dgm id="{82FE041D-3A10-4198-B235-DB7DC5A5394A}"/>
                                            </p:graphicEl>
                                          </p:spTgt>
                                        </p:tgtEl>
                                        <p:attrNameLst>
                                          <p:attrName>style.visibility</p:attrName>
                                        </p:attrNameLst>
                                      </p:cBhvr>
                                      <p:to>
                                        <p:strVal val="visible"/>
                                      </p:to>
                                    </p:set>
                                    <p:animEffect transition="in" filter="fade">
                                      <p:cBhvr>
                                        <p:cTn id="75" dur="500"/>
                                        <p:tgtEl>
                                          <p:spTgt spid="4">
                                            <p:graphicEl>
                                              <a:dgm id="{82FE041D-3A10-4198-B235-DB7DC5A5394A}"/>
                                            </p:graphicEl>
                                          </p:spTgt>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
                                            <p:graphicEl>
                                              <a:dgm id="{0FE4FE9C-9ADD-4793-B51B-41F6A0FF31F9}"/>
                                            </p:graphicEl>
                                          </p:spTgt>
                                        </p:tgtEl>
                                        <p:attrNameLst>
                                          <p:attrName>style.visibility</p:attrName>
                                        </p:attrNameLst>
                                      </p:cBhvr>
                                      <p:to>
                                        <p:strVal val="visible"/>
                                      </p:to>
                                    </p:set>
                                    <p:animEffect transition="in" filter="fade">
                                      <p:cBhvr>
                                        <p:cTn id="78" dur="500"/>
                                        <p:tgtEl>
                                          <p:spTgt spid="4">
                                            <p:graphicEl>
                                              <a:dgm id="{0FE4FE9C-9ADD-4793-B51B-41F6A0FF31F9}"/>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4">
                                            <p:graphicEl>
                                              <a:dgm id="{E3AA9B9B-23A4-4D38-B5DC-69C379F41795}"/>
                                            </p:graphicEl>
                                          </p:spTgt>
                                        </p:tgtEl>
                                        <p:attrNameLst>
                                          <p:attrName>style.visibility</p:attrName>
                                        </p:attrNameLst>
                                      </p:cBhvr>
                                      <p:to>
                                        <p:strVal val="visible"/>
                                      </p:to>
                                    </p:set>
                                    <p:animEffect transition="in" filter="fade">
                                      <p:cBhvr>
                                        <p:cTn id="83" dur="500"/>
                                        <p:tgtEl>
                                          <p:spTgt spid="4">
                                            <p:graphicEl>
                                              <a:dgm id="{E3AA9B9B-23A4-4D38-B5DC-69C379F41795}"/>
                                            </p:graphicEl>
                                          </p:spTgt>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
                                            <p:graphicEl>
                                              <a:dgm id="{76E63C68-2764-4D73-9ECA-6A15D307C896}"/>
                                            </p:graphicEl>
                                          </p:spTgt>
                                        </p:tgtEl>
                                        <p:attrNameLst>
                                          <p:attrName>style.visibility</p:attrName>
                                        </p:attrNameLst>
                                      </p:cBhvr>
                                      <p:to>
                                        <p:strVal val="visible"/>
                                      </p:to>
                                    </p:set>
                                    <p:animEffect transition="in" filter="fade">
                                      <p:cBhvr>
                                        <p:cTn id="86" dur="500"/>
                                        <p:tgtEl>
                                          <p:spTgt spid="4">
                                            <p:graphicEl>
                                              <a:dgm id="{76E63C68-2764-4D73-9ECA-6A15D307C89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9914018-8258-428B-A507-24600E06287B}" type="slidenum">
              <a:rPr lang="en-US" smtClean="0"/>
              <a:t>12</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66850"/>
            <a:ext cx="2082800" cy="496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9734" y="1454150"/>
            <a:ext cx="2057400" cy="499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1447800"/>
            <a:ext cx="2082800" cy="500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8467" y="1447800"/>
            <a:ext cx="2082800" cy="501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28600" y="35004"/>
            <a:ext cx="8648700" cy="1015663"/>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000" b="1" dirty="0" smtClean="0">
                <a:solidFill>
                  <a:schemeClr val="accent3">
                    <a:lumMod val="20000"/>
                    <a:lumOff val="80000"/>
                  </a:schemeClr>
                </a:solidFill>
                <a:effectLst>
                  <a:glow rad="101600">
                    <a:schemeClr val="accent2">
                      <a:satMod val="175000"/>
                      <a:alpha val="40000"/>
                    </a:schemeClr>
                  </a:glow>
                  <a:outerShdw blurRad="50800" dist="38100" dir="2700000" algn="tl" rotWithShape="0">
                    <a:prstClr val="black">
                      <a:alpha val="40000"/>
                    </a:prstClr>
                  </a:outerShdw>
                </a:effectLst>
                <a:latin typeface="Dominican Small Caps" pitchFamily="2" charset="0"/>
              </a:rPr>
              <a:t>Are You The Man?</a:t>
            </a:r>
            <a:endParaRPr lang="en-US" sz="6000" b="1" dirty="0">
              <a:solidFill>
                <a:schemeClr val="accent3">
                  <a:lumMod val="20000"/>
                  <a:lumOff val="80000"/>
                </a:schemeClr>
              </a:solidFill>
              <a:effectLst>
                <a:glow rad="101600">
                  <a:schemeClr val="accent2">
                    <a:satMod val="175000"/>
                    <a:alpha val="40000"/>
                  </a:schemeClr>
                </a:glow>
                <a:outerShdw blurRad="50800" dist="38100" dir="2700000" algn="tl" rotWithShape="0">
                  <a:prstClr val="black">
                    <a:alpha val="40000"/>
                  </a:prstClr>
                </a:outerShdw>
              </a:effectLst>
              <a:latin typeface="Dominican Small Caps" pitchFamily="2" charset="0"/>
            </a:endParaRPr>
          </a:p>
        </p:txBody>
      </p:sp>
    </p:spTree>
    <p:extLst>
      <p:ext uri="{BB962C8B-B14F-4D97-AF65-F5344CB8AC3E}">
        <p14:creationId xmlns:p14="http://schemas.microsoft.com/office/powerpoint/2010/main" val="3030608044"/>
      </p:ext>
    </p:extLst>
  </p:cSld>
  <p:clrMapOvr>
    <a:masterClrMapping/>
  </p:clrMapOvr>
  <mc:AlternateContent xmlns:mc="http://schemas.openxmlformats.org/markup-compatibility/2006" xmlns:p14="http://schemas.microsoft.com/office/powerpoint/2010/main">
    <mc:Choice Requires="p14">
      <p:transition spd="slow" p14:dur="1250" advTm="5466">
        <p:fade/>
      </p:transition>
    </mc:Choice>
    <mc:Fallback xmlns="">
      <p:transition spd="slow" advTm="546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1"/>
                                        </p:tgtEl>
                                        <p:attrNameLst>
                                          <p:attrName>style.visibility</p:attrName>
                                        </p:attrNameLst>
                                      </p:cBhvr>
                                      <p:to>
                                        <p:strVal val="visible"/>
                                      </p:to>
                                    </p:set>
                                    <p:animEffect transition="in" filter="fade">
                                      <p:cBhvr>
                                        <p:cTn id="17"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152400" y="1447800"/>
            <a:ext cx="4322553" cy="5181600"/>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Diagonal Corner Rectangle 5"/>
          <p:cNvSpPr/>
          <p:nvPr/>
        </p:nvSpPr>
        <p:spPr>
          <a:xfrm flipH="1">
            <a:off x="4667250" y="1447800"/>
            <a:ext cx="4324350" cy="5181600"/>
          </a:xfrm>
          <a:prstGeom prst="round2Diag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28600" y="35004"/>
            <a:ext cx="8648700" cy="1015663"/>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000" b="1" dirty="0" smtClean="0">
                <a:solidFill>
                  <a:schemeClr val="accent3">
                    <a:lumMod val="20000"/>
                    <a:lumOff val="80000"/>
                  </a:schemeClr>
                </a:solidFill>
                <a:effectLst>
                  <a:glow rad="101600">
                    <a:schemeClr val="accent2">
                      <a:satMod val="175000"/>
                      <a:alpha val="40000"/>
                    </a:schemeClr>
                  </a:glow>
                  <a:outerShdw blurRad="50800" dist="38100" dir="2700000" algn="tl" rotWithShape="0">
                    <a:prstClr val="black">
                      <a:alpha val="40000"/>
                    </a:prstClr>
                  </a:outerShdw>
                </a:effectLst>
                <a:latin typeface="Dominican Small Caps" pitchFamily="2" charset="0"/>
              </a:rPr>
              <a:t>Are You The Man?</a:t>
            </a:r>
            <a:endParaRPr lang="en-US" sz="6000" b="1" dirty="0">
              <a:solidFill>
                <a:schemeClr val="accent3">
                  <a:lumMod val="20000"/>
                  <a:lumOff val="80000"/>
                </a:schemeClr>
              </a:solidFill>
              <a:effectLst>
                <a:glow rad="101600">
                  <a:schemeClr val="accent2">
                    <a:satMod val="175000"/>
                    <a:alpha val="40000"/>
                  </a:schemeClr>
                </a:glow>
                <a:outerShdw blurRad="50800" dist="38100" dir="2700000" algn="tl" rotWithShape="0">
                  <a:prstClr val="black">
                    <a:alpha val="40000"/>
                  </a:prstClr>
                </a:outerShdw>
              </a:effectLst>
              <a:latin typeface="Dominican Small Caps" pitchFamily="2" charset="0"/>
            </a:endParaRPr>
          </a:p>
        </p:txBody>
      </p:sp>
      <p:sp>
        <p:nvSpPr>
          <p:cNvPr id="5" name="Rectangle 4"/>
          <p:cNvSpPr/>
          <p:nvPr/>
        </p:nvSpPr>
        <p:spPr>
          <a:xfrm>
            <a:off x="242390" y="1676400"/>
            <a:ext cx="4142573" cy="4616648"/>
          </a:xfrm>
          <a:prstGeom prst="rect">
            <a:avLst/>
          </a:prstGeom>
        </p:spPr>
        <p:txBody>
          <a:bodyPr wrap="square">
            <a:spAutoFit/>
          </a:bodyPr>
          <a:lstStyle/>
          <a:p>
            <a:pPr algn="ctr"/>
            <a:r>
              <a:rPr lang="en-US" sz="2400" b="1" dirty="0">
                <a:solidFill>
                  <a:schemeClr val="accent4">
                    <a:lumMod val="20000"/>
                    <a:lumOff val="80000"/>
                  </a:schemeClr>
                </a:solidFill>
                <a:effectLst>
                  <a:glow rad="63500">
                    <a:schemeClr val="accent2">
                      <a:satMod val="175000"/>
                      <a:alpha val="40000"/>
                    </a:schemeClr>
                  </a:glow>
                  <a:outerShdw blurRad="50800" dist="38100" dir="2700000" algn="tl" rotWithShape="0">
                    <a:prstClr val="black">
                      <a:alpha val="40000"/>
                    </a:prstClr>
                  </a:outerShdw>
                </a:effectLst>
              </a:rPr>
              <a:t>Luke 7:29-30 (NKJV) </a:t>
            </a:r>
            <a:r>
              <a:rPr lang="en-US" sz="2400" dirty="0">
                <a:solidFill>
                  <a:schemeClr val="accent4">
                    <a:lumMod val="20000"/>
                    <a:lumOff val="80000"/>
                  </a:schemeClr>
                </a:solidFill>
                <a:effectLst>
                  <a:glow rad="63500">
                    <a:schemeClr val="accent2">
                      <a:satMod val="175000"/>
                      <a:alpha val="40000"/>
                    </a:schemeClr>
                  </a:glow>
                  <a:outerShdw blurRad="50800" dist="38100" dir="2700000" algn="tl" rotWithShape="0">
                    <a:prstClr val="black">
                      <a:alpha val="40000"/>
                    </a:prstClr>
                  </a:outerShdw>
                </a:effectLst>
              </a:rPr>
              <a:t/>
            </a:r>
            <a:br>
              <a:rPr lang="en-US" sz="2400" dirty="0">
                <a:solidFill>
                  <a:schemeClr val="accent4">
                    <a:lumMod val="20000"/>
                    <a:lumOff val="80000"/>
                  </a:schemeClr>
                </a:solidFill>
                <a:effectLst>
                  <a:glow rad="63500">
                    <a:schemeClr val="accent2">
                      <a:satMod val="175000"/>
                      <a:alpha val="40000"/>
                    </a:schemeClr>
                  </a:glow>
                  <a:outerShdw blurRad="50800" dist="38100" dir="2700000" algn="tl" rotWithShape="0">
                    <a:prstClr val="black">
                      <a:alpha val="40000"/>
                    </a:prstClr>
                  </a:outerShdw>
                </a:effectLst>
              </a:rPr>
            </a:br>
            <a:r>
              <a:rPr lang="en-US" sz="2700" baseline="30000" dirty="0">
                <a:solidFill>
                  <a:schemeClr val="accent4">
                    <a:lumMod val="20000"/>
                    <a:lumOff val="80000"/>
                  </a:schemeClr>
                </a:solidFill>
                <a:effectLst>
                  <a:glow rad="63500">
                    <a:schemeClr val="accent2">
                      <a:satMod val="175000"/>
                      <a:alpha val="40000"/>
                    </a:schemeClr>
                  </a:glow>
                  <a:outerShdw blurRad="50800" dist="38100" dir="2700000" algn="tl" rotWithShape="0">
                    <a:prstClr val="black">
                      <a:alpha val="40000"/>
                    </a:prstClr>
                  </a:outerShdw>
                </a:effectLst>
              </a:rPr>
              <a:t>29 </a:t>
            </a:r>
            <a:r>
              <a:rPr lang="en-US" sz="2700" dirty="0">
                <a:solidFill>
                  <a:schemeClr val="accent4">
                    <a:lumMod val="20000"/>
                    <a:lumOff val="80000"/>
                  </a:schemeClr>
                </a:solidFill>
                <a:effectLst>
                  <a:glow rad="63500">
                    <a:schemeClr val="accent2">
                      <a:satMod val="175000"/>
                      <a:alpha val="40000"/>
                    </a:schemeClr>
                  </a:glow>
                  <a:outerShdw blurRad="50800" dist="38100" dir="2700000" algn="tl" rotWithShape="0">
                    <a:prstClr val="black">
                      <a:alpha val="40000"/>
                    </a:prstClr>
                  </a:outerShdw>
                </a:effectLst>
              </a:rPr>
              <a:t>And when all the people heard </a:t>
            </a:r>
            <a:r>
              <a:rPr lang="en-US" sz="2700" i="1" dirty="0">
                <a:solidFill>
                  <a:schemeClr val="accent4">
                    <a:lumMod val="20000"/>
                    <a:lumOff val="80000"/>
                  </a:schemeClr>
                </a:solidFill>
                <a:effectLst>
                  <a:glow rad="63500">
                    <a:schemeClr val="accent2">
                      <a:satMod val="175000"/>
                      <a:alpha val="40000"/>
                    </a:schemeClr>
                  </a:glow>
                  <a:outerShdw blurRad="50800" dist="38100" dir="2700000" algn="tl" rotWithShape="0">
                    <a:prstClr val="black">
                      <a:alpha val="40000"/>
                    </a:prstClr>
                  </a:outerShdw>
                </a:effectLst>
              </a:rPr>
              <a:t>Him,</a:t>
            </a:r>
            <a:r>
              <a:rPr lang="en-US" sz="2700" dirty="0">
                <a:solidFill>
                  <a:schemeClr val="accent4">
                    <a:lumMod val="20000"/>
                    <a:lumOff val="80000"/>
                  </a:schemeClr>
                </a:solidFill>
                <a:effectLst>
                  <a:glow rad="63500">
                    <a:schemeClr val="accent2">
                      <a:satMod val="175000"/>
                      <a:alpha val="40000"/>
                    </a:schemeClr>
                  </a:glow>
                  <a:outerShdw blurRad="50800" dist="38100" dir="2700000" algn="tl" rotWithShape="0">
                    <a:prstClr val="black">
                      <a:alpha val="40000"/>
                    </a:prstClr>
                  </a:outerShdw>
                </a:effectLst>
              </a:rPr>
              <a:t> even the tax collectors justified God, having been baptized with the baptism of John. </a:t>
            </a:r>
            <a:r>
              <a:rPr lang="en-US" sz="2700" dirty="0" smtClean="0">
                <a:solidFill>
                  <a:schemeClr val="accent4">
                    <a:lumMod val="20000"/>
                    <a:lumOff val="80000"/>
                  </a:schemeClr>
                </a:solidFill>
                <a:effectLst>
                  <a:glow rad="63500">
                    <a:schemeClr val="accent2">
                      <a:satMod val="175000"/>
                      <a:alpha val="40000"/>
                    </a:schemeClr>
                  </a:glow>
                  <a:outerShdw blurRad="50800" dist="38100" dir="2700000" algn="tl" rotWithShape="0">
                    <a:prstClr val="black">
                      <a:alpha val="40000"/>
                    </a:prstClr>
                  </a:outerShdw>
                </a:effectLst>
              </a:rPr>
              <a:t> </a:t>
            </a:r>
            <a:r>
              <a:rPr lang="en-US" sz="2700" baseline="30000" dirty="0" smtClean="0">
                <a:solidFill>
                  <a:schemeClr val="accent4">
                    <a:lumMod val="20000"/>
                    <a:lumOff val="80000"/>
                  </a:schemeClr>
                </a:solidFill>
                <a:effectLst>
                  <a:glow rad="63500">
                    <a:schemeClr val="accent2">
                      <a:satMod val="175000"/>
                      <a:alpha val="40000"/>
                    </a:schemeClr>
                  </a:glow>
                  <a:outerShdw blurRad="50800" dist="38100" dir="2700000" algn="tl" rotWithShape="0">
                    <a:prstClr val="black">
                      <a:alpha val="40000"/>
                    </a:prstClr>
                  </a:outerShdw>
                </a:effectLst>
              </a:rPr>
              <a:t>30 </a:t>
            </a:r>
            <a:r>
              <a:rPr lang="en-US" sz="2700" dirty="0">
                <a:solidFill>
                  <a:schemeClr val="accent4">
                    <a:lumMod val="20000"/>
                    <a:lumOff val="80000"/>
                  </a:schemeClr>
                </a:solidFill>
                <a:effectLst>
                  <a:glow rad="63500">
                    <a:schemeClr val="accent2">
                      <a:satMod val="175000"/>
                      <a:alpha val="40000"/>
                    </a:schemeClr>
                  </a:glow>
                  <a:outerShdw blurRad="50800" dist="38100" dir="2700000" algn="tl" rotWithShape="0">
                    <a:prstClr val="black">
                      <a:alpha val="40000"/>
                    </a:prstClr>
                  </a:outerShdw>
                </a:effectLst>
              </a:rPr>
              <a:t>But the Pharisees and lawyers rejected the will of God for themselves, not having been baptized by him. </a:t>
            </a:r>
          </a:p>
        </p:txBody>
      </p:sp>
      <p:sp>
        <p:nvSpPr>
          <p:cNvPr id="4" name="Rectangle 3"/>
          <p:cNvSpPr/>
          <p:nvPr/>
        </p:nvSpPr>
        <p:spPr>
          <a:xfrm>
            <a:off x="4724400" y="1676400"/>
            <a:ext cx="4210050" cy="4893647"/>
          </a:xfrm>
          <a:prstGeom prst="rect">
            <a:avLst/>
          </a:prstGeom>
        </p:spPr>
        <p:txBody>
          <a:bodyPr wrap="square">
            <a:spAutoFit/>
          </a:bodyPr>
          <a:lstStyle/>
          <a:p>
            <a:pPr algn="ctr"/>
            <a:r>
              <a:rPr lang="en-US" sz="2400" b="1" dirty="0">
                <a:effectLst>
                  <a:outerShdw blurRad="60007" dist="310007" dir="7680000" sy="30000" kx="1300200" algn="ctr" rotWithShape="0">
                    <a:prstClr val="black">
                      <a:alpha val="32000"/>
                    </a:prstClr>
                  </a:outerShdw>
                </a:effectLst>
              </a:rPr>
              <a:t>Acts 2:38-41 (NKJV) </a:t>
            </a:r>
            <a:r>
              <a:rPr lang="en-US" sz="2400" dirty="0">
                <a:effectLst>
                  <a:outerShdw blurRad="60007" dist="310007" dir="7680000" sy="30000" kx="1300200" algn="ctr" rotWithShape="0">
                    <a:prstClr val="black">
                      <a:alpha val="32000"/>
                    </a:prstClr>
                  </a:outerShdw>
                </a:effectLst>
              </a:rPr>
              <a:t/>
            </a:r>
            <a:br>
              <a:rPr lang="en-US" sz="2400" dirty="0">
                <a:effectLst>
                  <a:outerShdw blurRad="60007" dist="310007" dir="7680000" sy="30000" kx="1300200" algn="ctr" rotWithShape="0">
                    <a:prstClr val="black">
                      <a:alpha val="32000"/>
                    </a:prstClr>
                  </a:outerShdw>
                </a:effectLst>
              </a:rPr>
            </a:br>
            <a:r>
              <a:rPr lang="en-US" sz="2400" baseline="30000" dirty="0">
                <a:effectLst>
                  <a:outerShdw blurRad="60007" dist="310007" dir="7680000" sy="30000" kx="1300200" algn="ctr" rotWithShape="0">
                    <a:prstClr val="black">
                      <a:alpha val="32000"/>
                    </a:prstClr>
                  </a:outerShdw>
                </a:effectLst>
              </a:rPr>
              <a:t>38 </a:t>
            </a:r>
            <a:r>
              <a:rPr lang="en-US" sz="2400" dirty="0">
                <a:effectLst>
                  <a:outerShdw blurRad="60007" dist="310007" dir="7680000" sy="30000" kx="1300200" algn="ctr" rotWithShape="0">
                    <a:prstClr val="black">
                      <a:alpha val="32000"/>
                    </a:prstClr>
                  </a:outerShdw>
                </a:effectLst>
              </a:rPr>
              <a:t>Then Peter said to them, "Repent, and let every one of you be baptized in the name of Jesus Christ for the remission of sins; and you shall receive the gift of the Holy Spirit. </a:t>
            </a:r>
            <a:br>
              <a:rPr lang="en-US" sz="2400" dirty="0">
                <a:effectLst>
                  <a:outerShdw blurRad="60007" dist="310007" dir="7680000" sy="30000" kx="1300200" algn="ctr" rotWithShape="0">
                    <a:prstClr val="black">
                      <a:alpha val="32000"/>
                    </a:prstClr>
                  </a:outerShdw>
                </a:effectLst>
              </a:rPr>
            </a:br>
            <a:r>
              <a:rPr lang="en-US" sz="2400" baseline="30000" dirty="0" smtClean="0">
                <a:effectLst>
                  <a:outerShdw blurRad="60007" dist="310007" dir="7680000" sy="30000" kx="1300200" algn="ctr" rotWithShape="0">
                    <a:prstClr val="black">
                      <a:alpha val="32000"/>
                    </a:prstClr>
                  </a:outerShdw>
                </a:effectLst>
              </a:rPr>
              <a:t>. . .  41 </a:t>
            </a:r>
            <a:r>
              <a:rPr lang="en-US" sz="2400" dirty="0">
                <a:effectLst>
                  <a:outerShdw blurRad="60007" dist="310007" dir="7680000" sy="30000" kx="1300200" algn="ctr" rotWithShape="0">
                    <a:prstClr val="black">
                      <a:alpha val="32000"/>
                    </a:prstClr>
                  </a:outerShdw>
                </a:effectLst>
              </a:rPr>
              <a:t>Then those who gladly received his word were baptized; and that day about three thousand souls were added </a:t>
            </a:r>
            <a:r>
              <a:rPr lang="en-US" sz="2400" i="1" dirty="0">
                <a:effectLst>
                  <a:outerShdw blurRad="60007" dist="310007" dir="7680000" sy="30000" kx="1300200" algn="ctr" rotWithShape="0">
                    <a:prstClr val="black">
                      <a:alpha val="32000"/>
                    </a:prstClr>
                  </a:outerShdw>
                </a:effectLst>
              </a:rPr>
              <a:t>to them.</a:t>
            </a:r>
            <a:r>
              <a:rPr lang="en-US" sz="2400" dirty="0">
                <a:effectLst>
                  <a:outerShdw blurRad="60007" dist="310007" dir="7680000" sy="30000" kx="1300200" algn="ctr" rotWithShape="0">
                    <a:prstClr val="black">
                      <a:alpha val="32000"/>
                    </a:prstClr>
                  </a:outerShdw>
                </a:effectLst>
              </a:rPr>
              <a:t> </a:t>
            </a:r>
          </a:p>
        </p:txBody>
      </p:sp>
      <p:sp>
        <p:nvSpPr>
          <p:cNvPr id="8" name="Slide Number Placeholder 7"/>
          <p:cNvSpPr>
            <a:spLocks noGrp="1"/>
          </p:cNvSpPr>
          <p:nvPr>
            <p:ph type="sldNum" sz="quarter" idx="12"/>
          </p:nvPr>
        </p:nvSpPr>
        <p:spPr/>
        <p:txBody>
          <a:bodyPr/>
          <a:lstStyle/>
          <a:p>
            <a:fld id="{29914018-8258-428B-A507-24600E06287B}" type="slidenum">
              <a:rPr lang="en-US" smtClean="0"/>
              <a:t>13</a:t>
            </a:fld>
            <a:endParaRPr lang="en-US"/>
          </a:p>
        </p:txBody>
      </p:sp>
    </p:spTree>
    <p:extLst>
      <p:ext uri="{BB962C8B-B14F-4D97-AF65-F5344CB8AC3E}">
        <p14:creationId xmlns:p14="http://schemas.microsoft.com/office/powerpoint/2010/main" val="1356622762"/>
      </p:ext>
    </p:extLst>
  </p:cSld>
  <p:clrMapOvr>
    <a:masterClrMapping/>
  </p:clrMapOvr>
  <mc:AlternateContent xmlns:mc="http://schemas.openxmlformats.org/markup-compatibility/2006" xmlns:p14="http://schemas.microsoft.com/office/powerpoint/2010/main">
    <mc:Choice Requires="p14">
      <p:transition spd="slow" p14:dur="1500" advTm="5466">
        <p:split orient="vert"/>
      </p:transition>
    </mc:Choice>
    <mc:Fallback xmlns="">
      <p:transition spd="slow" advTm="5466">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4" y="0"/>
            <a:ext cx="913014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5410200"/>
            <a:ext cx="8648700" cy="110799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600" b="1" dirty="0" smtClean="0">
                <a:solidFill>
                  <a:schemeClr val="accent3">
                    <a:lumMod val="20000"/>
                    <a:lumOff val="80000"/>
                  </a:schemeClr>
                </a:solidFill>
                <a:effectLst>
                  <a:glow rad="101600">
                    <a:schemeClr val="accent2">
                      <a:satMod val="175000"/>
                      <a:alpha val="40000"/>
                    </a:schemeClr>
                  </a:glow>
                  <a:outerShdw blurRad="50800" dist="38100" dir="2700000" algn="tl" rotWithShape="0">
                    <a:prstClr val="black">
                      <a:alpha val="40000"/>
                    </a:prstClr>
                  </a:outerShdw>
                </a:effectLst>
                <a:latin typeface="Dominican Small Caps" pitchFamily="2" charset="0"/>
              </a:rPr>
              <a:t>Are You The Man?</a:t>
            </a:r>
            <a:endParaRPr lang="en-US" sz="6600" b="1" dirty="0">
              <a:solidFill>
                <a:schemeClr val="accent3">
                  <a:lumMod val="20000"/>
                  <a:lumOff val="80000"/>
                </a:schemeClr>
              </a:solidFill>
              <a:effectLst>
                <a:glow rad="101600">
                  <a:schemeClr val="accent2">
                    <a:satMod val="175000"/>
                    <a:alpha val="40000"/>
                  </a:schemeClr>
                </a:glow>
                <a:outerShdw blurRad="50800" dist="38100" dir="2700000" algn="tl" rotWithShape="0">
                  <a:prstClr val="black">
                    <a:alpha val="40000"/>
                  </a:prstClr>
                </a:outerShdw>
              </a:effectLst>
              <a:latin typeface="Dominican Small Caps" pitchFamily="2" charset="0"/>
            </a:endParaRPr>
          </a:p>
        </p:txBody>
      </p:sp>
      <p:sp>
        <p:nvSpPr>
          <p:cNvPr id="8" name="Slide Number Placeholder 7"/>
          <p:cNvSpPr>
            <a:spLocks noGrp="1"/>
          </p:cNvSpPr>
          <p:nvPr>
            <p:ph type="sldNum" sz="quarter" idx="12"/>
          </p:nvPr>
        </p:nvSpPr>
        <p:spPr/>
        <p:txBody>
          <a:bodyPr/>
          <a:lstStyle/>
          <a:p>
            <a:fld id="{29914018-8258-428B-A507-24600E06287B}" type="slidenum">
              <a:rPr lang="en-US" smtClean="0"/>
              <a:t>14</a:t>
            </a:fld>
            <a:endParaRPr lang="en-US"/>
          </a:p>
        </p:txBody>
      </p:sp>
      <p:sp>
        <p:nvSpPr>
          <p:cNvPr id="3" name="TextBox 2"/>
          <p:cNvSpPr txBox="1"/>
          <p:nvPr/>
        </p:nvSpPr>
        <p:spPr>
          <a:xfrm>
            <a:off x="152400" y="1524000"/>
            <a:ext cx="2057400" cy="3046988"/>
          </a:xfrm>
          <a:prstGeom prst="rect">
            <a:avLst/>
          </a:prstGeom>
          <a:noFill/>
        </p:spPr>
        <p:txBody>
          <a:bodyPr wrap="square" rtlCol="0">
            <a:spAutoFit/>
          </a:bodyPr>
          <a:lstStyle/>
          <a:p>
            <a:pPr algn="ctr"/>
            <a:r>
              <a:rPr lang="en-US" sz="3200" dirty="0" smtClean="0">
                <a:effectLst>
                  <a:glow rad="101600">
                    <a:schemeClr val="accent4">
                      <a:lumMod val="20000"/>
                      <a:lumOff val="80000"/>
                      <a:alpha val="60000"/>
                    </a:schemeClr>
                  </a:glow>
                  <a:outerShdw blurRad="60007" dist="310007" dir="7680000" sy="30000" kx="1300200" algn="ctr" rotWithShape="0">
                    <a:prstClr val="black">
                      <a:alpha val="32000"/>
                    </a:prstClr>
                  </a:outerShdw>
                </a:effectLst>
              </a:rPr>
              <a:t>Have You Come To See Your Guilt Before God?</a:t>
            </a:r>
            <a:endParaRPr lang="en-US" sz="3200" dirty="0">
              <a:effectLst>
                <a:glow rad="101600">
                  <a:schemeClr val="accent4">
                    <a:lumMod val="20000"/>
                    <a:lumOff val="80000"/>
                    <a:alpha val="60000"/>
                  </a:schemeClr>
                </a:glow>
                <a:outerShdw blurRad="60007" dist="310007" dir="7680000" sy="30000" kx="1300200" algn="ctr" rotWithShape="0">
                  <a:prstClr val="black">
                    <a:alpha val="32000"/>
                  </a:prstClr>
                </a:outerShdw>
              </a:effectLst>
            </a:endParaRPr>
          </a:p>
        </p:txBody>
      </p:sp>
      <p:sp>
        <p:nvSpPr>
          <p:cNvPr id="6" name="TextBox 5"/>
          <p:cNvSpPr txBox="1"/>
          <p:nvPr/>
        </p:nvSpPr>
        <p:spPr>
          <a:xfrm>
            <a:off x="6934200" y="1524000"/>
            <a:ext cx="2057400" cy="3046988"/>
          </a:xfrm>
          <a:prstGeom prst="rect">
            <a:avLst/>
          </a:prstGeom>
          <a:noFill/>
        </p:spPr>
        <p:txBody>
          <a:bodyPr wrap="square" rtlCol="0">
            <a:spAutoFit/>
          </a:bodyPr>
          <a:lstStyle/>
          <a:p>
            <a:pPr algn="ctr"/>
            <a:r>
              <a:rPr lang="en-US" sz="3200" dirty="0" smtClean="0">
                <a:effectLst>
                  <a:glow rad="101600">
                    <a:schemeClr val="accent4">
                      <a:lumMod val="20000"/>
                      <a:lumOff val="80000"/>
                      <a:alpha val="60000"/>
                    </a:schemeClr>
                  </a:glow>
                  <a:outerShdw blurRad="60007" dist="310007" dir="7680000" sy="30000" kx="1300200" algn="ctr" rotWithShape="0">
                    <a:prstClr val="black">
                      <a:alpha val="32000"/>
                    </a:prstClr>
                  </a:outerShdw>
                </a:effectLst>
              </a:rPr>
              <a:t>Have You Come To See Your Need To Obey God?</a:t>
            </a:r>
            <a:endParaRPr lang="en-US" sz="3200" dirty="0">
              <a:effectLst>
                <a:glow rad="101600">
                  <a:schemeClr val="accent4">
                    <a:lumMod val="20000"/>
                    <a:lumOff val="80000"/>
                    <a:alpha val="60000"/>
                  </a:schemeClr>
                </a:glow>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3213798146"/>
      </p:ext>
    </p:extLst>
  </p:cSld>
  <p:clrMapOvr>
    <a:masterClrMapping/>
  </p:clrMapOvr>
  <mc:AlternateContent xmlns:mc="http://schemas.openxmlformats.org/markup-compatibility/2006" xmlns:p14="http://schemas.microsoft.com/office/powerpoint/2010/main">
    <mc:Choice Requires="p14">
      <p:transition spd="slow" p14:dur="1250" advTm="5466">
        <p:fade/>
      </p:transition>
    </mc:Choice>
    <mc:Fallback xmlns="">
      <p:transition spd="slow" advTm="5466">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29914018-8258-428B-A507-24600E06287B}" type="slidenum">
              <a:rPr lang="en-US" smtClean="0"/>
              <a:t>15</a:t>
            </a:fld>
            <a:endParaRPr lang="en-US"/>
          </a:p>
        </p:txBody>
      </p:sp>
    </p:spTree>
    <p:extLst>
      <p:ext uri="{BB962C8B-B14F-4D97-AF65-F5344CB8AC3E}">
        <p14:creationId xmlns:p14="http://schemas.microsoft.com/office/powerpoint/2010/main" val="504012755"/>
      </p:ext>
    </p:extLst>
  </p:cSld>
  <p:clrMapOvr>
    <a:masterClrMapping/>
  </p:clrMapOvr>
  <mc:AlternateContent xmlns:mc="http://schemas.openxmlformats.org/markup-compatibility/2006" xmlns:p14="http://schemas.microsoft.com/office/powerpoint/2010/main">
    <mc:Choice Requires="p14">
      <p:transition spd="slow" p14:dur="1250" advTm="5466">
        <p:fade/>
      </p:transition>
    </mc:Choice>
    <mc:Fallback xmlns="">
      <p:transition spd="slow" advTm="5466">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E57653-3E58-4892-A7ED-712530ACC680}" type="slidenum">
              <a:rPr lang="en-US" smtClean="0">
                <a:solidFill>
                  <a:srgbClr val="FFF9E5"/>
                </a:solidFill>
              </a:rPr>
              <a:pPr/>
              <a:t>16</a:t>
            </a:fld>
            <a:endParaRPr lang="en-US" dirty="0">
              <a:solidFill>
                <a:srgbClr val="FFF9E5"/>
              </a:solidFill>
            </a:endParaRPr>
          </a:p>
        </p:txBody>
      </p:sp>
      <p:sp>
        <p:nvSpPr>
          <p:cNvPr id="3" name="TextBox 2"/>
          <p:cNvSpPr txBox="1"/>
          <p:nvPr/>
        </p:nvSpPr>
        <p:spPr>
          <a:xfrm>
            <a:off x="152401" y="1395948"/>
            <a:ext cx="8763000" cy="3416320"/>
          </a:xfrm>
          <a:prstGeom prst="rect">
            <a:avLst/>
          </a:prstGeom>
          <a:solidFill>
            <a:schemeClr val="bg2">
              <a:lumMod val="20000"/>
              <a:lumOff val="8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defTabSz="914353">
              <a:defRPr/>
            </a:pPr>
            <a:r>
              <a:rPr lang="en-US" sz="2400" kern="0" dirty="0">
                <a:solidFill>
                  <a:schemeClr val="tx1"/>
                </a:solidFill>
                <a:effectLst>
                  <a:outerShdw blurRad="60007" dist="310007" dir="7680000" sy="30000" kx="1300200" algn="ctr" rotWithShape="0">
                    <a:prstClr val="black">
                      <a:alpha val="32000"/>
                    </a:prstClr>
                  </a:outerShdw>
                </a:effectLst>
                <a:latin typeface="Berlin Sans FB Demi" pitchFamily="34" charset="0"/>
              </a:rPr>
              <a:t>Charts by Don McClain</a:t>
            </a:r>
          </a:p>
          <a:p>
            <a:pPr algn="ctr" defTabSz="914353">
              <a:defRPr/>
            </a:pPr>
            <a:r>
              <a:rPr lang="en-US" kern="0" dirty="0">
                <a:solidFill>
                  <a:schemeClr val="tx1"/>
                </a:solidFill>
                <a:effectLst>
                  <a:outerShdw blurRad="60007" dist="310007" dir="7680000" sy="30000" kx="1300200" algn="ctr" rotWithShape="0">
                    <a:prstClr val="black">
                      <a:alpha val="32000"/>
                    </a:prstClr>
                  </a:outerShdw>
                </a:effectLst>
                <a:latin typeface="Book Antiqua"/>
              </a:rPr>
              <a:t>Prepared </a:t>
            </a:r>
            <a:r>
              <a:rPr lang="en-US" kern="0" dirty="0" smtClean="0">
                <a:solidFill>
                  <a:schemeClr val="tx1"/>
                </a:solidFill>
                <a:effectLst>
                  <a:outerShdw blurRad="60007" dist="310007" dir="7680000" sy="30000" kx="1300200" algn="ctr" rotWithShape="0">
                    <a:prstClr val="black">
                      <a:alpha val="32000"/>
                    </a:prstClr>
                  </a:outerShdw>
                </a:effectLst>
                <a:latin typeface="Book Antiqua"/>
              </a:rPr>
              <a:t>January 13-15,  2011</a:t>
            </a:r>
            <a:endParaRPr lang="en-US" kern="0" dirty="0">
              <a:solidFill>
                <a:schemeClr val="tx1"/>
              </a:solidFill>
              <a:effectLst>
                <a:outerShdw blurRad="60007" dist="310007" dir="7680000" sy="30000" kx="1300200" algn="ctr" rotWithShape="0">
                  <a:prstClr val="black">
                    <a:alpha val="32000"/>
                  </a:prstClr>
                </a:outerShdw>
              </a:effectLst>
              <a:latin typeface="Book Antiqua"/>
            </a:endParaRPr>
          </a:p>
          <a:p>
            <a:pPr algn="ctr" defTabSz="914353">
              <a:defRPr/>
            </a:pPr>
            <a:r>
              <a:rPr lang="en-US" kern="0" dirty="0">
                <a:solidFill>
                  <a:schemeClr val="tx1"/>
                </a:solidFill>
                <a:effectLst>
                  <a:outerShdw blurRad="60007" dist="310007" dir="7680000" sy="30000" kx="1300200" algn="ctr" rotWithShape="0">
                    <a:prstClr val="black">
                      <a:alpha val="32000"/>
                    </a:prstClr>
                  </a:outerShdw>
                </a:effectLst>
                <a:latin typeface="Book Antiqua"/>
              </a:rPr>
              <a:t>Preached </a:t>
            </a:r>
            <a:r>
              <a:rPr lang="en-US" kern="0" dirty="0" smtClean="0">
                <a:solidFill>
                  <a:schemeClr val="tx1"/>
                </a:solidFill>
                <a:effectLst>
                  <a:outerShdw blurRad="60007" dist="310007" dir="7680000" sy="30000" kx="1300200" algn="ctr" rotWithShape="0">
                    <a:prstClr val="black">
                      <a:alpha val="32000"/>
                    </a:prstClr>
                  </a:outerShdw>
                </a:effectLst>
                <a:latin typeface="Book Antiqua"/>
              </a:rPr>
              <a:t>January 16, 2011</a:t>
            </a:r>
            <a:endParaRPr lang="en-US" kern="0" dirty="0">
              <a:solidFill>
                <a:schemeClr val="tx1"/>
              </a:solidFill>
              <a:effectLst>
                <a:outerShdw blurRad="60007" dist="310007" dir="7680000" sy="30000" kx="1300200" algn="ctr" rotWithShape="0">
                  <a:prstClr val="black">
                    <a:alpha val="32000"/>
                  </a:prstClr>
                </a:outerShdw>
              </a:effectLst>
              <a:latin typeface="Book Antiqua"/>
            </a:endParaRPr>
          </a:p>
          <a:p>
            <a:pPr algn="ctr" defTabSz="914353">
              <a:defRPr/>
            </a:pPr>
            <a:r>
              <a:rPr lang="en-US" sz="2000" kern="0" dirty="0">
                <a:solidFill>
                  <a:schemeClr val="tx1"/>
                </a:solidFill>
                <a:effectLst>
                  <a:outerShdw blurRad="60007" dist="310007" dir="7680000" sy="30000" kx="1300200" algn="ctr" rotWithShape="0">
                    <a:prstClr val="black">
                      <a:alpha val="32000"/>
                    </a:prstClr>
                  </a:outerShdw>
                </a:effectLst>
                <a:latin typeface="Book Antiqua"/>
              </a:rPr>
              <a:t>West 65</a:t>
            </a:r>
            <a:r>
              <a:rPr lang="en-US" sz="2000" kern="0" baseline="30000" dirty="0">
                <a:solidFill>
                  <a:schemeClr val="tx1"/>
                </a:solidFill>
                <a:effectLst>
                  <a:outerShdw blurRad="60007" dist="310007" dir="7680000" sy="30000" kx="1300200" algn="ctr" rotWithShape="0">
                    <a:prstClr val="black">
                      <a:alpha val="32000"/>
                    </a:prstClr>
                  </a:outerShdw>
                </a:effectLst>
                <a:latin typeface="Book Antiqua"/>
              </a:rPr>
              <a:t>th</a:t>
            </a:r>
            <a:r>
              <a:rPr lang="en-US" sz="2000" kern="0" dirty="0">
                <a:solidFill>
                  <a:schemeClr val="tx1"/>
                </a:solidFill>
                <a:effectLst>
                  <a:outerShdw blurRad="60007" dist="310007" dir="7680000" sy="30000" kx="1300200" algn="ctr" rotWithShape="0">
                    <a:prstClr val="black">
                      <a:alpha val="32000"/>
                    </a:prstClr>
                  </a:outerShdw>
                </a:effectLst>
                <a:latin typeface="Book Antiqua"/>
              </a:rPr>
              <a:t> Street church of Christ</a:t>
            </a:r>
          </a:p>
          <a:p>
            <a:pPr algn="ctr" defTabSz="914353">
              <a:defRPr/>
            </a:pPr>
            <a:r>
              <a:rPr lang="en-US" sz="2000" kern="0" dirty="0">
                <a:solidFill>
                  <a:schemeClr val="tx1"/>
                </a:solidFill>
                <a:effectLst>
                  <a:outerShdw blurRad="60007" dist="310007" dir="7680000" sy="30000" kx="1300200" algn="ctr" rotWithShape="0">
                    <a:prstClr val="black">
                      <a:alpha val="32000"/>
                    </a:prstClr>
                  </a:outerShdw>
                </a:effectLst>
                <a:latin typeface="Book Antiqua"/>
              </a:rPr>
              <a:t>P.O. Box 190062</a:t>
            </a:r>
          </a:p>
          <a:p>
            <a:pPr algn="ctr" defTabSz="914353">
              <a:defRPr/>
            </a:pPr>
            <a:r>
              <a:rPr lang="en-US" sz="2000" kern="0" dirty="0">
                <a:solidFill>
                  <a:schemeClr val="tx1"/>
                </a:solidFill>
                <a:effectLst>
                  <a:outerShdw blurRad="60007" dist="310007" dir="7680000" sy="30000" kx="1300200" algn="ctr" rotWithShape="0">
                    <a:prstClr val="black">
                      <a:alpha val="32000"/>
                    </a:prstClr>
                  </a:outerShdw>
                </a:effectLst>
                <a:latin typeface="Book Antiqua"/>
              </a:rPr>
              <a:t>Little Rock AR 72219</a:t>
            </a:r>
          </a:p>
          <a:p>
            <a:pPr algn="ctr" defTabSz="914353">
              <a:defRPr/>
            </a:pPr>
            <a:r>
              <a:rPr lang="en-US" sz="2000" kern="0" dirty="0">
                <a:solidFill>
                  <a:schemeClr val="tx1"/>
                </a:solidFill>
                <a:effectLst>
                  <a:outerShdw blurRad="60007" dist="310007" dir="7680000" sy="30000" kx="1300200" algn="ctr" rotWithShape="0">
                    <a:prstClr val="black">
                      <a:alpha val="32000"/>
                    </a:prstClr>
                  </a:outerShdw>
                </a:effectLst>
                <a:latin typeface="Book Antiqua"/>
              </a:rPr>
              <a:t>501-568-1062</a:t>
            </a:r>
          </a:p>
          <a:p>
            <a:pPr algn="ctr" defTabSz="914353">
              <a:defRPr/>
            </a:pPr>
            <a:r>
              <a:rPr lang="en-US" sz="1800" kern="0" dirty="0" smtClean="0">
                <a:solidFill>
                  <a:schemeClr val="tx1"/>
                </a:solidFill>
                <a:effectLst>
                  <a:outerShdw blurRad="60007" dist="310007" dir="7680000" sy="30000" kx="1300200" algn="ctr" rotWithShape="0">
                    <a:prstClr val="black">
                      <a:alpha val="32000"/>
                    </a:prstClr>
                  </a:outerShdw>
                </a:effectLst>
                <a:latin typeface="Book Antiqua"/>
              </a:rPr>
              <a:t>Prepared </a:t>
            </a:r>
            <a:r>
              <a:rPr lang="en-US" sz="1800" kern="0" dirty="0">
                <a:solidFill>
                  <a:schemeClr val="tx1"/>
                </a:solidFill>
                <a:effectLst>
                  <a:outerShdw blurRad="60007" dist="310007" dir="7680000" sy="30000" kx="1300200" algn="ctr" rotWithShape="0">
                    <a:prstClr val="black">
                      <a:alpha val="32000"/>
                    </a:prstClr>
                  </a:outerShdw>
                </a:effectLst>
                <a:latin typeface="Book Antiqua"/>
              </a:rPr>
              <a:t>using PPT 2010 </a:t>
            </a:r>
            <a:r>
              <a:rPr lang="en-US" sz="1800" kern="0" dirty="0" smtClean="0">
                <a:solidFill>
                  <a:schemeClr val="tx1"/>
                </a:solidFill>
                <a:effectLst>
                  <a:outerShdw blurRad="60007" dist="310007" dir="7680000" sy="30000" kx="1300200" algn="ctr" rotWithShape="0">
                    <a:prstClr val="black">
                      <a:alpha val="32000"/>
                    </a:prstClr>
                  </a:outerShdw>
                </a:effectLst>
                <a:latin typeface="Book Antiqua"/>
              </a:rPr>
              <a:t>– </a:t>
            </a:r>
          </a:p>
          <a:p>
            <a:pPr algn="ctr" defTabSz="914353">
              <a:defRPr/>
            </a:pPr>
            <a:r>
              <a:rPr lang="en-US" kern="0" dirty="0" smtClean="0">
                <a:solidFill>
                  <a:schemeClr val="tx1"/>
                </a:solidFill>
                <a:effectLst>
                  <a:outerShdw blurRad="60007" dist="310007" dir="7680000" sy="30000" kx="1300200" algn="ctr" rotWithShape="0">
                    <a:prstClr val="black">
                      <a:alpha val="32000"/>
                    </a:prstClr>
                  </a:outerShdw>
                </a:effectLst>
                <a:latin typeface="Book Antiqua"/>
              </a:rPr>
              <a:t>Email </a:t>
            </a:r>
            <a:r>
              <a:rPr lang="en-US" kern="0" dirty="0">
                <a:solidFill>
                  <a:schemeClr val="tx1"/>
                </a:solidFill>
                <a:effectLst>
                  <a:outerShdw blurRad="60007" dist="310007" dir="7680000" sy="30000" kx="1300200" algn="ctr" rotWithShape="0">
                    <a:prstClr val="black">
                      <a:alpha val="32000"/>
                    </a:prstClr>
                  </a:outerShdw>
                </a:effectLst>
                <a:latin typeface="Book Antiqua"/>
              </a:rPr>
              <a:t>– </a:t>
            </a:r>
            <a:r>
              <a:rPr lang="en-US" u="sng" kern="0" dirty="0">
                <a:solidFill>
                  <a:schemeClr val="tx1"/>
                </a:solidFill>
                <a:effectLst>
                  <a:outerShdw blurRad="60007" dist="310007" dir="7680000" sy="30000" kx="1300200" algn="ctr" rotWithShape="0">
                    <a:prstClr val="black">
                      <a:alpha val="32000"/>
                    </a:prstClr>
                  </a:outerShdw>
                </a:effectLst>
                <a:latin typeface="Book Antiqua"/>
                <a:hlinkClick r:id=""/>
              </a:rPr>
              <a:t>donmcclain@sbcglobal.net</a:t>
            </a:r>
            <a:r>
              <a:rPr lang="en-US" u="sng" kern="0" dirty="0">
                <a:solidFill>
                  <a:schemeClr val="tx1"/>
                </a:solidFill>
                <a:effectLst>
                  <a:outerShdw blurRad="60007" dist="310007" dir="7680000" sy="30000" kx="1300200" algn="ctr" rotWithShape="0">
                    <a:prstClr val="black">
                      <a:alpha val="32000"/>
                    </a:prstClr>
                  </a:outerShdw>
                </a:effectLst>
                <a:latin typeface="Book Antiqua"/>
              </a:rPr>
              <a:t> </a:t>
            </a:r>
            <a:r>
              <a:rPr lang="en-US" kern="0" dirty="0">
                <a:solidFill>
                  <a:schemeClr val="tx1"/>
                </a:solidFill>
                <a:effectLst>
                  <a:outerShdw blurRad="60007" dist="310007" dir="7680000" sy="30000" kx="1300200" algn="ctr" rotWithShape="0">
                    <a:prstClr val="black">
                      <a:alpha val="32000"/>
                    </a:prstClr>
                  </a:outerShdw>
                </a:effectLst>
                <a:latin typeface="Book Antiqua"/>
              </a:rPr>
              <a:t> </a:t>
            </a:r>
          </a:p>
          <a:p>
            <a:pPr algn="ctr" defTabSz="914353">
              <a:defRPr/>
            </a:pPr>
            <a:r>
              <a:rPr lang="en-US" sz="2000" kern="0" dirty="0">
                <a:solidFill>
                  <a:schemeClr val="tx1"/>
                </a:solidFill>
                <a:effectLst>
                  <a:outerShdw blurRad="60007" dist="310007" dir="7680000" sy="30000" kx="1300200" algn="ctr" rotWithShape="0">
                    <a:prstClr val="black">
                      <a:alpha val="32000"/>
                    </a:prstClr>
                  </a:outerShdw>
                </a:effectLst>
                <a:latin typeface="Book Antiqua"/>
              </a:rPr>
              <a:t>More PPT &amp; Audio Sermons:</a:t>
            </a:r>
          </a:p>
          <a:p>
            <a:pPr algn="ctr" defTabSz="914353">
              <a:defRPr/>
            </a:pPr>
            <a:r>
              <a:rPr lang="en-US" sz="2000" kern="0" dirty="0">
                <a:solidFill>
                  <a:schemeClr val="tx1"/>
                </a:solidFill>
                <a:effectLst>
                  <a:outerShdw blurRad="60007" dist="310007" dir="7680000" sy="30000" kx="1300200" algn="ctr" rotWithShape="0">
                    <a:prstClr val="black">
                      <a:alpha val="32000"/>
                    </a:prstClr>
                  </a:outerShdw>
                </a:effectLst>
                <a:latin typeface="Book Antiqua"/>
                <a:hlinkClick r:id=""/>
              </a:rPr>
              <a:t>http://w65stchurchofchrist.org/donmaccla/2010SermonPage.html</a:t>
            </a:r>
            <a:r>
              <a:rPr lang="en-US" sz="2000" kern="0" dirty="0">
                <a:solidFill>
                  <a:schemeClr val="tx1"/>
                </a:solidFill>
                <a:effectLst>
                  <a:outerShdw blurRad="60007" dist="310007" dir="7680000" sy="30000" kx="1300200" algn="ctr" rotWithShape="0">
                    <a:prstClr val="black">
                      <a:alpha val="32000"/>
                    </a:prstClr>
                  </a:outerShdw>
                </a:effectLst>
                <a:latin typeface="Book Antiqua"/>
              </a:rPr>
              <a:t> </a:t>
            </a:r>
            <a:endParaRPr lang="en-US" sz="2000" dirty="0">
              <a:solidFill>
                <a:schemeClr val="tx1"/>
              </a:solidFill>
            </a:endParaRPr>
          </a:p>
        </p:txBody>
      </p:sp>
      <p:sp>
        <p:nvSpPr>
          <p:cNvPr id="9" name="TextBox 8"/>
          <p:cNvSpPr txBox="1"/>
          <p:nvPr/>
        </p:nvSpPr>
        <p:spPr>
          <a:xfrm>
            <a:off x="152401" y="5029200"/>
            <a:ext cx="8763000" cy="1631212"/>
          </a:xfrm>
          <a:prstGeom prst="rect">
            <a:avLst/>
          </a:prstGeom>
          <a:solidFill>
            <a:schemeClr val="bg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lIns="91435" tIns="45718" rIns="91435" bIns="45718" rtlCol="0">
            <a:spAutoFit/>
          </a:bodyPr>
          <a:lstStyle/>
          <a:p>
            <a:pPr algn="ctr" defTabSz="914353"/>
            <a:r>
              <a:rPr lang="en-US" sz="2000" dirty="0">
                <a:solidFill>
                  <a:srgbClr val="000000"/>
                </a:solidFill>
              </a:rPr>
              <a:t>Note – Many of the transition effects used in this presentation are lost using PPT 2007 Viewer</a:t>
            </a:r>
          </a:p>
          <a:p>
            <a:pPr algn="ctr" defTabSz="914353"/>
            <a:r>
              <a:rPr lang="en-US" sz="2000" dirty="0">
                <a:solidFill>
                  <a:srgbClr val="000000"/>
                </a:solidFill>
              </a:rPr>
              <a:t>To view transitions you can download </a:t>
            </a:r>
            <a:r>
              <a:rPr lang="en-US" sz="2000" dirty="0" smtClean="0">
                <a:solidFill>
                  <a:srgbClr val="000000"/>
                </a:solidFill>
              </a:rPr>
              <a:t>PPT </a:t>
            </a:r>
            <a:r>
              <a:rPr lang="en-US" sz="2000" dirty="0">
                <a:solidFill>
                  <a:srgbClr val="000000"/>
                </a:solidFill>
              </a:rPr>
              <a:t>2010 </a:t>
            </a:r>
            <a:r>
              <a:rPr lang="en-US" sz="2000" dirty="0" smtClean="0">
                <a:solidFill>
                  <a:srgbClr val="000000"/>
                </a:solidFill>
              </a:rPr>
              <a:t>viewer:</a:t>
            </a:r>
            <a:endParaRPr lang="en-US" sz="2000" dirty="0">
              <a:solidFill>
                <a:srgbClr val="000000"/>
              </a:solidFill>
            </a:endParaRPr>
          </a:p>
          <a:p>
            <a:pPr algn="ctr" defTabSz="914353"/>
            <a:r>
              <a:rPr lang="en-US" sz="2000" dirty="0">
                <a:solidFill>
                  <a:srgbClr val="000000"/>
                </a:solidFill>
                <a:hlinkClick r:id="rId3"/>
              </a:rPr>
              <a:t>http://</a:t>
            </a:r>
            <a:r>
              <a:rPr lang="en-US" sz="2000" dirty="0" smtClean="0">
                <a:solidFill>
                  <a:srgbClr val="000000"/>
                </a:solidFill>
                <a:hlinkClick r:id="rId3"/>
              </a:rPr>
              <a:t>www.microsoft.com/downloads/en/details.aspx?displaylang=en&amp;FamilyID=cb9bf144-1076-4615-9951-294eeb832823</a:t>
            </a:r>
            <a:r>
              <a:rPr lang="en-US" sz="2000" dirty="0" smtClean="0">
                <a:solidFill>
                  <a:srgbClr val="000000"/>
                </a:solidFill>
              </a:rPr>
              <a:t>  </a:t>
            </a:r>
            <a:endParaRPr lang="en-US" sz="2000" dirty="0">
              <a:solidFill>
                <a:srgbClr val="000000"/>
              </a:solidFill>
            </a:endParaRPr>
          </a:p>
        </p:txBody>
      </p:sp>
      <p:sp>
        <p:nvSpPr>
          <p:cNvPr id="6" name="TextBox 5"/>
          <p:cNvSpPr txBox="1"/>
          <p:nvPr/>
        </p:nvSpPr>
        <p:spPr>
          <a:xfrm>
            <a:off x="228600" y="35004"/>
            <a:ext cx="8648700" cy="1015663"/>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000" b="1" dirty="0" smtClean="0">
                <a:solidFill>
                  <a:schemeClr val="accent3">
                    <a:lumMod val="20000"/>
                    <a:lumOff val="80000"/>
                  </a:schemeClr>
                </a:solidFill>
                <a:effectLst>
                  <a:glow rad="101600">
                    <a:schemeClr val="accent2">
                      <a:satMod val="175000"/>
                      <a:alpha val="40000"/>
                    </a:schemeClr>
                  </a:glow>
                  <a:outerShdw blurRad="50800" dist="38100" dir="2700000" algn="tl" rotWithShape="0">
                    <a:prstClr val="black">
                      <a:alpha val="40000"/>
                    </a:prstClr>
                  </a:outerShdw>
                </a:effectLst>
                <a:latin typeface="Dominican Small Caps" pitchFamily="2" charset="0"/>
              </a:rPr>
              <a:t>Are You The Man?</a:t>
            </a:r>
            <a:endParaRPr lang="en-US" sz="6000" b="1" dirty="0">
              <a:solidFill>
                <a:schemeClr val="accent3">
                  <a:lumMod val="20000"/>
                  <a:lumOff val="80000"/>
                </a:schemeClr>
              </a:solidFill>
              <a:effectLst>
                <a:glow rad="101600">
                  <a:schemeClr val="accent2">
                    <a:satMod val="175000"/>
                    <a:alpha val="40000"/>
                  </a:schemeClr>
                </a:glow>
                <a:outerShdw blurRad="50800" dist="38100" dir="2700000" algn="tl" rotWithShape="0">
                  <a:prstClr val="black">
                    <a:alpha val="40000"/>
                  </a:prstClr>
                </a:outerShdw>
              </a:effectLst>
              <a:latin typeface="Dominican Small Caps" pitchFamily="2" charset="0"/>
            </a:endParaRPr>
          </a:p>
        </p:txBody>
      </p:sp>
    </p:spTree>
    <p:extLst>
      <p:ext uri="{BB962C8B-B14F-4D97-AF65-F5344CB8AC3E}">
        <p14:creationId xmlns:p14="http://schemas.microsoft.com/office/powerpoint/2010/main" val="455093388"/>
      </p:ext>
    </p:extLst>
  </p:cSld>
  <p:clrMapOvr>
    <a:masterClrMapping/>
  </p:clrMapOvr>
  <mc:AlternateContent xmlns:mc="http://schemas.openxmlformats.org/markup-compatibility/2006" xmlns:p14="http://schemas.microsoft.com/office/powerpoint/2010/main">
    <mc:Choice Requires="p14">
      <p:transition spd="slow" p14:dur="1250" advTm="5466">
        <p:fade/>
      </p:transition>
    </mc:Choice>
    <mc:Fallback xmlns="">
      <p:transition spd="slow" advTm="5466">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4182659" y="1371601"/>
            <a:ext cx="4713691" cy="5334000"/>
          </a:xfrm>
          <a:prstGeom prst="round2Diag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28600" y="35004"/>
            <a:ext cx="8648700" cy="1015663"/>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000" b="1" dirty="0" smtClean="0">
                <a:solidFill>
                  <a:schemeClr val="accent3">
                    <a:lumMod val="20000"/>
                    <a:lumOff val="80000"/>
                  </a:schemeClr>
                </a:solidFill>
                <a:effectLst>
                  <a:glow rad="101600">
                    <a:schemeClr val="accent2">
                      <a:satMod val="175000"/>
                      <a:alpha val="40000"/>
                    </a:schemeClr>
                  </a:glow>
                  <a:outerShdw blurRad="50800" dist="38100" dir="2700000" algn="tl" rotWithShape="0">
                    <a:prstClr val="black">
                      <a:alpha val="40000"/>
                    </a:prstClr>
                  </a:outerShdw>
                </a:effectLst>
                <a:latin typeface="Dominican Small Caps" pitchFamily="2" charset="0"/>
              </a:rPr>
              <a:t>Are You The Man?</a:t>
            </a:r>
            <a:endParaRPr lang="en-US" sz="6000" b="1" dirty="0">
              <a:solidFill>
                <a:schemeClr val="accent3">
                  <a:lumMod val="20000"/>
                  <a:lumOff val="80000"/>
                </a:schemeClr>
              </a:solidFill>
              <a:effectLst>
                <a:glow rad="101600">
                  <a:schemeClr val="accent2">
                    <a:satMod val="175000"/>
                    <a:alpha val="40000"/>
                  </a:schemeClr>
                </a:glow>
                <a:outerShdw blurRad="50800" dist="38100" dir="2700000" algn="tl" rotWithShape="0">
                  <a:prstClr val="black">
                    <a:alpha val="40000"/>
                  </a:prstClr>
                </a:outerShdw>
              </a:effectLst>
              <a:latin typeface="Dominican Small Caps" pitchFamily="2"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3954059" cy="5105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291604" y="1447800"/>
            <a:ext cx="4495800" cy="5170646"/>
          </a:xfrm>
          <a:prstGeom prst="rect">
            <a:avLst/>
          </a:prstGeom>
          <a:noFill/>
        </p:spPr>
        <p:txBody>
          <a:bodyPr wrap="square" rtlCol="0">
            <a:spAutoFit/>
          </a:bodyPr>
          <a:lstStyle/>
          <a:p>
            <a:pPr algn="ctr"/>
            <a:r>
              <a:rPr lang="en-US" sz="4800" dirty="0" smtClean="0">
                <a:effectLst>
                  <a:outerShdw blurRad="60007" dist="310007" dir="7680000" sy="30000" kx="1300200" algn="ctr" rotWithShape="0">
                    <a:prstClr val="black">
                      <a:alpha val="32000"/>
                    </a:prstClr>
                  </a:outerShdw>
                </a:effectLst>
                <a:latin typeface="Dominican Small Caps" pitchFamily="2" charset="0"/>
              </a:rPr>
              <a:t>David’s Sin</a:t>
            </a:r>
          </a:p>
          <a:p>
            <a:pPr algn="ctr"/>
            <a:r>
              <a:rPr lang="en-US" sz="2400" i="1" dirty="0" smtClean="0">
                <a:effectLst>
                  <a:outerShdw blurRad="60007" dist="310007" dir="7680000" sy="30000" kx="1300200" algn="ctr" rotWithShape="0">
                    <a:prstClr val="black">
                      <a:alpha val="32000"/>
                    </a:prstClr>
                  </a:outerShdw>
                </a:effectLst>
              </a:rPr>
              <a:t>2 Samuel 11</a:t>
            </a:r>
          </a:p>
          <a:p>
            <a:pPr marL="285750" indent="-285750">
              <a:buClr>
                <a:schemeClr val="accent3">
                  <a:lumMod val="50000"/>
                </a:schemeClr>
              </a:buClr>
              <a:buFont typeface="Wingdings 2" pitchFamily="18" charset="2"/>
              <a:buChar char="è"/>
            </a:pPr>
            <a:r>
              <a:rPr lang="en-US" sz="2600" dirty="0" smtClean="0">
                <a:effectLst>
                  <a:outerShdw blurRad="60007" dist="310007" dir="7680000" sy="30000" kx="1300200" algn="ctr" rotWithShape="0">
                    <a:prstClr val="black">
                      <a:alpha val="32000"/>
                    </a:prstClr>
                  </a:outerShdw>
                </a:effectLst>
                <a:latin typeface="Berlin Sans FB Demi" pitchFamily="34" charset="0"/>
              </a:rPr>
              <a:t>Was Idle </a:t>
            </a:r>
            <a:r>
              <a:rPr lang="en-US" sz="2600" dirty="0" smtClean="0">
                <a:effectLst>
                  <a:outerShdw blurRad="60007" dist="310007" dir="7680000" sy="30000" kx="1300200" algn="ctr" rotWithShape="0">
                    <a:prstClr val="black">
                      <a:alpha val="32000"/>
                    </a:prstClr>
                  </a:outerShdw>
                </a:effectLst>
              </a:rPr>
              <a:t>– vs. 1</a:t>
            </a:r>
          </a:p>
          <a:p>
            <a:pPr marL="285750" indent="-285750">
              <a:buClr>
                <a:schemeClr val="accent3">
                  <a:lumMod val="50000"/>
                </a:schemeClr>
              </a:buClr>
              <a:buFont typeface="Wingdings 2" pitchFamily="18" charset="2"/>
              <a:buChar char="è"/>
            </a:pPr>
            <a:r>
              <a:rPr lang="en-US" sz="2600" dirty="0" smtClean="0">
                <a:effectLst>
                  <a:outerShdw blurRad="60007" dist="310007" dir="7680000" sy="30000" kx="1300200" algn="ctr" rotWithShape="0">
                    <a:prstClr val="black">
                      <a:alpha val="32000"/>
                    </a:prstClr>
                  </a:outerShdw>
                </a:effectLst>
                <a:latin typeface="Berlin Sans FB Demi" pitchFamily="34" charset="0"/>
              </a:rPr>
              <a:t>Saw &amp; Beheld </a:t>
            </a:r>
            <a:r>
              <a:rPr lang="en-US" sz="2600" dirty="0" smtClean="0">
                <a:effectLst>
                  <a:outerShdw blurRad="60007" dist="310007" dir="7680000" sy="30000" kx="1300200" algn="ctr" rotWithShape="0">
                    <a:prstClr val="black">
                      <a:alpha val="32000"/>
                    </a:prstClr>
                  </a:outerShdw>
                </a:effectLst>
              </a:rPr>
              <a:t>– vs. 2</a:t>
            </a:r>
          </a:p>
          <a:p>
            <a:pPr marL="285750" indent="-285750">
              <a:buClr>
                <a:schemeClr val="accent3">
                  <a:lumMod val="50000"/>
                </a:schemeClr>
              </a:buClr>
              <a:buFont typeface="Wingdings 2" pitchFamily="18" charset="2"/>
              <a:buChar char="è"/>
            </a:pPr>
            <a:r>
              <a:rPr lang="en-US" sz="2600" dirty="0" smtClean="0">
                <a:effectLst>
                  <a:outerShdw blurRad="60007" dist="310007" dir="7680000" sy="30000" kx="1300200" algn="ctr" rotWithShape="0">
                    <a:prstClr val="black">
                      <a:alpha val="32000"/>
                    </a:prstClr>
                  </a:outerShdw>
                </a:effectLst>
                <a:latin typeface="Berlin Sans FB Demi" pitchFamily="34" charset="0"/>
              </a:rPr>
              <a:t>Inquired &amp; Committed Adultery </a:t>
            </a:r>
            <a:r>
              <a:rPr lang="en-US" sz="2600" dirty="0" smtClean="0">
                <a:effectLst>
                  <a:outerShdw blurRad="60007" dist="310007" dir="7680000" sy="30000" kx="1300200" algn="ctr" rotWithShape="0">
                    <a:prstClr val="black">
                      <a:alpha val="32000"/>
                    </a:prstClr>
                  </a:outerShdw>
                </a:effectLst>
              </a:rPr>
              <a:t>– vs. 3,4</a:t>
            </a:r>
          </a:p>
          <a:p>
            <a:pPr marL="285750" indent="-285750">
              <a:buClr>
                <a:schemeClr val="accent3">
                  <a:lumMod val="50000"/>
                </a:schemeClr>
              </a:buClr>
              <a:buFont typeface="Wingdings 2" pitchFamily="18" charset="2"/>
              <a:buChar char="è"/>
            </a:pPr>
            <a:r>
              <a:rPr lang="en-US" sz="2600" dirty="0" smtClean="0">
                <a:effectLst>
                  <a:outerShdw blurRad="60007" dist="310007" dir="7680000" sy="30000" kx="1300200" algn="ctr" rotWithShape="0">
                    <a:prstClr val="black">
                      <a:alpha val="32000"/>
                    </a:prstClr>
                  </a:outerShdw>
                </a:effectLst>
                <a:latin typeface="Berlin Sans FB Demi" pitchFamily="34" charset="0"/>
              </a:rPr>
              <a:t>Bathsheba Conceives </a:t>
            </a:r>
            <a:r>
              <a:rPr lang="en-US" sz="2600" dirty="0" smtClean="0">
                <a:effectLst>
                  <a:outerShdw blurRad="60007" dist="310007" dir="7680000" sy="30000" kx="1300200" algn="ctr" rotWithShape="0">
                    <a:prstClr val="black">
                      <a:alpha val="32000"/>
                    </a:prstClr>
                  </a:outerShdw>
                </a:effectLst>
              </a:rPr>
              <a:t>– vs. 5</a:t>
            </a:r>
          </a:p>
          <a:p>
            <a:pPr marL="285750" indent="-285750">
              <a:buClr>
                <a:schemeClr val="accent3">
                  <a:lumMod val="50000"/>
                </a:schemeClr>
              </a:buClr>
              <a:buFont typeface="Wingdings 2" pitchFamily="18" charset="2"/>
              <a:buChar char="è"/>
            </a:pPr>
            <a:r>
              <a:rPr lang="en-US" sz="2600" dirty="0" smtClean="0">
                <a:effectLst>
                  <a:outerShdw blurRad="60007" dist="310007" dir="7680000" sy="30000" kx="1300200" algn="ctr" rotWithShape="0">
                    <a:prstClr val="black">
                      <a:alpha val="32000"/>
                    </a:prstClr>
                  </a:outerShdw>
                </a:effectLst>
                <a:latin typeface="Berlin Sans FB Demi" pitchFamily="34" charset="0"/>
              </a:rPr>
              <a:t>Prideful Shame &amp; Cover Up </a:t>
            </a:r>
            <a:r>
              <a:rPr lang="en-US" sz="2600" dirty="0" smtClean="0">
                <a:effectLst>
                  <a:outerShdw blurRad="60007" dist="310007" dir="7680000" sy="30000" kx="1300200" algn="ctr" rotWithShape="0">
                    <a:prstClr val="black">
                      <a:alpha val="32000"/>
                    </a:prstClr>
                  </a:outerShdw>
                </a:effectLst>
              </a:rPr>
              <a:t>– vs. 5-27</a:t>
            </a:r>
          </a:p>
          <a:p>
            <a:pPr marL="800100" lvl="1" indent="-342900">
              <a:buClr>
                <a:schemeClr val="bg2">
                  <a:lumMod val="75000"/>
                </a:schemeClr>
              </a:buClr>
              <a:buFont typeface="Wingdings" pitchFamily="2" charset="2"/>
              <a:buChar char="v"/>
            </a:pPr>
            <a:r>
              <a:rPr lang="en-US" sz="2400" dirty="0" smtClean="0">
                <a:effectLst>
                  <a:outerShdw blurRad="60007" dist="310007" dir="7680000" sy="30000" kx="1300200" algn="ctr" rotWithShape="0">
                    <a:prstClr val="black">
                      <a:alpha val="32000"/>
                    </a:prstClr>
                  </a:outerShdw>
                </a:effectLst>
              </a:rPr>
              <a:t>Tries to get Uriah to go in to Bathsheba – vs. 6-13</a:t>
            </a:r>
          </a:p>
          <a:p>
            <a:pPr marL="800100" lvl="1" indent="-342900">
              <a:buClr>
                <a:schemeClr val="bg2">
                  <a:lumMod val="75000"/>
                </a:schemeClr>
              </a:buClr>
              <a:buFont typeface="Wingdings" pitchFamily="2" charset="2"/>
              <a:buChar char="v"/>
            </a:pPr>
            <a:r>
              <a:rPr lang="en-US" sz="2400" dirty="0" smtClean="0">
                <a:effectLst>
                  <a:outerShdw blurRad="60007" dist="310007" dir="7680000" sy="30000" kx="1300200" algn="ctr" rotWithShape="0">
                    <a:prstClr val="black">
                      <a:alpha val="32000"/>
                    </a:prstClr>
                  </a:outerShdw>
                </a:effectLst>
              </a:rPr>
              <a:t>Murders Uriah – vs. 14-25</a:t>
            </a:r>
            <a:endParaRPr lang="en-US" sz="2800" dirty="0">
              <a:effectLst>
                <a:outerShdw blurRad="60007" dist="310007" dir="7680000" sy="30000" kx="1300200" algn="ctr" rotWithShape="0">
                  <a:prstClr val="black">
                    <a:alpha val="32000"/>
                  </a:prstClr>
                </a:outerShdw>
              </a:effectLst>
            </a:endParaRPr>
          </a:p>
        </p:txBody>
      </p:sp>
      <p:sp>
        <p:nvSpPr>
          <p:cNvPr id="5" name="Slide Number Placeholder 4"/>
          <p:cNvSpPr>
            <a:spLocks noGrp="1"/>
          </p:cNvSpPr>
          <p:nvPr>
            <p:ph type="sldNum" sz="quarter" idx="12"/>
          </p:nvPr>
        </p:nvSpPr>
        <p:spPr/>
        <p:txBody>
          <a:bodyPr/>
          <a:lstStyle/>
          <a:p>
            <a:fld id="{29914018-8258-428B-A507-24600E06287B}" type="slidenum">
              <a:rPr lang="en-US" smtClean="0"/>
              <a:t>2</a:t>
            </a:fld>
            <a:endParaRPr lang="en-US"/>
          </a:p>
        </p:txBody>
      </p:sp>
    </p:spTree>
    <p:extLst>
      <p:ext uri="{BB962C8B-B14F-4D97-AF65-F5344CB8AC3E}">
        <p14:creationId xmlns:p14="http://schemas.microsoft.com/office/powerpoint/2010/main" val="4133669732"/>
      </p:ext>
    </p:extLst>
  </p:cSld>
  <p:clrMapOvr>
    <a:masterClrMapping/>
  </p:clrMapOvr>
  <mc:AlternateContent xmlns:mc="http://schemas.openxmlformats.org/markup-compatibility/2006" xmlns:p14="http://schemas.microsoft.com/office/powerpoint/2010/main">
    <mc:Choice Requires="p14">
      <p:transition spd="slow" p14:dur="1600" advTm="5466">
        <p:blinds dir="vert"/>
      </p:transition>
    </mc:Choice>
    <mc:Fallback xmlns="">
      <p:transition spd="slow" advTm="5466">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1" y="914399"/>
            <a:ext cx="9143999" cy="5974079"/>
          </a:xfrm>
          <a:prstGeom prst="rect">
            <a:avLst/>
          </a:prstGeom>
          <a:noFill/>
          <a:ln w="9525">
            <a:noFill/>
            <a:miter lim="800000"/>
            <a:headEnd/>
            <a:tailEnd/>
          </a:ln>
          <a:effectLst/>
        </p:spPr>
      </p:pic>
      <p:sp>
        <p:nvSpPr>
          <p:cNvPr id="4" name="Rectangle 3"/>
          <p:cNvSpPr/>
          <p:nvPr/>
        </p:nvSpPr>
        <p:spPr>
          <a:xfrm>
            <a:off x="1066800" y="1295400"/>
            <a:ext cx="6934200" cy="4154984"/>
          </a:xfrm>
          <a:prstGeom prst="rect">
            <a:avLst/>
          </a:prstGeom>
        </p:spPr>
        <p:txBody>
          <a:bodyPr wrap="square">
            <a:spAutoFit/>
          </a:bodyPr>
          <a:lstStyle/>
          <a:p>
            <a:pPr algn="ctr"/>
            <a:r>
              <a:rPr lang="en-US" sz="2400" b="1" dirty="0">
                <a:effectLst>
                  <a:outerShdw blurRad="60007" dist="310007" dir="7680000" sy="30000" kx="1300200" algn="ctr" rotWithShape="0">
                    <a:prstClr val="black">
                      <a:alpha val="32000"/>
                    </a:prstClr>
                  </a:outerShdw>
                </a:effectLst>
              </a:rPr>
              <a:t>2 Samuel 12:1-15 (NKJV) </a:t>
            </a:r>
            <a:r>
              <a:rPr lang="en-US" sz="2400" dirty="0">
                <a:effectLst>
                  <a:outerShdw blurRad="60007" dist="310007" dir="7680000" sy="30000" kx="1300200" algn="ctr" rotWithShape="0">
                    <a:prstClr val="black">
                      <a:alpha val="32000"/>
                    </a:prstClr>
                  </a:outerShdw>
                </a:effectLst>
              </a:rPr>
              <a:t/>
            </a:r>
            <a:br>
              <a:rPr lang="en-US" sz="2400" dirty="0">
                <a:effectLst>
                  <a:outerShdw blurRad="60007" dist="310007" dir="7680000" sy="30000" kx="1300200" algn="ctr" rotWithShape="0">
                    <a:prstClr val="black">
                      <a:alpha val="32000"/>
                    </a:prstClr>
                  </a:outerShdw>
                </a:effectLst>
              </a:rPr>
            </a:br>
            <a:r>
              <a:rPr lang="en-US" sz="2400" baseline="30000" dirty="0">
                <a:effectLst>
                  <a:outerShdw blurRad="60007" dist="310007" dir="7680000" sy="30000" kx="1300200" algn="ctr" rotWithShape="0">
                    <a:prstClr val="black">
                      <a:alpha val="32000"/>
                    </a:prstClr>
                  </a:outerShdw>
                </a:effectLst>
              </a:rPr>
              <a:t>1 </a:t>
            </a:r>
            <a:r>
              <a:rPr lang="en-US" sz="2400" dirty="0">
                <a:effectLst>
                  <a:outerShdw blurRad="60007" dist="310007" dir="7680000" sy="30000" kx="1300200" algn="ctr" rotWithShape="0">
                    <a:prstClr val="black">
                      <a:alpha val="32000"/>
                    </a:prstClr>
                  </a:outerShdw>
                </a:effectLst>
              </a:rPr>
              <a:t>Then the LORD sent Nathan to David. And he came to him, and said to him: "There were two men in one city, one rich and the other poor. </a:t>
            </a:r>
            <a:r>
              <a:rPr lang="en-US" sz="2400" dirty="0" smtClean="0">
                <a:effectLst>
                  <a:outerShdw blurRad="60007" dist="310007" dir="7680000" sy="30000" kx="1300200" algn="ctr" rotWithShape="0">
                    <a:prstClr val="black">
                      <a:alpha val="32000"/>
                    </a:prstClr>
                  </a:outerShdw>
                </a:effectLst>
              </a:rPr>
              <a:t> </a:t>
            </a:r>
            <a:r>
              <a:rPr lang="en-US" sz="2400" baseline="30000" dirty="0" smtClean="0">
                <a:effectLst>
                  <a:outerShdw blurRad="60007" dist="310007" dir="7680000" sy="30000" kx="1300200" algn="ctr" rotWithShape="0">
                    <a:prstClr val="black">
                      <a:alpha val="32000"/>
                    </a:prstClr>
                  </a:outerShdw>
                </a:effectLst>
              </a:rPr>
              <a:t>2 </a:t>
            </a:r>
            <a:r>
              <a:rPr lang="en-US" sz="2400" dirty="0">
                <a:effectLst>
                  <a:outerShdw blurRad="60007" dist="310007" dir="7680000" sy="30000" kx="1300200" algn="ctr" rotWithShape="0">
                    <a:prstClr val="black">
                      <a:alpha val="32000"/>
                    </a:prstClr>
                  </a:outerShdw>
                </a:effectLst>
              </a:rPr>
              <a:t>The rich </a:t>
            </a:r>
            <a:r>
              <a:rPr lang="en-US" sz="2400" i="1" dirty="0">
                <a:effectLst>
                  <a:outerShdw blurRad="60007" dist="310007" dir="7680000" sy="30000" kx="1300200" algn="ctr" rotWithShape="0">
                    <a:prstClr val="black">
                      <a:alpha val="32000"/>
                    </a:prstClr>
                  </a:outerShdw>
                </a:effectLst>
              </a:rPr>
              <a:t>man</a:t>
            </a:r>
            <a:r>
              <a:rPr lang="en-US" sz="2400" dirty="0">
                <a:effectLst>
                  <a:outerShdw blurRad="60007" dist="310007" dir="7680000" sy="30000" kx="1300200" algn="ctr" rotWithShape="0">
                    <a:prstClr val="black">
                      <a:alpha val="32000"/>
                    </a:prstClr>
                  </a:outerShdw>
                </a:effectLst>
              </a:rPr>
              <a:t> had exceedingly many flocks and herds</a:t>
            </a:r>
            <a:r>
              <a:rPr lang="en-US" sz="2400" dirty="0" smtClean="0">
                <a:effectLst>
                  <a:outerShdw blurRad="60007" dist="310007" dir="7680000" sy="30000" kx="1300200" algn="ctr" rotWithShape="0">
                    <a:prstClr val="black">
                      <a:alpha val="32000"/>
                    </a:prstClr>
                  </a:outerShdw>
                </a:effectLst>
              </a:rPr>
              <a:t>. </a:t>
            </a:r>
            <a:r>
              <a:rPr lang="en-US" sz="2400" baseline="30000" dirty="0" smtClean="0">
                <a:effectLst>
                  <a:outerShdw blurRad="60007" dist="310007" dir="7680000" sy="30000" kx="1300200" algn="ctr" rotWithShape="0">
                    <a:prstClr val="black">
                      <a:alpha val="32000"/>
                    </a:prstClr>
                  </a:outerShdw>
                </a:effectLst>
              </a:rPr>
              <a:t>3 </a:t>
            </a:r>
            <a:r>
              <a:rPr lang="en-US" sz="2400" dirty="0">
                <a:effectLst>
                  <a:outerShdw blurRad="60007" dist="310007" dir="7680000" sy="30000" kx="1300200" algn="ctr" rotWithShape="0">
                    <a:prstClr val="black">
                      <a:alpha val="32000"/>
                    </a:prstClr>
                  </a:outerShdw>
                </a:effectLst>
              </a:rPr>
              <a:t>But the poor </a:t>
            </a:r>
            <a:r>
              <a:rPr lang="en-US" sz="2400" i="1" dirty="0">
                <a:effectLst>
                  <a:outerShdw blurRad="60007" dist="310007" dir="7680000" sy="30000" kx="1300200" algn="ctr" rotWithShape="0">
                    <a:prstClr val="black">
                      <a:alpha val="32000"/>
                    </a:prstClr>
                  </a:outerShdw>
                </a:effectLst>
              </a:rPr>
              <a:t>man</a:t>
            </a:r>
            <a:r>
              <a:rPr lang="en-US" sz="2400" dirty="0">
                <a:effectLst>
                  <a:outerShdw blurRad="60007" dist="310007" dir="7680000" sy="30000" kx="1300200" algn="ctr" rotWithShape="0">
                    <a:prstClr val="black">
                      <a:alpha val="32000"/>
                    </a:prstClr>
                  </a:outerShdw>
                </a:effectLst>
              </a:rPr>
              <a:t> had nothing, except one little ewe lamb which he had bought and nourished; and it grew up together with him and with his children. It ate of his own food and drank from his own cup and lay in his bosom; and it was like a daughter to him</a:t>
            </a:r>
            <a:r>
              <a:rPr lang="en-US" sz="2400" dirty="0" smtClean="0">
                <a:effectLst>
                  <a:outerShdw blurRad="60007" dist="310007" dir="7680000" sy="30000" kx="1300200" algn="ctr" rotWithShape="0">
                    <a:prstClr val="black">
                      <a:alpha val="32000"/>
                    </a:prstClr>
                  </a:outerShdw>
                </a:effectLst>
              </a:rPr>
              <a:t>.. </a:t>
            </a:r>
            <a:endParaRPr lang="en-US" sz="2400" dirty="0">
              <a:effectLst>
                <a:outerShdw blurRad="60007" dist="310007" dir="7680000" sy="30000" kx="1300200" algn="ctr" rotWithShape="0">
                  <a:prstClr val="black">
                    <a:alpha val="32000"/>
                  </a:prstClr>
                </a:outerShdw>
              </a:effectLst>
            </a:endParaRPr>
          </a:p>
        </p:txBody>
      </p:sp>
      <p:sp>
        <p:nvSpPr>
          <p:cNvPr id="5" name="TextBox 4"/>
          <p:cNvSpPr txBox="1"/>
          <p:nvPr/>
        </p:nvSpPr>
        <p:spPr>
          <a:xfrm>
            <a:off x="228600" y="35004"/>
            <a:ext cx="8648700" cy="1015663"/>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000" b="1" dirty="0" smtClean="0">
                <a:solidFill>
                  <a:schemeClr val="accent3">
                    <a:lumMod val="20000"/>
                    <a:lumOff val="80000"/>
                  </a:schemeClr>
                </a:solidFill>
                <a:effectLst>
                  <a:glow rad="101600">
                    <a:schemeClr val="accent2">
                      <a:satMod val="175000"/>
                      <a:alpha val="40000"/>
                    </a:schemeClr>
                  </a:glow>
                  <a:outerShdw blurRad="50800" dist="38100" dir="2700000" algn="tl" rotWithShape="0">
                    <a:prstClr val="black">
                      <a:alpha val="40000"/>
                    </a:prstClr>
                  </a:outerShdw>
                </a:effectLst>
                <a:latin typeface="Dominican Small Caps" pitchFamily="2" charset="0"/>
              </a:rPr>
              <a:t>Are You The Man?</a:t>
            </a:r>
            <a:endParaRPr lang="en-US" sz="6000" b="1" dirty="0">
              <a:solidFill>
                <a:schemeClr val="accent3">
                  <a:lumMod val="20000"/>
                  <a:lumOff val="80000"/>
                </a:schemeClr>
              </a:solidFill>
              <a:effectLst>
                <a:glow rad="101600">
                  <a:schemeClr val="accent2">
                    <a:satMod val="175000"/>
                    <a:alpha val="40000"/>
                  </a:schemeClr>
                </a:glow>
                <a:outerShdw blurRad="50800" dist="38100" dir="2700000" algn="tl" rotWithShape="0">
                  <a:prstClr val="black">
                    <a:alpha val="40000"/>
                  </a:prstClr>
                </a:outerShdw>
              </a:effectLst>
              <a:latin typeface="Dominican Small Caps" pitchFamily="2" charset="0"/>
            </a:endParaRPr>
          </a:p>
        </p:txBody>
      </p:sp>
      <p:sp>
        <p:nvSpPr>
          <p:cNvPr id="6" name="Slide Number Placeholder 5"/>
          <p:cNvSpPr>
            <a:spLocks noGrp="1"/>
          </p:cNvSpPr>
          <p:nvPr>
            <p:ph type="sldNum" sz="quarter" idx="12"/>
          </p:nvPr>
        </p:nvSpPr>
        <p:spPr/>
        <p:txBody>
          <a:bodyPr/>
          <a:lstStyle/>
          <a:p>
            <a:fld id="{29914018-8258-428B-A507-24600E06287B}" type="slidenum">
              <a:rPr lang="en-US" smtClean="0"/>
              <a:t>3</a:t>
            </a:fld>
            <a:endParaRPr lang="en-US"/>
          </a:p>
        </p:txBody>
      </p:sp>
    </p:spTree>
    <p:extLst>
      <p:ext uri="{BB962C8B-B14F-4D97-AF65-F5344CB8AC3E}">
        <p14:creationId xmlns:p14="http://schemas.microsoft.com/office/powerpoint/2010/main" val="3679751991"/>
      </p:ext>
    </p:extLst>
  </p:cSld>
  <p:clrMapOvr>
    <a:masterClrMapping/>
  </p:clrMapOvr>
  <mc:AlternateContent xmlns:mc="http://schemas.openxmlformats.org/markup-compatibility/2006" xmlns:p14="http://schemas.microsoft.com/office/powerpoint/2010/main">
    <mc:Choice Requires="p14">
      <p:transition spd="slow" p14:dur="1400" advTm="5466">
        <p14:ripple/>
      </p:transition>
    </mc:Choice>
    <mc:Fallback xmlns="">
      <p:transition spd="slow" advTm="5466">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1" y="914399"/>
            <a:ext cx="9143999" cy="5974079"/>
          </a:xfrm>
          <a:prstGeom prst="rect">
            <a:avLst/>
          </a:prstGeom>
          <a:noFill/>
          <a:ln w="9525">
            <a:noFill/>
            <a:miter lim="800000"/>
            <a:headEnd/>
            <a:tailEnd/>
          </a:ln>
          <a:effectLst/>
        </p:spPr>
      </p:pic>
      <p:sp>
        <p:nvSpPr>
          <p:cNvPr id="4" name="Rectangle 3"/>
          <p:cNvSpPr/>
          <p:nvPr/>
        </p:nvSpPr>
        <p:spPr>
          <a:xfrm>
            <a:off x="1066800" y="1295400"/>
            <a:ext cx="6934200" cy="4154984"/>
          </a:xfrm>
          <a:prstGeom prst="rect">
            <a:avLst/>
          </a:prstGeom>
        </p:spPr>
        <p:txBody>
          <a:bodyPr wrap="square">
            <a:spAutoFit/>
          </a:bodyPr>
          <a:lstStyle/>
          <a:p>
            <a:pPr algn="ctr"/>
            <a:r>
              <a:rPr lang="en-US" sz="2400" b="1" dirty="0">
                <a:effectLst>
                  <a:outerShdw blurRad="60007" dist="310007" dir="7680000" sy="30000" kx="1300200" algn="ctr" rotWithShape="0">
                    <a:prstClr val="black">
                      <a:alpha val="32000"/>
                    </a:prstClr>
                  </a:outerShdw>
                </a:effectLst>
              </a:rPr>
              <a:t>2 Samuel 12:1-15 (NKJV) </a:t>
            </a:r>
            <a:r>
              <a:rPr lang="en-US" sz="2400" dirty="0">
                <a:effectLst>
                  <a:outerShdw blurRad="60007" dist="310007" dir="7680000" sy="30000" kx="1300200" algn="ctr" rotWithShape="0">
                    <a:prstClr val="black">
                      <a:alpha val="32000"/>
                    </a:prstClr>
                  </a:outerShdw>
                </a:effectLst>
              </a:rPr>
              <a:t/>
            </a:r>
            <a:br>
              <a:rPr lang="en-US" sz="2400" dirty="0">
                <a:effectLst>
                  <a:outerShdw blurRad="60007" dist="310007" dir="7680000" sy="30000" kx="1300200" algn="ctr" rotWithShape="0">
                    <a:prstClr val="black">
                      <a:alpha val="32000"/>
                    </a:prstClr>
                  </a:outerShdw>
                </a:effectLst>
              </a:rPr>
            </a:br>
            <a:r>
              <a:rPr lang="en-US" sz="2400" baseline="30000" dirty="0" smtClean="0">
                <a:effectLst>
                  <a:outerShdw blurRad="60007" dist="310007" dir="7680000" sy="30000" kx="1300200" algn="ctr" rotWithShape="0">
                    <a:prstClr val="black">
                      <a:alpha val="32000"/>
                    </a:prstClr>
                  </a:outerShdw>
                </a:effectLst>
              </a:rPr>
              <a:t>4 </a:t>
            </a:r>
            <a:r>
              <a:rPr lang="en-US" sz="2400" dirty="0">
                <a:effectLst>
                  <a:outerShdw blurRad="60007" dist="310007" dir="7680000" sy="30000" kx="1300200" algn="ctr" rotWithShape="0">
                    <a:prstClr val="black">
                      <a:alpha val="32000"/>
                    </a:prstClr>
                  </a:outerShdw>
                </a:effectLst>
              </a:rPr>
              <a:t>And a traveler came to the rich man, who refused to take from his own flock and from his own herd to prepare one for the wayfaring man who had come to him; but he took the poor man's lamb and prepared it for the man who had come to him." </a:t>
            </a:r>
            <a:r>
              <a:rPr lang="en-US" sz="2400" baseline="30000" dirty="0" smtClean="0">
                <a:effectLst>
                  <a:outerShdw blurRad="60007" dist="310007" dir="7680000" sy="30000" kx="1300200" algn="ctr" rotWithShape="0">
                    <a:prstClr val="black">
                      <a:alpha val="32000"/>
                    </a:prstClr>
                  </a:outerShdw>
                </a:effectLst>
              </a:rPr>
              <a:t>5 </a:t>
            </a:r>
            <a:r>
              <a:rPr lang="en-US" sz="2400" dirty="0">
                <a:effectLst>
                  <a:outerShdw blurRad="60007" dist="310007" dir="7680000" sy="30000" kx="1300200" algn="ctr" rotWithShape="0">
                    <a:prstClr val="black">
                      <a:alpha val="32000"/>
                    </a:prstClr>
                  </a:outerShdw>
                </a:effectLst>
              </a:rPr>
              <a:t>So David's anger was greatly aroused against the man, and he said to Nathan, "</a:t>
            </a:r>
            <a:r>
              <a:rPr lang="en-US" sz="2400" i="1" dirty="0">
                <a:effectLst>
                  <a:outerShdw blurRad="60007" dist="310007" dir="7680000" sy="30000" kx="1300200" algn="ctr" rotWithShape="0">
                    <a:prstClr val="black">
                      <a:alpha val="32000"/>
                    </a:prstClr>
                  </a:outerShdw>
                </a:effectLst>
              </a:rPr>
              <a:t>As</a:t>
            </a:r>
            <a:r>
              <a:rPr lang="en-US" sz="2400" dirty="0">
                <a:effectLst>
                  <a:outerShdw blurRad="60007" dist="310007" dir="7680000" sy="30000" kx="1300200" algn="ctr" rotWithShape="0">
                    <a:prstClr val="black">
                      <a:alpha val="32000"/>
                    </a:prstClr>
                  </a:outerShdw>
                </a:effectLst>
              </a:rPr>
              <a:t> the LORD lives, the man who has done this shall surely die! </a:t>
            </a:r>
            <a:r>
              <a:rPr lang="en-US" sz="2400" baseline="30000" dirty="0" smtClean="0">
                <a:effectLst>
                  <a:outerShdw blurRad="60007" dist="310007" dir="7680000" sy="30000" kx="1300200" algn="ctr" rotWithShape="0">
                    <a:prstClr val="black">
                      <a:alpha val="32000"/>
                    </a:prstClr>
                  </a:outerShdw>
                </a:effectLst>
              </a:rPr>
              <a:t>6 </a:t>
            </a:r>
            <a:r>
              <a:rPr lang="en-US" sz="2400" dirty="0">
                <a:effectLst>
                  <a:outerShdw blurRad="60007" dist="310007" dir="7680000" sy="30000" kx="1300200" algn="ctr" rotWithShape="0">
                    <a:prstClr val="black">
                      <a:alpha val="32000"/>
                    </a:prstClr>
                  </a:outerShdw>
                </a:effectLst>
              </a:rPr>
              <a:t>And he shall restore fourfold for the lamb, because he did this thing and because he had no pity." </a:t>
            </a:r>
          </a:p>
        </p:txBody>
      </p:sp>
      <p:sp>
        <p:nvSpPr>
          <p:cNvPr id="5" name="TextBox 4"/>
          <p:cNvSpPr txBox="1"/>
          <p:nvPr/>
        </p:nvSpPr>
        <p:spPr>
          <a:xfrm>
            <a:off x="228600" y="35004"/>
            <a:ext cx="8648700" cy="1015663"/>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000" b="1" dirty="0" smtClean="0">
                <a:solidFill>
                  <a:schemeClr val="accent3">
                    <a:lumMod val="20000"/>
                    <a:lumOff val="80000"/>
                  </a:schemeClr>
                </a:solidFill>
                <a:effectLst>
                  <a:glow rad="101600">
                    <a:schemeClr val="accent2">
                      <a:satMod val="175000"/>
                      <a:alpha val="40000"/>
                    </a:schemeClr>
                  </a:glow>
                  <a:outerShdw blurRad="50800" dist="38100" dir="2700000" algn="tl" rotWithShape="0">
                    <a:prstClr val="black">
                      <a:alpha val="40000"/>
                    </a:prstClr>
                  </a:outerShdw>
                </a:effectLst>
                <a:latin typeface="Dominican Small Caps" pitchFamily="2" charset="0"/>
              </a:rPr>
              <a:t>Are You The Man?</a:t>
            </a:r>
            <a:endParaRPr lang="en-US" sz="6000" b="1" dirty="0">
              <a:solidFill>
                <a:schemeClr val="accent3">
                  <a:lumMod val="20000"/>
                  <a:lumOff val="80000"/>
                </a:schemeClr>
              </a:solidFill>
              <a:effectLst>
                <a:glow rad="101600">
                  <a:schemeClr val="accent2">
                    <a:satMod val="175000"/>
                    <a:alpha val="40000"/>
                  </a:schemeClr>
                </a:glow>
                <a:outerShdw blurRad="50800" dist="38100" dir="2700000" algn="tl" rotWithShape="0">
                  <a:prstClr val="black">
                    <a:alpha val="40000"/>
                  </a:prstClr>
                </a:outerShdw>
              </a:effectLst>
              <a:latin typeface="Dominican Small Caps" pitchFamily="2" charset="0"/>
            </a:endParaRPr>
          </a:p>
        </p:txBody>
      </p:sp>
      <p:sp>
        <p:nvSpPr>
          <p:cNvPr id="6" name="Slide Number Placeholder 5"/>
          <p:cNvSpPr>
            <a:spLocks noGrp="1"/>
          </p:cNvSpPr>
          <p:nvPr>
            <p:ph type="sldNum" sz="quarter" idx="12"/>
          </p:nvPr>
        </p:nvSpPr>
        <p:spPr/>
        <p:txBody>
          <a:bodyPr/>
          <a:lstStyle/>
          <a:p>
            <a:fld id="{29914018-8258-428B-A507-24600E06287B}" type="slidenum">
              <a:rPr lang="en-US" smtClean="0"/>
              <a:t>4</a:t>
            </a:fld>
            <a:endParaRPr lang="en-US"/>
          </a:p>
        </p:txBody>
      </p:sp>
    </p:spTree>
    <p:extLst>
      <p:ext uri="{BB962C8B-B14F-4D97-AF65-F5344CB8AC3E}">
        <p14:creationId xmlns:p14="http://schemas.microsoft.com/office/powerpoint/2010/main" val="461974128"/>
      </p:ext>
    </p:extLst>
  </p:cSld>
  <p:clrMapOvr>
    <a:masterClrMapping/>
  </p:clrMapOvr>
  <mc:AlternateContent xmlns:mc="http://schemas.openxmlformats.org/markup-compatibility/2006" xmlns:p14="http://schemas.microsoft.com/office/powerpoint/2010/main">
    <mc:Choice Requires="p14">
      <p:transition spd="slow" p14:dur="1250" advTm="5466">
        <p:fade/>
      </p:transition>
    </mc:Choice>
    <mc:Fallback xmlns="">
      <p:transition spd="slow" advTm="5466">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1" y="914399"/>
            <a:ext cx="9143999" cy="5974079"/>
          </a:xfrm>
          <a:prstGeom prst="rect">
            <a:avLst/>
          </a:prstGeom>
          <a:noFill/>
          <a:ln w="9525">
            <a:noFill/>
            <a:miter lim="800000"/>
            <a:headEnd/>
            <a:tailEnd/>
          </a:ln>
          <a:effectLst/>
        </p:spPr>
      </p:pic>
      <p:sp>
        <p:nvSpPr>
          <p:cNvPr id="4" name="Rectangle 3"/>
          <p:cNvSpPr/>
          <p:nvPr/>
        </p:nvSpPr>
        <p:spPr>
          <a:xfrm>
            <a:off x="1066800" y="1295400"/>
            <a:ext cx="6934200" cy="3785652"/>
          </a:xfrm>
          <a:prstGeom prst="rect">
            <a:avLst/>
          </a:prstGeom>
        </p:spPr>
        <p:txBody>
          <a:bodyPr wrap="square">
            <a:spAutoFit/>
          </a:bodyPr>
          <a:lstStyle/>
          <a:p>
            <a:pPr algn="ctr"/>
            <a:r>
              <a:rPr lang="en-US" sz="2400" b="1" dirty="0">
                <a:effectLst>
                  <a:outerShdw blurRad="60007" dist="310007" dir="7680000" sy="30000" kx="1300200" algn="ctr" rotWithShape="0">
                    <a:prstClr val="black">
                      <a:alpha val="32000"/>
                    </a:prstClr>
                  </a:outerShdw>
                </a:effectLst>
              </a:rPr>
              <a:t>2 Samuel 12:1-15 (NKJV) </a:t>
            </a:r>
            <a:r>
              <a:rPr lang="en-US" sz="2400" dirty="0">
                <a:effectLst>
                  <a:outerShdw blurRad="60007" dist="310007" dir="7680000" sy="30000" kx="1300200" algn="ctr" rotWithShape="0">
                    <a:prstClr val="black">
                      <a:alpha val="32000"/>
                    </a:prstClr>
                  </a:outerShdw>
                </a:effectLst>
              </a:rPr>
              <a:t/>
            </a:r>
            <a:br>
              <a:rPr lang="en-US" sz="2400" dirty="0">
                <a:effectLst>
                  <a:outerShdw blurRad="60007" dist="310007" dir="7680000" sy="30000" kx="1300200" algn="ctr" rotWithShape="0">
                    <a:prstClr val="black">
                      <a:alpha val="32000"/>
                    </a:prstClr>
                  </a:outerShdw>
                </a:effectLst>
              </a:rPr>
            </a:br>
            <a:r>
              <a:rPr lang="en-US" sz="2400" baseline="30000" dirty="0" smtClean="0">
                <a:effectLst>
                  <a:outerShdw blurRad="60007" dist="310007" dir="7680000" sy="30000" kx="1300200" algn="ctr" rotWithShape="0">
                    <a:prstClr val="black">
                      <a:alpha val="32000"/>
                    </a:prstClr>
                  </a:outerShdw>
                </a:effectLst>
              </a:rPr>
              <a:t>7 </a:t>
            </a:r>
            <a:r>
              <a:rPr lang="en-US" sz="2400" dirty="0">
                <a:effectLst>
                  <a:outerShdw blurRad="60007" dist="310007" dir="7680000" sy="30000" kx="1300200" algn="ctr" rotWithShape="0">
                    <a:prstClr val="black">
                      <a:alpha val="32000"/>
                    </a:prstClr>
                  </a:outerShdw>
                </a:effectLst>
              </a:rPr>
              <a:t>Then Nathan said to David, </a:t>
            </a:r>
            <a:r>
              <a:rPr lang="en-US" sz="2400" b="1" dirty="0">
                <a:effectLst>
                  <a:outerShdw blurRad="60007" dist="310007" dir="7680000" sy="30000" kx="1300200" algn="ctr" rotWithShape="0">
                    <a:prstClr val="black">
                      <a:alpha val="32000"/>
                    </a:prstClr>
                  </a:outerShdw>
                </a:effectLst>
              </a:rPr>
              <a:t>"You </a:t>
            </a:r>
            <a:r>
              <a:rPr lang="en-US" sz="2400" b="1" i="1" dirty="0">
                <a:effectLst>
                  <a:outerShdw blurRad="60007" dist="310007" dir="7680000" sy="30000" kx="1300200" algn="ctr" rotWithShape="0">
                    <a:prstClr val="black">
                      <a:alpha val="32000"/>
                    </a:prstClr>
                  </a:outerShdw>
                </a:effectLst>
              </a:rPr>
              <a:t>are</a:t>
            </a:r>
            <a:r>
              <a:rPr lang="en-US" sz="2400" b="1" dirty="0">
                <a:effectLst>
                  <a:outerShdw blurRad="60007" dist="310007" dir="7680000" sy="30000" kx="1300200" algn="ctr" rotWithShape="0">
                    <a:prstClr val="black">
                      <a:alpha val="32000"/>
                    </a:prstClr>
                  </a:outerShdw>
                </a:effectLst>
              </a:rPr>
              <a:t> the man! </a:t>
            </a:r>
            <a:r>
              <a:rPr lang="en-US" sz="2400" dirty="0">
                <a:effectLst>
                  <a:outerShdw blurRad="60007" dist="310007" dir="7680000" sy="30000" kx="1300200" algn="ctr" rotWithShape="0">
                    <a:prstClr val="black">
                      <a:alpha val="32000"/>
                    </a:prstClr>
                  </a:outerShdw>
                </a:effectLst>
              </a:rPr>
              <a:t>Thus says the LORD God of Israel: 'I anointed you king over Israel, and I delivered you from the hand of Saul. </a:t>
            </a:r>
            <a:r>
              <a:rPr lang="en-US" sz="2400" dirty="0" smtClean="0">
                <a:effectLst>
                  <a:outerShdw blurRad="60007" dist="310007" dir="7680000" sy="30000" kx="1300200" algn="ctr" rotWithShape="0">
                    <a:prstClr val="black">
                      <a:alpha val="32000"/>
                    </a:prstClr>
                  </a:outerShdw>
                </a:effectLst>
              </a:rPr>
              <a:t> </a:t>
            </a:r>
            <a:r>
              <a:rPr lang="en-US" sz="2400" baseline="30000" dirty="0" smtClean="0">
                <a:effectLst>
                  <a:outerShdw blurRad="60007" dist="310007" dir="7680000" sy="30000" kx="1300200" algn="ctr" rotWithShape="0">
                    <a:prstClr val="black">
                      <a:alpha val="32000"/>
                    </a:prstClr>
                  </a:outerShdw>
                </a:effectLst>
              </a:rPr>
              <a:t>8 </a:t>
            </a:r>
            <a:r>
              <a:rPr lang="en-US" sz="2400" dirty="0">
                <a:effectLst>
                  <a:outerShdw blurRad="60007" dist="310007" dir="7680000" sy="30000" kx="1300200" algn="ctr" rotWithShape="0">
                    <a:prstClr val="black">
                      <a:alpha val="32000"/>
                    </a:prstClr>
                  </a:outerShdw>
                </a:effectLst>
              </a:rPr>
              <a:t>I gave you your master's house and your master's wives into your keeping, and gave you the house of Israel and Judah. And if </a:t>
            </a:r>
            <a:r>
              <a:rPr lang="en-US" sz="2400" i="1" dirty="0">
                <a:effectLst>
                  <a:outerShdw blurRad="60007" dist="310007" dir="7680000" sy="30000" kx="1300200" algn="ctr" rotWithShape="0">
                    <a:prstClr val="black">
                      <a:alpha val="32000"/>
                    </a:prstClr>
                  </a:outerShdw>
                </a:effectLst>
              </a:rPr>
              <a:t>that had been</a:t>
            </a:r>
            <a:r>
              <a:rPr lang="en-US" sz="2400" dirty="0">
                <a:effectLst>
                  <a:outerShdw blurRad="60007" dist="310007" dir="7680000" sy="30000" kx="1300200" algn="ctr" rotWithShape="0">
                    <a:prstClr val="black">
                      <a:alpha val="32000"/>
                    </a:prstClr>
                  </a:outerShdw>
                </a:effectLst>
              </a:rPr>
              <a:t> too little, I also would have given you much more! </a:t>
            </a:r>
            <a:r>
              <a:rPr lang="en-US" sz="2400" dirty="0" smtClean="0">
                <a:effectLst>
                  <a:outerShdw blurRad="60007" dist="310007" dir="7680000" sy="30000" kx="1300200" algn="ctr" rotWithShape="0">
                    <a:prstClr val="black">
                      <a:alpha val="32000"/>
                    </a:prstClr>
                  </a:outerShdw>
                </a:effectLst>
              </a:rPr>
              <a:t> </a:t>
            </a:r>
          </a:p>
          <a:p>
            <a:pPr algn="ctr"/>
            <a:r>
              <a:rPr lang="en-US" sz="2400" baseline="30000" dirty="0" smtClean="0">
                <a:effectLst>
                  <a:outerShdw blurRad="60007" dist="310007" dir="7680000" sy="30000" kx="1300200" algn="ctr" rotWithShape="0">
                    <a:prstClr val="black">
                      <a:alpha val="32000"/>
                    </a:prstClr>
                  </a:outerShdw>
                </a:effectLst>
              </a:rPr>
              <a:t>9 </a:t>
            </a:r>
            <a:r>
              <a:rPr lang="en-US" sz="2400" dirty="0">
                <a:effectLst>
                  <a:outerShdw blurRad="60007" dist="310007" dir="7680000" sy="30000" kx="1300200" algn="ctr" rotWithShape="0">
                    <a:prstClr val="black">
                      <a:alpha val="32000"/>
                    </a:prstClr>
                  </a:outerShdw>
                </a:effectLst>
              </a:rPr>
              <a:t>Why have you despised the commandment of the LORD, to do evil in His sight? </a:t>
            </a:r>
          </a:p>
        </p:txBody>
      </p:sp>
      <p:sp>
        <p:nvSpPr>
          <p:cNvPr id="5" name="TextBox 4"/>
          <p:cNvSpPr txBox="1"/>
          <p:nvPr/>
        </p:nvSpPr>
        <p:spPr>
          <a:xfrm>
            <a:off x="228600" y="35004"/>
            <a:ext cx="8648700" cy="1015663"/>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000" b="1" dirty="0" smtClean="0">
                <a:solidFill>
                  <a:schemeClr val="accent3">
                    <a:lumMod val="20000"/>
                    <a:lumOff val="80000"/>
                  </a:schemeClr>
                </a:solidFill>
                <a:effectLst>
                  <a:glow rad="101600">
                    <a:schemeClr val="accent2">
                      <a:satMod val="175000"/>
                      <a:alpha val="40000"/>
                    </a:schemeClr>
                  </a:glow>
                  <a:outerShdw blurRad="50800" dist="38100" dir="2700000" algn="tl" rotWithShape="0">
                    <a:prstClr val="black">
                      <a:alpha val="40000"/>
                    </a:prstClr>
                  </a:outerShdw>
                </a:effectLst>
                <a:latin typeface="Dominican Small Caps" pitchFamily="2" charset="0"/>
              </a:rPr>
              <a:t>Are You The Man?</a:t>
            </a:r>
            <a:endParaRPr lang="en-US" sz="6000" b="1" dirty="0">
              <a:solidFill>
                <a:schemeClr val="accent3">
                  <a:lumMod val="20000"/>
                  <a:lumOff val="80000"/>
                </a:schemeClr>
              </a:solidFill>
              <a:effectLst>
                <a:glow rad="101600">
                  <a:schemeClr val="accent2">
                    <a:satMod val="175000"/>
                    <a:alpha val="40000"/>
                  </a:schemeClr>
                </a:glow>
                <a:outerShdw blurRad="50800" dist="38100" dir="2700000" algn="tl" rotWithShape="0">
                  <a:prstClr val="black">
                    <a:alpha val="40000"/>
                  </a:prstClr>
                </a:outerShdw>
              </a:effectLst>
              <a:latin typeface="Dominican Small Caps" pitchFamily="2" charset="0"/>
            </a:endParaRPr>
          </a:p>
        </p:txBody>
      </p:sp>
      <p:sp>
        <p:nvSpPr>
          <p:cNvPr id="6" name="Slide Number Placeholder 5"/>
          <p:cNvSpPr>
            <a:spLocks noGrp="1"/>
          </p:cNvSpPr>
          <p:nvPr>
            <p:ph type="sldNum" sz="quarter" idx="12"/>
          </p:nvPr>
        </p:nvSpPr>
        <p:spPr/>
        <p:txBody>
          <a:bodyPr/>
          <a:lstStyle/>
          <a:p>
            <a:fld id="{29914018-8258-428B-A507-24600E06287B}" type="slidenum">
              <a:rPr lang="en-US" smtClean="0"/>
              <a:t>5</a:t>
            </a:fld>
            <a:endParaRPr lang="en-US"/>
          </a:p>
        </p:txBody>
      </p:sp>
    </p:spTree>
    <p:extLst>
      <p:ext uri="{BB962C8B-B14F-4D97-AF65-F5344CB8AC3E}">
        <p14:creationId xmlns:p14="http://schemas.microsoft.com/office/powerpoint/2010/main" val="1039368826"/>
      </p:ext>
    </p:extLst>
  </p:cSld>
  <p:clrMapOvr>
    <a:masterClrMapping/>
  </p:clrMapOvr>
  <mc:AlternateContent xmlns:mc="http://schemas.openxmlformats.org/markup-compatibility/2006" xmlns:p14="http://schemas.microsoft.com/office/powerpoint/2010/main">
    <mc:Choice Requires="p14">
      <p:transition spd="slow" p14:dur="1250" advTm="5466">
        <p:fade/>
      </p:transition>
    </mc:Choice>
    <mc:Fallback xmlns="">
      <p:transition spd="slow" advTm="5466">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1" y="914399"/>
            <a:ext cx="9143999" cy="5974079"/>
          </a:xfrm>
          <a:prstGeom prst="rect">
            <a:avLst/>
          </a:prstGeom>
          <a:noFill/>
          <a:ln w="9525">
            <a:noFill/>
            <a:miter lim="800000"/>
            <a:headEnd/>
            <a:tailEnd/>
          </a:ln>
          <a:effectLst/>
        </p:spPr>
      </p:pic>
      <p:sp>
        <p:nvSpPr>
          <p:cNvPr id="4" name="Rectangle 3"/>
          <p:cNvSpPr/>
          <p:nvPr/>
        </p:nvSpPr>
        <p:spPr>
          <a:xfrm>
            <a:off x="1066800" y="1295400"/>
            <a:ext cx="6934200" cy="3847207"/>
          </a:xfrm>
          <a:prstGeom prst="rect">
            <a:avLst/>
          </a:prstGeom>
        </p:spPr>
        <p:txBody>
          <a:bodyPr wrap="square">
            <a:spAutoFit/>
          </a:bodyPr>
          <a:lstStyle/>
          <a:p>
            <a:pPr algn="ctr"/>
            <a:r>
              <a:rPr lang="en-US" sz="2400" b="1" dirty="0">
                <a:effectLst>
                  <a:outerShdw blurRad="60007" dist="310007" dir="7680000" sy="30000" kx="1300200" algn="ctr" rotWithShape="0">
                    <a:prstClr val="black">
                      <a:alpha val="32000"/>
                    </a:prstClr>
                  </a:outerShdw>
                </a:effectLst>
              </a:rPr>
              <a:t>2 Samuel 12:1-15 (NKJV) </a:t>
            </a:r>
            <a:r>
              <a:rPr lang="en-US" sz="2400" dirty="0">
                <a:effectLst>
                  <a:outerShdw blurRad="60007" dist="310007" dir="7680000" sy="30000" kx="1300200" algn="ctr" rotWithShape="0">
                    <a:prstClr val="black">
                      <a:alpha val="32000"/>
                    </a:prstClr>
                  </a:outerShdw>
                </a:effectLst>
              </a:rPr>
              <a:t/>
            </a:r>
            <a:br>
              <a:rPr lang="en-US" sz="2400" dirty="0">
                <a:effectLst>
                  <a:outerShdw blurRad="60007" dist="310007" dir="7680000" sy="30000" kx="1300200" algn="ctr" rotWithShape="0">
                    <a:prstClr val="black">
                      <a:alpha val="32000"/>
                    </a:prstClr>
                  </a:outerShdw>
                </a:effectLst>
              </a:rPr>
            </a:br>
            <a:r>
              <a:rPr lang="en-US" sz="2200" dirty="0" smtClean="0">
                <a:effectLst>
                  <a:outerShdw blurRad="60007" dist="310007" dir="7680000" sy="30000" kx="1300200" algn="ctr" rotWithShape="0">
                    <a:prstClr val="black">
                      <a:alpha val="32000"/>
                    </a:prstClr>
                  </a:outerShdw>
                </a:effectLst>
              </a:rPr>
              <a:t>You </a:t>
            </a:r>
            <a:r>
              <a:rPr lang="en-US" sz="2200" dirty="0">
                <a:effectLst>
                  <a:outerShdw blurRad="60007" dist="310007" dir="7680000" sy="30000" kx="1300200" algn="ctr" rotWithShape="0">
                    <a:prstClr val="black">
                      <a:alpha val="32000"/>
                    </a:prstClr>
                  </a:outerShdw>
                </a:effectLst>
              </a:rPr>
              <a:t>have killed Uriah the Hittite with the sword; you have taken his wife </a:t>
            </a:r>
            <a:r>
              <a:rPr lang="en-US" sz="2200" i="1" dirty="0">
                <a:effectLst>
                  <a:outerShdw blurRad="60007" dist="310007" dir="7680000" sy="30000" kx="1300200" algn="ctr" rotWithShape="0">
                    <a:prstClr val="black">
                      <a:alpha val="32000"/>
                    </a:prstClr>
                  </a:outerShdw>
                </a:effectLst>
              </a:rPr>
              <a:t>to be</a:t>
            </a:r>
            <a:r>
              <a:rPr lang="en-US" sz="2200" dirty="0">
                <a:effectLst>
                  <a:outerShdw blurRad="60007" dist="310007" dir="7680000" sy="30000" kx="1300200" algn="ctr" rotWithShape="0">
                    <a:prstClr val="black">
                      <a:alpha val="32000"/>
                    </a:prstClr>
                  </a:outerShdw>
                </a:effectLst>
              </a:rPr>
              <a:t> your wife, and have killed him with the sword of the people of Ammon</a:t>
            </a:r>
            <a:r>
              <a:rPr lang="en-US" sz="2200" dirty="0" smtClean="0">
                <a:effectLst>
                  <a:outerShdw blurRad="60007" dist="310007" dir="7680000" sy="30000" kx="1300200" algn="ctr" rotWithShape="0">
                    <a:prstClr val="black">
                      <a:alpha val="32000"/>
                    </a:prstClr>
                  </a:outerShdw>
                </a:effectLst>
              </a:rPr>
              <a:t>. </a:t>
            </a:r>
            <a:r>
              <a:rPr lang="en-US" sz="2200" baseline="30000" dirty="0" smtClean="0">
                <a:effectLst>
                  <a:outerShdw blurRad="60007" dist="310007" dir="7680000" sy="30000" kx="1300200" algn="ctr" rotWithShape="0">
                    <a:prstClr val="black">
                      <a:alpha val="32000"/>
                    </a:prstClr>
                  </a:outerShdw>
                </a:effectLst>
              </a:rPr>
              <a:t>10 </a:t>
            </a:r>
            <a:r>
              <a:rPr lang="en-US" sz="2200" dirty="0">
                <a:effectLst>
                  <a:outerShdw blurRad="60007" dist="310007" dir="7680000" sy="30000" kx="1300200" algn="ctr" rotWithShape="0">
                    <a:prstClr val="black">
                      <a:alpha val="32000"/>
                    </a:prstClr>
                  </a:outerShdw>
                </a:effectLst>
              </a:rPr>
              <a:t>Now therefore, the sword shall never depart from your house, because you have despised Me, and have taken the wife of Uriah the Hittite to be your wife.' </a:t>
            </a:r>
            <a:r>
              <a:rPr lang="en-US" sz="2200" dirty="0" smtClean="0">
                <a:effectLst>
                  <a:outerShdw blurRad="60007" dist="310007" dir="7680000" sy="30000" kx="1300200" algn="ctr" rotWithShape="0">
                    <a:prstClr val="black">
                      <a:alpha val="32000"/>
                    </a:prstClr>
                  </a:outerShdw>
                </a:effectLst>
              </a:rPr>
              <a:t> </a:t>
            </a:r>
            <a:r>
              <a:rPr lang="en-US" sz="2200" baseline="30000" dirty="0" smtClean="0">
                <a:effectLst>
                  <a:outerShdw blurRad="60007" dist="310007" dir="7680000" sy="30000" kx="1300200" algn="ctr" rotWithShape="0">
                    <a:prstClr val="black">
                      <a:alpha val="32000"/>
                    </a:prstClr>
                  </a:outerShdw>
                </a:effectLst>
              </a:rPr>
              <a:t>11 </a:t>
            </a:r>
            <a:r>
              <a:rPr lang="en-US" sz="2200" dirty="0">
                <a:effectLst>
                  <a:outerShdw blurRad="60007" dist="310007" dir="7680000" sy="30000" kx="1300200" algn="ctr" rotWithShape="0">
                    <a:prstClr val="black">
                      <a:alpha val="32000"/>
                    </a:prstClr>
                  </a:outerShdw>
                </a:effectLst>
              </a:rPr>
              <a:t>Thus says the LORD: 'Behold, I will raise up adversity against you from your own house; and I will take your wives before your eyes and give </a:t>
            </a:r>
            <a:r>
              <a:rPr lang="en-US" sz="2200" i="1" dirty="0">
                <a:effectLst>
                  <a:outerShdw blurRad="60007" dist="310007" dir="7680000" sy="30000" kx="1300200" algn="ctr" rotWithShape="0">
                    <a:prstClr val="black">
                      <a:alpha val="32000"/>
                    </a:prstClr>
                  </a:outerShdw>
                </a:effectLst>
              </a:rPr>
              <a:t>them</a:t>
            </a:r>
            <a:r>
              <a:rPr lang="en-US" sz="2200" dirty="0">
                <a:effectLst>
                  <a:outerShdw blurRad="60007" dist="310007" dir="7680000" sy="30000" kx="1300200" algn="ctr" rotWithShape="0">
                    <a:prstClr val="black">
                      <a:alpha val="32000"/>
                    </a:prstClr>
                  </a:outerShdw>
                </a:effectLst>
              </a:rPr>
              <a:t> to your neighbor, and he shall lie with your wives in the sight of this sun. </a:t>
            </a:r>
          </a:p>
        </p:txBody>
      </p:sp>
      <p:sp>
        <p:nvSpPr>
          <p:cNvPr id="5" name="TextBox 4"/>
          <p:cNvSpPr txBox="1"/>
          <p:nvPr/>
        </p:nvSpPr>
        <p:spPr>
          <a:xfrm>
            <a:off x="228600" y="35004"/>
            <a:ext cx="8648700" cy="1015663"/>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000" b="1" dirty="0" smtClean="0">
                <a:solidFill>
                  <a:schemeClr val="accent3">
                    <a:lumMod val="20000"/>
                    <a:lumOff val="80000"/>
                  </a:schemeClr>
                </a:solidFill>
                <a:effectLst>
                  <a:glow rad="101600">
                    <a:schemeClr val="accent2">
                      <a:satMod val="175000"/>
                      <a:alpha val="40000"/>
                    </a:schemeClr>
                  </a:glow>
                  <a:outerShdw blurRad="50800" dist="38100" dir="2700000" algn="tl" rotWithShape="0">
                    <a:prstClr val="black">
                      <a:alpha val="40000"/>
                    </a:prstClr>
                  </a:outerShdw>
                </a:effectLst>
                <a:latin typeface="Dominican Small Caps" pitchFamily="2" charset="0"/>
              </a:rPr>
              <a:t>Are You The Man?</a:t>
            </a:r>
            <a:endParaRPr lang="en-US" sz="6000" b="1" dirty="0">
              <a:solidFill>
                <a:schemeClr val="accent3">
                  <a:lumMod val="20000"/>
                  <a:lumOff val="80000"/>
                </a:schemeClr>
              </a:solidFill>
              <a:effectLst>
                <a:glow rad="101600">
                  <a:schemeClr val="accent2">
                    <a:satMod val="175000"/>
                    <a:alpha val="40000"/>
                  </a:schemeClr>
                </a:glow>
                <a:outerShdw blurRad="50800" dist="38100" dir="2700000" algn="tl" rotWithShape="0">
                  <a:prstClr val="black">
                    <a:alpha val="40000"/>
                  </a:prstClr>
                </a:outerShdw>
              </a:effectLst>
              <a:latin typeface="Dominican Small Caps" pitchFamily="2" charset="0"/>
            </a:endParaRPr>
          </a:p>
        </p:txBody>
      </p:sp>
      <p:sp>
        <p:nvSpPr>
          <p:cNvPr id="6" name="Slide Number Placeholder 5"/>
          <p:cNvSpPr>
            <a:spLocks noGrp="1"/>
          </p:cNvSpPr>
          <p:nvPr>
            <p:ph type="sldNum" sz="quarter" idx="12"/>
          </p:nvPr>
        </p:nvSpPr>
        <p:spPr/>
        <p:txBody>
          <a:bodyPr/>
          <a:lstStyle/>
          <a:p>
            <a:fld id="{29914018-8258-428B-A507-24600E06287B}" type="slidenum">
              <a:rPr lang="en-US" smtClean="0"/>
              <a:t>6</a:t>
            </a:fld>
            <a:endParaRPr lang="en-US"/>
          </a:p>
        </p:txBody>
      </p:sp>
    </p:spTree>
    <p:extLst>
      <p:ext uri="{BB962C8B-B14F-4D97-AF65-F5344CB8AC3E}">
        <p14:creationId xmlns:p14="http://schemas.microsoft.com/office/powerpoint/2010/main" val="304438108"/>
      </p:ext>
    </p:extLst>
  </p:cSld>
  <p:clrMapOvr>
    <a:masterClrMapping/>
  </p:clrMapOvr>
  <mc:AlternateContent xmlns:mc="http://schemas.openxmlformats.org/markup-compatibility/2006" xmlns:p14="http://schemas.microsoft.com/office/powerpoint/2010/main">
    <mc:Choice Requires="p14">
      <p:transition spd="slow" p14:dur="1250" advTm="5466">
        <p:fade/>
      </p:transition>
    </mc:Choice>
    <mc:Fallback xmlns="">
      <p:transition spd="slow" advTm="5466">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1" y="914399"/>
            <a:ext cx="9143999" cy="5974079"/>
          </a:xfrm>
          <a:prstGeom prst="rect">
            <a:avLst/>
          </a:prstGeom>
          <a:noFill/>
          <a:ln w="9525">
            <a:noFill/>
            <a:miter lim="800000"/>
            <a:headEnd/>
            <a:tailEnd/>
          </a:ln>
          <a:effectLst/>
        </p:spPr>
      </p:pic>
      <p:sp>
        <p:nvSpPr>
          <p:cNvPr id="4" name="Rectangle 3"/>
          <p:cNvSpPr/>
          <p:nvPr/>
        </p:nvSpPr>
        <p:spPr>
          <a:xfrm>
            <a:off x="1066800" y="1295400"/>
            <a:ext cx="6934200" cy="4001095"/>
          </a:xfrm>
          <a:prstGeom prst="rect">
            <a:avLst/>
          </a:prstGeom>
        </p:spPr>
        <p:txBody>
          <a:bodyPr wrap="square">
            <a:spAutoFit/>
          </a:bodyPr>
          <a:lstStyle/>
          <a:p>
            <a:pPr algn="ctr"/>
            <a:r>
              <a:rPr lang="en-US" sz="2400" b="1" dirty="0">
                <a:effectLst>
                  <a:outerShdw blurRad="60007" dist="310007" dir="7680000" sy="30000" kx="1300200" algn="ctr" rotWithShape="0">
                    <a:prstClr val="black">
                      <a:alpha val="32000"/>
                    </a:prstClr>
                  </a:outerShdw>
                </a:effectLst>
              </a:rPr>
              <a:t>2 Samuel 12:1-15 (NKJV) </a:t>
            </a:r>
            <a:r>
              <a:rPr lang="en-US" sz="2400" dirty="0">
                <a:effectLst>
                  <a:outerShdw blurRad="60007" dist="310007" dir="7680000" sy="30000" kx="1300200" algn="ctr" rotWithShape="0">
                    <a:prstClr val="black">
                      <a:alpha val="32000"/>
                    </a:prstClr>
                  </a:outerShdw>
                </a:effectLst>
              </a:rPr>
              <a:t/>
            </a:r>
            <a:br>
              <a:rPr lang="en-US" sz="2400" dirty="0">
                <a:effectLst>
                  <a:outerShdw blurRad="60007" dist="310007" dir="7680000" sy="30000" kx="1300200" algn="ctr" rotWithShape="0">
                    <a:prstClr val="black">
                      <a:alpha val="32000"/>
                    </a:prstClr>
                  </a:outerShdw>
                </a:effectLst>
              </a:rPr>
            </a:br>
            <a:r>
              <a:rPr lang="en-US" sz="2300" baseline="30000" dirty="0" smtClean="0">
                <a:effectLst>
                  <a:outerShdw blurRad="60007" dist="310007" dir="7680000" sy="30000" kx="1300200" algn="ctr" rotWithShape="0">
                    <a:prstClr val="black">
                      <a:alpha val="32000"/>
                    </a:prstClr>
                  </a:outerShdw>
                </a:effectLst>
              </a:rPr>
              <a:t>12 </a:t>
            </a:r>
            <a:r>
              <a:rPr lang="en-US" sz="2300" dirty="0">
                <a:effectLst>
                  <a:outerShdw blurRad="60007" dist="310007" dir="7680000" sy="30000" kx="1300200" algn="ctr" rotWithShape="0">
                    <a:prstClr val="black">
                      <a:alpha val="32000"/>
                    </a:prstClr>
                  </a:outerShdw>
                </a:effectLst>
              </a:rPr>
              <a:t>For you did </a:t>
            </a:r>
            <a:r>
              <a:rPr lang="en-US" sz="2300" i="1" dirty="0">
                <a:effectLst>
                  <a:outerShdw blurRad="60007" dist="310007" dir="7680000" sy="30000" kx="1300200" algn="ctr" rotWithShape="0">
                    <a:prstClr val="black">
                      <a:alpha val="32000"/>
                    </a:prstClr>
                  </a:outerShdw>
                </a:effectLst>
              </a:rPr>
              <a:t>it</a:t>
            </a:r>
            <a:r>
              <a:rPr lang="en-US" sz="2300" dirty="0">
                <a:effectLst>
                  <a:outerShdw blurRad="60007" dist="310007" dir="7680000" sy="30000" kx="1300200" algn="ctr" rotWithShape="0">
                    <a:prstClr val="black">
                      <a:alpha val="32000"/>
                    </a:prstClr>
                  </a:outerShdw>
                </a:effectLst>
              </a:rPr>
              <a:t> secretly, but I will do this thing before all Israel, before the sun.' " </a:t>
            </a:r>
            <a:r>
              <a:rPr lang="en-US" sz="2300" baseline="30000" dirty="0" smtClean="0">
                <a:effectLst>
                  <a:outerShdw blurRad="60007" dist="310007" dir="7680000" sy="30000" kx="1300200" algn="ctr" rotWithShape="0">
                    <a:prstClr val="black">
                      <a:alpha val="32000"/>
                    </a:prstClr>
                  </a:outerShdw>
                </a:effectLst>
              </a:rPr>
              <a:t>13 </a:t>
            </a:r>
            <a:r>
              <a:rPr lang="en-US" sz="2300" dirty="0">
                <a:effectLst>
                  <a:outerShdw blurRad="60007" dist="310007" dir="7680000" sy="30000" kx="1300200" algn="ctr" rotWithShape="0">
                    <a:prstClr val="black">
                      <a:alpha val="32000"/>
                    </a:prstClr>
                  </a:outerShdw>
                </a:effectLst>
              </a:rPr>
              <a:t>So David said to Nathan, "I have sinned against the LORD." And Nathan said to David, "The LORD also has put away your sin; you shall not die. </a:t>
            </a:r>
            <a:r>
              <a:rPr lang="en-US" sz="2300" baseline="30000" dirty="0" smtClean="0">
                <a:effectLst>
                  <a:outerShdw blurRad="60007" dist="310007" dir="7680000" sy="30000" kx="1300200" algn="ctr" rotWithShape="0">
                    <a:prstClr val="black">
                      <a:alpha val="32000"/>
                    </a:prstClr>
                  </a:outerShdw>
                </a:effectLst>
              </a:rPr>
              <a:t>14 </a:t>
            </a:r>
            <a:r>
              <a:rPr lang="en-US" sz="2300" dirty="0">
                <a:effectLst>
                  <a:outerShdw blurRad="60007" dist="310007" dir="7680000" sy="30000" kx="1300200" algn="ctr" rotWithShape="0">
                    <a:prstClr val="black">
                      <a:alpha val="32000"/>
                    </a:prstClr>
                  </a:outerShdw>
                </a:effectLst>
              </a:rPr>
              <a:t>However, because by this deed you have given great occasion to the enemies of the LORD to blaspheme, the child also </a:t>
            </a:r>
            <a:r>
              <a:rPr lang="en-US" sz="2300" i="1" dirty="0">
                <a:effectLst>
                  <a:outerShdw blurRad="60007" dist="310007" dir="7680000" sy="30000" kx="1300200" algn="ctr" rotWithShape="0">
                    <a:prstClr val="black">
                      <a:alpha val="32000"/>
                    </a:prstClr>
                  </a:outerShdw>
                </a:effectLst>
              </a:rPr>
              <a:t>who is</a:t>
            </a:r>
            <a:r>
              <a:rPr lang="en-US" sz="2300" dirty="0">
                <a:effectLst>
                  <a:outerShdw blurRad="60007" dist="310007" dir="7680000" sy="30000" kx="1300200" algn="ctr" rotWithShape="0">
                    <a:prstClr val="black">
                      <a:alpha val="32000"/>
                    </a:prstClr>
                  </a:outerShdw>
                </a:effectLst>
              </a:rPr>
              <a:t> born to you shall surely die." </a:t>
            </a:r>
            <a:r>
              <a:rPr lang="en-US" sz="2300" baseline="30000" dirty="0" smtClean="0">
                <a:effectLst>
                  <a:outerShdw blurRad="60007" dist="310007" dir="7680000" sy="30000" kx="1300200" algn="ctr" rotWithShape="0">
                    <a:prstClr val="black">
                      <a:alpha val="32000"/>
                    </a:prstClr>
                  </a:outerShdw>
                </a:effectLst>
              </a:rPr>
              <a:t>15 </a:t>
            </a:r>
            <a:r>
              <a:rPr lang="en-US" sz="2300" dirty="0">
                <a:effectLst>
                  <a:outerShdw blurRad="60007" dist="310007" dir="7680000" sy="30000" kx="1300200" algn="ctr" rotWithShape="0">
                    <a:prstClr val="black">
                      <a:alpha val="32000"/>
                    </a:prstClr>
                  </a:outerShdw>
                </a:effectLst>
              </a:rPr>
              <a:t>Then Nathan departed to his house. And the LORD struck the child that Uriah's wife bore to David, and it became ill. </a:t>
            </a:r>
          </a:p>
        </p:txBody>
      </p:sp>
      <p:sp>
        <p:nvSpPr>
          <p:cNvPr id="5" name="TextBox 4"/>
          <p:cNvSpPr txBox="1"/>
          <p:nvPr/>
        </p:nvSpPr>
        <p:spPr>
          <a:xfrm>
            <a:off x="228600" y="35004"/>
            <a:ext cx="8648700" cy="1015663"/>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000" b="1" dirty="0" smtClean="0">
                <a:solidFill>
                  <a:schemeClr val="accent3">
                    <a:lumMod val="20000"/>
                    <a:lumOff val="80000"/>
                  </a:schemeClr>
                </a:solidFill>
                <a:effectLst>
                  <a:glow rad="101600">
                    <a:schemeClr val="accent2">
                      <a:satMod val="175000"/>
                      <a:alpha val="40000"/>
                    </a:schemeClr>
                  </a:glow>
                  <a:outerShdw blurRad="50800" dist="38100" dir="2700000" algn="tl" rotWithShape="0">
                    <a:prstClr val="black">
                      <a:alpha val="40000"/>
                    </a:prstClr>
                  </a:outerShdw>
                </a:effectLst>
                <a:latin typeface="Dominican Small Caps" pitchFamily="2" charset="0"/>
              </a:rPr>
              <a:t>Are You The Man?</a:t>
            </a:r>
            <a:endParaRPr lang="en-US" sz="6000" b="1" dirty="0">
              <a:solidFill>
                <a:schemeClr val="accent3">
                  <a:lumMod val="20000"/>
                  <a:lumOff val="80000"/>
                </a:schemeClr>
              </a:solidFill>
              <a:effectLst>
                <a:glow rad="101600">
                  <a:schemeClr val="accent2">
                    <a:satMod val="175000"/>
                    <a:alpha val="40000"/>
                  </a:schemeClr>
                </a:glow>
                <a:outerShdw blurRad="50800" dist="38100" dir="2700000" algn="tl" rotWithShape="0">
                  <a:prstClr val="black">
                    <a:alpha val="40000"/>
                  </a:prstClr>
                </a:outerShdw>
              </a:effectLst>
              <a:latin typeface="Dominican Small Caps" pitchFamily="2" charset="0"/>
            </a:endParaRPr>
          </a:p>
        </p:txBody>
      </p:sp>
      <p:sp>
        <p:nvSpPr>
          <p:cNvPr id="6" name="Slide Number Placeholder 5"/>
          <p:cNvSpPr>
            <a:spLocks noGrp="1"/>
          </p:cNvSpPr>
          <p:nvPr>
            <p:ph type="sldNum" sz="quarter" idx="12"/>
          </p:nvPr>
        </p:nvSpPr>
        <p:spPr/>
        <p:txBody>
          <a:bodyPr/>
          <a:lstStyle/>
          <a:p>
            <a:fld id="{29914018-8258-428B-A507-24600E06287B}" type="slidenum">
              <a:rPr lang="en-US" smtClean="0"/>
              <a:t>7</a:t>
            </a:fld>
            <a:endParaRPr lang="en-US"/>
          </a:p>
        </p:txBody>
      </p:sp>
    </p:spTree>
    <p:extLst>
      <p:ext uri="{BB962C8B-B14F-4D97-AF65-F5344CB8AC3E}">
        <p14:creationId xmlns:p14="http://schemas.microsoft.com/office/powerpoint/2010/main" val="1960949093"/>
      </p:ext>
    </p:extLst>
  </p:cSld>
  <p:clrMapOvr>
    <a:masterClrMapping/>
  </p:clrMapOvr>
  <mc:AlternateContent xmlns:mc="http://schemas.openxmlformats.org/markup-compatibility/2006" xmlns:p14="http://schemas.microsoft.com/office/powerpoint/2010/main">
    <mc:Choice Requires="p14">
      <p:transition spd="slow" p14:dur="1250" advTm="5466">
        <p:fade/>
      </p:transition>
    </mc:Choice>
    <mc:Fallback xmlns="">
      <p:transition spd="slow" advTm="5466">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3886201" y="1219200"/>
            <a:ext cx="5010150" cy="5486401"/>
          </a:xfrm>
          <a:prstGeom prst="round2Diag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28600" y="35004"/>
            <a:ext cx="8648700" cy="1015663"/>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000" b="1" dirty="0" smtClean="0">
                <a:solidFill>
                  <a:schemeClr val="accent3">
                    <a:lumMod val="20000"/>
                    <a:lumOff val="80000"/>
                  </a:schemeClr>
                </a:solidFill>
                <a:effectLst>
                  <a:glow rad="101600">
                    <a:schemeClr val="accent2">
                      <a:satMod val="175000"/>
                      <a:alpha val="40000"/>
                    </a:schemeClr>
                  </a:glow>
                  <a:outerShdw blurRad="50800" dist="38100" dir="2700000" algn="tl" rotWithShape="0">
                    <a:prstClr val="black">
                      <a:alpha val="40000"/>
                    </a:prstClr>
                  </a:outerShdw>
                </a:effectLst>
                <a:latin typeface="Dominican Small Caps" pitchFamily="2" charset="0"/>
              </a:rPr>
              <a:t>Are You The Man?</a:t>
            </a:r>
            <a:endParaRPr lang="en-US" sz="6000" b="1" dirty="0">
              <a:solidFill>
                <a:schemeClr val="accent3">
                  <a:lumMod val="20000"/>
                  <a:lumOff val="80000"/>
                </a:schemeClr>
              </a:solidFill>
              <a:effectLst>
                <a:glow rad="101600">
                  <a:schemeClr val="accent2">
                    <a:satMod val="175000"/>
                    <a:alpha val="40000"/>
                  </a:schemeClr>
                </a:glow>
                <a:outerShdw blurRad="50800" dist="38100" dir="2700000" algn="tl" rotWithShape="0">
                  <a:prstClr val="black">
                    <a:alpha val="40000"/>
                  </a:prstClr>
                </a:outerShdw>
              </a:effectLst>
              <a:latin typeface="Dominican Small Caps" pitchFamily="2" charset="0"/>
            </a:endParaRPr>
          </a:p>
        </p:txBody>
      </p:sp>
      <p:sp>
        <p:nvSpPr>
          <p:cNvPr id="3" name="TextBox 2"/>
          <p:cNvSpPr txBox="1"/>
          <p:nvPr/>
        </p:nvSpPr>
        <p:spPr>
          <a:xfrm>
            <a:off x="3937997" y="1295400"/>
            <a:ext cx="4901203" cy="5401479"/>
          </a:xfrm>
          <a:prstGeom prst="rect">
            <a:avLst/>
          </a:prstGeom>
          <a:noFill/>
        </p:spPr>
        <p:txBody>
          <a:bodyPr wrap="square" rtlCol="0">
            <a:spAutoFit/>
          </a:bodyPr>
          <a:lstStyle/>
          <a:p>
            <a:pPr algn="ctr"/>
            <a:r>
              <a:rPr lang="en-US" sz="3200" dirty="0" smtClean="0">
                <a:effectLst>
                  <a:outerShdw blurRad="60007" dist="310007" dir="7680000" sy="30000" kx="1300200" algn="ctr" rotWithShape="0">
                    <a:prstClr val="black">
                      <a:alpha val="32000"/>
                    </a:prstClr>
                  </a:outerShdw>
                </a:effectLst>
                <a:latin typeface="Dominican Small Caps" pitchFamily="2" charset="0"/>
              </a:rPr>
              <a:t>Nathan’s Rebuke</a:t>
            </a:r>
          </a:p>
          <a:p>
            <a:pPr algn="ctr"/>
            <a:r>
              <a:rPr lang="en-US" sz="2400" i="1" dirty="0" smtClean="0">
                <a:effectLst>
                  <a:outerShdw blurRad="60007" dist="310007" dir="7680000" sy="30000" kx="1300200" algn="ctr" rotWithShape="0">
                    <a:prstClr val="black">
                      <a:alpha val="32000"/>
                    </a:prstClr>
                  </a:outerShdw>
                </a:effectLst>
              </a:rPr>
              <a:t>2 Samuel 12:1-15</a:t>
            </a:r>
          </a:p>
          <a:p>
            <a:pPr marL="285750" indent="-285750">
              <a:spcAft>
                <a:spcPts val="600"/>
              </a:spcAft>
              <a:buClr>
                <a:schemeClr val="accent3">
                  <a:lumMod val="50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erlin Sans FB Demi" pitchFamily="34" charset="0"/>
              </a:rPr>
              <a:t>Nathan was sent </a:t>
            </a:r>
            <a:r>
              <a:rPr lang="en-US" sz="2400" dirty="0" smtClean="0">
                <a:effectLst>
                  <a:outerShdw blurRad="60007" dist="310007" dir="7680000" sy="30000" kx="1300200" algn="ctr" rotWithShape="0">
                    <a:prstClr val="black">
                      <a:alpha val="32000"/>
                    </a:prstClr>
                  </a:outerShdw>
                </a:effectLst>
              </a:rPr>
              <a:t>– vs. 1</a:t>
            </a:r>
          </a:p>
          <a:p>
            <a:pPr marL="285750" indent="-285750">
              <a:spcAft>
                <a:spcPts val="600"/>
              </a:spcAft>
              <a:buClr>
                <a:schemeClr val="accent3">
                  <a:lumMod val="50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erlin Sans FB Demi" pitchFamily="34" charset="0"/>
              </a:rPr>
              <a:t>Nathan’s Parable </a:t>
            </a:r>
            <a:r>
              <a:rPr lang="en-US" sz="2400" dirty="0" smtClean="0">
                <a:effectLst>
                  <a:outerShdw blurRad="60007" dist="310007" dir="7680000" sy="30000" kx="1300200" algn="ctr" rotWithShape="0">
                    <a:prstClr val="black">
                      <a:alpha val="32000"/>
                    </a:prstClr>
                  </a:outerShdw>
                </a:effectLst>
              </a:rPr>
              <a:t>– vs. 1-4</a:t>
            </a:r>
          </a:p>
          <a:p>
            <a:pPr marL="285750" indent="-285750">
              <a:spcAft>
                <a:spcPts val="600"/>
              </a:spcAft>
              <a:buClr>
                <a:schemeClr val="accent3">
                  <a:lumMod val="50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erlin Sans FB Demi" pitchFamily="34" charset="0"/>
              </a:rPr>
              <a:t>David Saw The Guilt In Another That He Would Not See In Himself </a:t>
            </a:r>
            <a:r>
              <a:rPr lang="en-US" sz="2400" dirty="0" smtClean="0">
                <a:effectLst>
                  <a:outerShdw blurRad="60007" dist="310007" dir="7680000" sy="30000" kx="1300200" algn="ctr" rotWithShape="0">
                    <a:prstClr val="black">
                      <a:alpha val="32000"/>
                    </a:prstClr>
                  </a:outerShdw>
                </a:effectLst>
              </a:rPr>
              <a:t>– vs. 5,6</a:t>
            </a:r>
          </a:p>
          <a:p>
            <a:pPr marL="285750" indent="-285750">
              <a:spcAft>
                <a:spcPts val="600"/>
              </a:spcAft>
              <a:buClr>
                <a:schemeClr val="accent3">
                  <a:lumMod val="50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erlin Sans FB Demi" pitchFamily="34" charset="0"/>
              </a:rPr>
              <a:t>Nathan Makes The Point Clear </a:t>
            </a:r>
            <a:r>
              <a:rPr lang="en-US" sz="2400" dirty="0" smtClean="0">
                <a:effectLst>
                  <a:outerShdw blurRad="60007" dist="310007" dir="7680000" sy="30000" kx="1300200" algn="ctr" rotWithShape="0">
                    <a:prstClr val="black">
                      <a:alpha val="32000"/>
                    </a:prstClr>
                  </a:outerShdw>
                </a:effectLst>
              </a:rPr>
              <a:t>– vs. 7-12</a:t>
            </a:r>
          </a:p>
          <a:p>
            <a:pPr marL="285750" indent="-285750">
              <a:spcAft>
                <a:spcPts val="600"/>
              </a:spcAft>
              <a:buClr>
                <a:schemeClr val="accent3">
                  <a:lumMod val="50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erlin Sans FB Demi" pitchFamily="34" charset="0"/>
              </a:rPr>
              <a:t>David Repents, Confesses &amp; Is Pardoned </a:t>
            </a:r>
            <a:r>
              <a:rPr lang="en-US" sz="2400" dirty="0" smtClean="0">
                <a:effectLst>
                  <a:outerShdw blurRad="60007" dist="310007" dir="7680000" sy="30000" kx="1300200" algn="ctr" rotWithShape="0">
                    <a:prstClr val="black">
                      <a:alpha val="32000"/>
                    </a:prstClr>
                  </a:outerShdw>
                </a:effectLst>
              </a:rPr>
              <a:t>– vs. 13</a:t>
            </a:r>
          </a:p>
          <a:p>
            <a:pPr marL="285750" indent="-285750">
              <a:spcAft>
                <a:spcPts val="600"/>
              </a:spcAft>
              <a:buClr>
                <a:schemeClr val="accent3">
                  <a:lumMod val="50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erlin Sans FB Demi" pitchFamily="34" charset="0"/>
              </a:rPr>
              <a:t>David’s Sin Had Temporal Consequences </a:t>
            </a:r>
            <a:r>
              <a:rPr lang="en-US" sz="2400" dirty="0" smtClean="0">
                <a:effectLst>
                  <a:outerShdw blurRad="60007" dist="310007" dir="7680000" sy="30000" kx="1300200" algn="ctr" rotWithShape="0">
                    <a:prstClr val="black">
                      <a:alpha val="32000"/>
                    </a:prstClr>
                  </a:outerShdw>
                </a:effectLst>
              </a:rPr>
              <a:t>– </a:t>
            </a:r>
            <a:r>
              <a:rPr lang="en-US" sz="2400" dirty="0">
                <a:effectLst>
                  <a:outerShdw blurRad="60007" dist="310007" dir="7680000" sy="30000" kx="1300200" algn="ctr" rotWithShape="0">
                    <a:prstClr val="black">
                      <a:alpha val="32000"/>
                    </a:prstClr>
                  </a:outerShdw>
                </a:effectLst>
              </a:rPr>
              <a:t>vs. </a:t>
            </a:r>
            <a:r>
              <a:rPr lang="en-US" sz="2400" dirty="0" smtClean="0">
                <a:effectLst>
                  <a:outerShdw blurRad="60007" dist="310007" dir="7680000" sy="30000" kx="1300200" algn="ctr" rotWithShape="0">
                    <a:prstClr val="black">
                      <a:alpha val="32000"/>
                    </a:prstClr>
                  </a:outerShdw>
                </a:effectLst>
              </a:rPr>
              <a:t>14</a:t>
            </a:r>
            <a:endParaRPr lang="en-US" sz="2400" dirty="0">
              <a:effectLst>
                <a:outerShdw blurRad="60007" dist="310007" dir="7680000" sy="30000" kx="1300200" algn="ctr" rotWithShape="0">
                  <a:prstClr val="black">
                    <a:alpha val="32000"/>
                  </a:prstClr>
                </a:outerShdw>
              </a:effectLst>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447801"/>
            <a:ext cx="3793734" cy="510539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29914018-8258-428B-A507-24600E06287B}" type="slidenum">
              <a:rPr lang="en-US" smtClean="0"/>
              <a:t>8</a:t>
            </a:fld>
            <a:endParaRPr lang="en-US"/>
          </a:p>
        </p:txBody>
      </p:sp>
    </p:spTree>
    <p:extLst>
      <p:ext uri="{BB962C8B-B14F-4D97-AF65-F5344CB8AC3E}">
        <p14:creationId xmlns:p14="http://schemas.microsoft.com/office/powerpoint/2010/main" val="1467815401"/>
      </p:ext>
    </p:extLst>
  </p:cSld>
  <p:clrMapOvr>
    <a:masterClrMapping/>
  </p:clrMapOvr>
  <p:transition spd="slow" advTm="5466">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3886201" y="1219200"/>
            <a:ext cx="5010150" cy="5486401"/>
          </a:xfrm>
          <a:prstGeom prst="round2Diag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28600" y="35004"/>
            <a:ext cx="8648700" cy="1015663"/>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000" b="1" dirty="0" smtClean="0">
                <a:solidFill>
                  <a:schemeClr val="accent3">
                    <a:lumMod val="20000"/>
                    <a:lumOff val="80000"/>
                  </a:schemeClr>
                </a:solidFill>
                <a:effectLst>
                  <a:glow rad="101600">
                    <a:schemeClr val="accent2">
                      <a:satMod val="175000"/>
                      <a:alpha val="40000"/>
                    </a:schemeClr>
                  </a:glow>
                  <a:outerShdw blurRad="50800" dist="38100" dir="2700000" algn="tl" rotWithShape="0">
                    <a:prstClr val="black">
                      <a:alpha val="40000"/>
                    </a:prstClr>
                  </a:outerShdw>
                </a:effectLst>
                <a:latin typeface="Dominican Small Caps" pitchFamily="2" charset="0"/>
              </a:rPr>
              <a:t>Are You The Man?</a:t>
            </a:r>
            <a:endParaRPr lang="en-US" sz="6000" b="1" dirty="0">
              <a:solidFill>
                <a:schemeClr val="accent3">
                  <a:lumMod val="20000"/>
                  <a:lumOff val="80000"/>
                </a:schemeClr>
              </a:solidFill>
              <a:effectLst>
                <a:glow rad="101600">
                  <a:schemeClr val="accent2">
                    <a:satMod val="175000"/>
                    <a:alpha val="40000"/>
                  </a:schemeClr>
                </a:glow>
                <a:outerShdw blurRad="50800" dist="38100" dir="2700000" algn="tl" rotWithShape="0">
                  <a:prstClr val="black">
                    <a:alpha val="40000"/>
                  </a:prstClr>
                </a:outerShdw>
              </a:effectLst>
              <a:latin typeface="Dominican Small Caps" pitchFamily="2" charset="0"/>
            </a:endParaRPr>
          </a:p>
        </p:txBody>
      </p:sp>
      <p:sp>
        <p:nvSpPr>
          <p:cNvPr id="3" name="TextBox 2"/>
          <p:cNvSpPr txBox="1"/>
          <p:nvPr/>
        </p:nvSpPr>
        <p:spPr>
          <a:xfrm>
            <a:off x="3937997" y="1295400"/>
            <a:ext cx="4901203" cy="5170646"/>
          </a:xfrm>
          <a:prstGeom prst="rect">
            <a:avLst/>
          </a:prstGeom>
          <a:noFill/>
        </p:spPr>
        <p:txBody>
          <a:bodyPr wrap="square" rtlCol="0">
            <a:spAutoFit/>
          </a:bodyPr>
          <a:lstStyle/>
          <a:p>
            <a:pPr algn="ctr"/>
            <a:r>
              <a:rPr lang="en-US" sz="3200" dirty="0" smtClean="0">
                <a:effectLst>
                  <a:outerShdw blurRad="60007" dist="310007" dir="7680000" sy="30000" kx="1300200" algn="ctr" rotWithShape="0">
                    <a:prstClr val="black">
                      <a:alpha val="32000"/>
                    </a:prstClr>
                  </a:outerShdw>
                </a:effectLst>
                <a:latin typeface="Dominican Small Caps" pitchFamily="2" charset="0"/>
              </a:rPr>
              <a:t>Lessons To Learn</a:t>
            </a:r>
          </a:p>
          <a:p>
            <a:pPr algn="ctr"/>
            <a:r>
              <a:rPr lang="en-US" sz="2400" i="1" dirty="0" smtClean="0">
                <a:effectLst>
                  <a:outerShdw blurRad="60007" dist="310007" dir="7680000" sy="30000" kx="1300200" algn="ctr" rotWithShape="0">
                    <a:prstClr val="black">
                      <a:alpha val="32000"/>
                    </a:prstClr>
                  </a:outerShdw>
                </a:effectLst>
              </a:rPr>
              <a:t>2 Samuel 12:1-15</a:t>
            </a:r>
          </a:p>
          <a:p>
            <a:pPr marL="285750" indent="-285750">
              <a:spcAft>
                <a:spcPts val="600"/>
              </a:spcAft>
              <a:buClr>
                <a:schemeClr val="accent3">
                  <a:lumMod val="50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erlin Sans FB Demi" pitchFamily="34" charset="0"/>
              </a:rPr>
              <a:t>God’s Word Has Been Revealed </a:t>
            </a:r>
            <a:r>
              <a:rPr lang="en-US" sz="2400" dirty="0" smtClean="0">
                <a:effectLst>
                  <a:outerShdw blurRad="60007" dist="310007" dir="7680000" sy="30000" kx="1300200" algn="ctr" rotWithShape="0">
                    <a:prstClr val="black">
                      <a:alpha val="32000"/>
                    </a:prstClr>
                  </a:outerShdw>
                </a:effectLst>
              </a:rPr>
              <a:t>– (vs. 1; Heb. 1:1,2; 4:12; 2 Tim 3:16,17; James 1:21-25)</a:t>
            </a:r>
          </a:p>
          <a:p>
            <a:pPr marL="285750" indent="-285750">
              <a:spcAft>
                <a:spcPts val="600"/>
              </a:spcAft>
              <a:buClr>
                <a:schemeClr val="accent3">
                  <a:lumMod val="50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erlin Sans FB Demi" pitchFamily="34" charset="0"/>
              </a:rPr>
              <a:t>We Should Strive To Present The Gospel In A Way That It CAN Be Understood </a:t>
            </a:r>
            <a:r>
              <a:rPr lang="en-US" sz="2400" dirty="0" smtClean="0">
                <a:effectLst>
                  <a:outerShdw blurRad="60007" dist="310007" dir="7680000" sy="30000" kx="1300200" algn="ctr" rotWithShape="0">
                    <a:prstClr val="black">
                      <a:alpha val="32000"/>
                    </a:prstClr>
                  </a:outerShdw>
                </a:effectLst>
              </a:rPr>
              <a:t>– (vs. 2-4; Parables! – Eph. 3:3-5; 4:15; Col. 4:6; Prov. 16:21-24)</a:t>
            </a:r>
          </a:p>
          <a:p>
            <a:pPr marL="285750" indent="-285750">
              <a:spcAft>
                <a:spcPts val="600"/>
              </a:spcAft>
              <a:buClr>
                <a:schemeClr val="accent3">
                  <a:lumMod val="50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erlin Sans FB Demi" pitchFamily="34" charset="0"/>
              </a:rPr>
              <a:t>We Are Often Blinded To Our Own Faults &amp; Sin </a:t>
            </a:r>
            <a:r>
              <a:rPr lang="en-US" sz="2400" dirty="0" smtClean="0">
                <a:effectLst>
                  <a:outerShdw blurRad="60007" dist="310007" dir="7680000" sy="30000" kx="1300200" algn="ctr" rotWithShape="0">
                    <a:prstClr val="black">
                      <a:alpha val="32000"/>
                    </a:prstClr>
                  </a:outerShdw>
                </a:effectLst>
              </a:rPr>
              <a:t>– (vs. 5,6; Mat. 7:1-6; Rom. 2:1; Gen 3:9-13)</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447801"/>
            <a:ext cx="3793734" cy="510539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29914018-8258-428B-A507-24600E06287B}" type="slidenum">
              <a:rPr lang="en-US" smtClean="0"/>
              <a:t>9</a:t>
            </a:fld>
            <a:endParaRPr lang="en-US"/>
          </a:p>
        </p:txBody>
      </p:sp>
    </p:spTree>
    <p:extLst>
      <p:ext uri="{BB962C8B-B14F-4D97-AF65-F5344CB8AC3E}">
        <p14:creationId xmlns:p14="http://schemas.microsoft.com/office/powerpoint/2010/main" val="316308840"/>
      </p:ext>
    </p:extLst>
  </p:cSld>
  <p:clrMapOvr>
    <a:masterClrMapping/>
  </p:clrMapOvr>
  <mc:AlternateContent xmlns:mc="http://schemas.openxmlformats.org/markup-compatibility/2006" xmlns:p14="http://schemas.microsoft.com/office/powerpoint/2010/main">
    <mc:Choice Requires="p14">
      <p:transition spd="slow" p14:dur="1200" advTm="5466">
        <p14:flip dir="r"/>
      </p:transition>
    </mc:Choice>
    <mc:Fallback xmlns="">
      <p:transition spd="slow" advTm="546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Brown Custom">
      <a:dk1>
        <a:srgbClr val="000000"/>
      </a:dk1>
      <a:lt1>
        <a:srgbClr val="000000"/>
      </a:lt1>
      <a:dk2>
        <a:srgbClr val="F6C46C"/>
      </a:dk2>
      <a:lt2>
        <a:srgbClr val="FFE693"/>
      </a:lt2>
      <a:accent1>
        <a:srgbClr val="9E6806"/>
      </a:accent1>
      <a:accent2>
        <a:srgbClr val="000000"/>
      </a:accent2>
      <a:accent3>
        <a:srgbClr val="DF930C"/>
      </a:accent3>
      <a:accent4>
        <a:srgbClr val="F8BD52"/>
      </a:accent4>
      <a:accent5>
        <a:srgbClr val="FFE693"/>
      </a:accent5>
      <a:accent6>
        <a:srgbClr val="F6C46C"/>
      </a:accent6>
      <a:hlink>
        <a:srgbClr val="003760"/>
      </a:hlink>
      <a:folHlink>
        <a:srgbClr val="FFCF3E"/>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5672</TotalTime>
  <Words>576</Words>
  <Application>Microsoft Office PowerPoint</Application>
  <PresentationFormat>On-screen Show (4:3)</PresentationFormat>
  <Paragraphs>101</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dc:creator>
  <cp:lastModifiedBy>Don McClain</cp:lastModifiedBy>
  <cp:revision>42</cp:revision>
  <dcterms:created xsi:type="dcterms:W3CDTF">2011-01-12T15:43:23Z</dcterms:created>
  <dcterms:modified xsi:type="dcterms:W3CDTF">2011-01-17T15:32:15Z</dcterms:modified>
</cp:coreProperties>
</file>