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8" r:id="rId2"/>
    <p:sldId id="267" r:id="rId3"/>
    <p:sldId id="270" r:id="rId4"/>
    <p:sldId id="272" r:id="rId5"/>
    <p:sldId id="269" r:id="rId6"/>
    <p:sldId id="296" r:id="rId7"/>
    <p:sldId id="297" r:id="rId8"/>
    <p:sldId id="299" r:id="rId9"/>
    <p:sldId id="273" r:id="rId10"/>
    <p:sldId id="313" r:id="rId11"/>
    <p:sldId id="300" r:id="rId12"/>
    <p:sldId id="311" r:id="rId13"/>
    <p:sldId id="308" r:id="rId14"/>
    <p:sldId id="309" r:id="rId15"/>
    <p:sldId id="274" r:id="rId16"/>
    <p:sldId id="314" r:id="rId17"/>
    <p:sldId id="301" r:id="rId18"/>
    <p:sldId id="302" r:id="rId19"/>
    <p:sldId id="303" r:id="rId20"/>
    <p:sldId id="304" r:id="rId21"/>
    <p:sldId id="305" r:id="rId22"/>
    <p:sldId id="306" r:id="rId23"/>
    <p:sldId id="307" r:id="rId24"/>
    <p:sldId id="315" r:id="rId25"/>
    <p:sldId id="316" r:id="rId26"/>
    <p:sldId id="319" r:id="rId27"/>
    <p:sldId id="318" r:id="rId28"/>
    <p:sldId id="320" r:id="rId29"/>
    <p:sldId id="321" r:id="rId30"/>
    <p:sldId id="32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41" autoAdjust="0"/>
  </p:normalViewPr>
  <p:slideViewPr>
    <p:cSldViewPr>
      <p:cViewPr varScale="1">
        <p:scale>
          <a:sx n="101" d="100"/>
          <a:sy n="101" d="100"/>
        </p:scale>
        <p:origin x="-11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57CC3-5AA6-47C5-810B-E4680F672B0A}" type="doc">
      <dgm:prSet loTypeId="urn:microsoft.com/office/officeart/2005/8/layout/hierarchy3" loCatId="list" qsTypeId="urn:microsoft.com/office/officeart/2005/8/quickstyle/3d3" qsCatId="3D" csTypeId="urn:microsoft.com/office/officeart/2005/8/colors/colorful5" csCatId="colorful" phldr="1"/>
      <dgm:spPr/>
      <dgm:t>
        <a:bodyPr/>
        <a:lstStyle/>
        <a:p>
          <a:endParaRPr lang="en-US"/>
        </a:p>
      </dgm:t>
    </dgm:pt>
    <dgm:pt modelId="{81294143-ED1C-43B8-BD8E-E1188763F2CA}">
      <dgm:prSet phldrT="[Text]"/>
      <dgm:spPr/>
      <dgm:t>
        <a:bodyPr/>
        <a:lstStyle/>
        <a:p>
          <a:r>
            <a:rPr lang="en-US" dirty="0" smtClean="0">
              <a:solidFill>
                <a:srgbClr val="000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Faith That Can’t Save</a:t>
          </a:r>
          <a:endParaRPr lang="en-US" dirty="0">
            <a:solidFill>
              <a:srgbClr val="000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dgm:t>
    </dgm:pt>
    <dgm:pt modelId="{678CD7A8-AD74-48C6-9878-9F8723990C8C}" type="parTrans" cxnId="{8203CDA9-3EBF-4E9C-B4CF-175F52D87FB6}">
      <dgm:prSet/>
      <dgm:spPr/>
      <dgm:t>
        <a:bodyPr/>
        <a:lstStyle/>
        <a:p>
          <a:endParaRPr lang="en-US"/>
        </a:p>
      </dgm:t>
    </dgm:pt>
    <dgm:pt modelId="{03F0F15E-6D81-406F-B4AD-A8F97E3DE720}" type="sibTrans" cxnId="{8203CDA9-3EBF-4E9C-B4CF-175F52D87FB6}">
      <dgm:prSet/>
      <dgm:spPr/>
      <dgm:t>
        <a:bodyPr/>
        <a:lstStyle/>
        <a:p>
          <a:endParaRPr lang="en-US"/>
        </a:p>
      </dgm:t>
    </dgm:pt>
    <dgm:pt modelId="{318DC031-2822-4864-A988-2989D0A0E6D6}">
      <dgm:prSet phldrT="[Text]" custT="1"/>
      <dgm:spPr/>
      <dgm:t>
        <a:bodyPr/>
        <a:lstStyle/>
        <a:p>
          <a:r>
            <a:rPr lang="en-US" sz="2800" dirty="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Inactive</a:t>
          </a:r>
          <a:endParaRPr lang="en-US" sz="2800" dirty="0">
            <a:solidFill>
              <a:srgbClr val="000000"/>
            </a:solidFill>
            <a:effectLst>
              <a:outerShdw blurRad="60007" dist="310007" dir="7680000" sy="30000" kx="1300200" algn="ctr" rotWithShape="0">
                <a:prstClr val="black">
                  <a:alpha val="32000"/>
                </a:prstClr>
              </a:outerShdw>
            </a:effectLst>
          </a:endParaRPr>
        </a:p>
      </dgm:t>
    </dgm:pt>
    <dgm:pt modelId="{ADDD98EC-C432-47EE-9E12-66CA33610337}" type="parTrans" cxnId="{51255B26-5422-4BCF-8C0C-20DA663D1891}">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8F7CBD2B-8D0C-4038-8161-940709ECCDD8}" type="sibTrans" cxnId="{51255B26-5422-4BCF-8C0C-20DA663D1891}">
      <dgm:prSet/>
      <dgm:spPr/>
      <dgm:t>
        <a:bodyPr/>
        <a:lstStyle/>
        <a:p>
          <a:endParaRPr lang="en-US"/>
        </a:p>
      </dgm:t>
    </dgm:pt>
    <dgm:pt modelId="{5F717EB8-EC88-437C-94E4-890B748C8F5A}">
      <dgm:prSet phldrT="[Text]"/>
      <dgm:spPr>
        <a:solidFill>
          <a:schemeClr val="accent2">
            <a:lumMod val="75000"/>
          </a:schemeClr>
        </a:solidFill>
      </dgm:spPr>
      <dgm:t>
        <a:bodyPr/>
        <a:lstStyle/>
        <a:p>
          <a:r>
            <a:rPr lang="en-US" dirty="0" smtClean="0">
              <a:solidFill>
                <a:srgbClr val="000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Faith That Will Save</a:t>
          </a:r>
          <a:endParaRPr lang="en-US" dirty="0">
            <a:solidFill>
              <a:srgbClr val="000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dgm:t>
    </dgm:pt>
    <dgm:pt modelId="{828FEBDF-D1E4-4511-AB30-CC089A3D7A09}" type="parTrans" cxnId="{46CA4958-651B-4689-A86B-F3AA05407CAB}">
      <dgm:prSet/>
      <dgm:spPr/>
      <dgm:t>
        <a:bodyPr/>
        <a:lstStyle/>
        <a:p>
          <a:endParaRPr lang="en-US"/>
        </a:p>
      </dgm:t>
    </dgm:pt>
    <dgm:pt modelId="{89744058-A031-429A-9064-1B9652DC68F0}" type="sibTrans" cxnId="{46CA4958-651B-4689-A86B-F3AA05407CAB}">
      <dgm:prSet/>
      <dgm:spPr/>
      <dgm:t>
        <a:bodyPr/>
        <a:lstStyle/>
        <a:p>
          <a:endParaRPr lang="en-US"/>
        </a:p>
      </dgm:t>
    </dgm:pt>
    <dgm:pt modelId="{EA13CE15-CA73-40E3-B008-1AC84310DFDB}">
      <dgm:prSet phldrT="[Text]" custT="1"/>
      <dgm:spPr/>
      <dgm:t>
        <a:bodyPr/>
        <a:lstStyle/>
        <a:p>
          <a:r>
            <a:rPr lang="en-US" sz="2800" dirty="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Active</a:t>
          </a:r>
          <a:endParaRPr lang="en-US" sz="2800" dirty="0">
            <a:solidFill>
              <a:srgbClr val="000000"/>
            </a:solidFill>
            <a:effectLst>
              <a:outerShdw blurRad="60007" dist="310007" dir="7680000" sy="30000" kx="1300200" algn="ctr" rotWithShape="0">
                <a:prstClr val="black">
                  <a:alpha val="32000"/>
                </a:prstClr>
              </a:outerShdw>
            </a:effectLst>
          </a:endParaRPr>
        </a:p>
      </dgm:t>
    </dgm:pt>
    <dgm:pt modelId="{CE5B86E7-DEE3-4827-A652-02098FB01DBB}" type="parTrans" cxnId="{EC15AE7B-C36D-4708-8E32-DEBFDEFF4DDC}">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E6EEA16C-C87E-43E1-AE2B-A74D07AF7533}" type="sibTrans" cxnId="{EC15AE7B-C36D-4708-8E32-DEBFDEFF4DDC}">
      <dgm:prSet/>
      <dgm:spPr/>
      <dgm:t>
        <a:bodyPr/>
        <a:lstStyle/>
        <a:p>
          <a:endParaRPr lang="en-US"/>
        </a:p>
      </dgm:t>
    </dgm:pt>
    <dgm:pt modelId="{39D70C48-5AB9-4935-964B-F12900EF9C41}">
      <dgm:prSet custT="1"/>
      <dgm:spPr/>
      <dgm:t>
        <a:bodyPr/>
        <a:lstStyle/>
        <a:p>
          <a:r>
            <a:rPr lang="en-US" sz="2800" dirty="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Unfruitful</a:t>
          </a:r>
          <a:endParaRPr lang="en-US" sz="28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gm:t>
    </dgm:pt>
    <dgm:pt modelId="{0E09768D-3D15-43BC-A65D-3C5A874E430F}" type="parTrans" cxnId="{E7CE32CF-3933-4975-8A10-631AF1B2834E}">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3F12D6F0-ECCF-444E-ABD2-3089514F1489}" type="sibTrans" cxnId="{E7CE32CF-3933-4975-8A10-631AF1B2834E}">
      <dgm:prSet/>
      <dgm:spPr/>
      <dgm:t>
        <a:bodyPr/>
        <a:lstStyle/>
        <a:p>
          <a:endParaRPr lang="en-US"/>
        </a:p>
      </dgm:t>
    </dgm:pt>
    <dgm:pt modelId="{8E93181B-2937-4E0A-B018-AFD45174EE9B}">
      <dgm:prSet custT="1"/>
      <dgm:spPr/>
      <dgm:t>
        <a:bodyPr/>
        <a:lstStyle/>
        <a:p>
          <a:r>
            <a:rPr lang="en-US" sz="280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Disobedient</a:t>
          </a:r>
          <a:endParaRPr lang="en-US" sz="28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gm:t>
    </dgm:pt>
    <dgm:pt modelId="{3BFC354B-FF36-4C28-8A19-BD61540E9109}" type="parTrans" cxnId="{3DDC6842-A276-4BAF-8555-2257E054DF25}">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0A6444CA-141A-4D14-B8ED-E54B2A67173E}" type="sibTrans" cxnId="{3DDC6842-A276-4BAF-8555-2257E054DF25}">
      <dgm:prSet/>
      <dgm:spPr/>
      <dgm:t>
        <a:bodyPr/>
        <a:lstStyle/>
        <a:p>
          <a:endParaRPr lang="en-US"/>
        </a:p>
      </dgm:t>
    </dgm:pt>
    <dgm:pt modelId="{E773BB78-0638-43F2-8D38-F120DFD99D7D}">
      <dgm:prSet custT="1"/>
      <dgm:spPr/>
      <dgm:t>
        <a:bodyPr/>
        <a:lstStyle/>
        <a:p>
          <a:r>
            <a:rPr lang="en-US" sz="280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Incomplete</a:t>
          </a:r>
          <a:endParaRPr lang="en-US" sz="28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gm:t>
    </dgm:pt>
    <dgm:pt modelId="{F77081FE-DBA5-4844-9DDD-D2150902FF8C}" type="parTrans" cxnId="{6A114052-82F8-4F37-A4C6-8A4FC7C2ACB0}">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BFF0FE23-B0DF-4346-961B-3497B0272AA6}" type="sibTrans" cxnId="{6A114052-82F8-4F37-A4C6-8A4FC7C2ACB0}">
      <dgm:prSet/>
      <dgm:spPr/>
      <dgm:t>
        <a:bodyPr/>
        <a:lstStyle/>
        <a:p>
          <a:endParaRPr lang="en-US"/>
        </a:p>
      </dgm:t>
    </dgm:pt>
    <dgm:pt modelId="{8654D540-373F-4096-A8C0-582F0B433D01}">
      <dgm:prSet custT="1"/>
      <dgm:spPr/>
      <dgm:t>
        <a:bodyPr/>
        <a:lstStyle/>
        <a:p>
          <a:r>
            <a:rPr lang="en-US" sz="280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Dead</a:t>
          </a:r>
          <a:endParaRPr lang="en-US" sz="28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gm:t>
    </dgm:pt>
    <dgm:pt modelId="{90317C56-C69B-4E25-894E-171C65AE963F}" type="parTrans" cxnId="{D1D95384-1073-4E62-B6A5-08A6F392DCDA}">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0BAD8DFC-0042-4D98-88D2-2B0872D2D13A}" type="sibTrans" cxnId="{D1D95384-1073-4E62-B6A5-08A6F392DCDA}">
      <dgm:prSet/>
      <dgm:spPr/>
      <dgm:t>
        <a:bodyPr/>
        <a:lstStyle/>
        <a:p>
          <a:endParaRPr lang="en-US"/>
        </a:p>
      </dgm:t>
    </dgm:pt>
    <dgm:pt modelId="{9510B96C-E8D1-4AFB-A3F0-E88C3C33F333}">
      <dgm:prSet custT="1"/>
      <dgm:spPr/>
      <dgm:t>
        <a:bodyPr/>
        <a:lstStyle/>
        <a:p>
          <a:r>
            <a:rPr lang="en-US" sz="280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Fruitful</a:t>
          </a:r>
          <a:endParaRPr lang="en-US" sz="28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gm:t>
    </dgm:pt>
    <dgm:pt modelId="{F5F76E11-1C16-4472-8603-C454306386BB}" type="parTrans" cxnId="{0D30C69C-2F2D-43A8-9870-06D0C36D912E}">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08171892-C3C3-4EEF-8CF1-186032B17733}" type="sibTrans" cxnId="{0D30C69C-2F2D-43A8-9870-06D0C36D912E}">
      <dgm:prSet/>
      <dgm:spPr/>
      <dgm:t>
        <a:bodyPr/>
        <a:lstStyle/>
        <a:p>
          <a:endParaRPr lang="en-US"/>
        </a:p>
      </dgm:t>
    </dgm:pt>
    <dgm:pt modelId="{69170F3C-551D-4FFE-80B4-AAAE77CE7EE5}">
      <dgm:prSet custT="1"/>
      <dgm:spPr/>
      <dgm:t>
        <a:bodyPr/>
        <a:lstStyle/>
        <a:p>
          <a:r>
            <a:rPr lang="en-US" sz="2800" dirty="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Obedient</a:t>
          </a:r>
          <a:endParaRPr lang="en-US" sz="28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gm:t>
    </dgm:pt>
    <dgm:pt modelId="{7B944ABB-407B-48FE-9674-3A0EF7A4417A}" type="parTrans" cxnId="{EEFBAF57-027D-4B38-A50D-F97AEC334975}">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B1D17CCE-C8ED-40DA-AC80-625E5A65EE54}" type="sibTrans" cxnId="{EEFBAF57-027D-4B38-A50D-F97AEC334975}">
      <dgm:prSet/>
      <dgm:spPr/>
      <dgm:t>
        <a:bodyPr/>
        <a:lstStyle/>
        <a:p>
          <a:endParaRPr lang="en-US"/>
        </a:p>
      </dgm:t>
    </dgm:pt>
    <dgm:pt modelId="{EF7D0E44-D2FE-4596-ADA2-75FDDC10349A}">
      <dgm:prSet custT="1"/>
      <dgm:spPr/>
      <dgm:t>
        <a:bodyPr/>
        <a:lstStyle/>
        <a:p>
          <a:r>
            <a:rPr lang="en-US" sz="2800" smtClean="0">
              <a:effectLst>
                <a:outerShdw blurRad="60007" dist="310007" dir="7680000" sy="30000" kx="1300200" algn="ctr" rotWithShape="0">
                  <a:prstClr val="black">
                    <a:alpha val="32000"/>
                  </a:prstClr>
                </a:outerShdw>
              </a:effectLst>
              <a:latin typeface="Humanst521 BT" pitchFamily="34" charset="0"/>
              <a:cs typeface="+mn-cs"/>
            </a:rPr>
            <a:t>Complete</a:t>
          </a:r>
          <a:endParaRPr lang="en-US" sz="2800" dirty="0">
            <a:effectLst>
              <a:outerShdw blurRad="60007" dist="310007" dir="7680000" sy="30000" kx="1300200" algn="ctr" rotWithShape="0">
                <a:prstClr val="black">
                  <a:alpha val="32000"/>
                </a:prstClr>
              </a:outerShdw>
            </a:effectLst>
            <a:latin typeface="Humanst521 BT" pitchFamily="34" charset="0"/>
            <a:cs typeface="+mn-cs"/>
          </a:endParaRPr>
        </a:p>
      </dgm:t>
    </dgm:pt>
    <dgm:pt modelId="{5668C0A1-D85D-4BD9-9C6E-91FB76252307}" type="parTrans" cxnId="{6E7F7FB1-B918-4860-BA9B-8196F95A993C}">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2423AF89-2F94-4913-A0D8-1DBD0DE6F007}" type="sibTrans" cxnId="{6E7F7FB1-B918-4860-BA9B-8196F95A993C}">
      <dgm:prSet/>
      <dgm:spPr/>
      <dgm:t>
        <a:bodyPr/>
        <a:lstStyle/>
        <a:p>
          <a:endParaRPr lang="en-US"/>
        </a:p>
      </dgm:t>
    </dgm:pt>
    <dgm:pt modelId="{4434ADAA-91BE-4526-9314-9E22D43929E4}">
      <dgm:prSet custT="1"/>
      <dgm:spPr/>
      <dgm:t>
        <a:bodyPr/>
        <a:lstStyle/>
        <a:p>
          <a:r>
            <a:rPr lang="en-US" sz="2800" smtClean="0">
              <a:effectLst>
                <a:outerShdw blurRad="60007" dist="310007" dir="7680000" sy="30000" kx="1300200" algn="ctr" rotWithShape="0">
                  <a:prstClr val="black">
                    <a:alpha val="32000"/>
                  </a:prstClr>
                </a:outerShdw>
              </a:effectLst>
              <a:latin typeface="Humanst521 BT" pitchFamily="34" charset="0"/>
              <a:cs typeface="+mn-cs"/>
            </a:rPr>
            <a:t>Alive</a:t>
          </a:r>
          <a:endParaRPr lang="en-US" sz="2800" dirty="0">
            <a:effectLst>
              <a:outerShdw blurRad="60007" dist="310007" dir="7680000" sy="30000" kx="1300200" algn="ctr" rotWithShape="0">
                <a:prstClr val="black">
                  <a:alpha val="32000"/>
                </a:prstClr>
              </a:outerShdw>
            </a:effectLst>
            <a:latin typeface="Humanst521 BT" pitchFamily="34" charset="0"/>
            <a:cs typeface="+mn-cs"/>
          </a:endParaRPr>
        </a:p>
      </dgm:t>
    </dgm:pt>
    <dgm:pt modelId="{B583EFDB-C4E0-4619-BFD5-34A79D03609A}" type="parTrans" cxnId="{D94FB908-95C3-4756-8B7A-C5B96789DE77}">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41427160-754C-42D4-A266-61E41343A4AE}" type="sibTrans" cxnId="{D94FB908-95C3-4756-8B7A-C5B96789DE77}">
      <dgm:prSet/>
      <dgm:spPr/>
      <dgm:t>
        <a:bodyPr/>
        <a:lstStyle/>
        <a:p>
          <a:endParaRPr lang="en-US"/>
        </a:p>
      </dgm:t>
    </dgm:pt>
    <dgm:pt modelId="{BF1325B2-05BA-4E2A-9157-5D9376412A5E}" type="pres">
      <dgm:prSet presAssocID="{BDD57CC3-5AA6-47C5-810B-E4680F672B0A}" presName="diagram" presStyleCnt="0">
        <dgm:presLayoutVars>
          <dgm:chPref val="1"/>
          <dgm:dir/>
          <dgm:animOne val="branch"/>
          <dgm:animLvl val="lvl"/>
          <dgm:resizeHandles/>
        </dgm:presLayoutVars>
      </dgm:prSet>
      <dgm:spPr/>
      <dgm:t>
        <a:bodyPr/>
        <a:lstStyle/>
        <a:p>
          <a:endParaRPr lang="en-US"/>
        </a:p>
      </dgm:t>
    </dgm:pt>
    <dgm:pt modelId="{10728439-9141-4F71-B128-91770380EF1C}" type="pres">
      <dgm:prSet presAssocID="{81294143-ED1C-43B8-BD8E-E1188763F2CA}" presName="root" presStyleCnt="0"/>
      <dgm:spPr/>
    </dgm:pt>
    <dgm:pt modelId="{C8751370-2647-4CA5-9822-006335072D89}" type="pres">
      <dgm:prSet presAssocID="{81294143-ED1C-43B8-BD8E-E1188763F2CA}" presName="rootComposite" presStyleCnt="0"/>
      <dgm:spPr/>
    </dgm:pt>
    <dgm:pt modelId="{5B8A7675-94BF-40E1-846B-7245ABF6F6E8}" type="pres">
      <dgm:prSet presAssocID="{81294143-ED1C-43B8-BD8E-E1188763F2CA}" presName="rootText" presStyleLbl="node1" presStyleIdx="0" presStyleCnt="2" custScaleX="269888"/>
      <dgm:spPr/>
      <dgm:t>
        <a:bodyPr/>
        <a:lstStyle/>
        <a:p>
          <a:endParaRPr lang="en-US"/>
        </a:p>
      </dgm:t>
    </dgm:pt>
    <dgm:pt modelId="{92719130-3F3C-41D1-B02C-F025F84BFF59}" type="pres">
      <dgm:prSet presAssocID="{81294143-ED1C-43B8-BD8E-E1188763F2CA}" presName="rootConnector" presStyleLbl="node1" presStyleIdx="0" presStyleCnt="2"/>
      <dgm:spPr/>
      <dgm:t>
        <a:bodyPr/>
        <a:lstStyle/>
        <a:p>
          <a:endParaRPr lang="en-US"/>
        </a:p>
      </dgm:t>
    </dgm:pt>
    <dgm:pt modelId="{E23D22CB-2DE5-4B83-B8F8-4A7276633196}" type="pres">
      <dgm:prSet presAssocID="{81294143-ED1C-43B8-BD8E-E1188763F2CA}" presName="childShape" presStyleCnt="0"/>
      <dgm:spPr/>
    </dgm:pt>
    <dgm:pt modelId="{BADD8114-9612-4974-BE76-ADFD7F8728E9}" type="pres">
      <dgm:prSet presAssocID="{ADDD98EC-C432-47EE-9E12-66CA33610337}" presName="Name13" presStyleLbl="parChTrans1D2" presStyleIdx="0" presStyleCnt="10"/>
      <dgm:spPr/>
      <dgm:t>
        <a:bodyPr/>
        <a:lstStyle/>
        <a:p>
          <a:endParaRPr lang="en-US"/>
        </a:p>
      </dgm:t>
    </dgm:pt>
    <dgm:pt modelId="{7B76A09A-03A1-45E9-9954-9B4E1015B6B6}" type="pres">
      <dgm:prSet presAssocID="{318DC031-2822-4864-A988-2989D0A0E6D6}" presName="childText" presStyleLbl="bgAcc1" presStyleIdx="0" presStyleCnt="10" custScaleX="206411" custScaleY="64003">
        <dgm:presLayoutVars>
          <dgm:bulletEnabled val="1"/>
        </dgm:presLayoutVars>
      </dgm:prSet>
      <dgm:spPr/>
      <dgm:t>
        <a:bodyPr/>
        <a:lstStyle/>
        <a:p>
          <a:endParaRPr lang="en-US"/>
        </a:p>
      </dgm:t>
    </dgm:pt>
    <dgm:pt modelId="{835B9E4B-F3E8-408F-8A04-50C419D3EF17}" type="pres">
      <dgm:prSet presAssocID="{0E09768D-3D15-43BC-A65D-3C5A874E430F}" presName="Name13" presStyleLbl="parChTrans1D2" presStyleIdx="1" presStyleCnt="10"/>
      <dgm:spPr/>
      <dgm:t>
        <a:bodyPr/>
        <a:lstStyle/>
        <a:p>
          <a:endParaRPr lang="en-US"/>
        </a:p>
      </dgm:t>
    </dgm:pt>
    <dgm:pt modelId="{48894E23-019B-4F06-958F-9047D3547921}" type="pres">
      <dgm:prSet presAssocID="{39D70C48-5AB9-4935-964B-F12900EF9C41}" presName="childText" presStyleLbl="bgAcc1" presStyleIdx="1" presStyleCnt="10" custScaleX="206411" custScaleY="64003">
        <dgm:presLayoutVars>
          <dgm:bulletEnabled val="1"/>
        </dgm:presLayoutVars>
      </dgm:prSet>
      <dgm:spPr/>
      <dgm:t>
        <a:bodyPr/>
        <a:lstStyle/>
        <a:p>
          <a:endParaRPr lang="en-US"/>
        </a:p>
      </dgm:t>
    </dgm:pt>
    <dgm:pt modelId="{5834C525-D410-45C6-BC37-0CF3F108C3B0}" type="pres">
      <dgm:prSet presAssocID="{3BFC354B-FF36-4C28-8A19-BD61540E9109}" presName="Name13" presStyleLbl="parChTrans1D2" presStyleIdx="2" presStyleCnt="10"/>
      <dgm:spPr/>
      <dgm:t>
        <a:bodyPr/>
        <a:lstStyle/>
        <a:p>
          <a:endParaRPr lang="en-US"/>
        </a:p>
      </dgm:t>
    </dgm:pt>
    <dgm:pt modelId="{D06553D5-87BE-4090-9E9E-89B046875328}" type="pres">
      <dgm:prSet presAssocID="{8E93181B-2937-4E0A-B018-AFD45174EE9B}" presName="childText" presStyleLbl="bgAcc1" presStyleIdx="2" presStyleCnt="10" custScaleX="206411" custScaleY="64003">
        <dgm:presLayoutVars>
          <dgm:bulletEnabled val="1"/>
        </dgm:presLayoutVars>
      </dgm:prSet>
      <dgm:spPr/>
      <dgm:t>
        <a:bodyPr/>
        <a:lstStyle/>
        <a:p>
          <a:endParaRPr lang="en-US"/>
        </a:p>
      </dgm:t>
    </dgm:pt>
    <dgm:pt modelId="{25F6E23C-4E62-4EC2-9DB3-AFEF078C0B2E}" type="pres">
      <dgm:prSet presAssocID="{F77081FE-DBA5-4844-9DDD-D2150902FF8C}" presName="Name13" presStyleLbl="parChTrans1D2" presStyleIdx="3" presStyleCnt="10"/>
      <dgm:spPr/>
      <dgm:t>
        <a:bodyPr/>
        <a:lstStyle/>
        <a:p>
          <a:endParaRPr lang="en-US"/>
        </a:p>
      </dgm:t>
    </dgm:pt>
    <dgm:pt modelId="{0B1CBEDB-03EE-448B-B2B0-B1E821FA249F}" type="pres">
      <dgm:prSet presAssocID="{E773BB78-0638-43F2-8D38-F120DFD99D7D}" presName="childText" presStyleLbl="bgAcc1" presStyleIdx="3" presStyleCnt="10" custScaleX="206411" custScaleY="64003">
        <dgm:presLayoutVars>
          <dgm:bulletEnabled val="1"/>
        </dgm:presLayoutVars>
      </dgm:prSet>
      <dgm:spPr/>
      <dgm:t>
        <a:bodyPr/>
        <a:lstStyle/>
        <a:p>
          <a:endParaRPr lang="en-US"/>
        </a:p>
      </dgm:t>
    </dgm:pt>
    <dgm:pt modelId="{53138247-7E09-4A59-A3E3-E0EC43793F67}" type="pres">
      <dgm:prSet presAssocID="{90317C56-C69B-4E25-894E-171C65AE963F}" presName="Name13" presStyleLbl="parChTrans1D2" presStyleIdx="4" presStyleCnt="10"/>
      <dgm:spPr/>
      <dgm:t>
        <a:bodyPr/>
        <a:lstStyle/>
        <a:p>
          <a:endParaRPr lang="en-US"/>
        </a:p>
      </dgm:t>
    </dgm:pt>
    <dgm:pt modelId="{7DB9C91B-DA49-4000-ABC9-D53E7E825D91}" type="pres">
      <dgm:prSet presAssocID="{8654D540-373F-4096-A8C0-582F0B433D01}" presName="childText" presStyleLbl="bgAcc1" presStyleIdx="4" presStyleCnt="10" custScaleX="206411" custScaleY="64003">
        <dgm:presLayoutVars>
          <dgm:bulletEnabled val="1"/>
        </dgm:presLayoutVars>
      </dgm:prSet>
      <dgm:spPr/>
      <dgm:t>
        <a:bodyPr/>
        <a:lstStyle/>
        <a:p>
          <a:endParaRPr lang="en-US"/>
        </a:p>
      </dgm:t>
    </dgm:pt>
    <dgm:pt modelId="{40F87D0F-1217-472A-9FB2-5B070B30493C}" type="pres">
      <dgm:prSet presAssocID="{5F717EB8-EC88-437C-94E4-890B748C8F5A}" presName="root" presStyleCnt="0"/>
      <dgm:spPr/>
    </dgm:pt>
    <dgm:pt modelId="{49A26FD5-C706-4A27-972D-E4FFF6C7F03E}" type="pres">
      <dgm:prSet presAssocID="{5F717EB8-EC88-437C-94E4-890B748C8F5A}" presName="rootComposite" presStyleCnt="0"/>
      <dgm:spPr/>
    </dgm:pt>
    <dgm:pt modelId="{52BCE4C8-B9A3-4DC4-9FA4-D7A777A1A709}" type="pres">
      <dgm:prSet presAssocID="{5F717EB8-EC88-437C-94E4-890B748C8F5A}" presName="rootText" presStyleLbl="node1" presStyleIdx="1" presStyleCnt="2" custScaleX="269888"/>
      <dgm:spPr/>
      <dgm:t>
        <a:bodyPr/>
        <a:lstStyle/>
        <a:p>
          <a:endParaRPr lang="en-US"/>
        </a:p>
      </dgm:t>
    </dgm:pt>
    <dgm:pt modelId="{4BE64B80-77EE-4223-8BB2-8E8032C12CEE}" type="pres">
      <dgm:prSet presAssocID="{5F717EB8-EC88-437C-94E4-890B748C8F5A}" presName="rootConnector" presStyleLbl="node1" presStyleIdx="1" presStyleCnt="2"/>
      <dgm:spPr/>
      <dgm:t>
        <a:bodyPr/>
        <a:lstStyle/>
        <a:p>
          <a:endParaRPr lang="en-US"/>
        </a:p>
      </dgm:t>
    </dgm:pt>
    <dgm:pt modelId="{5977DAAF-3845-4C32-90DB-A125AD65E399}" type="pres">
      <dgm:prSet presAssocID="{5F717EB8-EC88-437C-94E4-890B748C8F5A}" presName="childShape" presStyleCnt="0"/>
      <dgm:spPr/>
    </dgm:pt>
    <dgm:pt modelId="{95AAE27E-17E9-4654-A08D-D25F7CE65EE7}" type="pres">
      <dgm:prSet presAssocID="{CE5B86E7-DEE3-4827-A652-02098FB01DBB}" presName="Name13" presStyleLbl="parChTrans1D2" presStyleIdx="5" presStyleCnt="10"/>
      <dgm:spPr/>
      <dgm:t>
        <a:bodyPr/>
        <a:lstStyle/>
        <a:p>
          <a:endParaRPr lang="en-US"/>
        </a:p>
      </dgm:t>
    </dgm:pt>
    <dgm:pt modelId="{72014CC3-2B81-4C38-9D66-C1B6674E18F3}" type="pres">
      <dgm:prSet presAssocID="{EA13CE15-CA73-40E3-B008-1AC84310DFDB}" presName="childText" presStyleLbl="bgAcc1" presStyleIdx="5" presStyleCnt="10" custScaleX="206411" custScaleY="64003">
        <dgm:presLayoutVars>
          <dgm:bulletEnabled val="1"/>
        </dgm:presLayoutVars>
      </dgm:prSet>
      <dgm:spPr/>
      <dgm:t>
        <a:bodyPr/>
        <a:lstStyle/>
        <a:p>
          <a:endParaRPr lang="en-US"/>
        </a:p>
      </dgm:t>
    </dgm:pt>
    <dgm:pt modelId="{2B320373-F6EE-4F05-B93E-C94C394EE992}" type="pres">
      <dgm:prSet presAssocID="{F5F76E11-1C16-4472-8603-C454306386BB}" presName="Name13" presStyleLbl="parChTrans1D2" presStyleIdx="6" presStyleCnt="10"/>
      <dgm:spPr/>
      <dgm:t>
        <a:bodyPr/>
        <a:lstStyle/>
        <a:p>
          <a:endParaRPr lang="en-US"/>
        </a:p>
      </dgm:t>
    </dgm:pt>
    <dgm:pt modelId="{99C91FB9-A836-4FFE-9F9F-2A468A85522C}" type="pres">
      <dgm:prSet presAssocID="{9510B96C-E8D1-4AFB-A3F0-E88C3C33F333}" presName="childText" presStyleLbl="bgAcc1" presStyleIdx="6" presStyleCnt="10" custScaleX="206411" custScaleY="64003">
        <dgm:presLayoutVars>
          <dgm:bulletEnabled val="1"/>
        </dgm:presLayoutVars>
      </dgm:prSet>
      <dgm:spPr/>
      <dgm:t>
        <a:bodyPr/>
        <a:lstStyle/>
        <a:p>
          <a:endParaRPr lang="en-US"/>
        </a:p>
      </dgm:t>
    </dgm:pt>
    <dgm:pt modelId="{A15848E6-6877-429A-81B9-5E39CAF5610F}" type="pres">
      <dgm:prSet presAssocID="{7B944ABB-407B-48FE-9674-3A0EF7A4417A}" presName="Name13" presStyleLbl="parChTrans1D2" presStyleIdx="7" presStyleCnt="10"/>
      <dgm:spPr/>
      <dgm:t>
        <a:bodyPr/>
        <a:lstStyle/>
        <a:p>
          <a:endParaRPr lang="en-US"/>
        </a:p>
      </dgm:t>
    </dgm:pt>
    <dgm:pt modelId="{5673500F-19DE-4364-BE60-EDFA65E97408}" type="pres">
      <dgm:prSet presAssocID="{69170F3C-551D-4FFE-80B4-AAAE77CE7EE5}" presName="childText" presStyleLbl="bgAcc1" presStyleIdx="7" presStyleCnt="10" custScaleX="206411" custScaleY="64003">
        <dgm:presLayoutVars>
          <dgm:bulletEnabled val="1"/>
        </dgm:presLayoutVars>
      </dgm:prSet>
      <dgm:spPr/>
      <dgm:t>
        <a:bodyPr/>
        <a:lstStyle/>
        <a:p>
          <a:endParaRPr lang="en-US"/>
        </a:p>
      </dgm:t>
    </dgm:pt>
    <dgm:pt modelId="{27A4416C-95A2-4A5F-B832-D40DC2A329E5}" type="pres">
      <dgm:prSet presAssocID="{5668C0A1-D85D-4BD9-9C6E-91FB76252307}" presName="Name13" presStyleLbl="parChTrans1D2" presStyleIdx="8" presStyleCnt="10"/>
      <dgm:spPr/>
      <dgm:t>
        <a:bodyPr/>
        <a:lstStyle/>
        <a:p>
          <a:endParaRPr lang="en-US"/>
        </a:p>
      </dgm:t>
    </dgm:pt>
    <dgm:pt modelId="{426C077A-DA2C-40E9-93B1-DAE96983BDC3}" type="pres">
      <dgm:prSet presAssocID="{EF7D0E44-D2FE-4596-ADA2-75FDDC10349A}" presName="childText" presStyleLbl="bgAcc1" presStyleIdx="8" presStyleCnt="10" custScaleX="206411" custScaleY="64003">
        <dgm:presLayoutVars>
          <dgm:bulletEnabled val="1"/>
        </dgm:presLayoutVars>
      </dgm:prSet>
      <dgm:spPr/>
      <dgm:t>
        <a:bodyPr/>
        <a:lstStyle/>
        <a:p>
          <a:endParaRPr lang="en-US"/>
        </a:p>
      </dgm:t>
    </dgm:pt>
    <dgm:pt modelId="{A1181AD7-1ACE-45EE-89FC-D3F59D9AA9A4}" type="pres">
      <dgm:prSet presAssocID="{B583EFDB-C4E0-4619-BFD5-34A79D03609A}" presName="Name13" presStyleLbl="parChTrans1D2" presStyleIdx="9" presStyleCnt="10"/>
      <dgm:spPr/>
      <dgm:t>
        <a:bodyPr/>
        <a:lstStyle/>
        <a:p>
          <a:endParaRPr lang="en-US"/>
        </a:p>
      </dgm:t>
    </dgm:pt>
    <dgm:pt modelId="{E8AC7181-6CDE-4DAD-8FFD-CD42BFCA83F8}" type="pres">
      <dgm:prSet presAssocID="{4434ADAA-91BE-4526-9314-9E22D43929E4}" presName="childText" presStyleLbl="bgAcc1" presStyleIdx="9" presStyleCnt="10" custScaleX="206411" custScaleY="64003">
        <dgm:presLayoutVars>
          <dgm:bulletEnabled val="1"/>
        </dgm:presLayoutVars>
      </dgm:prSet>
      <dgm:spPr/>
      <dgm:t>
        <a:bodyPr/>
        <a:lstStyle/>
        <a:p>
          <a:endParaRPr lang="en-US"/>
        </a:p>
      </dgm:t>
    </dgm:pt>
  </dgm:ptLst>
  <dgm:cxnLst>
    <dgm:cxn modelId="{A8954D20-B440-4711-9E74-0A8DAF318B31}" type="presOf" srcId="{90317C56-C69B-4E25-894E-171C65AE963F}" destId="{53138247-7E09-4A59-A3E3-E0EC43793F67}" srcOrd="0" destOrd="0" presId="urn:microsoft.com/office/officeart/2005/8/layout/hierarchy3"/>
    <dgm:cxn modelId="{E7CE32CF-3933-4975-8A10-631AF1B2834E}" srcId="{81294143-ED1C-43B8-BD8E-E1188763F2CA}" destId="{39D70C48-5AB9-4935-964B-F12900EF9C41}" srcOrd="1" destOrd="0" parTransId="{0E09768D-3D15-43BC-A65D-3C5A874E430F}" sibTransId="{3F12D6F0-ECCF-444E-ABD2-3089514F1489}"/>
    <dgm:cxn modelId="{88F784D8-C610-46C5-8D9D-77DCECEDCA24}" type="presOf" srcId="{F5F76E11-1C16-4472-8603-C454306386BB}" destId="{2B320373-F6EE-4F05-B93E-C94C394EE992}" srcOrd="0" destOrd="0" presId="urn:microsoft.com/office/officeart/2005/8/layout/hierarchy3"/>
    <dgm:cxn modelId="{51255B26-5422-4BCF-8C0C-20DA663D1891}" srcId="{81294143-ED1C-43B8-BD8E-E1188763F2CA}" destId="{318DC031-2822-4864-A988-2989D0A0E6D6}" srcOrd="0" destOrd="0" parTransId="{ADDD98EC-C432-47EE-9E12-66CA33610337}" sibTransId="{8F7CBD2B-8D0C-4038-8161-940709ECCDD8}"/>
    <dgm:cxn modelId="{8203CDA9-3EBF-4E9C-B4CF-175F52D87FB6}" srcId="{BDD57CC3-5AA6-47C5-810B-E4680F672B0A}" destId="{81294143-ED1C-43B8-BD8E-E1188763F2CA}" srcOrd="0" destOrd="0" parTransId="{678CD7A8-AD74-48C6-9878-9F8723990C8C}" sibTransId="{03F0F15E-6D81-406F-B4AD-A8F97E3DE720}"/>
    <dgm:cxn modelId="{D94FB908-95C3-4756-8B7A-C5B96789DE77}" srcId="{5F717EB8-EC88-437C-94E4-890B748C8F5A}" destId="{4434ADAA-91BE-4526-9314-9E22D43929E4}" srcOrd="4" destOrd="0" parTransId="{B583EFDB-C4E0-4619-BFD5-34A79D03609A}" sibTransId="{41427160-754C-42D4-A266-61E41343A4AE}"/>
    <dgm:cxn modelId="{03A29353-55CC-497B-B11E-7E1273818DD1}" type="presOf" srcId="{EA13CE15-CA73-40E3-B008-1AC84310DFDB}" destId="{72014CC3-2B81-4C38-9D66-C1B6674E18F3}" srcOrd="0" destOrd="0" presId="urn:microsoft.com/office/officeart/2005/8/layout/hierarchy3"/>
    <dgm:cxn modelId="{28BDB1F1-5510-47F2-BFC5-E2EA2AB4EECF}" type="presOf" srcId="{BDD57CC3-5AA6-47C5-810B-E4680F672B0A}" destId="{BF1325B2-05BA-4E2A-9157-5D9376412A5E}" srcOrd="0" destOrd="0" presId="urn:microsoft.com/office/officeart/2005/8/layout/hierarchy3"/>
    <dgm:cxn modelId="{D1D95384-1073-4E62-B6A5-08A6F392DCDA}" srcId="{81294143-ED1C-43B8-BD8E-E1188763F2CA}" destId="{8654D540-373F-4096-A8C0-582F0B433D01}" srcOrd="4" destOrd="0" parTransId="{90317C56-C69B-4E25-894E-171C65AE963F}" sibTransId="{0BAD8DFC-0042-4D98-88D2-2B0872D2D13A}"/>
    <dgm:cxn modelId="{D19E9B4E-5B77-42FA-8BE3-492CD72CD3A3}" type="presOf" srcId="{5F717EB8-EC88-437C-94E4-890B748C8F5A}" destId="{4BE64B80-77EE-4223-8BB2-8E8032C12CEE}" srcOrd="1" destOrd="0" presId="urn:microsoft.com/office/officeart/2005/8/layout/hierarchy3"/>
    <dgm:cxn modelId="{B92BB503-7479-4D77-8F78-BCC927A6C87C}" type="presOf" srcId="{5F717EB8-EC88-437C-94E4-890B748C8F5A}" destId="{52BCE4C8-B9A3-4DC4-9FA4-D7A777A1A709}" srcOrd="0" destOrd="0" presId="urn:microsoft.com/office/officeart/2005/8/layout/hierarchy3"/>
    <dgm:cxn modelId="{46CA4958-651B-4689-A86B-F3AA05407CAB}" srcId="{BDD57CC3-5AA6-47C5-810B-E4680F672B0A}" destId="{5F717EB8-EC88-437C-94E4-890B748C8F5A}" srcOrd="1" destOrd="0" parTransId="{828FEBDF-D1E4-4511-AB30-CC089A3D7A09}" sibTransId="{89744058-A031-429A-9064-1B9652DC68F0}"/>
    <dgm:cxn modelId="{6A114052-82F8-4F37-A4C6-8A4FC7C2ACB0}" srcId="{81294143-ED1C-43B8-BD8E-E1188763F2CA}" destId="{E773BB78-0638-43F2-8D38-F120DFD99D7D}" srcOrd="3" destOrd="0" parTransId="{F77081FE-DBA5-4844-9DDD-D2150902FF8C}" sibTransId="{BFF0FE23-B0DF-4346-961B-3497B0272AA6}"/>
    <dgm:cxn modelId="{166EC510-8E8C-456C-9780-5D6ECC3731F2}" type="presOf" srcId="{B583EFDB-C4E0-4619-BFD5-34A79D03609A}" destId="{A1181AD7-1ACE-45EE-89FC-D3F59D9AA9A4}" srcOrd="0" destOrd="0" presId="urn:microsoft.com/office/officeart/2005/8/layout/hierarchy3"/>
    <dgm:cxn modelId="{3DDC6842-A276-4BAF-8555-2257E054DF25}" srcId="{81294143-ED1C-43B8-BD8E-E1188763F2CA}" destId="{8E93181B-2937-4E0A-B018-AFD45174EE9B}" srcOrd="2" destOrd="0" parTransId="{3BFC354B-FF36-4C28-8A19-BD61540E9109}" sibTransId="{0A6444CA-141A-4D14-B8ED-E54B2A67173E}"/>
    <dgm:cxn modelId="{918D66AF-B62F-40FA-AF7F-B5EC06129345}" type="presOf" srcId="{9510B96C-E8D1-4AFB-A3F0-E88C3C33F333}" destId="{99C91FB9-A836-4FFE-9F9F-2A468A85522C}" srcOrd="0" destOrd="0" presId="urn:microsoft.com/office/officeart/2005/8/layout/hierarchy3"/>
    <dgm:cxn modelId="{17505BED-CB7B-48AF-9CBA-ECCD47140126}" type="presOf" srcId="{3BFC354B-FF36-4C28-8A19-BD61540E9109}" destId="{5834C525-D410-45C6-BC37-0CF3F108C3B0}" srcOrd="0" destOrd="0" presId="urn:microsoft.com/office/officeart/2005/8/layout/hierarchy3"/>
    <dgm:cxn modelId="{EC15AE7B-C36D-4708-8E32-DEBFDEFF4DDC}" srcId="{5F717EB8-EC88-437C-94E4-890B748C8F5A}" destId="{EA13CE15-CA73-40E3-B008-1AC84310DFDB}" srcOrd="0" destOrd="0" parTransId="{CE5B86E7-DEE3-4827-A652-02098FB01DBB}" sibTransId="{E6EEA16C-C87E-43E1-AE2B-A74D07AF7533}"/>
    <dgm:cxn modelId="{329FECF6-E348-4D6C-9781-F994863302ED}" type="presOf" srcId="{69170F3C-551D-4FFE-80B4-AAAE77CE7EE5}" destId="{5673500F-19DE-4364-BE60-EDFA65E97408}" srcOrd="0" destOrd="0" presId="urn:microsoft.com/office/officeart/2005/8/layout/hierarchy3"/>
    <dgm:cxn modelId="{08254D22-74EC-4AD4-9459-6AEC0EC6F93B}" type="presOf" srcId="{E773BB78-0638-43F2-8D38-F120DFD99D7D}" destId="{0B1CBEDB-03EE-448B-B2B0-B1E821FA249F}" srcOrd="0" destOrd="0" presId="urn:microsoft.com/office/officeart/2005/8/layout/hierarchy3"/>
    <dgm:cxn modelId="{96554DB2-1F06-49A6-98FE-309B0733E3EE}" type="presOf" srcId="{0E09768D-3D15-43BC-A65D-3C5A874E430F}" destId="{835B9E4B-F3E8-408F-8A04-50C419D3EF17}" srcOrd="0" destOrd="0" presId="urn:microsoft.com/office/officeart/2005/8/layout/hierarchy3"/>
    <dgm:cxn modelId="{6E7F7FB1-B918-4860-BA9B-8196F95A993C}" srcId="{5F717EB8-EC88-437C-94E4-890B748C8F5A}" destId="{EF7D0E44-D2FE-4596-ADA2-75FDDC10349A}" srcOrd="3" destOrd="0" parTransId="{5668C0A1-D85D-4BD9-9C6E-91FB76252307}" sibTransId="{2423AF89-2F94-4913-A0D8-1DBD0DE6F007}"/>
    <dgm:cxn modelId="{0D30C69C-2F2D-43A8-9870-06D0C36D912E}" srcId="{5F717EB8-EC88-437C-94E4-890B748C8F5A}" destId="{9510B96C-E8D1-4AFB-A3F0-E88C3C33F333}" srcOrd="1" destOrd="0" parTransId="{F5F76E11-1C16-4472-8603-C454306386BB}" sibTransId="{08171892-C3C3-4EEF-8CF1-186032B17733}"/>
    <dgm:cxn modelId="{41482C7D-4898-421E-96A6-EE2E77E2A8DA}" type="presOf" srcId="{318DC031-2822-4864-A988-2989D0A0E6D6}" destId="{7B76A09A-03A1-45E9-9954-9B4E1015B6B6}" srcOrd="0" destOrd="0" presId="urn:microsoft.com/office/officeart/2005/8/layout/hierarchy3"/>
    <dgm:cxn modelId="{0EC3D546-99AA-4A79-83F6-1951CC14A1C2}" type="presOf" srcId="{8654D540-373F-4096-A8C0-582F0B433D01}" destId="{7DB9C91B-DA49-4000-ABC9-D53E7E825D91}" srcOrd="0" destOrd="0" presId="urn:microsoft.com/office/officeart/2005/8/layout/hierarchy3"/>
    <dgm:cxn modelId="{9B746C0B-27C1-4A0C-8A2F-FCC4A8DADDBF}" type="presOf" srcId="{8E93181B-2937-4E0A-B018-AFD45174EE9B}" destId="{D06553D5-87BE-4090-9E9E-89B046875328}" srcOrd="0" destOrd="0" presId="urn:microsoft.com/office/officeart/2005/8/layout/hierarchy3"/>
    <dgm:cxn modelId="{B8BFC825-3196-40DB-8CE7-99F93F71B530}" type="presOf" srcId="{39D70C48-5AB9-4935-964B-F12900EF9C41}" destId="{48894E23-019B-4F06-958F-9047D3547921}" srcOrd="0" destOrd="0" presId="urn:microsoft.com/office/officeart/2005/8/layout/hierarchy3"/>
    <dgm:cxn modelId="{DEA4E8E8-C6B1-4501-ADB8-8CD6E316F388}" type="presOf" srcId="{ADDD98EC-C432-47EE-9E12-66CA33610337}" destId="{BADD8114-9612-4974-BE76-ADFD7F8728E9}" srcOrd="0" destOrd="0" presId="urn:microsoft.com/office/officeart/2005/8/layout/hierarchy3"/>
    <dgm:cxn modelId="{C8A91637-E543-4A5B-A964-179285A16997}" type="presOf" srcId="{5668C0A1-D85D-4BD9-9C6E-91FB76252307}" destId="{27A4416C-95A2-4A5F-B832-D40DC2A329E5}" srcOrd="0" destOrd="0" presId="urn:microsoft.com/office/officeart/2005/8/layout/hierarchy3"/>
    <dgm:cxn modelId="{EEB15A2A-8AC6-4BD4-BFDC-67142E126955}" type="presOf" srcId="{81294143-ED1C-43B8-BD8E-E1188763F2CA}" destId="{92719130-3F3C-41D1-B02C-F025F84BFF59}" srcOrd="1" destOrd="0" presId="urn:microsoft.com/office/officeart/2005/8/layout/hierarchy3"/>
    <dgm:cxn modelId="{4E6218A3-B920-4DE1-A74E-7ABB217572B6}" type="presOf" srcId="{EF7D0E44-D2FE-4596-ADA2-75FDDC10349A}" destId="{426C077A-DA2C-40E9-93B1-DAE96983BDC3}" srcOrd="0" destOrd="0" presId="urn:microsoft.com/office/officeart/2005/8/layout/hierarchy3"/>
    <dgm:cxn modelId="{CF5E00A1-BFD2-4079-A55D-FB08A1BEEA9D}" type="presOf" srcId="{CE5B86E7-DEE3-4827-A652-02098FB01DBB}" destId="{95AAE27E-17E9-4654-A08D-D25F7CE65EE7}" srcOrd="0" destOrd="0" presId="urn:microsoft.com/office/officeart/2005/8/layout/hierarchy3"/>
    <dgm:cxn modelId="{E757C193-93ED-4F8A-8F4D-E21C735400FF}" type="presOf" srcId="{81294143-ED1C-43B8-BD8E-E1188763F2CA}" destId="{5B8A7675-94BF-40E1-846B-7245ABF6F6E8}" srcOrd="0" destOrd="0" presId="urn:microsoft.com/office/officeart/2005/8/layout/hierarchy3"/>
    <dgm:cxn modelId="{82618360-9019-44EA-9B37-B98BAA2C6EBC}" type="presOf" srcId="{F77081FE-DBA5-4844-9DDD-D2150902FF8C}" destId="{25F6E23C-4E62-4EC2-9DB3-AFEF078C0B2E}" srcOrd="0" destOrd="0" presId="urn:microsoft.com/office/officeart/2005/8/layout/hierarchy3"/>
    <dgm:cxn modelId="{75E9B7EA-1ECE-46BC-B1DB-6AE3459987A7}" type="presOf" srcId="{4434ADAA-91BE-4526-9314-9E22D43929E4}" destId="{E8AC7181-6CDE-4DAD-8FFD-CD42BFCA83F8}" srcOrd="0" destOrd="0" presId="urn:microsoft.com/office/officeart/2005/8/layout/hierarchy3"/>
    <dgm:cxn modelId="{EEFBAF57-027D-4B38-A50D-F97AEC334975}" srcId="{5F717EB8-EC88-437C-94E4-890B748C8F5A}" destId="{69170F3C-551D-4FFE-80B4-AAAE77CE7EE5}" srcOrd="2" destOrd="0" parTransId="{7B944ABB-407B-48FE-9674-3A0EF7A4417A}" sibTransId="{B1D17CCE-C8ED-40DA-AC80-625E5A65EE54}"/>
    <dgm:cxn modelId="{5325C15F-1807-4992-821B-C56D01616FB1}" type="presOf" srcId="{7B944ABB-407B-48FE-9674-3A0EF7A4417A}" destId="{A15848E6-6877-429A-81B9-5E39CAF5610F}" srcOrd="0" destOrd="0" presId="urn:microsoft.com/office/officeart/2005/8/layout/hierarchy3"/>
    <dgm:cxn modelId="{7DDE3553-9541-4F93-AC7D-176E9DB002F6}" type="presParOf" srcId="{BF1325B2-05BA-4E2A-9157-5D9376412A5E}" destId="{10728439-9141-4F71-B128-91770380EF1C}" srcOrd="0" destOrd="0" presId="urn:microsoft.com/office/officeart/2005/8/layout/hierarchy3"/>
    <dgm:cxn modelId="{654AB69A-F473-4E5F-8789-0EFD8E62CEB7}" type="presParOf" srcId="{10728439-9141-4F71-B128-91770380EF1C}" destId="{C8751370-2647-4CA5-9822-006335072D89}" srcOrd="0" destOrd="0" presId="urn:microsoft.com/office/officeart/2005/8/layout/hierarchy3"/>
    <dgm:cxn modelId="{315CE296-0350-4E42-ABC0-A4F7C2522C1D}" type="presParOf" srcId="{C8751370-2647-4CA5-9822-006335072D89}" destId="{5B8A7675-94BF-40E1-846B-7245ABF6F6E8}" srcOrd="0" destOrd="0" presId="urn:microsoft.com/office/officeart/2005/8/layout/hierarchy3"/>
    <dgm:cxn modelId="{AE0695AC-5B39-466B-ABD1-81BD2624B030}" type="presParOf" srcId="{C8751370-2647-4CA5-9822-006335072D89}" destId="{92719130-3F3C-41D1-B02C-F025F84BFF59}" srcOrd="1" destOrd="0" presId="urn:microsoft.com/office/officeart/2005/8/layout/hierarchy3"/>
    <dgm:cxn modelId="{79848973-0DAA-4B6A-8790-FC9981825656}" type="presParOf" srcId="{10728439-9141-4F71-B128-91770380EF1C}" destId="{E23D22CB-2DE5-4B83-B8F8-4A7276633196}" srcOrd="1" destOrd="0" presId="urn:microsoft.com/office/officeart/2005/8/layout/hierarchy3"/>
    <dgm:cxn modelId="{CD8C3C79-495B-42FE-836C-BE7A3A9B5142}" type="presParOf" srcId="{E23D22CB-2DE5-4B83-B8F8-4A7276633196}" destId="{BADD8114-9612-4974-BE76-ADFD7F8728E9}" srcOrd="0" destOrd="0" presId="urn:microsoft.com/office/officeart/2005/8/layout/hierarchy3"/>
    <dgm:cxn modelId="{A99D08E0-0D21-4093-BBA1-9B1AB71490DB}" type="presParOf" srcId="{E23D22CB-2DE5-4B83-B8F8-4A7276633196}" destId="{7B76A09A-03A1-45E9-9954-9B4E1015B6B6}" srcOrd="1" destOrd="0" presId="urn:microsoft.com/office/officeart/2005/8/layout/hierarchy3"/>
    <dgm:cxn modelId="{DAE31600-71F8-4C7F-AB03-5B0A3569C17B}" type="presParOf" srcId="{E23D22CB-2DE5-4B83-B8F8-4A7276633196}" destId="{835B9E4B-F3E8-408F-8A04-50C419D3EF17}" srcOrd="2" destOrd="0" presId="urn:microsoft.com/office/officeart/2005/8/layout/hierarchy3"/>
    <dgm:cxn modelId="{E99311A0-860B-4F0F-A2CA-B51FA8F0C81E}" type="presParOf" srcId="{E23D22CB-2DE5-4B83-B8F8-4A7276633196}" destId="{48894E23-019B-4F06-958F-9047D3547921}" srcOrd="3" destOrd="0" presId="urn:microsoft.com/office/officeart/2005/8/layout/hierarchy3"/>
    <dgm:cxn modelId="{5845B75D-48AC-4D23-A6DF-EA34D1CB3143}" type="presParOf" srcId="{E23D22CB-2DE5-4B83-B8F8-4A7276633196}" destId="{5834C525-D410-45C6-BC37-0CF3F108C3B0}" srcOrd="4" destOrd="0" presId="urn:microsoft.com/office/officeart/2005/8/layout/hierarchy3"/>
    <dgm:cxn modelId="{C8727EB6-9A75-4B87-8E42-81C233D06FAE}" type="presParOf" srcId="{E23D22CB-2DE5-4B83-B8F8-4A7276633196}" destId="{D06553D5-87BE-4090-9E9E-89B046875328}" srcOrd="5" destOrd="0" presId="urn:microsoft.com/office/officeart/2005/8/layout/hierarchy3"/>
    <dgm:cxn modelId="{52C53C32-D84D-4775-998A-28AC50244731}" type="presParOf" srcId="{E23D22CB-2DE5-4B83-B8F8-4A7276633196}" destId="{25F6E23C-4E62-4EC2-9DB3-AFEF078C0B2E}" srcOrd="6" destOrd="0" presId="urn:microsoft.com/office/officeart/2005/8/layout/hierarchy3"/>
    <dgm:cxn modelId="{68BE75D4-AB97-499A-999F-46020F7035C0}" type="presParOf" srcId="{E23D22CB-2DE5-4B83-B8F8-4A7276633196}" destId="{0B1CBEDB-03EE-448B-B2B0-B1E821FA249F}" srcOrd="7" destOrd="0" presId="urn:microsoft.com/office/officeart/2005/8/layout/hierarchy3"/>
    <dgm:cxn modelId="{8ABA65C7-FA07-449E-91C3-CE98EA8B4763}" type="presParOf" srcId="{E23D22CB-2DE5-4B83-B8F8-4A7276633196}" destId="{53138247-7E09-4A59-A3E3-E0EC43793F67}" srcOrd="8" destOrd="0" presId="urn:microsoft.com/office/officeart/2005/8/layout/hierarchy3"/>
    <dgm:cxn modelId="{72268644-4365-4C4F-AA49-A5A2A5B3BDEB}" type="presParOf" srcId="{E23D22CB-2DE5-4B83-B8F8-4A7276633196}" destId="{7DB9C91B-DA49-4000-ABC9-D53E7E825D91}" srcOrd="9" destOrd="0" presId="urn:microsoft.com/office/officeart/2005/8/layout/hierarchy3"/>
    <dgm:cxn modelId="{E793F037-B1D3-4585-831B-CDF6A2921C99}" type="presParOf" srcId="{BF1325B2-05BA-4E2A-9157-5D9376412A5E}" destId="{40F87D0F-1217-472A-9FB2-5B070B30493C}" srcOrd="1" destOrd="0" presId="urn:microsoft.com/office/officeart/2005/8/layout/hierarchy3"/>
    <dgm:cxn modelId="{0BCF663F-2BDB-426C-B32E-80B039F99725}" type="presParOf" srcId="{40F87D0F-1217-472A-9FB2-5B070B30493C}" destId="{49A26FD5-C706-4A27-972D-E4FFF6C7F03E}" srcOrd="0" destOrd="0" presId="urn:microsoft.com/office/officeart/2005/8/layout/hierarchy3"/>
    <dgm:cxn modelId="{D0A4605B-A064-4FE6-B27E-2FFC69C92812}" type="presParOf" srcId="{49A26FD5-C706-4A27-972D-E4FFF6C7F03E}" destId="{52BCE4C8-B9A3-4DC4-9FA4-D7A777A1A709}" srcOrd="0" destOrd="0" presId="urn:microsoft.com/office/officeart/2005/8/layout/hierarchy3"/>
    <dgm:cxn modelId="{2F89609C-73AA-47BA-A242-45FA8029A94A}" type="presParOf" srcId="{49A26FD5-C706-4A27-972D-E4FFF6C7F03E}" destId="{4BE64B80-77EE-4223-8BB2-8E8032C12CEE}" srcOrd="1" destOrd="0" presId="urn:microsoft.com/office/officeart/2005/8/layout/hierarchy3"/>
    <dgm:cxn modelId="{C18A1D17-2E3A-4F80-A644-B1CE8C910E8C}" type="presParOf" srcId="{40F87D0F-1217-472A-9FB2-5B070B30493C}" destId="{5977DAAF-3845-4C32-90DB-A125AD65E399}" srcOrd="1" destOrd="0" presId="urn:microsoft.com/office/officeart/2005/8/layout/hierarchy3"/>
    <dgm:cxn modelId="{EDC86F97-395E-4912-9AC1-C1A05BEC04F1}" type="presParOf" srcId="{5977DAAF-3845-4C32-90DB-A125AD65E399}" destId="{95AAE27E-17E9-4654-A08D-D25F7CE65EE7}" srcOrd="0" destOrd="0" presId="urn:microsoft.com/office/officeart/2005/8/layout/hierarchy3"/>
    <dgm:cxn modelId="{A7D28E7C-B663-4275-A15B-45585A1211CA}" type="presParOf" srcId="{5977DAAF-3845-4C32-90DB-A125AD65E399}" destId="{72014CC3-2B81-4C38-9D66-C1B6674E18F3}" srcOrd="1" destOrd="0" presId="urn:microsoft.com/office/officeart/2005/8/layout/hierarchy3"/>
    <dgm:cxn modelId="{C10D4BF5-F3D8-4877-9616-1C1985A750F9}" type="presParOf" srcId="{5977DAAF-3845-4C32-90DB-A125AD65E399}" destId="{2B320373-F6EE-4F05-B93E-C94C394EE992}" srcOrd="2" destOrd="0" presId="urn:microsoft.com/office/officeart/2005/8/layout/hierarchy3"/>
    <dgm:cxn modelId="{6DB24619-1CAA-4E24-BE63-0E744921A91C}" type="presParOf" srcId="{5977DAAF-3845-4C32-90DB-A125AD65E399}" destId="{99C91FB9-A836-4FFE-9F9F-2A468A85522C}" srcOrd="3" destOrd="0" presId="urn:microsoft.com/office/officeart/2005/8/layout/hierarchy3"/>
    <dgm:cxn modelId="{2B2C3B5F-49BC-4689-9132-A8C7DFA4C509}" type="presParOf" srcId="{5977DAAF-3845-4C32-90DB-A125AD65E399}" destId="{A15848E6-6877-429A-81B9-5E39CAF5610F}" srcOrd="4" destOrd="0" presId="urn:microsoft.com/office/officeart/2005/8/layout/hierarchy3"/>
    <dgm:cxn modelId="{D716B2FE-0A35-44CA-AB56-C91EB7929A33}" type="presParOf" srcId="{5977DAAF-3845-4C32-90DB-A125AD65E399}" destId="{5673500F-19DE-4364-BE60-EDFA65E97408}" srcOrd="5" destOrd="0" presId="urn:microsoft.com/office/officeart/2005/8/layout/hierarchy3"/>
    <dgm:cxn modelId="{BE095B4E-A5F9-47E5-8DDC-9817C1473244}" type="presParOf" srcId="{5977DAAF-3845-4C32-90DB-A125AD65E399}" destId="{27A4416C-95A2-4A5F-B832-D40DC2A329E5}" srcOrd="6" destOrd="0" presId="urn:microsoft.com/office/officeart/2005/8/layout/hierarchy3"/>
    <dgm:cxn modelId="{A8D1829E-8ECD-4071-886E-C8C1791EC000}" type="presParOf" srcId="{5977DAAF-3845-4C32-90DB-A125AD65E399}" destId="{426C077A-DA2C-40E9-93B1-DAE96983BDC3}" srcOrd="7" destOrd="0" presId="urn:microsoft.com/office/officeart/2005/8/layout/hierarchy3"/>
    <dgm:cxn modelId="{B61539F0-4D6A-4F42-80E8-8AC2E0F201E5}" type="presParOf" srcId="{5977DAAF-3845-4C32-90DB-A125AD65E399}" destId="{A1181AD7-1ACE-45EE-89FC-D3F59D9AA9A4}" srcOrd="8" destOrd="0" presId="urn:microsoft.com/office/officeart/2005/8/layout/hierarchy3"/>
    <dgm:cxn modelId="{EA8A8EC5-3AB8-441F-8EF5-FFC39DBC56E2}" type="presParOf" srcId="{5977DAAF-3845-4C32-90DB-A125AD65E399}" destId="{E8AC7181-6CDE-4DAD-8FFD-CD42BFCA83F8}"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A7675-94BF-40E1-846B-7245ABF6F6E8}">
      <dsp:nvSpPr>
        <dsp:cNvPr id="0" name=""/>
        <dsp:cNvSpPr/>
      </dsp:nvSpPr>
      <dsp:spPr>
        <a:xfrm>
          <a:off x="1327" y="453467"/>
          <a:ext cx="3780769" cy="700433"/>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0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Faith That Can’t Save</a:t>
          </a:r>
          <a:endParaRPr lang="en-US" sz="2600" kern="1200" dirty="0">
            <a:solidFill>
              <a:srgbClr val="000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dsp:txBody>
      <dsp:txXfrm>
        <a:off x="21842" y="473982"/>
        <a:ext cx="3739739" cy="659403"/>
      </dsp:txXfrm>
    </dsp:sp>
    <dsp:sp modelId="{BADD8114-9612-4974-BE76-ADFD7F8728E9}">
      <dsp:nvSpPr>
        <dsp:cNvPr id="0" name=""/>
        <dsp:cNvSpPr/>
      </dsp:nvSpPr>
      <dsp:spPr>
        <a:xfrm>
          <a:off x="379404" y="1153900"/>
          <a:ext cx="378076" cy="399257"/>
        </a:xfrm>
        <a:custGeom>
          <a:avLst/>
          <a:gdLst/>
          <a:ahLst/>
          <a:cxnLst/>
          <a:rect l="0" t="0" r="0" b="0"/>
          <a:pathLst>
            <a:path>
              <a:moveTo>
                <a:pt x="0" y="0"/>
              </a:moveTo>
              <a:lnTo>
                <a:pt x="0" y="399257"/>
              </a:lnTo>
              <a:lnTo>
                <a:pt x="378076" y="399257"/>
              </a:lnTo>
            </a:path>
          </a:pathLst>
        </a:custGeom>
        <a:noFill/>
        <a:ln w="25400" cap="flat" cmpd="sng" algn="ctr">
          <a:solidFill>
            <a:schemeClr val="accent2"/>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10000"/>
      </dsp:spPr>
      <dsp:style>
        <a:lnRef idx="2">
          <a:schemeClr val="accent2"/>
        </a:lnRef>
        <a:fillRef idx="0">
          <a:schemeClr val="accent2"/>
        </a:fillRef>
        <a:effectRef idx="1">
          <a:schemeClr val="accent2"/>
        </a:effectRef>
        <a:fontRef idx="minor">
          <a:schemeClr val="tx1"/>
        </a:fontRef>
      </dsp:style>
    </dsp:sp>
    <dsp:sp modelId="{7B76A09A-03A1-45E9-9954-9B4E1015B6B6}">
      <dsp:nvSpPr>
        <dsp:cNvPr id="0" name=""/>
        <dsp:cNvSpPr/>
      </dsp:nvSpPr>
      <dsp:spPr>
        <a:xfrm>
          <a:off x="757481" y="1329008"/>
          <a:ext cx="2313233" cy="4482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Inactive</a:t>
          </a:r>
          <a:endParaRPr lang="en-US" sz="2800" kern="1200" dirty="0">
            <a:solidFill>
              <a:srgbClr val="000000"/>
            </a:solidFill>
            <a:effectLst>
              <a:outerShdw blurRad="60007" dist="310007" dir="7680000" sy="30000" kx="1300200" algn="ctr" rotWithShape="0">
                <a:prstClr val="black">
                  <a:alpha val="32000"/>
                </a:prstClr>
              </a:outerShdw>
            </a:effectLst>
          </a:endParaRPr>
        </a:p>
      </dsp:txBody>
      <dsp:txXfrm>
        <a:off x="770611" y="1342138"/>
        <a:ext cx="2286973" cy="422038"/>
      </dsp:txXfrm>
    </dsp:sp>
    <dsp:sp modelId="{835B9E4B-F3E8-408F-8A04-50C419D3EF17}">
      <dsp:nvSpPr>
        <dsp:cNvPr id="0" name=""/>
        <dsp:cNvSpPr/>
      </dsp:nvSpPr>
      <dsp:spPr>
        <a:xfrm>
          <a:off x="379404" y="1153900"/>
          <a:ext cx="378076" cy="1022663"/>
        </a:xfrm>
        <a:custGeom>
          <a:avLst/>
          <a:gdLst/>
          <a:ahLst/>
          <a:cxnLst/>
          <a:rect l="0" t="0" r="0" b="0"/>
          <a:pathLst>
            <a:path>
              <a:moveTo>
                <a:pt x="0" y="0"/>
              </a:moveTo>
              <a:lnTo>
                <a:pt x="0" y="1022663"/>
              </a:lnTo>
              <a:lnTo>
                <a:pt x="378076" y="1022663"/>
              </a:lnTo>
            </a:path>
          </a:pathLst>
        </a:custGeom>
        <a:noFill/>
        <a:ln w="25400" cap="flat" cmpd="sng" algn="ctr">
          <a:solidFill>
            <a:schemeClr val="accent2"/>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10000"/>
      </dsp:spPr>
      <dsp:style>
        <a:lnRef idx="2">
          <a:schemeClr val="accent2"/>
        </a:lnRef>
        <a:fillRef idx="0">
          <a:schemeClr val="accent2"/>
        </a:fillRef>
        <a:effectRef idx="1">
          <a:schemeClr val="accent2"/>
        </a:effectRef>
        <a:fontRef idx="minor">
          <a:schemeClr val="tx1"/>
        </a:fontRef>
      </dsp:style>
    </dsp:sp>
    <dsp:sp modelId="{48894E23-019B-4F06-958F-9047D3547921}">
      <dsp:nvSpPr>
        <dsp:cNvPr id="0" name=""/>
        <dsp:cNvSpPr/>
      </dsp:nvSpPr>
      <dsp:spPr>
        <a:xfrm>
          <a:off x="757481" y="1952415"/>
          <a:ext cx="2313233" cy="4482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Unfruitful</a:t>
          </a:r>
          <a:endParaRPr lang="en-US" sz="2800" kern="12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sp:txBody>
      <dsp:txXfrm>
        <a:off x="770611" y="1965545"/>
        <a:ext cx="2286973" cy="422038"/>
      </dsp:txXfrm>
    </dsp:sp>
    <dsp:sp modelId="{5834C525-D410-45C6-BC37-0CF3F108C3B0}">
      <dsp:nvSpPr>
        <dsp:cNvPr id="0" name=""/>
        <dsp:cNvSpPr/>
      </dsp:nvSpPr>
      <dsp:spPr>
        <a:xfrm>
          <a:off x="379404" y="1153900"/>
          <a:ext cx="378076" cy="1646070"/>
        </a:xfrm>
        <a:custGeom>
          <a:avLst/>
          <a:gdLst/>
          <a:ahLst/>
          <a:cxnLst/>
          <a:rect l="0" t="0" r="0" b="0"/>
          <a:pathLst>
            <a:path>
              <a:moveTo>
                <a:pt x="0" y="0"/>
              </a:moveTo>
              <a:lnTo>
                <a:pt x="0" y="1646070"/>
              </a:lnTo>
              <a:lnTo>
                <a:pt x="378076" y="1646070"/>
              </a:lnTo>
            </a:path>
          </a:pathLst>
        </a:custGeom>
        <a:noFill/>
        <a:ln w="25400" cap="flat" cmpd="sng" algn="ctr">
          <a:solidFill>
            <a:schemeClr val="accent2"/>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10000"/>
      </dsp:spPr>
      <dsp:style>
        <a:lnRef idx="2">
          <a:schemeClr val="accent2"/>
        </a:lnRef>
        <a:fillRef idx="0">
          <a:schemeClr val="accent2"/>
        </a:fillRef>
        <a:effectRef idx="1">
          <a:schemeClr val="accent2"/>
        </a:effectRef>
        <a:fontRef idx="minor">
          <a:schemeClr val="tx1"/>
        </a:fontRef>
      </dsp:style>
    </dsp:sp>
    <dsp:sp modelId="{D06553D5-87BE-4090-9E9E-89B046875328}">
      <dsp:nvSpPr>
        <dsp:cNvPr id="0" name=""/>
        <dsp:cNvSpPr/>
      </dsp:nvSpPr>
      <dsp:spPr>
        <a:xfrm>
          <a:off x="757481" y="2575821"/>
          <a:ext cx="2313233" cy="4482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Disobedient</a:t>
          </a:r>
          <a:endParaRPr lang="en-US" sz="2800" kern="12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sp:txBody>
      <dsp:txXfrm>
        <a:off x="770611" y="2588951"/>
        <a:ext cx="2286973" cy="422038"/>
      </dsp:txXfrm>
    </dsp:sp>
    <dsp:sp modelId="{25F6E23C-4E62-4EC2-9DB3-AFEF078C0B2E}">
      <dsp:nvSpPr>
        <dsp:cNvPr id="0" name=""/>
        <dsp:cNvSpPr/>
      </dsp:nvSpPr>
      <dsp:spPr>
        <a:xfrm>
          <a:off x="379404" y="1153900"/>
          <a:ext cx="378076" cy="2269476"/>
        </a:xfrm>
        <a:custGeom>
          <a:avLst/>
          <a:gdLst/>
          <a:ahLst/>
          <a:cxnLst/>
          <a:rect l="0" t="0" r="0" b="0"/>
          <a:pathLst>
            <a:path>
              <a:moveTo>
                <a:pt x="0" y="0"/>
              </a:moveTo>
              <a:lnTo>
                <a:pt x="0" y="2269476"/>
              </a:lnTo>
              <a:lnTo>
                <a:pt x="378076" y="2269476"/>
              </a:lnTo>
            </a:path>
          </a:pathLst>
        </a:custGeom>
        <a:noFill/>
        <a:ln w="25400" cap="flat" cmpd="sng" algn="ctr">
          <a:solidFill>
            <a:schemeClr val="accent2"/>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10000"/>
      </dsp:spPr>
      <dsp:style>
        <a:lnRef idx="2">
          <a:schemeClr val="accent2"/>
        </a:lnRef>
        <a:fillRef idx="0">
          <a:schemeClr val="accent2"/>
        </a:fillRef>
        <a:effectRef idx="1">
          <a:schemeClr val="accent2"/>
        </a:effectRef>
        <a:fontRef idx="minor">
          <a:schemeClr val="tx1"/>
        </a:fontRef>
      </dsp:style>
    </dsp:sp>
    <dsp:sp modelId="{0B1CBEDB-03EE-448B-B2B0-B1E821FA249F}">
      <dsp:nvSpPr>
        <dsp:cNvPr id="0" name=""/>
        <dsp:cNvSpPr/>
      </dsp:nvSpPr>
      <dsp:spPr>
        <a:xfrm>
          <a:off x="757481" y="3199227"/>
          <a:ext cx="2313233" cy="4482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Incomplete</a:t>
          </a:r>
          <a:endParaRPr lang="en-US" sz="2800" kern="12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sp:txBody>
      <dsp:txXfrm>
        <a:off x="770611" y="3212357"/>
        <a:ext cx="2286973" cy="422038"/>
      </dsp:txXfrm>
    </dsp:sp>
    <dsp:sp modelId="{53138247-7E09-4A59-A3E3-E0EC43793F67}">
      <dsp:nvSpPr>
        <dsp:cNvPr id="0" name=""/>
        <dsp:cNvSpPr/>
      </dsp:nvSpPr>
      <dsp:spPr>
        <a:xfrm>
          <a:off x="379404" y="1153900"/>
          <a:ext cx="378076" cy="2892882"/>
        </a:xfrm>
        <a:custGeom>
          <a:avLst/>
          <a:gdLst/>
          <a:ahLst/>
          <a:cxnLst/>
          <a:rect l="0" t="0" r="0" b="0"/>
          <a:pathLst>
            <a:path>
              <a:moveTo>
                <a:pt x="0" y="0"/>
              </a:moveTo>
              <a:lnTo>
                <a:pt x="0" y="2892882"/>
              </a:lnTo>
              <a:lnTo>
                <a:pt x="378076" y="2892882"/>
              </a:lnTo>
            </a:path>
          </a:pathLst>
        </a:custGeom>
        <a:noFill/>
        <a:ln w="25400" cap="flat" cmpd="sng" algn="ctr">
          <a:solidFill>
            <a:schemeClr val="accent2"/>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10000"/>
      </dsp:spPr>
      <dsp:style>
        <a:lnRef idx="2">
          <a:schemeClr val="accent2"/>
        </a:lnRef>
        <a:fillRef idx="0">
          <a:schemeClr val="accent2"/>
        </a:fillRef>
        <a:effectRef idx="1">
          <a:schemeClr val="accent2"/>
        </a:effectRef>
        <a:fontRef idx="minor">
          <a:schemeClr val="tx1"/>
        </a:fontRef>
      </dsp:style>
    </dsp:sp>
    <dsp:sp modelId="{7DB9C91B-DA49-4000-ABC9-D53E7E825D91}">
      <dsp:nvSpPr>
        <dsp:cNvPr id="0" name=""/>
        <dsp:cNvSpPr/>
      </dsp:nvSpPr>
      <dsp:spPr>
        <a:xfrm>
          <a:off x="757481" y="3822634"/>
          <a:ext cx="2313233" cy="4482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Dead</a:t>
          </a:r>
          <a:endParaRPr lang="en-US" sz="2800" kern="12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sp:txBody>
      <dsp:txXfrm>
        <a:off x="770611" y="3835764"/>
        <a:ext cx="2286973" cy="422038"/>
      </dsp:txXfrm>
    </dsp:sp>
    <dsp:sp modelId="{52BCE4C8-B9A3-4DC4-9FA4-D7A777A1A709}">
      <dsp:nvSpPr>
        <dsp:cNvPr id="0" name=""/>
        <dsp:cNvSpPr/>
      </dsp:nvSpPr>
      <dsp:spPr>
        <a:xfrm>
          <a:off x="4132313" y="453467"/>
          <a:ext cx="3780769" cy="700433"/>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0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Faith That Will Save</a:t>
          </a:r>
          <a:endParaRPr lang="en-US" sz="2600" kern="1200" dirty="0">
            <a:solidFill>
              <a:srgbClr val="000000"/>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dsp:txBody>
      <dsp:txXfrm>
        <a:off x="4152828" y="473982"/>
        <a:ext cx="3739739" cy="659403"/>
      </dsp:txXfrm>
    </dsp:sp>
    <dsp:sp modelId="{95AAE27E-17E9-4654-A08D-D25F7CE65EE7}">
      <dsp:nvSpPr>
        <dsp:cNvPr id="0" name=""/>
        <dsp:cNvSpPr/>
      </dsp:nvSpPr>
      <dsp:spPr>
        <a:xfrm>
          <a:off x="4510390" y="1153900"/>
          <a:ext cx="378076" cy="399257"/>
        </a:xfrm>
        <a:custGeom>
          <a:avLst/>
          <a:gdLst/>
          <a:ahLst/>
          <a:cxnLst/>
          <a:rect l="0" t="0" r="0" b="0"/>
          <a:pathLst>
            <a:path>
              <a:moveTo>
                <a:pt x="0" y="0"/>
              </a:moveTo>
              <a:lnTo>
                <a:pt x="0" y="399257"/>
              </a:lnTo>
              <a:lnTo>
                <a:pt x="378076" y="399257"/>
              </a:lnTo>
            </a:path>
          </a:pathLst>
        </a:custGeom>
        <a:noFill/>
        <a:ln w="25400" cap="flat" cmpd="sng" algn="ctr">
          <a:solidFill>
            <a:schemeClr val="accent2"/>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10000"/>
      </dsp:spPr>
      <dsp:style>
        <a:lnRef idx="2">
          <a:schemeClr val="accent2"/>
        </a:lnRef>
        <a:fillRef idx="0">
          <a:schemeClr val="accent2"/>
        </a:fillRef>
        <a:effectRef idx="1">
          <a:schemeClr val="accent2"/>
        </a:effectRef>
        <a:fontRef idx="minor">
          <a:schemeClr val="tx1"/>
        </a:fontRef>
      </dsp:style>
    </dsp:sp>
    <dsp:sp modelId="{72014CC3-2B81-4C38-9D66-C1B6674E18F3}">
      <dsp:nvSpPr>
        <dsp:cNvPr id="0" name=""/>
        <dsp:cNvSpPr/>
      </dsp:nvSpPr>
      <dsp:spPr>
        <a:xfrm>
          <a:off x="4888467" y="1329008"/>
          <a:ext cx="2313233" cy="4482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Active</a:t>
          </a:r>
          <a:endParaRPr lang="en-US" sz="2800" kern="1200" dirty="0">
            <a:solidFill>
              <a:srgbClr val="000000"/>
            </a:solidFill>
            <a:effectLst>
              <a:outerShdw blurRad="60007" dist="310007" dir="7680000" sy="30000" kx="1300200" algn="ctr" rotWithShape="0">
                <a:prstClr val="black">
                  <a:alpha val="32000"/>
                </a:prstClr>
              </a:outerShdw>
            </a:effectLst>
          </a:endParaRPr>
        </a:p>
      </dsp:txBody>
      <dsp:txXfrm>
        <a:off x="4901597" y="1342138"/>
        <a:ext cx="2286973" cy="422038"/>
      </dsp:txXfrm>
    </dsp:sp>
    <dsp:sp modelId="{2B320373-F6EE-4F05-B93E-C94C394EE992}">
      <dsp:nvSpPr>
        <dsp:cNvPr id="0" name=""/>
        <dsp:cNvSpPr/>
      </dsp:nvSpPr>
      <dsp:spPr>
        <a:xfrm>
          <a:off x="4510390" y="1153900"/>
          <a:ext cx="378076" cy="1022663"/>
        </a:xfrm>
        <a:custGeom>
          <a:avLst/>
          <a:gdLst/>
          <a:ahLst/>
          <a:cxnLst/>
          <a:rect l="0" t="0" r="0" b="0"/>
          <a:pathLst>
            <a:path>
              <a:moveTo>
                <a:pt x="0" y="0"/>
              </a:moveTo>
              <a:lnTo>
                <a:pt x="0" y="1022663"/>
              </a:lnTo>
              <a:lnTo>
                <a:pt x="378076" y="1022663"/>
              </a:lnTo>
            </a:path>
          </a:pathLst>
        </a:custGeom>
        <a:noFill/>
        <a:ln w="25400" cap="flat" cmpd="sng" algn="ctr">
          <a:solidFill>
            <a:schemeClr val="accent2"/>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10000"/>
      </dsp:spPr>
      <dsp:style>
        <a:lnRef idx="2">
          <a:schemeClr val="accent2"/>
        </a:lnRef>
        <a:fillRef idx="0">
          <a:schemeClr val="accent2"/>
        </a:fillRef>
        <a:effectRef idx="1">
          <a:schemeClr val="accent2"/>
        </a:effectRef>
        <a:fontRef idx="minor">
          <a:schemeClr val="tx1"/>
        </a:fontRef>
      </dsp:style>
    </dsp:sp>
    <dsp:sp modelId="{99C91FB9-A836-4FFE-9F9F-2A468A85522C}">
      <dsp:nvSpPr>
        <dsp:cNvPr id="0" name=""/>
        <dsp:cNvSpPr/>
      </dsp:nvSpPr>
      <dsp:spPr>
        <a:xfrm>
          <a:off x="4888467" y="1952415"/>
          <a:ext cx="2313233" cy="4482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Fruitful</a:t>
          </a:r>
          <a:endParaRPr lang="en-US" sz="2800" kern="12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sp:txBody>
      <dsp:txXfrm>
        <a:off x="4901597" y="1965545"/>
        <a:ext cx="2286973" cy="422038"/>
      </dsp:txXfrm>
    </dsp:sp>
    <dsp:sp modelId="{A15848E6-6877-429A-81B9-5E39CAF5610F}">
      <dsp:nvSpPr>
        <dsp:cNvPr id="0" name=""/>
        <dsp:cNvSpPr/>
      </dsp:nvSpPr>
      <dsp:spPr>
        <a:xfrm>
          <a:off x="4510390" y="1153900"/>
          <a:ext cx="378076" cy="1646070"/>
        </a:xfrm>
        <a:custGeom>
          <a:avLst/>
          <a:gdLst/>
          <a:ahLst/>
          <a:cxnLst/>
          <a:rect l="0" t="0" r="0" b="0"/>
          <a:pathLst>
            <a:path>
              <a:moveTo>
                <a:pt x="0" y="0"/>
              </a:moveTo>
              <a:lnTo>
                <a:pt x="0" y="1646070"/>
              </a:lnTo>
              <a:lnTo>
                <a:pt x="378076" y="1646070"/>
              </a:lnTo>
            </a:path>
          </a:pathLst>
        </a:custGeom>
        <a:noFill/>
        <a:ln w="25400" cap="flat" cmpd="sng" algn="ctr">
          <a:solidFill>
            <a:schemeClr val="accent2"/>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10000"/>
      </dsp:spPr>
      <dsp:style>
        <a:lnRef idx="2">
          <a:schemeClr val="accent2"/>
        </a:lnRef>
        <a:fillRef idx="0">
          <a:schemeClr val="accent2"/>
        </a:fillRef>
        <a:effectRef idx="1">
          <a:schemeClr val="accent2"/>
        </a:effectRef>
        <a:fontRef idx="minor">
          <a:schemeClr val="tx1"/>
        </a:fontRef>
      </dsp:style>
    </dsp:sp>
    <dsp:sp modelId="{5673500F-19DE-4364-BE60-EDFA65E97408}">
      <dsp:nvSpPr>
        <dsp:cNvPr id="0" name=""/>
        <dsp:cNvSpPr/>
      </dsp:nvSpPr>
      <dsp:spPr>
        <a:xfrm>
          <a:off x="4888467" y="2575821"/>
          <a:ext cx="2313233" cy="4482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effectLst>
                <a:outerShdw blurRad="60007" dist="310007" dir="7680000" sy="30000" kx="1300200" algn="ctr" rotWithShape="0">
                  <a:prstClr val="black">
                    <a:alpha val="32000"/>
                  </a:prstClr>
                </a:outerShdw>
              </a:effectLst>
              <a:latin typeface="Humanst521 BT" pitchFamily="34" charset="0"/>
              <a:cs typeface="+mn-cs"/>
            </a:rPr>
            <a:t>Obedient</a:t>
          </a:r>
          <a:endParaRPr lang="en-US" sz="2800" kern="1200" dirty="0">
            <a:solidFill>
              <a:srgbClr val="000000"/>
            </a:solidFill>
            <a:effectLst>
              <a:outerShdw blurRad="60007" dist="310007" dir="7680000" sy="30000" kx="1300200" algn="ctr" rotWithShape="0">
                <a:prstClr val="black">
                  <a:alpha val="32000"/>
                </a:prstClr>
              </a:outerShdw>
            </a:effectLst>
            <a:latin typeface="Humanst521 BT" pitchFamily="34" charset="0"/>
            <a:cs typeface="+mn-cs"/>
          </a:endParaRPr>
        </a:p>
      </dsp:txBody>
      <dsp:txXfrm>
        <a:off x="4901597" y="2588951"/>
        <a:ext cx="2286973" cy="422038"/>
      </dsp:txXfrm>
    </dsp:sp>
    <dsp:sp modelId="{27A4416C-95A2-4A5F-B832-D40DC2A329E5}">
      <dsp:nvSpPr>
        <dsp:cNvPr id="0" name=""/>
        <dsp:cNvSpPr/>
      </dsp:nvSpPr>
      <dsp:spPr>
        <a:xfrm>
          <a:off x="4510390" y="1153900"/>
          <a:ext cx="378076" cy="2269476"/>
        </a:xfrm>
        <a:custGeom>
          <a:avLst/>
          <a:gdLst/>
          <a:ahLst/>
          <a:cxnLst/>
          <a:rect l="0" t="0" r="0" b="0"/>
          <a:pathLst>
            <a:path>
              <a:moveTo>
                <a:pt x="0" y="0"/>
              </a:moveTo>
              <a:lnTo>
                <a:pt x="0" y="2269476"/>
              </a:lnTo>
              <a:lnTo>
                <a:pt x="378076" y="2269476"/>
              </a:lnTo>
            </a:path>
          </a:pathLst>
        </a:custGeom>
        <a:noFill/>
        <a:ln w="25400" cap="flat" cmpd="sng" algn="ctr">
          <a:solidFill>
            <a:schemeClr val="accent2"/>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10000"/>
      </dsp:spPr>
      <dsp:style>
        <a:lnRef idx="2">
          <a:schemeClr val="accent2"/>
        </a:lnRef>
        <a:fillRef idx="0">
          <a:schemeClr val="accent2"/>
        </a:fillRef>
        <a:effectRef idx="1">
          <a:schemeClr val="accent2"/>
        </a:effectRef>
        <a:fontRef idx="minor">
          <a:schemeClr val="tx1"/>
        </a:fontRef>
      </dsp:style>
    </dsp:sp>
    <dsp:sp modelId="{426C077A-DA2C-40E9-93B1-DAE96983BDC3}">
      <dsp:nvSpPr>
        <dsp:cNvPr id="0" name=""/>
        <dsp:cNvSpPr/>
      </dsp:nvSpPr>
      <dsp:spPr>
        <a:xfrm>
          <a:off x="4888467" y="3199227"/>
          <a:ext cx="2313233" cy="4482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smtClean="0">
              <a:effectLst>
                <a:outerShdw blurRad="60007" dist="310007" dir="7680000" sy="30000" kx="1300200" algn="ctr" rotWithShape="0">
                  <a:prstClr val="black">
                    <a:alpha val="32000"/>
                  </a:prstClr>
                </a:outerShdw>
              </a:effectLst>
              <a:latin typeface="Humanst521 BT" pitchFamily="34" charset="0"/>
              <a:cs typeface="+mn-cs"/>
            </a:rPr>
            <a:t>Complete</a:t>
          </a:r>
          <a:endParaRPr lang="en-US" sz="2800" kern="1200" dirty="0">
            <a:effectLst>
              <a:outerShdw blurRad="60007" dist="310007" dir="7680000" sy="30000" kx="1300200" algn="ctr" rotWithShape="0">
                <a:prstClr val="black">
                  <a:alpha val="32000"/>
                </a:prstClr>
              </a:outerShdw>
            </a:effectLst>
            <a:latin typeface="Humanst521 BT" pitchFamily="34" charset="0"/>
            <a:cs typeface="+mn-cs"/>
          </a:endParaRPr>
        </a:p>
      </dsp:txBody>
      <dsp:txXfrm>
        <a:off x="4901597" y="3212357"/>
        <a:ext cx="2286973" cy="422038"/>
      </dsp:txXfrm>
    </dsp:sp>
    <dsp:sp modelId="{A1181AD7-1ACE-45EE-89FC-D3F59D9AA9A4}">
      <dsp:nvSpPr>
        <dsp:cNvPr id="0" name=""/>
        <dsp:cNvSpPr/>
      </dsp:nvSpPr>
      <dsp:spPr>
        <a:xfrm>
          <a:off x="4510390" y="1153900"/>
          <a:ext cx="378076" cy="2892882"/>
        </a:xfrm>
        <a:custGeom>
          <a:avLst/>
          <a:gdLst/>
          <a:ahLst/>
          <a:cxnLst/>
          <a:rect l="0" t="0" r="0" b="0"/>
          <a:pathLst>
            <a:path>
              <a:moveTo>
                <a:pt x="0" y="0"/>
              </a:moveTo>
              <a:lnTo>
                <a:pt x="0" y="2892882"/>
              </a:lnTo>
              <a:lnTo>
                <a:pt x="378076" y="2892882"/>
              </a:lnTo>
            </a:path>
          </a:pathLst>
        </a:custGeom>
        <a:noFill/>
        <a:ln w="25400" cap="flat" cmpd="sng" algn="ctr">
          <a:solidFill>
            <a:schemeClr val="accent2"/>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10000"/>
      </dsp:spPr>
      <dsp:style>
        <a:lnRef idx="2">
          <a:schemeClr val="accent2"/>
        </a:lnRef>
        <a:fillRef idx="0">
          <a:schemeClr val="accent2"/>
        </a:fillRef>
        <a:effectRef idx="1">
          <a:schemeClr val="accent2"/>
        </a:effectRef>
        <a:fontRef idx="minor">
          <a:schemeClr val="tx1"/>
        </a:fontRef>
      </dsp:style>
    </dsp:sp>
    <dsp:sp modelId="{E8AC7181-6CDE-4DAD-8FFD-CD42BFCA83F8}">
      <dsp:nvSpPr>
        <dsp:cNvPr id="0" name=""/>
        <dsp:cNvSpPr/>
      </dsp:nvSpPr>
      <dsp:spPr>
        <a:xfrm>
          <a:off x="4888467" y="3822634"/>
          <a:ext cx="2313233" cy="4482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smtClean="0">
              <a:effectLst>
                <a:outerShdw blurRad="60007" dist="310007" dir="7680000" sy="30000" kx="1300200" algn="ctr" rotWithShape="0">
                  <a:prstClr val="black">
                    <a:alpha val="32000"/>
                  </a:prstClr>
                </a:outerShdw>
              </a:effectLst>
              <a:latin typeface="Humanst521 BT" pitchFamily="34" charset="0"/>
              <a:cs typeface="+mn-cs"/>
            </a:rPr>
            <a:t>Alive</a:t>
          </a:r>
          <a:endParaRPr lang="en-US" sz="2800" kern="1200" dirty="0">
            <a:effectLst>
              <a:outerShdw blurRad="60007" dist="310007" dir="7680000" sy="30000" kx="1300200" algn="ctr" rotWithShape="0">
                <a:prstClr val="black">
                  <a:alpha val="32000"/>
                </a:prstClr>
              </a:outerShdw>
            </a:effectLst>
            <a:latin typeface="Humanst521 BT" pitchFamily="34" charset="0"/>
            <a:cs typeface="+mn-cs"/>
          </a:endParaRPr>
        </a:p>
      </dsp:txBody>
      <dsp:txXfrm>
        <a:off x="4901597" y="3835764"/>
        <a:ext cx="2286973" cy="4220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19:55:39.3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13358 8596,'0'0,"0"0,24 0,0-24,0 24,24 0,-25 0,49-23,-48 23,-1 0,25-24,0 24,-25 0,25 0,-48 0,24 0,23 0,-23 0,0 0,0 0,-24 0,24 0,0 0,-1 0,-23 0,24 0,0 0,-24 0,24 0,0 0,-1 0,25 0,-24 24,0-24,0 0,-24 0,23 0,1 0,0 0,-24 23,24-23,0 0,-24 0,23 24,-23-24,24 24,-24-24,24 0,0 0,47 0,48-24,0 0,0 24,-23 0,-25 0,-23 0,-24 0,23 0,-23 0,0 0,0 0,-1 0,1 0,-24 0,48 0,-24 0,-24 0,47 0,-23 0,0 0,-24 0,24 0,0 0,-1 0,1 0,-24 0,24 0,0 0,-24 0,24 0,-1 0,1 0,0 0,-24 24,24-24,0 0,-24 0,0 24,0-24,24 0,23 0,1 0,23-24,1 24,-1 0,0 0,1 0,-1 0,-47 0,24 0,-24 0,23 0,-47 0,48 0,-48 0,24 0,23 0,-47 0,24 0,-24 0,24 0,0 0,0 0,23 0,-23 0,24 0,-1 0,-47 0,24 0,-24 0,24 0,0 0,-1 0,1 0,24 0,0 0,-1 0,-23 0,24 0,-1 0,-23 0,24 0,-24 0,47 0,-23 0,-25 0,25 0,0 0,-25 0,1 0,0 0,-24 0,24 0,0 0,-24 0,23 0,-23 0,24 0,-24 0,24 0,71 96,-23-1,-25-71,-23-24,48 0,-25 0,1 0,23 0,-23 0,0 0,23 0,0 0,1 0,-24 23,23-23,-23 24,23-24,1 24,-25-24,1 0,-1 0,-23 0,0 0,0 0,-24 0,24 0,-24 0,23 0,-23-24,24 0,24-23,-1 47,25-48,-48 48,-24 0,47 0,-47 0,24 0,-24 0,24 0,0 0,-24 0,24 0,-24 0,23 0,-23 0,24 0,0 0,-24 0,24 0,0 0,0 0,-24 0,23 0,1 0,24 0,-24 0,23 0,-23 0,24 0,-25 0,25 0,-24 0,0 0,-24 0,23 0,-23 0,24 0,0 0,-24-24,0 24,24 0,-24 0,24 0,-24-23,24 23,-1 0,-23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19:58:41.5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10001 13764,'71'-24,"1"24,23 0,0 0,1 0,-1 0,-24 0,24 0,1 0,-25 0,1 0,-1 0,-23 0,47 0,-47 24,-25-24,25 0,0 0,-25 23,1-23,24 0,-24 0,-1 0,25 0,-48 0,24 0,0 0,-1 0,-23 0,0 0,24 0,24 0,47-23,0-1,72 0,0 24,-24 0,-24 0,-24 0,24 0,-47 0,-25 0,-23 0,0 0,0 0,-1 0,1 0,0 0,24 0,-25 0,25 0,-24 0,23 24,1-24,-24 0,0 0,-24 0,24 0,-1 0,25-24,23 0,25-23,70 23,25 0,-48 24,23 0,-23 0,-47 0,-25 0,0 0,-23 0,47 0,-71 0,24 0,-1 0,25 0,-25 0,-47 0,48 0,-24 0,-24 0,48 0,-48 0,23 0,1 0,0 0,-24 0,24 0,-24 24,0-24,47 0,1 0,23 0,25 0,-1 0,72 0,-24 0,-48 24,-24-24,1 0,-1 23,-47 1,0 0,23-24,-23 0,0 0,47 24,-71-24,24 0,24 0,-48 0,47 0,-47 0,24 0,0 0,0 0,-24 0,24 0,-24 24,0-24,24 0,-24 23,47-23,-23 0,24 0,23 0,48 0,0-23,24-1,48 24,-49 0,-46 0,-25 0,-23 0,-1 24,-23-24,0 0,47 0,-47 0,24 0,-24 0,23 0,-23 0,0 0,0 0,0 0,-1 0,-23 0,24 0,-24 0,48 0,23 0,24 0,24 0,48 0,0 0,-72 0,-23 0,-1 0,-23 0,-25 0,1 0,-24 0,48 0,-24 0,-24 0,47 0,-23 0,0 0,0 0,-24 0,47 0,-23 0,0 0,-24 0,24 0,23 0,49-24,-1 24,0-24,24 0,0 24,0 0,-47 0,-25 0,-23 0,24 0,0 0,-48 0,47 0,-47 0,24 0,-24 0,24 0,-24-24,24 24,-1 0,-23 0,24 0,-24 0,48 0,-1 0,25 0,-1-23,-23 23,0-24,-1 24,-47 0,24 0,0 0,0-24,-1 24,-23 0,24 0,0 0,-24 0,24 0,-24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19:58:52.0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15192 10525,'0'0,"0"0,48 24,-25-24,49 0,-25 0,49 24,-25 0,-23-1,-1-23,1 0,24 0,23 24,-24-24,1 0,-1 24,0-24,1 24,-24-24,23 0,0 24,-23-24,24 0,-49 23,25-23,0 0,-48 0,47 0,-47 0,24 0,-24 0,24 0,-24 0,47 0,1 0,47-23,1 23,23-24,0 24,0 0,-48 0,1 0,-25 0,-23 0,24 0,-1 0,-23 0,0 0,24 0,-25 0,1 24,48-24,-49 23,1-23,24 0,-24 0,0 0,47 0,-71 0,24 0,23 0,-23 0,0 0,-24 0,24 0,-24 0,47 0,25 0,47-23,48-25,23 48,24 0,-118 0,-25 0,-23 0,-24 0,23 0,-23 0,0 0,47 24,-47-24,24 0,-1 0,1 24,-24-24,0 0,-1 0,-23 0,24 0,0 0,24 0,71 0,47-24,49 0,23 24,-24 0,24 0,-119 48,-47-48,-25 23,1 1,0 0,-25-24,1 0,0 0,0 0,-24 0,24 0,-24 0,47 0,-23 0,24 24,-24-24,-1 0,1 24,24-24,-48 0,24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19:58:57.1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8882 11644,'0'0,"0"0,24 24,23-24,25 0,47 24,-24-24,48 0,23 24,-23 0,-24-1,24 25,-48 0,-23-48,-24 47,23-23,-23-24,-1 0,-47 0,24 0,0 0,24 0,-25 0,-23 0,48 0,-48 0,24 0,-24 0,24 0,-1 0,-23 0,0 0,24 0,48 0,-1-24,0 0,-23 24,0 0,23 0,-47 0,0 0,0 0,-1 0,1 0,0 0,24 0,-24 0,47 0,-47 0,0 24,23-24,-23 0,-24 0,48 0,-48 0,23 0,25 0,-24 0,23 0,1 0,0 0,-1 0,1 0,0 24,23 0,-23 0,-24-24,-24 0,23 0,-23 0,24 0,0 0,24 0,47 0,95-24,1 0,23 24,-47 0,-24 0,-96 24,1-24,0 24,-25-24,1 0,0 0,0 0,0 0,-24 23,47-23,-23 24,24-24,-1 0,25 24,-25 0,-23-24,24 0,-24 24,-1-24,25 0,71-72,0 1,24-24,0 23,-48 1,-47 47,-1 24,25-24,-48 24,23 0,-23 0,24 0,-24 0,-1 0,1 0,-24 0,24 0,0 0,-24 0,24 0,-24 24,0-24,23 0,1 0,0 0,0 24,0-24,-24 0,24 24,-24-24,23 0,-23 0,24 0,0 0,24 0,-25 0,25 0,0 0,-1 0,-47 0,24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0:07.5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16430 7787,'24'0,"24"0,-1 0,1 0,23-24,48 24,-23 0,-25 0,1 0,-25 0,-23 0,47 0,-47 0,0 0,24 0,-24 0,23 0,1 0,-1 0,25 0,-48 0,-1 0,25 0,-24 0,-24 0,24 0,-1 0,1 0,-24 0,24 0,0 0,-24 0,24 0,47 0,24 0,25 0,-1 0,23 0,-70 0,-1 0,-23 0,-24 0,23 0,-23 0,0 0,24 0,-25 0,1 0,48 0,-25 0,1 0,0 0,23 0,-23 0,23 0,0 0,-47 24,0-24,-24 0,24 0,24 0,23 0,24-24,-23 0,23 24,-24 0,-47 0,0 0,24 0,-25 0,1 0,0 0,0 0,23 0,1 0,0 0,-24 0,23 0,1 0,-1 0,-23 24,24-24,23 0,-47 0,0 0,24 0,-48 0,23 0,25 0,23 0,1 0,-1 0,25 0,-25 0,0 0,-47 0,0 0,-24 0,24 0,0 0,-24 0,24 0,-24 0,23 0,1 0,-24 0,24 0,24 0,-25 0,1 0,24 0,-48 0,24 0,-24 0,23 0,1 0,-24 0,24 0,-24 0,24 0,-24 0,24 0,-1 0,-23 0,24 0,24 0,-48 0,24 0,-24 0,24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0:14.0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8596 8787,'24'0,"-24"24,47-24,-47 0,24 0,0 0,0 23,0-23,-1 0,25 24,-24-24,0 0,-24 0,24 0,-24 24,23-24,-23 0,24 0,0 0,-24 0,24 0,-24 0,24 0,-1 0,-23 0,24 24,-24-24,24 0,-24 0,24 0,0 0,-1 0,-23 24,24-24,0 0,0 0,0 0,-1 23,-23-23,24 0,-24 0,24 0,0 0,0 0,-24 0,24 0,-1 0,1 0,0 0,0 0,47 0,1 0,-1 0,1 0,-1 0,-23 0,-25 0,25 0,-48 0,24 0,-24 0,47 0,-47 0,24 0,24 0,0 0,-25 0,49 0,-25 0,-23 0,0 0,0 0,0 0,-24 0,24 0,-24 0,23 0,1 0,0 0,0 0,23 0,1 0,0 0,-1 0,-23 0,0 0,0 0,-1 0,-23 0,24 0,24-23,23-1,1 24,71-24,-48 0,-24 24,1 0,-25 0,-23 0,0 0,-24 0,24 0,-24 0,47 0,-47 0,24 0,0 0,0 0,0 0,23 0,-23 0,0 0,47 0,-23 0,-24 0,24 0,-1 0,1 0,-1 0,1 0,-24 0,47 0,-71 0,24 0,-24 0,24 0,0 0,23 0,25 0,-1 0,24 0,1 0,-1 0,-24 0,1 0,-1 0,-47 0,0 0,23 0,-47 0,24 0,0 0,0 0,24 0,-25 0,1 0,0 0,24 0,-25 0,1 0,24 0,-48 0,48 0,-1 0,1 0,-24 0,-1 0,25 0,-24 0,0 0,23 0,25 0,-25 0,1 0,0 0,-25 0,-23 0,24 0,0 0,-24 0,24 0,-24 0,24 0,-24 0,23 0,1 0,-24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0:20.3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18954 8858,'0'0,"0"0,48-24,0 24,23 0,-23 0,-1 0,1 0,0 0,23 0,24 0,-47 0,23 0,-23 0,-24 0,23 0,25 0,-25 0,-23 0,0 0,47 0,-47 0,0 0,24 0,-24 0,-24 0,23 0,1 0,0 0,-24-23,0-1,0 24,48 0,-25 0,49 0,-1 0,1 0,-1 0,1 0,-1 0,-23 0,-25 24,1-24,24 23,-24-23,23 0,-23 0,0 0,0 0,0 0,-1 0,1 0,-24 0,48 0,-24 0,0 0,23 0,1 0,-1 0,-23 0,0 0,-24 0,24 0,0 0,23 0,25 0,-1 0,24 0,1 0,47 0,-48 0,-48 0,-23 0,0 0,-24 0,24 0,0 0,-24 0,23 0,-23 0,24 0,0 0,-24 0,24 0,-24 0,24 0,-24 0,23 0,1 0,-24 0,24 0,-24 24,24-24,0 0,-24 0,24 0,-24 0,23 0,-23 0,0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0:28.2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8834 10001,'24'0,"0"0,23 0,49 0,-1 0,0 0,0 0,-47 0,0 0,-25 0,-23 0,48 0,-48 0,48 0,-1 0,-23 0,48 0,-25 0,1 0,-1 0,-23-24,24 1,-24 23,23-24,-23 0,-24 24,48 0,-25-24,1 24,24 0,-24 0,0 0,23 0,-23 0,-24 0,24 0,0 0,-24 0,23 0,49 0,-1-24,48 24,0-23,0 23,24 0,-47 0,-25 0,-23 0,-1 0,25 0,-48 0,-1 23,49-23,-72 0,24 0,-1 0,1 0,-24 0,24 0,0 0,23 0,1 0,0 0,-24 0,-1 24,1-24,0 0,-24 0,24 0,47 0,1 0,-1 0,1 0,-1 0,0 0,25 0,-25 0,-23 0,23 0,-47 0,0 0,0 0,-1 0,1 0,0 0,0 0,0 0,23 0,1 0,0 0,23 0,-23 0,23 0,-47 24,23-24,-23 0,0 0,0 0,-24 0,24 0,-24 0,0-24,0 24,47 0,25 0,23 0,24 0,0 0,-24 0,-23 0,23 0,-23 0,-25 0,-23 24,24-24,23 0,-23 0,23 24,24 0,-23-24,-1 23,-23 1,-24-24,23 0,-47 0,24 0,-24 0,24 0,0 0,-24 0,0 0,0-24,0 24,0-23,24 23,-24 0,47 0,25 0,23-24,48 0,0 24,23 0,-23 0,-48 0,48 0,-71 0,-25 0,-23 0,24 0,-1 0,-23 0,48 0,-1 24,1-24,47 0,-48 24,1-1,-49-23,1 0,0 0,0 0,-24 0,119-23,47-25,1 24,24 0,-48 24,-1 0,-46 0,-1 0,-47 0,-1 0,-23 0,0 0,0 0,-1 0,1 0,24 0,0 0,47 0,-24 0,-23 0,-1 0,1 0,-48 0,24 0,-24 0,47 0,-47 0,48 0,0 0,23 0,-23 0,-1 0,25 0,-24 0,-25 0,49 0,-72 0,47 0,-47 0,24 0,-24 0,24 0,-24 0,24 0,0 0,-1 0,1 0,0 0,24 0,-25 0,1 0,0 0,0 0,-24 0,24 0,-24 24,24-24,-24 0,47 0,-23 0,24 0,-1 0,1 0,0 0,-48 0,47 0,-47 0,24 0,-24 0,24 0,0 0,-1 0,-23 0,24 0,0 0,-24 0,0 0,24 0,-24 0,24 0,-1 0,-23 0,24 0,-24 0,0 24</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0:37.9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15621 12049,'23'0,"-23"0,48 24,0-24,47 0,-24 0,25 0,-1 0,24 0,-24 0,-23 0,-25 0,1 0,-24 0,23 0,25 0,-48 0,-1 0,1 0,0 0,0 0,23 0,-23 0,24 0,-24 0,-1 0,1 0,-24 0,24 0,-24 0,24 0,0 0,-24 0,24 0,47 0,0 0,1 0,47 0,24 0,0 0,-24 0,-24 0,-24 0,-23 0,0 0,-1 0,-23 0,0 0,24 0,-1 0,1 0,-1 0,1 0,0 0,-1 0,-47 0,24 0,0 0,-24 0,0 0,24 0,-24 0,47 0,25 0,-1 0,1 0,-1 0,24 0,-47 0,0 0,-1 0,1 24,-1-24,1 0,-24 0,24 0,-1 0,1 0,-1 0,1 0,24 0,-49 0,1 0,0 0,0 0,0 0,-24 0,0 0,0-24,23 24,49 0,23-24,48 0,47 24,25 0,23 0,-48 0,-47 0,-47 0,-49 0,-23 0,24 0,-25 0,1 0,24 0,-48 0,24 0,-24 0,23 0,1 0,-24 0,24 0,-24 0,48 0,23 0,24 24,-23 0,-1-24,-23 24,0 0,-25-24,1 23,-24-23,24 0,0 0,0 0,-24 0,23 0,1 0,0 0,-24 0,24 0,-24 0,24 0,-24 0,23 0,1 0,-24 0,24 0,-24 0,24 0,0 0,-24 0,23 0,-23 0,24 0,-24 0,24 0,0 0,-24 0,24 0,-24 0,24 0,-1 0,-23 0,24 0,-24 0,0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0:44.3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9358 13264,'0'0,"24"0,47 0,24 0,25 0,-1 0,-24 0,0 0,-47 0,23 0,-23 23,-1-23,1 0,0 0,-25 0,1 0,24 0,0 0,-25 0,25 0,0 24,47-24,-48 24,1-24,0 24,-1-24,-23 24,0-1,0-23,0 0,47 0,96 0,-1-71,1 47,0 24,-48 0,-24 0,-47 0,-24 0,23 0,-47 0,24 0,0 0,0 0,-1 0,1 0,24 0,23-24,1 24,-1 0,-23 0,-1 0,1 0,0 0,-1 0,-47 0,24 0,-24 0,0-23,24 23,95 0,0-24,95 0,-23 24,-24 0,-48 0,-48 0,0 0,-23 0,-24 0,0 0,47 0,-47 0,0 0,23 0,49 0,-49 0,1 0,-24 0,0 0,-24 0,23 0,1 0,-24 0,0-24,24 24,-24 0,48 0,-1 0,25-24,23 24,0 0,-23 0,-25 0,-47 0,24 0,-24 0,24 0,0 0,23 0,-47 0,24 0,0 0,0 0,0 0,-1 0,1 0,24 0,-24 0,-1 0,25 0,-48 0,24 0,-24 0,47 0,1 0,47 0,1 0,-1 0,72 0,-72 0,0 0,0 0,-23 0,-1 0,1 0,-49 24,25-24,0 0,-25 0,-23 0,48 0,-24 0,0 0,47 0,-71 0,24 0,-24 0,48 0,-1 0,1 0,23 0,48 0,24 0,-48 24,1-24,-1 0,-47 0,-1 24,1-24,-1 24,-23-24,0 0,0 0,0 0,-1 0,-23 0,24 0,0 0,0 0,-24 0,24 0,0 0,-1 0,-23 23,24-23,-24 0,24 0,-24 0,48 0,-25 0,49 0,-24 0,23 0,0 0,1 0,-48 0,-24 0,23 0,1 0,-24 0,24 0,-24 0,24 0,0 0,-1 0,-23 0,24 0,0 0,-24 0,24 0,-24 0,24 0,-24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0:47.3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20764 13240,'48'0,"-24"24,-1-24,49 23,-48-23,-1 0,25 24,-48 0,48-24,-48 0,24 0,-24 0,23 0,1 0,24 0,-48 0,24 0,-1 0,1 0,-24 0,24 0,0 0,0 0,-24 0,23 0,-23 0,24 0,0 0,0 0,0 24,-1-24,-23 0,24 0,-24 24,24-24,-24 0,24 0,0 0,-24 0,24 0,-24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19:55:58.9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9691 6477,'0'0,"0"0,48 0,23 0,1 0,47-24,24 0,23 1,1 23,0 0,-24 23,0 1,-48 0,-24 0,1 0,-25-24,-23 0,0 0,-24 0,24 0,-24 0,24 0,-1 0,-23 0,24 0,-24 0,24 0,-24 0,0 0,24 0,-24 23,47 49,49-25,-25-23,24 0,72 0,-24-24,0 24,-48 0,24-1,-47 1,-49-24,25 0,-24 0,0 0,-1 0,-23 0,48 0,-24 0,0 0,23 0,25 0,-25-24,1 24,-24 0,47 0,-47 0,-24 0,71-23,49-25,-1 0,-24 1,24 23,-48 24,-23 0,0 0,-25 0,25 0,-24 0,0 0,-1 0,1 0,0 0,48 0,-72 0,23 0,25 0,-24 0,0 0,47 0,-47 0,0 0,0 0,-1 0,1 0,-24 0,24 0,-24 0,24 0,23 0,25 0,47-24,-48 24,25 0,-25 0,24 0,-23 0,-48 0,23 0,-23 0,0 0,-24 0,24 0,-24 0,23 0,1 0,0 0,24 0,-25 0,1 0,-24 0,24 0,-24 0,24 0,0 0,-24 0,47 0,25 0,-1-24,1 24,-49 0,1-24,0 24,0 0,-24 0,0-23,24 23,0 0,-1 0,1 0,-24 0,48 0,-24 0,-1 0,25 0,-24 0,0 0,-1 0,1 0,0 0,-24 0,24 0,-24 0,24 0,-1 0,-23 0,24-24,0 0,0 24,-24 0,24 0,-24 0,24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0:55.2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9715 14383,'0'0,"0"0,24 0,24 0,-25 0,25 0,0 0,-1 0,25 0,-25 0,25 0,-25 0,25 0,-25 0,1 0,-24 0,24 0,-25 0,1 0,24 0,-48 0,47 0,-23 0,48 0,-25 0,1 0,-1 0,1 0,0 0,-1 0,-23 0,24 0,-1 0,1 0,-24 0,0 24,0-24,-24 0,23 0,49 0,23 0,0 0,0 0,48 0,-47 0,-49 0,1 0,0 0,-25 23,1-23,0 0,0 0,0 0,23 0,-23 0,24 0,-1 0,25 0,-49 0,1 0,0 0,-24 0,24 0,-24 0,24 0,0 0,-1 0,-23 0,24 0,0 0,0 0,-24 0,24 0,-1 0,1 0,0 0,24 0,71-23,24-25,-24 24,47 0,-47 24,-47 0,-24 0,-1 0,-23 0,24 0,-48 0,23 0,1 0,0 0,0 0,0 0,-1 0,25 0,0 0,-1 0,-23 0,24 0,-24 0,-1 0,-23 24,24-24,0 0,-24 0,24 0,0 0,-1 0,1 0,48 0,23 0,24 0,119 0,24-24,-71 24,-25 0,-47 0,-71 24,0-24,-25 0,25 0,-24 0,0 0,-1 0,1 0,0 0,0 0,0 0,-24 0,24 0,-24 0,23 0,1 0,-24 0,0 0,24 0,0 0,0 0,23 0,1 0,-1 0,25 0,23-24,24 24,0-24,-47 24,23 0,-71 0,0 0,-1 0,1 0,0 0,0 0,0 0,-1 0,1 0,0 0,24 0,-25 0,1 0,24 0,0 0,-48 0,23 0,-23 0,24 0,0 0,-24 0,24 0,0 0,23 0,25 0,-1 0,1 0,23 0,-24 0,1 0,-1 0,1 0,-25 0,-23 0,24 0,23 0,-47 0,0 0,23 0,-23 0,0 0,24 0,23 0,-23 0,-25 0,1 0,0 0,0 0,-24 0,24 0,-1 0,1 0,48 0,-1 0,48 0,24 0,0 0,-72 0,-23 0,0 0,-1 0,-23 0,0 0,0 0,0 0,-1 0,49 0,-25 0,1 0,-24-23,0-1,0 24,-24 0,23 0,1 0,0 0,24 0,23 0,-47 0,0 0,-24 0,23 0,-23 0,24 0,0 0,47 0,1 0,47 0,-48 0,-23 0,-24 0,0 0,47 0,-47 0,0 24,47-24,-47 0,0 0,-24 0,24 0,-24 23,23-23,1 0,0 24,0-24,0 0,-24 0,23 0,-23 0,48 0,-24 0,24 0,23 0,-23 0,23 0,1 0,-72 24,23-24,1 0,0 0,-24 0,24 0,-24 0,24 0,-1 0,-23 0,24 0,-24 0,0 0,24 0,-24 0,24 0,0 0,-24 0,23 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1:14.5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13739 7691,'0'0,"24"0,0 0,0 0,23 0,25 0,23 0,0 0,-23 0,-1 0,1 0,-1 0,-23 0,23 0,-23 0,-1 0,1 0,47 0,-47 0,0 0,23 0,1 0,-1 0,0 0,-23 0,0 0,-1 0,-47 0,48 0,-48 0,24 0,-24 0,23 0,1 0,-24 0,24 0,0 0,24 0,23 0,0 0,25 0,47 0,-24 0,-24 0,-24 0,-47 0,0 0,0 0,-24 0,47 0,1 0,23 0,1 0,23 0,-23 0,-25 0,48 0,-23 0,-25 0,25 0,-24 0,-25 0,25 0,-48 0,24 0,0 0,-24 0,0-47,23 47,1 0,24 0,47-24,48 0,-24 0,-24 24,-23 0,-25 0,25 0,-25 0,25 0,-24 0,23 0,-23 0,23 0,0 0,-23 24,47-24,-47 0,-24 0,23 0,1 0,-24 0,0 0,-1 0,1 0,0 0,0 0,0 0,23 0,-47 24,24-24,0 0,24 0,23 24,48-24,0 0,-47 24,23-24,0 23,-71-23,24 0,-1 0,25 0,-25 0,-23 0,0 0,0 0,-1 0,25 0,-24 0,23 0,1 0,0 0,-1 0,1 0,0 0,-25 0,25 0,-48 0,24 0,24 0,-25 24,1-24,24 0,-1 0,25 0,-1 0,-23 0,23 0,1 0,-1 0,1 0,-1 0,48 0,24 0,-72 0,1 24,-48-24,-1 0,1 0,-24 0,24 0,24 0,-24 0,23 0,-23 0,0 0,0 0,-24 0,47 0,1 0,0 0,-25 0,25 0,-48 0,24 0,0 0,-1 0,-23 0,24 0,-24 0,24 0,0 0,-24 0,24 0,-24 0,23 0,-23 0,24 0,-24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1:27.0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10263 12240,'0'0,"47"0,1 0,71 0,24 0,71 0,1 0,23 0,-24 0,-71 0,-72 0,-23 0,0 0,-1 0,1 0,-24 0,23 0,-23 0,0 0,24-24,-25 24,-23 0,48 0,-48 0,48 0,-48-24,23 24,-23 0,24 0,24 0,47-24,48 0,24 1,-1-1,1 24,0 0,-72 0,-24 0,1 0,-1 0,1 0,-25 0,1 0,-24 0,0 0,-1 0,-23 0,48 0,-24 0,-24 0,47 0,-47 0,48 0,-24 0,0 0,0 0,-24 0,23 0,-23 0,48 0,0 0,23 0,24-24,48 0,24 24,0 0,-48 0,24 0,-24 0,0 0,-48 0,0 0,1 0,-24 0,-25 0,25 0,0 0,-1 0,1 0,0 0,-25 0,1 0,0 0,-24 0,24 0,0 0,-1 24,1 0,24-24,-24 24,47-24,0 0,1 0,23 0,48 0,-24 0,0 0,0 23,0-23,-23 24,-49-24,25 24,-25-24,-23 0,0 0,47 0,-47 0,0 0,0 0,23 0,-23 24,0-24,-24 0,24 0,0 0,-24 0,23 0,-23 0,24 0,48 0,47 0,24-24,23 0,25 24,-72 0,0 0,-71 0,-1 0,-23 0,24 0,-25 0,1 0,-24 0,48 0,-24 0,47 0,-23 0,23 0,-23 0,23 0,-47 0,24 0,-25 0,1 0,-24 0,24 0,24 0,-1 0,49-47,94-25,48 24,-23 25,23 23,-48 0,-47 0,-72 0,1 0,-48 0,0 0,-1 0,25 0,-48 0,48 0,-1 0,-23 0,0 0,-24 0,24 0,-24 0,24 0,-1 0,-23 0,48 0,0 0,23 0,24 0,0 23,-47 1,24 0,-25-24,-23 0,24 0,-25 0,1 0,0 0,0 0,0 0,23 0,-23 0,0 0,24 0,-48 0,23 0,25 0,-24 0,23 0,1 24,-48-24,24 0,-24 24,24-24,-1 0,-23 0,0 0,24 0,-24 0,24 0,-24 0,24 0,0 0,-24 24,24-24,-24 0,23 0,-23 0,0 0,24 0,0 0,-24 0,24 0,-24 0</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1:32.9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12287 13192,'24'24,"-24"-24,23 24,1-24,0 0,71 0,1 0,23 0,71 0,-23 0,-48 0,-24 0,-23 24,-1-1,-23-23,-1 0,1 24,-24-24,23 0,25 0,-25 24,25-24,-25 0,1 0,-24 0,-24 0,24 0,0 0,-24 0,23 24,1 23,0-47,-24 0,48 0,47 0,48 0,0 0,-48 0,0 0,-23 0,-1 0,-23 0,-1 0,-23 0,0 0,24 0,-1 0,-23 0,0 0,47-23,-23 23,23 0,-23 0,-1 0,1 0,24 0,-49 0,1 0,-24 0,24 0,-24 0,48 0,71 0,47-48,1 24,0 24,-72 0,0 0,-71 0,24 0,-48 0,24 0,-24 0,23 0,1 0,0 0,0 0,0 0,23 0,1 0,-1 0,1 0,0 0,-1 0,-47 0,24 0,0 0,-24 0,24 0,23 0,-23 0,0 0,24 0,-1 0,1 0,23 0,1 0,-1 0,1 0,23 0,-24 0,1 0,47 0,-72 0,-23 0,24 0,-24 0,-24 0,24 0,-1 0,-23 0,24 0,0 0,0 0,23 0,-23 0,0 0,0 0,-24 0,24 0,-1 0,-23 0,24 0,-24 0,24 0,24 0,-25 0,1 0,24 0,-48 0,24 0,-24 0,24 0,-1 0,-23 0,24 0,-24 0</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1:40.9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16978 10001,'24'0,"-24"0,47 0,1 0,47 0,48-47,24 23,-1 24,-70 0,-1 0,-24 0,-23 0,0 0,-1 0,1-24,0 24,23 0,24 0,24-24,0 24,0 0,-47 0,-1 0,25 24,-25 0,-23 0,-25-24,1 0,-24 0,0 0,24 0,0 0,0 0,23-24,49 24,46 0,-22 0,22 0,1 0,-71 0,-1 0,-47 0,24 0,-1 0,25 0,-25 0,1 0,-24 0,23 0,25 0,-1 0,-23 0,-1 0,1 0,0 0,-25 0,1 0,-24 0,24 0,-24 0,48 0,-1 0,25 0,-1 0,1 0,-1 0,1 0,-25 0,1 0,-48 0,24 0,-24 0,23 0,1 0,-24 0,24 0,0 0,0 0,-1 0,-23 0,24 0,0 0,0 0,0 0,0 0,23 0,-47 0,48 0,-48 0,24 0,-1 0,-23 0,24 0,0 0,-24 0,24 0,-24 0,24 0,0 0,-24 0,23 0,-23 0,48 0,-48 0,24 0,-24 0,24 0,-24 0,23 0,1 0,-24 0,24 0,-24 0,24 0</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1:45.8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8929 10906,'24'0,"0"0,24 0,23 0,48 0,0 0,24 0,-48 0,1 0,-25 0,24 0,-23 0,-25 0,25 0,-1 0,1 0,23 0,-24 0,72 24,-48 0,24 0,-47-1,-1 25,1-48,-25 0,25 24,-48-24,-1 0,-23 0,0 0,24 0,48 0,23 0,24-24,48 24,-48 0,-24 0,0 0,-23 0,-25 0,1 0,0 0,-25 0,49 0,-25 0,1 0,0 0,23 0,1 0,-1 24,-47-24,23 0,1 0,-48 0,24 0,24 0,-48 0,47 0,-47 0,24 0,-24 24,24-24,0 0,47 0,72 0,0 0,71 0,-95 0,24 0,-72 47,1-47,-25 24,-23-24,24 0,0 0,23 0,-23 24,-1-24,25 0,-25 0,-23 0,0 0,0 0,0 0,-1 0,-23 0,24 0,-24 0,24 0,-24 0,48 0,23 0,-23 0,-1-24,1 0,0 24,23 0,-47 0,23 0,-23 0,0 0,0 0,-24 0,48 0,-48 0,23 0,-23 0,24 0,-24 0,24 0,0 0,0 0,-24 0,47 0,-47 0,24 0,-24 0,48 0,-25 0,1 0,48 0,-49 0,25 0,-24 0,24 0,-48 0,23 0,1 0,0 0,-24 0,24 0,-24 0,24-24,-1 24,-23 0,0-23,24-1,-24 24,24 0,-24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1:59.3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14120 7977,'24'0,"0"0,0 0,47 0,-23 0,23 0,1 0,23 0,0 24,24-24,-23 0,-1 24,72-24,-25 0,-46 0,-25 0,-23 0,-1 0,25 0,-48 0,23 0,-23 0,48 0,-49 0,25 0,-24 0,23 0,-23 0,0 0,-24 0,24 0,-24 0,47 0,-23 0,24-24,23 24,1 0,23 0,-47 0,23 0,-23 0,-1 0,-23 0,24 0,-24 0,23 0,1 0,-1 0,-23 0,0 0,24 0,-25 0,1 0,48 0,-25 0,1 0,0 0,-25 0,49 0,-48 0,23 0,-23 0,0 0,0 0,-24 0,24 0,-1 0,25 0,47-24,48 0,95-23,-23 47,-1 0,-95 0,24 24,-96-24,25 23,-48-23,0 0,-1 0,1 0,0 0,47 0,-47 0,24 0,-1 0,1 0,0 0,-25 0,25 0,0 0,-48 0,24 0,-24 0,0 0,23 0,1 0,24 0,23 0,25 0,70 0,1 0,-24 0,-24 0,-48 0,1 0,-25 0,-23 0,0 0,24 0,-1 0,-23-23,24-1,-1 24,-23 0,24 0,-48-24,23 24,25 0,-48 0,24 0,-24 0,24 0,0-24,-1 24,-23 0,24 0,0 0,-24-24,24 24,0 0,-1 0,1 0,-24 0,24 0,0 0,0 0,0 0,-1 0,1 0,0 0,-24 0,24 0,-24 0,24 0,-1 0,1 0,-24 0,48 0,-48 0,24 0,-1 0,1 0,-24 0,24 0,-24 0,24 0,0 24,-24-24,23 0,-23 0,0 24,24-24,-24 0,24 0,-24 0</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2:05.3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20716 12549,'0'0,"24"0,24 0,-24 0,47 0,1 0,-25 0,25 0,-1 0,1 0,-25 0,1 0,-1 0,-23 0,24 0,-24 0,23-24,-47 24,48 0,-48 0,48 0,-25 0,1-23,0 23,0 0,0 0,23 0,-47 0,48 0,-48 0,24 0,-24 0,24 0,-24 0,23 0,1 0,0 0,-24 0,48 23,-48-23,47 0,-47 0,24 0,-24 0,24 0,0 0,-1 0,1 0,0 0,-24 0,24 0,-24 0,24 0,-1 0,1 24,-24-24,24 0,-24 24,24-24,0 0,-24 0,24 0,-24 0,23 0,1 24,-24-24,24 0,-24 0,24 0,-24 0,0 24,24-24,-1 0,-23 0,24 0,-24 23,24-23,0 0,-24 0</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02:13.1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9906 13835,'0'24,"47"0,1-1,-1-23,25 0,-1 0,25 0,23 0,-24 0,-24 0,-23 0,0 0,-1 0,-23 0,0 0,23 0,-23 0,0 0,24 0,-1-23,1 23,0 0,-1 0,1 0,0-24,-25 24,25 0,0 0,-1 0,-47 0,48 0,-48 0,47 0,-23 0,-24 0,48 0,-24 0,-1 0,-23 0,24 0,-24 0,0 0,24 0,0 0,0 0,47 0,24 0,72-24,0 24,-48 0,24 0,0 24,-72 0,24-1,-47-23,0 24,-48-24,23 0,1 0,-24 0,24 0,-24 0,24 0,0 0,23 0,-23 0,0 0,0 0,23 0,-23 0,0 0,24 24,-25-24,1 0,0 0,0 0,-24 0,47-24,25 0,23-23,96-1,-72 24,24 24,-72 0,-23 0,-1 0,-23 0,-24 0,24 0,0 0,0 0,-1 0,1 0,48 0,-49 0,1 0,24 0,-24 0,-1 0,1 0,24 0,-48 0,47 0,-47 0,24 0,-24 0,24 0,0 0,24 0,23 0,0 0,25 0,-25 0,-23 0,-1 0,-23 0,24 0,-24 0,-1 0,25 0,0 0,-25 0,25 0,0 0,-1 0,-23 0,0 0,24 0,-48 0,23 0,-23 0,24 0,0 0,-24 0,24 0,47 0,25-23,-1-1,24 24,-48 0,-23 0,0 0,-25 0,25 0,-48 0,24 0,23 0,1 0,0 0,-24 0,47 0,-47 0,0 0,23 0,-47 0,24 0,0 0,23 0,-23 0,48 0,-49 0,25 0,-24 0,24 0,-25 0,1 24,-24-24,0 0,0 23,24-23,-24 24,0-24,48 0,23 0,24-24,24 1,0 23,-47 0,-25 0,25 0,-48 0,23 0,1 0,0 23,-1-23,-23 24,24 0,-24-24,-1 0,1 24,0-24,0 24,-24-24,24 0,-1 0,-23 0,24 0,0 0,0 0,-24 0,24 0,-24 0,23 23,1-23,-24 0,24 0,-24 0,24 0,-24 0,24 0,-1 0,-23 0,24 0,-24 0,24 0,0 0,-24 0,24 0,47 0,-47-23,24 23,-25 0,-23 0,24 0,-24 0,24 0,0 0,0 0,-24 0,47 0,-23 0,0 0,0 0,-24 0,24 0,-1-24,-23 24,24 0,-24 0,24 0,-24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19:57:53.6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13287 14692,'0'0,"24"0,-24 0,24 0,-24 0,47 0,1-24,0 1,-1-1,1 0,-1 0,-23 24,48-24,-49 1,1 23,48-24,-72 24,23 0,1 0,0 0,0 0,-24 0,24 0,0 0,-24 0,23-24,1 24,0 0,-24 0,24 0,23 0,-47 0,48 0,-48 0,24 0,-24 0,24 0,-24 0,24 0,-1 0,-23 0,24 0,0 0,0 0,0 0,-24 0,23 24,1-24,-24 24,0-24,24 0,-24 0,24 0,-24 0,24 0,-1 0,-23 23,24-23,-24 0,24 0,0 0,-24 24,0-24,24 0,-24 0,47 0,-47 0,48 0,0 0,-25 0,1-24,24 24,-24 0,-1 0,25 0,-24-23,0 23,0 0,-24 0,23 0,1 0,-24 0,24 0,-24 0,24 0,0 0,-24 0,23 0,-23 0,24 0,-24 0,24 0,0 23,-24-23,0 0,24 0,-24 0,23 0,-23 0,24 0,0 0,-24 0,48 24,-48-24,23 0,-23 24,0-24,0 0,24 0,0 0,0 0,-24 0,24 0,-24 24,24-24,-1 0,-23 0,24 0,-24 0,48 0,-48 0,24 0,23 0,-47 0,48 24,-48-1,24-23,0 0,-1 0,-23 0,24 0,-24 24,48-24,-24 0,-1 0,1 0,0 24,0-24,-24 0,47 0,-23 0,0 0,0 0,0 0,-1 0,1 0,0 0,-24 0,24 0,0 0,0 0,23 0,48-48,1 25,23-1,-72 24,25 0,-48 0,23 0,-23 0,24 0,-1 0,25 24,-1-1,-47-23,24 0,-1 24,-47 0,24-24,0 0,0 0,0 0,-24 0,47 0,-23-24,0 24,-24 0,47 0,25 0,-1 0,48 0,-23 0,-25 0,24 0,-47 0,0 0,-25 0,1 24,-24-24,24 0,0 0,0 0,-1 0,25 0,0 0,23 0,-23 0,23 0,-23 0,-48 0,24 0,-1 0,-23 0,72 0,-1-24,1 24,47-24,-48 24,1 0,-25 0,-23 0,24 0,23 0,-47 0,24 0,-25 0,49 0,-48 0,-1 0,1 0,-24 0,24 0,0 0,0 0,-24 0,24 0,-1 0,1 0,0 0,0 0,-24 0,24 0,-24 0,47 0,-47 0,24 0,-24 0,24 0,0 0,-24 0,23 0,-23 0,24 0,0 0,-24 0,24 0,-24 0,24 0,-24 0,23 0,1 0,-24 0,24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12:11.2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21645 6596,'24'0,"0"0,-24-24,24 24,-24 0,47 0,-47 0,24 0,24 0,-48 0,24 0,23 0,-47 0,48 0,-48 0,24 0,-24 0,23 0,1 0,-24-24,0 24,24 0,-24 0,24-23,-24 23,24 0,-1 0,-23 0,24 0,-24 0,24 0,0 0,-24 0,24 0,-24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12:21.4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8501 7596,'0'0,"23"0,-23 0,48 0,0 24,-1-24,1 0,0 0,23 0,-47 0,24 0,-1 0,1 0,23 0,1 0,-25 0,25 0,-25 0,-23 0,48 0,-49 0,-23 0,24 0,0 0,-24 0,24 0,-24 0,24-24,-1 24,25 0,-24 0,0 0,23 0,1 0,0 0,-25 0,25 0,-48 0,24 0,-24 0,24 0,-1 0,-23 0,0 0,24 0,24 0,-1 0,25 0,47 0,24 0,-48 0,0 0,-23 0,-25 0,25 0,-1 0,-47 0,0 0,0 0,0 0,-1 0,25 0,-24 0,23-24,-23 24,0-23,24 23,-48 0,24 0,-1 0,1 0,-24 0,24 0,-24 0,24 0,-24 0,0 0,24 0,23 0,25 0,47 0,0-24,0 0,-24 0,-47 24,23 0,-47 0,0 0,23 0,1 0,-24 0,0 0,47 0,-47 0,-24 0,24 0,-1 0,-23 0,24 0,-24 0,24 0,-24 0,24 0,0 0,-24 0,24 0,-24 0,23 24,1-24,0 0,24 24,23-24,24 24,24-1,-23-23,23 24,-24 0,-47 0,-1-24,1 0,-24 0,-1 0,25 0,-24 0,0 0,23 0,-23 0,0 0,0 0,-24 0,24 0,-1 0,-23 0,24 0,-24 0,0 0,0 0,24 0,0 0,0 0,47 0,48 0,24 0,71 0,-47 0,0 0,-72 0,0 24,-71-1,0-23,0 0,-1 24,-23-24,24 0,-24 0,24 0,0 0,0 0,47 24,-47 0,0-24,0 0,-1 0,-23 24,72-24,47-72,24 25,-48-1,48 0,-48 48,0-23,-71 23,0 0,0 0,-24 0,24 0,-1 0,-23 0,24 0,-24 0,24 0,0 0,-24 0,24 0,-24 0,23 0,-23 0,24 0,0 0,0 0,-24 0,24 0,0 0,-24 0,23 0,1 0,24 0,23-24,48 0,0 0,48 24,47 0,-95 0,-23 0,23 0,-72 0,-23 0,24 0,-24 0,-1 0,1 0,24 0,-24 0,-1 0,25 0,-48 0,24 0,-24 0,24 0,0 0,47 0,0 0,25 0,23 0,-24 0,-24 0,1 24,-1 0,-47-24,0 24,0-24,0 0,-1 0,1 0,-24 0,24 0,0 0,0 0,-1 0,1 0,0 0,0 0,0 0,-24 0,47 0,1 0,23 0,1 0,-1 0,-23 0,-1 0,25 0,-24 0,-1 0,1 0,-1 0,1 0,0 0,-1 0,-23 0,24 0,-24 0,-1 0,25 0,-48 0,24 0,0 0,-1 0,1 0,0 23,24-23,47 0,48 0,24 0,47 0,-48 0,-23 24,-71 0,-25-24,-23 0,-24 0,24 0,0 0,-24 0,24 0,-24 0,0 0,24 0,-1 0,1 0,48 0,-25 0,48 0,1 0,23 0,-48 0,1 24,-1-24,-47 24,24-1,-25-23,1 0,0 0,0 0,-24 0,24 0,-1 0,-23 0,48 0,-24 0,0 0,-1 0,-23 0,48 0,-48 0,48 0,-25 0,25 0,-24 0,24 0,-25 0,1 0,-24 0,24 0,-24 0,24 0,0 0,-24 0,23 0,-23 0,24 0,-24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20:12:26.7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8691 8549,'0'0,"0"0,48 0,-24-24,47 0,1 0,23 24,-48 0,-23 0,0-24,47 24,-47 0,0 0,24 0,-1 0,1 0,0 0,-25 0,49 0,-25 0,-23 0,0 0,24 0,-1 0,-23 0,24 0,23 0,1 0,-25 0,1 0,-1 0,25 0,-48 24,0-24,-24 0,0 24,0-24,23 0,-23 24,24-24,0 0,24 24,-1-24,-23 0,24 0,-1 0,1 0,-24 0,23 0,1 0,0 0,-1 0,25 0,-25 0,1 0,0 0,-48 0,23 0,1 0,0 0,0-24,0 24,23 0,1-24,-24 24,23-24,1 24,-24 0,0 0,-1 0,-23 0,24 0,0 0,-24 0,0 0,24 0,23 0,1 0,0 0,23 0,1-24,-25 24,1 0,-24 0,-1 0,1 0,24 0,-24 0,23 0,25 0,-25 0,-23 0,0 0,24 0,-25 0,1 0,0 0,0 0,-24 0,24 0,-24 0,23 0,1 0,0 0,24 0,-48 0,24 0,-24 0,47 0,-23 0,0 24,23-24,-23 0,0 24,0-24,0 0,23 0,-47 0,24 0,0 0,0 0,-24 0,24 0,-24 0,23 0,-23 24,24-24,-24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19:58:13.4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9286 6572,'0'0,"0"0,48 0,0 0,23 0,1 0,47-47,-24 23,0 0,0 0,-23 24,-25 0,1 0,-24 0,47 0,-47 0,-24 0,48 0,-24 0,-1 0,25 0,-24 0,0 0,0 24,-24-24,47 0,-23 0,0 24,0-24,-1 24,25-24,-24 23,23 1,1-24,-24 48,23-48,-23 0,0 24,0-24,0 23,0-23,-1 24,1 0,0-24,-24 0,24 24,0-24,-24 0,23 0,25 0,0 0,23 0,1 0,-1 0,0 0,-23-24,23 24,-71 0,24 0,24 0,-24 0,23-24,1 24,-24 0,0 0,23 0,-47 0,24 0,-24 0,24 0,0 0,-24 0,24 0,-24 0,47 0,-23 0,0 0,0 0,47 0,-47 0,0 0,23 0,-47 0,24 0,-24-24,0 24,24 0,23-47,25 23,71-47,24 23,-25 24,1 0,-71 24,-1 0,-47 0,24 0,-48 0,23 0,-23 0,48 0,-48 0,24 0,0 0,-1 0,1 0,0 0,0 0,0 0,0 0,23 0,1 24,-1-24,-23 0,24 24,-1 0,-23-24,-24 0,24 0,-24 24,24-24,0 0,-1 0,73 0,-1-48,24 48,-47 0,-25 0,1 0,-1 0,1 0,-24 0,23-24,1 24,-24 0,23 0,1 0,0 0,23 0,-23 0,-1 0,1 0,0 0,-1 0,1 0,-24 0,0 0,-1 0,-23 0,0 0,24 0,48 0,47-24,0 1,-48 23,1 0,-49 0,1 0,24 0,-24 0,0 0,23 0,25 0,-25 0,25 23,-25-23,1 24,-1-24,-23 0,0 24,-24-24,24 0,-24 0,24 0,0 0,-1 0,-23 0,24 0,0 0,-24 0,24 0,47 0,-23 0,0 0,-1 0,1 0,-1 0,1 0,0 0,-25 0,25 0,-24 0,23 0,1 0,0 0,47 0,-24 0,1 0,-24 0,-1 0,-23 0,24 0,-48 0,23 0,-23-24,119 0,24 1,24-1,-72 24,1 0,-25 0,0 0,-47 0,0 0,24 0,-1 0,1 0,-1 0,1 0,24 0,23 0,-24 0,1 47,-25-23,1-24,-24 0,0 0,-24 24,0-24,47 0,1 0,23 0,-23 0,-1 0,-23 0,24 0,0 24,-25-24,25 0,0 0,23 0,1 0,-1 0,0 0,-23 0,0 0,-25 0,1 0,0 0,0 0,-24 0,47 0,-23 0,24 0,0 0,-1 0,-23 0,0 0,23 0,25 0,71 0,-24 0,0 0,-48 0,-23 0,-24 0,23 0,1 0,-24 24,0-24,-1 0,1 0,48 0,-48 0,23 0,1 0,-1 23,-23-23,0 0,-24 0,24 0,-24 0,24 0,-24 0,23 0,1 0,0 0,0 0,23 0,25 0,-1 0,25 0,-49 0,-23 0,0 0,0 24,0-24,-24 0,23 0,-23 0,24 0,0 0,0 0,-24 0,24 0,-24 0,23 0,1 0,-24 0,24 0,0 0,0 0,-24 0,23 0,-23 0,24 0,-24 0,24 0,0 0,-24 0,24 0,-1 0,1 0,0 0,-24 0,24 0,0 0,0 0,-24-24,23 24,1 0,-24 0,24 0,-24 0,24 0,-24-23,0 23</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19:58:20.7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9215 7572,'0'0,"0"0,24 0,0 0,47 0,-47 0,0 0,23 0,-23 0,0 0,0 0,0 0,-1 0,1 0,0 0,0 0,47 0,-47 0,24 0,-24 0,23 0,1 0,-24 0,23 0,-23 0,24 0,-1 24,1-24,-24 0,0 0,23 0,-23 0,24 0,-1 0,25 0,-25 0,1 0,-48 0,24 0,0 0,-24 24,23-24,1 0,24 0,-1 0,1 0,0 0,23-24,-23 24,71-24,-48 24,1-23,-25 23,-23 0,24 0,-48 0,24 0,-24 0,23 0,1 0,-24 0,24 0,24 0,-25 0,25 0,0 0,23 0,1 0,-25 0,-23 0,24 0,-1 0,-23 0,-24 0,24 0,0 0,0 0,-1 0,25 0,47-24,0-24,-23 24,-1 0,-23 24,0-23,-1-1,1 24,-24 0,-1 0,25 0,0 0,-24 0,23 0,1 0,-24 0,-1 0,49 0,-25 0,1 0,-24 0,47 0,-47 0,0 0,0 0,-24 0,24 0,-1 0,-23 0,24 0,-24 24,48-24,-48 0,24 23,-24-23,23 24,-23-24,24 24,0-24,-24 0,24 0,-24 24,24-24,-24 0,24 0,-24 0,23 0,-23 0,48 0,-24 0,0 0,-1 0,25 0,0 0,-25 0,25 0,0 0,-25 0,25 0,0 0,-1 0,1 0,0 0,-1 0,1 0,-24 0,0 0,-1 0,1 0,0 0,-24 0,24 0,-24 0,47 0,-23 0,0 0,24 0,-25 0,1 0,0 0,-24 0,48 0,71-24,-48 0,48-23,-23 23,-25 24,0 0,-47 0,48 0,-49 0,-23 0,48 0,-48 0,48 0,-25 0,-23 0,24 0,0 0,-24 0,24 0,-24 0,24 0,0 0,-1 24,-23-24,24 0,0 0,-24 23,24-23,-24 0,24 0,-24 0,23 0,1 24,-24-24,24 0,-24 0,24 0,0 0,-24 0,24 0,-1 0,1 0,0 0,-24 0,24 0,-24 0,24 0,-1 0,-23 0,24 0,-24 0,24 0,0 0,-24 0,24 0,-24 0,23 0,-23 0,24 0,-24 24,24-24,-24 24</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2-05T19:58:34.6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19526 12644,'0'0,"48"0,-25 0,25-23,23 23,-23 0,-24 0,23 0,1 0,0 0,-25 0,25 0,0 0,-24 0,-1 0,1 0,0 0,0 0,0 0,-24 0,23 0,1 0,-24 0,24 0,24 0,-24 0,-1 0,25 0,0 0,-25 0,25 0,-24 0,-24 0,24 0,-1 0,-23 0,0 0,24 0,0 0,24 0,-1 0,25 0,-25 0,1 0,0 0,-25 0,25 0,-24 0,0 0,0 0,-24 0,23 0,1 0,24 0,-48 0,24 0,23 0,-47 0,48 0,-48 0,24 0,-24 0,23 0,-23 0,24 0,0 0,0 0,-24 0,24 0,-1 0,-23 0,24 0,0 0,24 0,-1 0,1 0,23 0,-47 0,24 0,-24 0,0 0,-24 0,47 0,-47 0,24 0,24 0,-25 0,1 0,-24 0,48 0,-48 0,24 0,-24 0,23 0,-23-24,24 24,0 0,0 0,0 0,-1 0,1 0,-24 0,48 0,-48 0,24 0,-24 24,24-24,-1 0,-23 0,24 0,-24 0,24 0,0 0,-24 0,24 0,-24 0,23 0,-23 0,24 0,0 0,-24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4F9D7-E9AC-4DF4-88B1-2E546F4E8032}" type="datetimeFigureOut">
              <a:rPr lang="en-US" smtClean="0"/>
              <a:t>12/19/2011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75D3BD-2AFF-4DC4-B555-5C2FA86D78A6}" type="slidenum">
              <a:rPr lang="en-US" smtClean="0"/>
              <a:t>‹#›</a:t>
            </a:fld>
            <a:endParaRPr lang="en-US"/>
          </a:p>
        </p:txBody>
      </p:sp>
    </p:spTree>
    <p:extLst>
      <p:ext uri="{BB962C8B-B14F-4D97-AF65-F5344CB8AC3E}">
        <p14:creationId xmlns:p14="http://schemas.microsoft.com/office/powerpoint/2010/main" val="242179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Acts 13:39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39 </a:t>
            </a:r>
            <a:r>
              <a:rPr lang="en-US" sz="1200" kern="1200" dirty="0" smtClean="0">
                <a:solidFill>
                  <a:schemeClr val="tx1"/>
                </a:solidFill>
                <a:effectLst/>
                <a:latin typeface="+mn-lt"/>
                <a:ea typeface="+mn-ea"/>
                <a:cs typeface="+mn-cs"/>
              </a:rPr>
              <a:t>and by Him everyone who believes is justified from all things from which you could not be justified by the law of Moses. </a:t>
            </a:r>
          </a:p>
          <a:p>
            <a:r>
              <a:rPr lang="en-US" sz="1200" b="1" kern="1200" dirty="0" smtClean="0">
                <a:solidFill>
                  <a:schemeClr val="tx1"/>
                </a:solidFill>
                <a:effectLst/>
                <a:latin typeface="+mn-lt"/>
                <a:ea typeface="+mn-ea"/>
                <a:cs typeface="+mn-cs"/>
              </a:rPr>
              <a:t>Romans 3:24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24 </a:t>
            </a:r>
            <a:r>
              <a:rPr lang="en-US" sz="1200" kern="1200" dirty="0" smtClean="0">
                <a:solidFill>
                  <a:schemeClr val="tx1"/>
                </a:solidFill>
                <a:effectLst/>
                <a:latin typeface="+mn-lt"/>
                <a:ea typeface="+mn-ea"/>
                <a:cs typeface="+mn-cs"/>
              </a:rPr>
              <a:t>being justified freely by His grace through the redemption that is in Christ Jesus, </a:t>
            </a:r>
          </a:p>
          <a:p>
            <a:r>
              <a:rPr lang="en-US" sz="1200" b="1" kern="1200" dirty="0" smtClean="0">
                <a:solidFill>
                  <a:schemeClr val="tx1"/>
                </a:solidFill>
                <a:effectLst/>
                <a:latin typeface="+mn-lt"/>
                <a:ea typeface="+mn-ea"/>
                <a:cs typeface="+mn-cs"/>
              </a:rPr>
              <a:t>Romans 3:28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28 </a:t>
            </a:r>
            <a:r>
              <a:rPr lang="en-US" sz="1200" kern="1200" dirty="0" smtClean="0">
                <a:solidFill>
                  <a:schemeClr val="tx1"/>
                </a:solidFill>
                <a:effectLst/>
                <a:latin typeface="+mn-lt"/>
                <a:ea typeface="+mn-ea"/>
                <a:cs typeface="+mn-cs"/>
              </a:rPr>
              <a:t>Therefore we conclude that a man is justified by faith apart from the deeds of the law. </a:t>
            </a:r>
          </a:p>
          <a:p>
            <a:r>
              <a:rPr lang="en-US" sz="1200" b="1" kern="1200" dirty="0" smtClean="0">
                <a:solidFill>
                  <a:schemeClr val="tx1"/>
                </a:solidFill>
                <a:effectLst/>
                <a:latin typeface="+mn-lt"/>
                <a:ea typeface="+mn-ea"/>
                <a:cs typeface="+mn-cs"/>
              </a:rPr>
              <a:t>Romans 5:1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Therefore, having been justified by faith, we have peace with God through our Lord Jesus Christ, </a:t>
            </a:r>
          </a:p>
          <a:p>
            <a:r>
              <a:rPr lang="en-US" sz="1200" b="1" kern="1200" dirty="0" smtClean="0">
                <a:solidFill>
                  <a:schemeClr val="tx1"/>
                </a:solidFill>
                <a:effectLst/>
                <a:latin typeface="+mn-lt"/>
                <a:ea typeface="+mn-ea"/>
                <a:cs typeface="+mn-cs"/>
              </a:rPr>
              <a:t>Romans 5:9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9 </a:t>
            </a:r>
            <a:r>
              <a:rPr lang="en-US" sz="1200" kern="1200" dirty="0" smtClean="0">
                <a:solidFill>
                  <a:schemeClr val="tx1"/>
                </a:solidFill>
                <a:effectLst/>
                <a:latin typeface="+mn-lt"/>
                <a:ea typeface="+mn-ea"/>
                <a:cs typeface="+mn-cs"/>
              </a:rPr>
              <a:t>Much more then, having now been justified by His blood, we shall be saved from wrath through Him. </a:t>
            </a:r>
          </a:p>
          <a:p>
            <a:r>
              <a:rPr lang="en-US" sz="1200" b="1" kern="1200" dirty="0" smtClean="0">
                <a:solidFill>
                  <a:schemeClr val="tx1"/>
                </a:solidFill>
                <a:effectLst/>
                <a:latin typeface="+mn-lt"/>
                <a:ea typeface="+mn-ea"/>
                <a:cs typeface="+mn-cs"/>
              </a:rPr>
              <a:t>1 Corinthians 6:11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11 </a:t>
            </a:r>
            <a:r>
              <a:rPr lang="en-US" sz="1200" kern="1200" dirty="0" smtClean="0">
                <a:solidFill>
                  <a:schemeClr val="tx1"/>
                </a:solidFill>
                <a:effectLst/>
                <a:latin typeface="+mn-lt"/>
                <a:ea typeface="+mn-ea"/>
                <a:cs typeface="+mn-cs"/>
              </a:rPr>
              <a:t>And such were some of you. But you were washed, but you were sanctified, but you were justified in the name of the Lord Jesus and by the Spirit of our God. </a:t>
            </a:r>
          </a:p>
          <a:p>
            <a:r>
              <a:rPr lang="en-US" sz="1200" b="1" kern="1200" dirty="0" smtClean="0">
                <a:solidFill>
                  <a:schemeClr val="tx1"/>
                </a:solidFill>
                <a:effectLst/>
                <a:latin typeface="+mn-lt"/>
                <a:ea typeface="+mn-ea"/>
                <a:cs typeface="+mn-cs"/>
              </a:rPr>
              <a:t>Galatians 3:11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11 </a:t>
            </a:r>
            <a:r>
              <a:rPr lang="en-US" sz="1200" kern="1200" dirty="0" smtClean="0">
                <a:solidFill>
                  <a:schemeClr val="tx1"/>
                </a:solidFill>
                <a:effectLst/>
                <a:latin typeface="+mn-lt"/>
                <a:ea typeface="+mn-ea"/>
                <a:cs typeface="+mn-cs"/>
              </a:rPr>
              <a:t>But that no one is justified by the law in the sight of God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evident, for </a:t>
            </a:r>
            <a:r>
              <a:rPr lang="en-US" sz="1200" i="1" kern="1200" dirty="0" smtClean="0">
                <a:solidFill>
                  <a:schemeClr val="tx1"/>
                </a:solidFill>
                <a:effectLst/>
                <a:latin typeface="+mn-lt"/>
                <a:ea typeface="+mn-ea"/>
                <a:cs typeface="+mn-cs"/>
              </a:rPr>
              <a:t>"the just shall live by faith."</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Titus 3:7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7 </a:t>
            </a:r>
            <a:r>
              <a:rPr lang="en-US" sz="1200" kern="1200" dirty="0" smtClean="0">
                <a:solidFill>
                  <a:schemeClr val="tx1"/>
                </a:solidFill>
                <a:effectLst/>
                <a:latin typeface="+mn-lt"/>
                <a:ea typeface="+mn-ea"/>
                <a:cs typeface="+mn-cs"/>
              </a:rPr>
              <a:t>that having been justified by His grace we should become heirs according to the hope of eternal life. </a:t>
            </a:r>
          </a:p>
          <a:p>
            <a:r>
              <a:rPr lang="en-US" sz="1200" b="1" kern="1200" dirty="0" smtClean="0">
                <a:solidFill>
                  <a:schemeClr val="tx1"/>
                </a:solidFill>
                <a:effectLst/>
                <a:latin typeface="+mn-lt"/>
                <a:ea typeface="+mn-ea"/>
                <a:cs typeface="+mn-cs"/>
              </a:rPr>
              <a:t>James 2:21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21 </a:t>
            </a:r>
            <a:r>
              <a:rPr lang="en-US" sz="1200" kern="1200" dirty="0" smtClean="0">
                <a:solidFill>
                  <a:schemeClr val="tx1"/>
                </a:solidFill>
                <a:effectLst/>
                <a:latin typeface="+mn-lt"/>
                <a:ea typeface="+mn-ea"/>
                <a:cs typeface="+mn-cs"/>
              </a:rPr>
              <a:t>Was not Abraham our father justified by works when he offered Isaac his son on the altar? </a:t>
            </a:r>
          </a:p>
          <a:p>
            <a:r>
              <a:rPr lang="en-US" sz="1200" b="1" kern="1200" dirty="0" smtClean="0">
                <a:solidFill>
                  <a:schemeClr val="tx1"/>
                </a:solidFill>
                <a:effectLst/>
                <a:latin typeface="+mn-lt"/>
                <a:ea typeface="+mn-ea"/>
                <a:cs typeface="+mn-cs"/>
              </a:rPr>
              <a:t>James 2:24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24 </a:t>
            </a:r>
            <a:r>
              <a:rPr lang="en-US" sz="1200" kern="1200" dirty="0" smtClean="0">
                <a:solidFill>
                  <a:schemeClr val="tx1"/>
                </a:solidFill>
                <a:effectLst/>
                <a:latin typeface="+mn-lt"/>
                <a:ea typeface="+mn-ea"/>
                <a:cs typeface="+mn-cs"/>
              </a:rPr>
              <a:t>You see then that a man is justified by works, and not by faith only. </a:t>
            </a:r>
          </a:p>
          <a:p>
            <a:r>
              <a:rPr lang="en-US" sz="1200" b="1" kern="1200" dirty="0" smtClean="0">
                <a:solidFill>
                  <a:schemeClr val="tx1"/>
                </a:solidFill>
                <a:effectLst/>
                <a:latin typeface="+mn-lt"/>
                <a:ea typeface="+mn-ea"/>
                <a:cs typeface="+mn-cs"/>
              </a:rPr>
              <a:t>James 2:25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25 </a:t>
            </a:r>
            <a:r>
              <a:rPr lang="en-US" sz="1200" kern="1200" dirty="0" smtClean="0">
                <a:solidFill>
                  <a:schemeClr val="tx1"/>
                </a:solidFill>
                <a:effectLst/>
                <a:latin typeface="+mn-lt"/>
                <a:ea typeface="+mn-ea"/>
                <a:cs typeface="+mn-cs"/>
              </a:rPr>
              <a:t>Likewise, was not </a:t>
            </a:r>
            <a:r>
              <a:rPr lang="en-US" sz="1200" kern="1200" dirty="0" err="1" smtClean="0">
                <a:solidFill>
                  <a:schemeClr val="tx1"/>
                </a:solidFill>
                <a:effectLst/>
                <a:latin typeface="+mn-lt"/>
                <a:ea typeface="+mn-ea"/>
                <a:cs typeface="+mn-cs"/>
              </a:rPr>
              <a:t>Rahab</a:t>
            </a:r>
            <a:r>
              <a:rPr lang="en-US" sz="1200" kern="1200" dirty="0" smtClean="0">
                <a:solidFill>
                  <a:schemeClr val="tx1"/>
                </a:solidFill>
                <a:effectLst/>
                <a:latin typeface="+mn-lt"/>
                <a:ea typeface="+mn-ea"/>
                <a:cs typeface="+mn-cs"/>
              </a:rPr>
              <a:t> the harlot also justified by works when she received the messengers and sent </a:t>
            </a:r>
            <a:r>
              <a:rPr lang="en-US" sz="1200" i="1" kern="1200" dirty="0" smtClean="0">
                <a:solidFill>
                  <a:schemeClr val="tx1"/>
                </a:solidFill>
                <a:effectLst/>
                <a:latin typeface="+mn-lt"/>
                <a:ea typeface="+mn-ea"/>
                <a:cs typeface="+mn-cs"/>
              </a:rPr>
              <a:t>them</a:t>
            </a:r>
            <a:r>
              <a:rPr lang="en-US" sz="1200" kern="1200" dirty="0" smtClean="0">
                <a:solidFill>
                  <a:schemeClr val="tx1"/>
                </a:solidFill>
                <a:effectLst/>
                <a:latin typeface="+mn-lt"/>
                <a:ea typeface="+mn-ea"/>
                <a:cs typeface="+mn-cs"/>
              </a:rPr>
              <a:t> out another way?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75D3BD-2AFF-4DC4-B555-5C2FA86D78A6}" type="slidenum">
              <a:rPr lang="en-US" smtClean="0"/>
              <a:t>5</a:t>
            </a:fld>
            <a:endParaRPr lang="en-US"/>
          </a:p>
        </p:txBody>
      </p:sp>
    </p:spTree>
    <p:extLst>
      <p:ext uri="{BB962C8B-B14F-4D97-AF65-F5344CB8AC3E}">
        <p14:creationId xmlns:p14="http://schemas.microsoft.com/office/powerpoint/2010/main" val="326114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Acts 13:39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39 </a:t>
            </a:r>
            <a:r>
              <a:rPr lang="en-US" sz="1200" kern="1200" dirty="0" smtClean="0">
                <a:solidFill>
                  <a:schemeClr val="tx1"/>
                </a:solidFill>
                <a:effectLst/>
                <a:latin typeface="+mn-lt"/>
                <a:ea typeface="+mn-ea"/>
                <a:cs typeface="+mn-cs"/>
              </a:rPr>
              <a:t>and by Him everyone who believes is justified from all things from which you could not be justified by the law of Moses. </a:t>
            </a:r>
          </a:p>
          <a:p>
            <a:r>
              <a:rPr lang="en-US" sz="1200" b="1" kern="1200" dirty="0" smtClean="0">
                <a:solidFill>
                  <a:schemeClr val="tx1"/>
                </a:solidFill>
                <a:effectLst/>
                <a:latin typeface="+mn-lt"/>
                <a:ea typeface="+mn-ea"/>
                <a:cs typeface="+mn-cs"/>
              </a:rPr>
              <a:t>Romans 3:24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24 </a:t>
            </a:r>
            <a:r>
              <a:rPr lang="en-US" sz="1200" kern="1200" dirty="0" smtClean="0">
                <a:solidFill>
                  <a:schemeClr val="tx1"/>
                </a:solidFill>
                <a:effectLst/>
                <a:latin typeface="+mn-lt"/>
                <a:ea typeface="+mn-ea"/>
                <a:cs typeface="+mn-cs"/>
              </a:rPr>
              <a:t>being justified freely by His grace through the redemption that is in Christ Jesus, </a:t>
            </a:r>
          </a:p>
          <a:p>
            <a:r>
              <a:rPr lang="en-US" sz="1200" b="1" kern="1200" dirty="0" smtClean="0">
                <a:solidFill>
                  <a:schemeClr val="tx1"/>
                </a:solidFill>
                <a:effectLst/>
                <a:latin typeface="+mn-lt"/>
                <a:ea typeface="+mn-ea"/>
                <a:cs typeface="+mn-cs"/>
              </a:rPr>
              <a:t>Romans 3:28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28 </a:t>
            </a:r>
            <a:r>
              <a:rPr lang="en-US" sz="1200" kern="1200" dirty="0" smtClean="0">
                <a:solidFill>
                  <a:schemeClr val="tx1"/>
                </a:solidFill>
                <a:effectLst/>
                <a:latin typeface="+mn-lt"/>
                <a:ea typeface="+mn-ea"/>
                <a:cs typeface="+mn-cs"/>
              </a:rPr>
              <a:t>Therefore we conclude that a man is justified by faith apart from the deeds of the law. </a:t>
            </a:r>
          </a:p>
          <a:p>
            <a:r>
              <a:rPr lang="en-US" sz="1200" b="1" kern="1200" dirty="0" smtClean="0">
                <a:solidFill>
                  <a:schemeClr val="tx1"/>
                </a:solidFill>
                <a:effectLst/>
                <a:latin typeface="+mn-lt"/>
                <a:ea typeface="+mn-ea"/>
                <a:cs typeface="+mn-cs"/>
              </a:rPr>
              <a:t>Romans 5:1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Therefore, having been justified by faith, we have peace with God through our Lord Jesus Christ, </a:t>
            </a:r>
          </a:p>
          <a:p>
            <a:r>
              <a:rPr lang="en-US" sz="1200" b="1" kern="1200" dirty="0" smtClean="0">
                <a:solidFill>
                  <a:schemeClr val="tx1"/>
                </a:solidFill>
                <a:effectLst/>
                <a:latin typeface="+mn-lt"/>
                <a:ea typeface="+mn-ea"/>
                <a:cs typeface="+mn-cs"/>
              </a:rPr>
              <a:t>Romans 5:9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9 </a:t>
            </a:r>
            <a:r>
              <a:rPr lang="en-US" sz="1200" kern="1200" dirty="0" smtClean="0">
                <a:solidFill>
                  <a:schemeClr val="tx1"/>
                </a:solidFill>
                <a:effectLst/>
                <a:latin typeface="+mn-lt"/>
                <a:ea typeface="+mn-ea"/>
                <a:cs typeface="+mn-cs"/>
              </a:rPr>
              <a:t>Much more then, having now been justified by His blood, we shall be saved from wrath through Him. </a:t>
            </a:r>
          </a:p>
          <a:p>
            <a:r>
              <a:rPr lang="en-US" sz="1200" b="1" kern="1200" dirty="0" smtClean="0">
                <a:solidFill>
                  <a:schemeClr val="tx1"/>
                </a:solidFill>
                <a:effectLst/>
                <a:latin typeface="+mn-lt"/>
                <a:ea typeface="+mn-ea"/>
                <a:cs typeface="+mn-cs"/>
              </a:rPr>
              <a:t>1 Corinthians 6:11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11 </a:t>
            </a:r>
            <a:r>
              <a:rPr lang="en-US" sz="1200" kern="1200" dirty="0" smtClean="0">
                <a:solidFill>
                  <a:schemeClr val="tx1"/>
                </a:solidFill>
                <a:effectLst/>
                <a:latin typeface="+mn-lt"/>
                <a:ea typeface="+mn-ea"/>
                <a:cs typeface="+mn-cs"/>
              </a:rPr>
              <a:t>And such were some of you. But you were washed, but you were sanctified, but you were justified in the name of the Lord Jesus and by the Spirit of our God. </a:t>
            </a:r>
          </a:p>
          <a:p>
            <a:r>
              <a:rPr lang="en-US" sz="1200" b="1" kern="1200" dirty="0" smtClean="0">
                <a:solidFill>
                  <a:schemeClr val="tx1"/>
                </a:solidFill>
                <a:effectLst/>
                <a:latin typeface="+mn-lt"/>
                <a:ea typeface="+mn-ea"/>
                <a:cs typeface="+mn-cs"/>
              </a:rPr>
              <a:t>Galatians 3:11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11 </a:t>
            </a:r>
            <a:r>
              <a:rPr lang="en-US" sz="1200" kern="1200" dirty="0" smtClean="0">
                <a:solidFill>
                  <a:schemeClr val="tx1"/>
                </a:solidFill>
                <a:effectLst/>
                <a:latin typeface="+mn-lt"/>
                <a:ea typeface="+mn-ea"/>
                <a:cs typeface="+mn-cs"/>
              </a:rPr>
              <a:t>But that no one is justified by the law in the sight of God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evident, for </a:t>
            </a:r>
            <a:r>
              <a:rPr lang="en-US" sz="1200" i="1" kern="1200" dirty="0" smtClean="0">
                <a:solidFill>
                  <a:schemeClr val="tx1"/>
                </a:solidFill>
                <a:effectLst/>
                <a:latin typeface="+mn-lt"/>
                <a:ea typeface="+mn-ea"/>
                <a:cs typeface="+mn-cs"/>
              </a:rPr>
              <a:t>"the just shall live by faith."</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Titus 3:7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7 </a:t>
            </a:r>
            <a:r>
              <a:rPr lang="en-US" sz="1200" kern="1200" dirty="0" smtClean="0">
                <a:solidFill>
                  <a:schemeClr val="tx1"/>
                </a:solidFill>
                <a:effectLst/>
                <a:latin typeface="+mn-lt"/>
                <a:ea typeface="+mn-ea"/>
                <a:cs typeface="+mn-cs"/>
              </a:rPr>
              <a:t>that having been justified by His grace we should become heirs according to the hope of eternal life. </a:t>
            </a:r>
          </a:p>
          <a:p>
            <a:r>
              <a:rPr lang="en-US" sz="1200" b="1" kern="1200" dirty="0" smtClean="0">
                <a:solidFill>
                  <a:schemeClr val="tx1"/>
                </a:solidFill>
                <a:effectLst/>
                <a:latin typeface="+mn-lt"/>
                <a:ea typeface="+mn-ea"/>
                <a:cs typeface="+mn-cs"/>
              </a:rPr>
              <a:t>James 2:21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21 </a:t>
            </a:r>
            <a:r>
              <a:rPr lang="en-US" sz="1200" kern="1200" dirty="0" smtClean="0">
                <a:solidFill>
                  <a:schemeClr val="tx1"/>
                </a:solidFill>
                <a:effectLst/>
                <a:latin typeface="+mn-lt"/>
                <a:ea typeface="+mn-ea"/>
                <a:cs typeface="+mn-cs"/>
              </a:rPr>
              <a:t>Was not Abraham our father justified by works when he offered Isaac his son on the altar? </a:t>
            </a:r>
          </a:p>
          <a:p>
            <a:r>
              <a:rPr lang="en-US" sz="1200" b="1" kern="1200" dirty="0" smtClean="0">
                <a:solidFill>
                  <a:schemeClr val="tx1"/>
                </a:solidFill>
                <a:effectLst/>
                <a:latin typeface="+mn-lt"/>
                <a:ea typeface="+mn-ea"/>
                <a:cs typeface="+mn-cs"/>
              </a:rPr>
              <a:t>James 2:24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24 </a:t>
            </a:r>
            <a:r>
              <a:rPr lang="en-US" sz="1200" kern="1200" dirty="0" smtClean="0">
                <a:solidFill>
                  <a:schemeClr val="tx1"/>
                </a:solidFill>
                <a:effectLst/>
                <a:latin typeface="+mn-lt"/>
                <a:ea typeface="+mn-ea"/>
                <a:cs typeface="+mn-cs"/>
              </a:rPr>
              <a:t>You see then that a man is justified by works, and not by faith only. </a:t>
            </a:r>
          </a:p>
          <a:p>
            <a:r>
              <a:rPr lang="en-US" sz="1200" b="1" kern="1200" dirty="0" smtClean="0">
                <a:solidFill>
                  <a:schemeClr val="tx1"/>
                </a:solidFill>
                <a:effectLst/>
                <a:latin typeface="+mn-lt"/>
                <a:ea typeface="+mn-ea"/>
                <a:cs typeface="+mn-cs"/>
              </a:rPr>
              <a:t>James 2:25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25 </a:t>
            </a:r>
            <a:r>
              <a:rPr lang="en-US" sz="1200" kern="1200" dirty="0" smtClean="0">
                <a:solidFill>
                  <a:schemeClr val="tx1"/>
                </a:solidFill>
                <a:effectLst/>
                <a:latin typeface="+mn-lt"/>
                <a:ea typeface="+mn-ea"/>
                <a:cs typeface="+mn-cs"/>
              </a:rPr>
              <a:t>Likewise, was not </a:t>
            </a:r>
            <a:r>
              <a:rPr lang="en-US" sz="1200" kern="1200" dirty="0" err="1" smtClean="0">
                <a:solidFill>
                  <a:schemeClr val="tx1"/>
                </a:solidFill>
                <a:effectLst/>
                <a:latin typeface="+mn-lt"/>
                <a:ea typeface="+mn-ea"/>
                <a:cs typeface="+mn-cs"/>
              </a:rPr>
              <a:t>Rahab</a:t>
            </a:r>
            <a:r>
              <a:rPr lang="en-US" sz="1200" kern="1200" dirty="0" smtClean="0">
                <a:solidFill>
                  <a:schemeClr val="tx1"/>
                </a:solidFill>
                <a:effectLst/>
                <a:latin typeface="+mn-lt"/>
                <a:ea typeface="+mn-ea"/>
                <a:cs typeface="+mn-cs"/>
              </a:rPr>
              <a:t> the harlot also justified by works when she received the messengers and sent </a:t>
            </a:r>
            <a:r>
              <a:rPr lang="en-US" sz="1200" i="1" kern="1200" dirty="0" smtClean="0">
                <a:solidFill>
                  <a:schemeClr val="tx1"/>
                </a:solidFill>
                <a:effectLst/>
                <a:latin typeface="+mn-lt"/>
                <a:ea typeface="+mn-ea"/>
                <a:cs typeface="+mn-cs"/>
              </a:rPr>
              <a:t>them</a:t>
            </a:r>
            <a:r>
              <a:rPr lang="en-US" sz="1200" kern="1200" dirty="0" smtClean="0">
                <a:solidFill>
                  <a:schemeClr val="tx1"/>
                </a:solidFill>
                <a:effectLst/>
                <a:latin typeface="+mn-lt"/>
                <a:ea typeface="+mn-ea"/>
                <a:cs typeface="+mn-cs"/>
              </a:rPr>
              <a:t> out another way?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75D3BD-2AFF-4DC4-B555-5C2FA86D78A6}" type="slidenum">
              <a:rPr lang="en-US" smtClean="0"/>
              <a:t>6</a:t>
            </a:fld>
            <a:endParaRPr lang="en-US"/>
          </a:p>
        </p:txBody>
      </p:sp>
    </p:spTree>
    <p:extLst>
      <p:ext uri="{BB962C8B-B14F-4D97-AF65-F5344CB8AC3E}">
        <p14:creationId xmlns:p14="http://schemas.microsoft.com/office/powerpoint/2010/main" val="326114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8F2DB0-6D6D-4555-80AA-D3BAA4682843}" type="slidenum">
              <a:rPr lang="en-US" smtClean="0">
                <a:latin typeface="Times New Roman" pitchFamily="18" charset="0"/>
              </a:rPr>
              <a:pPr/>
              <a:t>9</a:t>
            </a:fld>
            <a:endParaRPr lang="en-US" smtClean="0">
              <a:latin typeface="Times New Roman" pitchFamily="18" charset="0"/>
            </a:endParaRPr>
          </a:p>
        </p:txBody>
      </p:sp>
      <p:sp>
        <p:nvSpPr>
          <p:cNvPr id="79875" name="Rectangle 2"/>
          <p:cNvSpPr>
            <a:spLocks noGrp="1" noRot="1" noChangeAspect="1" noChangeArrowheads="1" noTextEdit="1"/>
          </p:cNvSpPr>
          <p:nvPr>
            <p:ph type="sldImg"/>
          </p:nvPr>
        </p:nvSpPr>
        <p:spPr>
          <a:xfrm>
            <a:off x="1144588" y="685800"/>
            <a:ext cx="4573587" cy="3430588"/>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Keys to Understanding the Issue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7F5AE-8E16-4B20-8DD9-B83DD06A8461}" type="slidenum">
              <a:rPr lang="en-US"/>
              <a:pPr/>
              <a:t>14</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Not Equivalents</a:t>
            </a:r>
          </a:p>
          <a:p>
            <a:r>
              <a:rPr lang="en-US"/>
              <a:t>The term Works in Romans 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8F2DB0-6D6D-4555-80AA-D3BAA4682843}" type="slidenum">
              <a:rPr lang="en-US" smtClean="0">
                <a:latin typeface="Times New Roman" pitchFamily="18" charset="0"/>
              </a:rPr>
              <a:pPr/>
              <a:t>15</a:t>
            </a:fld>
            <a:endParaRPr lang="en-US" smtClean="0">
              <a:latin typeface="Times New Roman" pitchFamily="18" charset="0"/>
            </a:endParaRPr>
          </a:p>
        </p:txBody>
      </p:sp>
      <p:sp>
        <p:nvSpPr>
          <p:cNvPr id="79875" name="Rectangle 2"/>
          <p:cNvSpPr>
            <a:spLocks noGrp="1" noRot="1" noChangeAspect="1" noChangeArrowheads="1" noTextEdit="1"/>
          </p:cNvSpPr>
          <p:nvPr>
            <p:ph type="sldImg"/>
          </p:nvPr>
        </p:nvSpPr>
        <p:spPr>
          <a:xfrm>
            <a:off x="1144588" y="685800"/>
            <a:ext cx="4573587" cy="3430588"/>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Keys to Understanding the Issue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8F2DB0-6D6D-4555-80AA-D3BAA4682843}" type="slidenum">
              <a:rPr lang="en-US" smtClean="0">
                <a:latin typeface="Times New Roman" pitchFamily="18" charset="0"/>
              </a:rPr>
              <a:pPr/>
              <a:t>16</a:t>
            </a:fld>
            <a:endParaRPr lang="en-US" smtClean="0">
              <a:latin typeface="Times New Roman" pitchFamily="18" charset="0"/>
            </a:endParaRPr>
          </a:p>
        </p:txBody>
      </p:sp>
      <p:sp>
        <p:nvSpPr>
          <p:cNvPr id="79875" name="Rectangle 2"/>
          <p:cNvSpPr>
            <a:spLocks noGrp="1" noRot="1" noChangeAspect="1" noChangeArrowheads="1" noTextEdit="1"/>
          </p:cNvSpPr>
          <p:nvPr>
            <p:ph type="sldImg"/>
          </p:nvPr>
        </p:nvSpPr>
        <p:spPr>
          <a:xfrm>
            <a:off x="1144588" y="685800"/>
            <a:ext cx="4573587" cy="3430588"/>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Keys to Understanding the Issue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F11C637-1D37-4808-8FDD-DDD0637FF507}" type="slidenum">
              <a:rPr lang="en-US" smtClean="0">
                <a:latin typeface="Times New Roman" pitchFamily="18" charset="0"/>
              </a:rPr>
              <a:pPr/>
              <a:t>23</a:t>
            </a:fld>
            <a:endParaRPr lang="en-US"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Comparing Romans 4 &amp; James 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Acts 13:39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39 </a:t>
            </a:r>
            <a:r>
              <a:rPr lang="en-US" sz="1200" kern="1200" dirty="0" smtClean="0">
                <a:solidFill>
                  <a:schemeClr val="tx1"/>
                </a:solidFill>
                <a:effectLst/>
                <a:latin typeface="+mn-lt"/>
                <a:ea typeface="+mn-ea"/>
                <a:cs typeface="+mn-cs"/>
              </a:rPr>
              <a:t>and by Him everyone who believes is justified from all things from which you could not be justified by the law of Moses. </a:t>
            </a:r>
          </a:p>
          <a:p>
            <a:r>
              <a:rPr lang="en-US" sz="1200" b="1" kern="1200" dirty="0" smtClean="0">
                <a:solidFill>
                  <a:schemeClr val="tx1"/>
                </a:solidFill>
                <a:effectLst/>
                <a:latin typeface="+mn-lt"/>
                <a:ea typeface="+mn-ea"/>
                <a:cs typeface="+mn-cs"/>
              </a:rPr>
              <a:t>Romans 3:24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24 </a:t>
            </a:r>
            <a:r>
              <a:rPr lang="en-US" sz="1200" kern="1200" dirty="0" smtClean="0">
                <a:solidFill>
                  <a:schemeClr val="tx1"/>
                </a:solidFill>
                <a:effectLst/>
                <a:latin typeface="+mn-lt"/>
                <a:ea typeface="+mn-ea"/>
                <a:cs typeface="+mn-cs"/>
              </a:rPr>
              <a:t>being justified freely by His grace through the redemption that is in Christ Jesus, </a:t>
            </a:r>
          </a:p>
          <a:p>
            <a:r>
              <a:rPr lang="en-US" sz="1200" b="1" kern="1200" dirty="0" smtClean="0">
                <a:solidFill>
                  <a:schemeClr val="tx1"/>
                </a:solidFill>
                <a:effectLst/>
                <a:latin typeface="+mn-lt"/>
                <a:ea typeface="+mn-ea"/>
                <a:cs typeface="+mn-cs"/>
              </a:rPr>
              <a:t>Romans 3:28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28 </a:t>
            </a:r>
            <a:r>
              <a:rPr lang="en-US" sz="1200" kern="1200" dirty="0" smtClean="0">
                <a:solidFill>
                  <a:schemeClr val="tx1"/>
                </a:solidFill>
                <a:effectLst/>
                <a:latin typeface="+mn-lt"/>
                <a:ea typeface="+mn-ea"/>
                <a:cs typeface="+mn-cs"/>
              </a:rPr>
              <a:t>Therefore we conclude that a man is justified by faith apart from the deeds of the law. </a:t>
            </a:r>
          </a:p>
          <a:p>
            <a:r>
              <a:rPr lang="en-US" sz="1200" b="1" kern="1200" dirty="0" smtClean="0">
                <a:solidFill>
                  <a:schemeClr val="tx1"/>
                </a:solidFill>
                <a:effectLst/>
                <a:latin typeface="+mn-lt"/>
                <a:ea typeface="+mn-ea"/>
                <a:cs typeface="+mn-cs"/>
              </a:rPr>
              <a:t>Romans 5:1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Therefore, having been justified by faith, we have peace with God through our Lord Jesus Christ, </a:t>
            </a:r>
          </a:p>
          <a:p>
            <a:r>
              <a:rPr lang="en-US" sz="1200" b="1" kern="1200" dirty="0" smtClean="0">
                <a:solidFill>
                  <a:schemeClr val="tx1"/>
                </a:solidFill>
                <a:effectLst/>
                <a:latin typeface="+mn-lt"/>
                <a:ea typeface="+mn-ea"/>
                <a:cs typeface="+mn-cs"/>
              </a:rPr>
              <a:t>Romans 5:9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9 </a:t>
            </a:r>
            <a:r>
              <a:rPr lang="en-US" sz="1200" kern="1200" dirty="0" smtClean="0">
                <a:solidFill>
                  <a:schemeClr val="tx1"/>
                </a:solidFill>
                <a:effectLst/>
                <a:latin typeface="+mn-lt"/>
                <a:ea typeface="+mn-ea"/>
                <a:cs typeface="+mn-cs"/>
              </a:rPr>
              <a:t>Much more then, having now been justified by His blood, we shall be saved from wrath through Him. </a:t>
            </a:r>
          </a:p>
          <a:p>
            <a:r>
              <a:rPr lang="en-US" sz="1200" b="1" kern="1200" dirty="0" smtClean="0">
                <a:solidFill>
                  <a:schemeClr val="tx1"/>
                </a:solidFill>
                <a:effectLst/>
                <a:latin typeface="+mn-lt"/>
                <a:ea typeface="+mn-ea"/>
                <a:cs typeface="+mn-cs"/>
              </a:rPr>
              <a:t>1 Corinthians 6:11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11 </a:t>
            </a:r>
            <a:r>
              <a:rPr lang="en-US" sz="1200" kern="1200" dirty="0" smtClean="0">
                <a:solidFill>
                  <a:schemeClr val="tx1"/>
                </a:solidFill>
                <a:effectLst/>
                <a:latin typeface="+mn-lt"/>
                <a:ea typeface="+mn-ea"/>
                <a:cs typeface="+mn-cs"/>
              </a:rPr>
              <a:t>And such were some of you. But you were washed, but you were sanctified, but you were justified in the name of the Lord Jesus and by the Spirit of our God. </a:t>
            </a:r>
          </a:p>
          <a:p>
            <a:r>
              <a:rPr lang="en-US" sz="1200" b="1" kern="1200" dirty="0" smtClean="0">
                <a:solidFill>
                  <a:schemeClr val="tx1"/>
                </a:solidFill>
                <a:effectLst/>
                <a:latin typeface="+mn-lt"/>
                <a:ea typeface="+mn-ea"/>
                <a:cs typeface="+mn-cs"/>
              </a:rPr>
              <a:t>Galatians 3:11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11 </a:t>
            </a:r>
            <a:r>
              <a:rPr lang="en-US" sz="1200" kern="1200" dirty="0" smtClean="0">
                <a:solidFill>
                  <a:schemeClr val="tx1"/>
                </a:solidFill>
                <a:effectLst/>
                <a:latin typeface="+mn-lt"/>
                <a:ea typeface="+mn-ea"/>
                <a:cs typeface="+mn-cs"/>
              </a:rPr>
              <a:t>But that no one is justified by the law in the sight of God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evident, for </a:t>
            </a:r>
            <a:r>
              <a:rPr lang="en-US" sz="1200" i="1" kern="1200" dirty="0" smtClean="0">
                <a:solidFill>
                  <a:schemeClr val="tx1"/>
                </a:solidFill>
                <a:effectLst/>
                <a:latin typeface="+mn-lt"/>
                <a:ea typeface="+mn-ea"/>
                <a:cs typeface="+mn-cs"/>
              </a:rPr>
              <a:t>"the just shall live by faith."</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Titus 3:7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7 </a:t>
            </a:r>
            <a:r>
              <a:rPr lang="en-US" sz="1200" kern="1200" dirty="0" smtClean="0">
                <a:solidFill>
                  <a:schemeClr val="tx1"/>
                </a:solidFill>
                <a:effectLst/>
                <a:latin typeface="+mn-lt"/>
                <a:ea typeface="+mn-ea"/>
                <a:cs typeface="+mn-cs"/>
              </a:rPr>
              <a:t>that having been justified by His grace we should become heirs according to the hope of eternal life. </a:t>
            </a:r>
          </a:p>
          <a:p>
            <a:r>
              <a:rPr lang="en-US" sz="1200" b="1" kern="1200" dirty="0" smtClean="0">
                <a:solidFill>
                  <a:schemeClr val="tx1"/>
                </a:solidFill>
                <a:effectLst/>
                <a:latin typeface="+mn-lt"/>
                <a:ea typeface="+mn-ea"/>
                <a:cs typeface="+mn-cs"/>
              </a:rPr>
              <a:t>James 2:21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21 </a:t>
            </a:r>
            <a:r>
              <a:rPr lang="en-US" sz="1200" kern="1200" dirty="0" smtClean="0">
                <a:solidFill>
                  <a:schemeClr val="tx1"/>
                </a:solidFill>
                <a:effectLst/>
                <a:latin typeface="+mn-lt"/>
                <a:ea typeface="+mn-ea"/>
                <a:cs typeface="+mn-cs"/>
              </a:rPr>
              <a:t>Was not Abraham our father justified by works when he offered Isaac his son on the altar? </a:t>
            </a:r>
          </a:p>
          <a:p>
            <a:r>
              <a:rPr lang="en-US" sz="1200" b="1" kern="1200" dirty="0" smtClean="0">
                <a:solidFill>
                  <a:schemeClr val="tx1"/>
                </a:solidFill>
                <a:effectLst/>
                <a:latin typeface="+mn-lt"/>
                <a:ea typeface="+mn-ea"/>
                <a:cs typeface="+mn-cs"/>
              </a:rPr>
              <a:t>James 2:24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24 </a:t>
            </a:r>
            <a:r>
              <a:rPr lang="en-US" sz="1200" kern="1200" dirty="0" smtClean="0">
                <a:solidFill>
                  <a:schemeClr val="tx1"/>
                </a:solidFill>
                <a:effectLst/>
                <a:latin typeface="+mn-lt"/>
                <a:ea typeface="+mn-ea"/>
                <a:cs typeface="+mn-cs"/>
              </a:rPr>
              <a:t>You see then that a man is justified by works, and not by faith only. </a:t>
            </a:r>
          </a:p>
          <a:p>
            <a:r>
              <a:rPr lang="en-US" sz="1200" b="1" kern="1200" dirty="0" smtClean="0">
                <a:solidFill>
                  <a:schemeClr val="tx1"/>
                </a:solidFill>
                <a:effectLst/>
                <a:latin typeface="+mn-lt"/>
                <a:ea typeface="+mn-ea"/>
                <a:cs typeface="+mn-cs"/>
              </a:rPr>
              <a:t>James 2:25 (NKJV)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30000" dirty="0" smtClean="0">
                <a:solidFill>
                  <a:schemeClr val="tx1"/>
                </a:solidFill>
                <a:effectLst/>
                <a:latin typeface="+mn-lt"/>
                <a:ea typeface="+mn-ea"/>
                <a:cs typeface="+mn-cs"/>
              </a:rPr>
              <a:t>25 </a:t>
            </a:r>
            <a:r>
              <a:rPr lang="en-US" sz="1200" kern="1200" dirty="0" smtClean="0">
                <a:solidFill>
                  <a:schemeClr val="tx1"/>
                </a:solidFill>
                <a:effectLst/>
                <a:latin typeface="+mn-lt"/>
                <a:ea typeface="+mn-ea"/>
                <a:cs typeface="+mn-cs"/>
              </a:rPr>
              <a:t>Likewise, was not </a:t>
            </a:r>
            <a:r>
              <a:rPr lang="en-US" sz="1200" kern="1200" dirty="0" err="1" smtClean="0">
                <a:solidFill>
                  <a:schemeClr val="tx1"/>
                </a:solidFill>
                <a:effectLst/>
                <a:latin typeface="+mn-lt"/>
                <a:ea typeface="+mn-ea"/>
                <a:cs typeface="+mn-cs"/>
              </a:rPr>
              <a:t>Rahab</a:t>
            </a:r>
            <a:r>
              <a:rPr lang="en-US" sz="1200" kern="1200" dirty="0" smtClean="0">
                <a:solidFill>
                  <a:schemeClr val="tx1"/>
                </a:solidFill>
                <a:effectLst/>
                <a:latin typeface="+mn-lt"/>
                <a:ea typeface="+mn-ea"/>
                <a:cs typeface="+mn-cs"/>
              </a:rPr>
              <a:t> the harlot also justified by works when she received the messengers and sent </a:t>
            </a:r>
            <a:r>
              <a:rPr lang="en-US" sz="1200" i="1" kern="1200" dirty="0" smtClean="0">
                <a:solidFill>
                  <a:schemeClr val="tx1"/>
                </a:solidFill>
                <a:effectLst/>
                <a:latin typeface="+mn-lt"/>
                <a:ea typeface="+mn-ea"/>
                <a:cs typeface="+mn-cs"/>
              </a:rPr>
              <a:t>them</a:t>
            </a:r>
            <a:r>
              <a:rPr lang="en-US" sz="1200" kern="1200" dirty="0" smtClean="0">
                <a:solidFill>
                  <a:schemeClr val="tx1"/>
                </a:solidFill>
                <a:effectLst/>
                <a:latin typeface="+mn-lt"/>
                <a:ea typeface="+mn-ea"/>
                <a:cs typeface="+mn-cs"/>
              </a:rPr>
              <a:t> out another way?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75D3BD-2AFF-4DC4-B555-5C2FA86D78A6}" type="slidenum">
              <a:rPr lang="en-US" smtClean="0"/>
              <a:t>24</a:t>
            </a:fld>
            <a:endParaRPr lang="en-US"/>
          </a:p>
        </p:txBody>
      </p:sp>
    </p:spTree>
    <p:extLst>
      <p:ext uri="{BB962C8B-B14F-4D97-AF65-F5344CB8AC3E}">
        <p14:creationId xmlns:p14="http://schemas.microsoft.com/office/powerpoint/2010/main" val="326114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F5ED04-13BD-4D1B-98D0-C901ABD065D6}" type="datetimeFigureOut">
              <a:rPr lang="en-US" smtClean="0"/>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231365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5ED04-13BD-4D1B-98D0-C901ABD065D6}" type="datetimeFigureOut">
              <a:rPr lang="en-US" smtClean="0"/>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64523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5ED04-13BD-4D1B-98D0-C901ABD065D6}" type="datetimeFigureOut">
              <a:rPr lang="en-US" smtClean="0"/>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42908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5ED04-13BD-4D1B-98D0-C901ABD065D6}" type="datetimeFigureOut">
              <a:rPr lang="en-US" smtClean="0"/>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301529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5ED04-13BD-4D1B-98D0-C901ABD065D6}" type="datetimeFigureOut">
              <a:rPr lang="en-US" smtClean="0"/>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119140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5ED04-13BD-4D1B-98D0-C901ABD065D6}" type="datetimeFigureOut">
              <a:rPr lang="en-US" smtClean="0"/>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12431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F5ED04-13BD-4D1B-98D0-C901ABD065D6}" type="datetimeFigureOut">
              <a:rPr lang="en-US" smtClean="0"/>
              <a:t>12/19/2011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35255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F5ED04-13BD-4D1B-98D0-C901ABD065D6}" type="datetimeFigureOut">
              <a:rPr lang="en-US" smtClean="0"/>
              <a:t>12/19/2011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412575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5ED04-13BD-4D1B-98D0-C901ABD065D6}" type="datetimeFigureOut">
              <a:rPr lang="en-US" smtClean="0"/>
              <a:t>12/19/2011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232126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5ED04-13BD-4D1B-98D0-C901ABD065D6}" type="datetimeFigureOut">
              <a:rPr lang="en-US" smtClean="0"/>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73055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5ED04-13BD-4D1B-98D0-C901ABD065D6}" type="datetimeFigureOut">
              <a:rPr lang="en-US" smtClean="0"/>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38AA6-9EC9-4783-A335-EE8703C913AA}" type="slidenum">
              <a:rPr lang="en-US" smtClean="0"/>
              <a:t>‹#›</a:t>
            </a:fld>
            <a:endParaRPr lang="en-US"/>
          </a:p>
        </p:txBody>
      </p:sp>
    </p:spTree>
    <p:extLst>
      <p:ext uri="{BB962C8B-B14F-4D97-AF65-F5344CB8AC3E}">
        <p14:creationId xmlns:p14="http://schemas.microsoft.com/office/powerpoint/2010/main" val="371214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http://cdn1.pastorgraphics.com/thumbs/34478_Justified_By_Faith_cn2_b_sm.jpg"/>
          <p:cNvPicPr>
            <a:picLocks noChangeAspect="1" noChangeArrowheads="1"/>
          </p:cNvPicPr>
          <p:nvPr userDrawn="1"/>
        </p:nvPicPr>
        <p:blipFill>
          <a:blip r:embed="rId13">
            <a:extLst>
              <a:ext uri="{BEBA8EAE-BF5A-486C-A8C5-ECC9F3942E4B}">
                <a14:imgProps xmlns:a14="http://schemas.microsoft.com/office/drawing/2010/main">
                  <a14:imgLayer r:embed="rId1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3856" y="-34636"/>
            <a:ext cx="9190181" cy="68926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5ED04-13BD-4D1B-98D0-C901ABD065D6}" type="datetimeFigureOut">
              <a:rPr lang="en-US" smtClean="0"/>
              <a:t>12/19/2011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38AA6-9EC9-4783-A335-EE8703C913AA}" type="slidenum">
              <a:rPr lang="en-US" smtClean="0"/>
              <a:t>‹#›</a:t>
            </a:fld>
            <a:endParaRPr lang="en-US"/>
          </a:p>
        </p:txBody>
      </p:sp>
    </p:spTree>
    <p:extLst>
      <p:ext uri="{BB962C8B-B14F-4D97-AF65-F5344CB8AC3E}">
        <p14:creationId xmlns:p14="http://schemas.microsoft.com/office/powerpoint/2010/main" val="1569980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emf"/><Relationship Id="rId3" Type="http://schemas.openxmlformats.org/officeDocument/2006/relationships/image" Target="../media/image5.png"/><Relationship Id="rId7" Type="http://schemas.openxmlformats.org/officeDocument/2006/relationships/image" Target="../media/image10.emf"/><Relationship Id="rId12" Type="http://schemas.openxmlformats.org/officeDocument/2006/relationships/customXml" Target="../ink/ink5.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2.emf"/><Relationship Id="rId5" Type="http://schemas.openxmlformats.org/officeDocument/2006/relationships/image" Target="../media/image9.emf"/><Relationship Id="rId15" Type="http://schemas.openxmlformats.org/officeDocument/2006/relationships/image" Target="../media/image14.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1.emf"/><Relationship Id="rId14" Type="http://schemas.openxmlformats.org/officeDocument/2006/relationships/customXml" Target="../ink/ink6.xml"/></Relationships>
</file>

<file path=ppt/slides/_rels/slide18.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9.emf"/><Relationship Id="rId3" Type="http://schemas.openxmlformats.org/officeDocument/2006/relationships/image" Target="../media/image5.png"/><Relationship Id="rId7" Type="http://schemas.openxmlformats.org/officeDocument/2006/relationships/image" Target="../media/image16.emf"/><Relationship Id="rId12" Type="http://schemas.openxmlformats.org/officeDocument/2006/relationships/customXml" Target="../ink/ink1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customXml" Target="../ink/ink8.xml"/><Relationship Id="rId11" Type="http://schemas.openxmlformats.org/officeDocument/2006/relationships/image" Target="../media/image18.emf"/><Relationship Id="rId5" Type="http://schemas.openxmlformats.org/officeDocument/2006/relationships/image" Target="../media/image15.emf"/><Relationship Id="rId15" Type="http://schemas.openxmlformats.org/officeDocument/2006/relationships/image" Target="../media/image20.emf"/><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7.emf"/><Relationship Id="rId14" Type="http://schemas.openxmlformats.org/officeDocument/2006/relationships/customXml" Target="../ink/ink12.xml"/></Relationships>
</file>

<file path=ppt/slides/_rels/slide19.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6.emf"/><Relationship Id="rId18" Type="http://schemas.openxmlformats.org/officeDocument/2006/relationships/customXml" Target="../ink/ink20.xml"/><Relationship Id="rId3" Type="http://schemas.openxmlformats.org/officeDocument/2006/relationships/image" Target="../media/image6.png"/><Relationship Id="rId7" Type="http://schemas.openxmlformats.org/officeDocument/2006/relationships/image" Target="../media/image23.emf"/><Relationship Id="rId12" Type="http://schemas.openxmlformats.org/officeDocument/2006/relationships/customXml" Target="../ink/ink17.xml"/><Relationship Id="rId17" Type="http://schemas.openxmlformats.org/officeDocument/2006/relationships/image" Target="../media/image28.emf"/><Relationship Id="rId2" Type="http://schemas.openxmlformats.org/officeDocument/2006/relationships/image" Target="../media/image5.png"/><Relationship Id="rId16" Type="http://schemas.openxmlformats.org/officeDocument/2006/relationships/customXml" Target="../ink/ink19.xml"/><Relationship Id="rId1" Type="http://schemas.openxmlformats.org/officeDocument/2006/relationships/slideLayout" Target="../slideLayouts/slideLayout7.xml"/><Relationship Id="rId6" Type="http://schemas.openxmlformats.org/officeDocument/2006/relationships/customXml" Target="../ink/ink14.xml"/><Relationship Id="rId11" Type="http://schemas.openxmlformats.org/officeDocument/2006/relationships/image" Target="../media/image25.emf"/><Relationship Id="rId5" Type="http://schemas.openxmlformats.org/officeDocument/2006/relationships/image" Target="../media/image22.emf"/><Relationship Id="rId15" Type="http://schemas.openxmlformats.org/officeDocument/2006/relationships/image" Target="../media/image27.emf"/><Relationship Id="rId10" Type="http://schemas.openxmlformats.org/officeDocument/2006/relationships/customXml" Target="../ink/ink16.xml"/><Relationship Id="rId19" Type="http://schemas.openxmlformats.org/officeDocument/2006/relationships/image" Target="../media/image29.emf"/><Relationship Id="rId4" Type="http://schemas.openxmlformats.org/officeDocument/2006/relationships/customXml" Target="../ink/ink13.xml"/><Relationship Id="rId9" Type="http://schemas.openxmlformats.org/officeDocument/2006/relationships/image" Target="../media/image24.emf"/><Relationship Id="rId14" Type="http://schemas.openxmlformats.org/officeDocument/2006/relationships/customXml" Target="../ink/ink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6.png"/><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34.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emf"/><Relationship Id="rId11" Type="http://schemas.openxmlformats.org/officeDocument/2006/relationships/customXml" Target="../ink/ink25.xml"/><Relationship Id="rId5" Type="http://schemas.openxmlformats.org/officeDocument/2006/relationships/customXml" Target="../ink/ink22.xml"/><Relationship Id="rId10" Type="http://schemas.openxmlformats.org/officeDocument/2006/relationships/image" Target="../media/image33.emf"/><Relationship Id="rId4" Type="http://schemas.openxmlformats.org/officeDocument/2006/relationships/image" Target="../media/image30.emf"/><Relationship Id="rId9" Type="http://schemas.openxmlformats.org/officeDocument/2006/relationships/customXml" Target="../ink/ink24.xml"/></Relationships>
</file>

<file path=ppt/slides/_rels/slide21.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image" Target="../media/image5.png"/><Relationship Id="rId7" Type="http://schemas.openxmlformats.org/officeDocument/2006/relationships/image" Target="../media/image37.e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ustomXml" Target="../ink/ink27.xml"/><Relationship Id="rId5" Type="http://schemas.openxmlformats.org/officeDocument/2006/relationships/image" Target="../media/image36.emf"/><Relationship Id="rId4" Type="http://schemas.openxmlformats.org/officeDocument/2006/relationships/customXml" Target="../ink/ink26.xml"/><Relationship Id="rId9" Type="http://schemas.openxmlformats.org/officeDocument/2006/relationships/image" Target="../media/image38.emf"/></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downloads/details.aspx?FamilyID=cb9bf144-1076-4615-9951-294eeb832823&amp;displaylang=e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cdn1.pastorgraphics.com/thumbs/34478_Justified_By_Faith_t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5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676400" y="1912441"/>
            <a:ext cx="7162800" cy="47169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extBox 1"/>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3" name="Rectangle 2"/>
          <p:cNvSpPr/>
          <p:nvPr/>
        </p:nvSpPr>
        <p:spPr>
          <a:xfrm>
            <a:off x="0" y="1143000"/>
            <a:ext cx="9144000"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Example of Abraham</a:t>
            </a:r>
          </a:p>
        </p:txBody>
      </p:sp>
      <p:sp>
        <p:nvSpPr>
          <p:cNvPr id="5" name="Rectangle 4"/>
          <p:cNvSpPr/>
          <p:nvPr/>
        </p:nvSpPr>
        <p:spPr>
          <a:xfrm>
            <a:off x="1981200" y="2119745"/>
            <a:ext cx="6683480" cy="4401205"/>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Romans 4:1-4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800" baseline="30000" dirty="0" smtClean="0">
                <a:solidFill>
                  <a:srgbClr val="000000"/>
                </a:solidFill>
                <a:effectLst>
                  <a:outerShdw blurRad="60007" dist="310007" dir="7680000" sy="30000" kx="1300200" algn="ctr" rotWithShape="0">
                    <a:prstClr val="black">
                      <a:alpha val="32000"/>
                    </a:prstClr>
                  </a:outerShdw>
                </a:effectLst>
              </a:rPr>
              <a:t>1 </a:t>
            </a:r>
            <a:r>
              <a:rPr lang="en-US" sz="2800" dirty="0" smtClean="0">
                <a:solidFill>
                  <a:srgbClr val="000000"/>
                </a:solidFill>
                <a:effectLst>
                  <a:outerShdw blurRad="60007" dist="310007" dir="7680000" sy="30000" kx="1300200" algn="ctr" rotWithShape="0">
                    <a:prstClr val="black">
                      <a:alpha val="32000"/>
                    </a:prstClr>
                  </a:outerShdw>
                </a:effectLst>
              </a:rPr>
              <a:t>What then shall we say that Abraham our father has found according to the flesh?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800" baseline="30000" dirty="0" smtClean="0">
                <a:solidFill>
                  <a:srgbClr val="000000"/>
                </a:solidFill>
                <a:effectLst>
                  <a:outerShdw blurRad="60007" dist="310007" dir="7680000" sy="30000" kx="1300200" algn="ctr" rotWithShape="0">
                    <a:prstClr val="black">
                      <a:alpha val="32000"/>
                    </a:prstClr>
                  </a:outerShdw>
                </a:effectLst>
              </a:rPr>
              <a:t>2 </a:t>
            </a:r>
            <a:r>
              <a:rPr lang="en-US" sz="2800" dirty="0" smtClean="0">
                <a:solidFill>
                  <a:srgbClr val="000000"/>
                </a:solidFill>
                <a:effectLst>
                  <a:outerShdw blurRad="60007" dist="310007" dir="7680000" sy="30000" kx="1300200" algn="ctr" rotWithShape="0">
                    <a:prstClr val="black">
                      <a:alpha val="32000"/>
                    </a:prstClr>
                  </a:outerShdw>
                </a:effectLst>
              </a:rPr>
              <a:t>For if Abraham was justified by works, he has </a:t>
            </a:r>
            <a:r>
              <a:rPr lang="en-US" sz="2800" i="1" dirty="0" smtClean="0">
                <a:solidFill>
                  <a:srgbClr val="000000"/>
                </a:solidFill>
                <a:effectLst>
                  <a:outerShdw blurRad="60007" dist="310007" dir="7680000" sy="30000" kx="1300200" algn="ctr" rotWithShape="0">
                    <a:prstClr val="black">
                      <a:alpha val="32000"/>
                    </a:prstClr>
                  </a:outerShdw>
                </a:effectLst>
              </a:rPr>
              <a:t>something</a:t>
            </a:r>
            <a:r>
              <a:rPr lang="en-US" sz="2800" dirty="0" smtClean="0">
                <a:solidFill>
                  <a:srgbClr val="000000"/>
                </a:solidFill>
                <a:effectLst>
                  <a:outerShdw blurRad="60007" dist="310007" dir="7680000" sy="30000" kx="1300200" algn="ctr" rotWithShape="0">
                    <a:prstClr val="black">
                      <a:alpha val="32000"/>
                    </a:prstClr>
                  </a:outerShdw>
                </a:effectLst>
              </a:rPr>
              <a:t> to boast about, but not before God. </a:t>
            </a:r>
            <a:r>
              <a:rPr lang="en-US" sz="2800" baseline="30000" dirty="0" smtClean="0">
                <a:solidFill>
                  <a:srgbClr val="000000"/>
                </a:solidFill>
                <a:effectLst>
                  <a:outerShdw blurRad="60007" dist="310007" dir="7680000" sy="30000" kx="1300200" algn="ctr" rotWithShape="0">
                    <a:prstClr val="black">
                      <a:alpha val="32000"/>
                    </a:prstClr>
                  </a:outerShdw>
                </a:effectLst>
              </a:rPr>
              <a:t>3 </a:t>
            </a:r>
            <a:r>
              <a:rPr lang="en-US" sz="2800" dirty="0" smtClean="0">
                <a:solidFill>
                  <a:srgbClr val="000000"/>
                </a:solidFill>
                <a:effectLst>
                  <a:outerShdw blurRad="60007" dist="310007" dir="7680000" sy="30000" kx="1300200" algn="ctr" rotWithShape="0">
                    <a:prstClr val="black">
                      <a:alpha val="32000"/>
                    </a:prstClr>
                  </a:outerShdw>
                </a:effectLst>
              </a:rPr>
              <a:t>For what does the Scripture say? </a:t>
            </a:r>
            <a:r>
              <a:rPr lang="en-US" sz="2800" i="1" dirty="0" smtClean="0">
                <a:solidFill>
                  <a:srgbClr val="000000"/>
                </a:solidFill>
                <a:effectLst>
                  <a:outerShdw blurRad="60007" dist="310007" dir="7680000" sy="30000" kx="1300200" algn="ctr" rotWithShape="0">
                    <a:prstClr val="black">
                      <a:alpha val="32000"/>
                    </a:prstClr>
                  </a:outerShdw>
                </a:effectLst>
              </a:rPr>
              <a:t>"Abraham believed God, and it was accounted to him for righteousness."</a:t>
            </a:r>
            <a:r>
              <a:rPr lang="en-US" sz="2800" dirty="0" smtClean="0">
                <a:solidFill>
                  <a:srgbClr val="000000"/>
                </a:solidFill>
                <a:effectLst>
                  <a:outerShdw blurRad="60007" dist="310007" dir="7680000" sy="30000" kx="1300200" algn="ctr" rotWithShape="0">
                    <a:prstClr val="black">
                      <a:alpha val="32000"/>
                    </a:prstClr>
                  </a:outerShdw>
                </a:effectLst>
              </a:rPr>
              <a:t> </a:t>
            </a:r>
            <a:r>
              <a:rPr lang="en-US" sz="2800" baseline="30000" dirty="0" smtClean="0">
                <a:solidFill>
                  <a:srgbClr val="000000"/>
                </a:solidFill>
                <a:effectLst>
                  <a:outerShdw blurRad="60007" dist="310007" dir="7680000" sy="30000" kx="1300200" algn="ctr" rotWithShape="0">
                    <a:prstClr val="black">
                      <a:alpha val="32000"/>
                    </a:prstClr>
                  </a:outerShdw>
                </a:effectLst>
              </a:rPr>
              <a:t>4 </a:t>
            </a:r>
            <a:r>
              <a:rPr lang="en-US" sz="2800" dirty="0" smtClean="0">
                <a:solidFill>
                  <a:srgbClr val="000000"/>
                </a:solidFill>
                <a:effectLst>
                  <a:outerShdw blurRad="60007" dist="310007" dir="7680000" sy="30000" kx="1300200" algn="ctr" rotWithShape="0">
                    <a:prstClr val="black">
                      <a:alpha val="32000"/>
                    </a:prstClr>
                  </a:outerShdw>
                </a:effectLst>
              </a:rPr>
              <a:t>Now to him who works, the wages are not counted as grace but as debt. </a:t>
            </a:r>
            <a:endParaRPr lang="en-US" sz="2800" dirty="0">
              <a:solidFill>
                <a:srgbClr val="000000"/>
              </a:solidFill>
              <a:effectLst>
                <a:outerShdw blurRad="60007" dist="310007" dir="7680000" sy="30000" kx="1300200" algn="ctr" rotWithShape="0">
                  <a:prstClr val="black">
                    <a:alpha val="32000"/>
                  </a:prstClr>
                </a:outerShdw>
              </a:effectLst>
            </a:endParaRPr>
          </a:p>
        </p:txBody>
      </p:sp>
      <p:sp>
        <p:nvSpPr>
          <p:cNvPr id="8" name="Line Callout 3 7"/>
          <p:cNvSpPr/>
          <p:nvPr/>
        </p:nvSpPr>
        <p:spPr>
          <a:xfrm>
            <a:off x="214744" y="1813188"/>
            <a:ext cx="1918856" cy="4359011"/>
          </a:xfrm>
          <a:prstGeom prst="borderCallout3">
            <a:avLst>
              <a:gd name="adj1" fmla="val 50849"/>
              <a:gd name="adj2" fmla="val 96765"/>
              <a:gd name="adj3" fmla="val 47869"/>
              <a:gd name="adj4" fmla="val 120588"/>
              <a:gd name="adj5" fmla="val 47736"/>
              <a:gd name="adj6" fmla="val 169821"/>
              <a:gd name="adj7" fmla="val 47994"/>
              <a:gd name="adj8" fmla="val 4018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60007" dist="310007" dir="7680000" sy="30000" kx="1300200" algn="ctr" rotWithShape="0">
                    <a:prstClr val="black">
                      <a:alpha val="32000"/>
                    </a:prstClr>
                  </a:outerShdw>
                </a:effectLst>
              </a:rPr>
              <a:t>The term “works” in this context is not equivalent to obedience to the gospel - </a:t>
            </a:r>
            <a:r>
              <a:rPr lang="nn-NO" sz="2400" b="1" dirty="0" smtClean="0">
                <a:effectLst>
                  <a:outerShdw blurRad="60007" dist="310007" dir="7680000" sy="30000" kx="1300200" algn="ctr" rotWithShape="0">
                    <a:prstClr val="black">
                      <a:alpha val="32000"/>
                    </a:prstClr>
                  </a:outerShdw>
                </a:effectLst>
              </a:rPr>
              <a:t>(Rom. 1:5; 2:7,8; 6:3-6,16-18; 16:25,26)</a:t>
            </a:r>
          </a:p>
          <a:p>
            <a:pPr algn="ctr"/>
            <a:endParaRPr lang="en-US" b="1"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029499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676400" y="1912441"/>
            <a:ext cx="7162800" cy="47169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extBox 1"/>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3" name="Rectangle 2"/>
          <p:cNvSpPr/>
          <p:nvPr/>
        </p:nvSpPr>
        <p:spPr>
          <a:xfrm>
            <a:off x="0" y="1143000"/>
            <a:ext cx="9144000"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Example of Abraham</a:t>
            </a:r>
          </a:p>
        </p:txBody>
      </p:sp>
      <p:sp>
        <p:nvSpPr>
          <p:cNvPr id="5" name="Rectangle 4"/>
          <p:cNvSpPr/>
          <p:nvPr/>
        </p:nvSpPr>
        <p:spPr>
          <a:xfrm>
            <a:off x="1981200" y="2119745"/>
            <a:ext cx="6683480" cy="4401205"/>
          </a:xfrm>
          <a:prstGeom prst="rect">
            <a:avLst/>
          </a:prstGeom>
        </p:spPr>
        <p:txBody>
          <a:bodyPr wrap="square">
            <a:spAutoFit/>
          </a:bodyPr>
          <a:lstStyle/>
          <a:p>
            <a:pPr algn="ctr"/>
            <a:r>
              <a:rPr lang="en-US" sz="2800" b="1" dirty="0" smtClean="0">
                <a:solidFill>
                  <a:srgbClr val="000000"/>
                </a:solidFill>
                <a:effectLst>
                  <a:outerShdw blurRad="60007" dist="310007" dir="7680000" sy="30000" kx="1300200" algn="ctr" rotWithShape="0">
                    <a:prstClr val="black">
                      <a:alpha val="32000"/>
                    </a:prstClr>
                  </a:outerShdw>
                </a:effectLst>
              </a:rPr>
              <a:t>Romans 4:1-4 (NKJV) </a:t>
            </a:r>
            <a:r>
              <a:rPr lang="en-US" sz="2800" dirty="0" smtClean="0">
                <a:solidFill>
                  <a:srgbClr val="000000"/>
                </a:solidFill>
                <a:effectLst>
                  <a:outerShdw blurRad="60007" dist="310007" dir="7680000" sy="30000" kx="1300200" algn="ctr" rotWithShape="0">
                    <a:prstClr val="black">
                      <a:alpha val="32000"/>
                    </a:prstClr>
                  </a:outerShdw>
                </a:effectLst>
              </a:rPr>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800" baseline="30000" dirty="0" smtClean="0">
                <a:solidFill>
                  <a:srgbClr val="000000"/>
                </a:solidFill>
                <a:effectLst>
                  <a:outerShdw blurRad="60007" dist="310007" dir="7680000" sy="30000" kx="1300200" algn="ctr" rotWithShape="0">
                    <a:prstClr val="black">
                      <a:alpha val="32000"/>
                    </a:prstClr>
                  </a:outerShdw>
                </a:effectLst>
              </a:rPr>
              <a:t>1 </a:t>
            </a:r>
            <a:r>
              <a:rPr lang="en-US" sz="2800" dirty="0" smtClean="0">
                <a:solidFill>
                  <a:srgbClr val="000000"/>
                </a:solidFill>
                <a:effectLst>
                  <a:outerShdw blurRad="60007" dist="310007" dir="7680000" sy="30000" kx="1300200" algn="ctr" rotWithShape="0">
                    <a:prstClr val="black">
                      <a:alpha val="32000"/>
                    </a:prstClr>
                  </a:outerShdw>
                </a:effectLst>
              </a:rPr>
              <a:t>What then shall we say that Abraham our father has found according to the flesh? </a:t>
            </a:r>
            <a:br>
              <a:rPr lang="en-US" sz="2800" dirty="0" smtClean="0">
                <a:solidFill>
                  <a:srgbClr val="000000"/>
                </a:solidFill>
                <a:effectLst>
                  <a:outerShdw blurRad="60007" dist="310007" dir="7680000" sy="30000" kx="1300200" algn="ctr" rotWithShape="0">
                    <a:prstClr val="black">
                      <a:alpha val="32000"/>
                    </a:prstClr>
                  </a:outerShdw>
                </a:effectLst>
              </a:rPr>
            </a:br>
            <a:r>
              <a:rPr lang="en-US" sz="2800" baseline="30000" dirty="0" smtClean="0">
                <a:solidFill>
                  <a:srgbClr val="000000"/>
                </a:solidFill>
                <a:effectLst>
                  <a:outerShdw blurRad="60007" dist="310007" dir="7680000" sy="30000" kx="1300200" algn="ctr" rotWithShape="0">
                    <a:prstClr val="black">
                      <a:alpha val="32000"/>
                    </a:prstClr>
                  </a:outerShdw>
                </a:effectLst>
              </a:rPr>
              <a:t>2 </a:t>
            </a:r>
            <a:r>
              <a:rPr lang="en-US" sz="2800" dirty="0" smtClean="0">
                <a:solidFill>
                  <a:srgbClr val="000000"/>
                </a:solidFill>
                <a:effectLst>
                  <a:outerShdw blurRad="60007" dist="310007" dir="7680000" sy="30000" kx="1300200" algn="ctr" rotWithShape="0">
                    <a:prstClr val="black">
                      <a:alpha val="32000"/>
                    </a:prstClr>
                  </a:outerShdw>
                </a:effectLst>
              </a:rPr>
              <a:t>For if Abraham was justified by works, he has </a:t>
            </a:r>
            <a:r>
              <a:rPr lang="en-US" sz="2800" i="1" dirty="0" smtClean="0">
                <a:solidFill>
                  <a:srgbClr val="000000"/>
                </a:solidFill>
                <a:effectLst>
                  <a:outerShdw blurRad="60007" dist="310007" dir="7680000" sy="30000" kx="1300200" algn="ctr" rotWithShape="0">
                    <a:prstClr val="black">
                      <a:alpha val="32000"/>
                    </a:prstClr>
                  </a:outerShdw>
                </a:effectLst>
              </a:rPr>
              <a:t>something</a:t>
            </a:r>
            <a:r>
              <a:rPr lang="en-US" sz="2800" dirty="0" smtClean="0">
                <a:solidFill>
                  <a:srgbClr val="000000"/>
                </a:solidFill>
                <a:effectLst>
                  <a:outerShdw blurRad="60007" dist="310007" dir="7680000" sy="30000" kx="1300200" algn="ctr" rotWithShape="0">
                    <a:prstClr val="black">
                      <a:alpha val="32000"/>
                    </a:prstClr>
                  </a:outerShdw>
                </a:effectLst>
              </a:rPr>
              <a:t> to boast about, but not before God. </a:t>
            </a:r>
            <a:r>
              <a:rPr lang="en-US" sz="2800" baseline="30000" dirty="0" smtClean="0">
                <a:solidFill>
                  <a:srgbClr val="000000"/>
                </a:solidFill>
                <a:effectLst>
                  <a:outerShdw blurRad="60007" dist="310007" dir="7680000" sy="30000" kx="1300200" algn="ctr" rotWithShape="0">
                    <a:prstClr val="black">
                      <a:alpha val="32000"/>
                    </a:prstClr>
                  </a:outerShdw>
                </a:effectLst>
              </a:rPr>
              <a:t>3 </a:t>
            </a:r>
            <a:r>
              <a:rPr lang="en-US" sz="2800" dirty="0" smtClean="0">
                <a:solidFill>
                  <a:srgbClr val="000000"/>
                </a:solidFill>
                <a:effectLst>
                  <a:outerShdw blurRad="60007" dist="310007" dir="7680000" sy="30000" kx="1300200" algn="ctr" rotWithShape="0">
                    <a:prstClr val="black">
                      <a:alpha val="32000"/>
                    </a:prstClr>
                  </a:outerShdw>
                </a:effectLst>
              </a:rPr>
              <a:t>For what does the Scripture say? </a:t>
            </a:r>
            <a:r>
              <a:rPr lang="en-US" sz="2800" i="1" dirty="0" smtClean="0">
                <a:solidFill>
                  <a:srgbClr val="000000"/>
                </a:solidFill>
                <a:effectLst>
                  <a:outerShdw blurRad="60007" dist="310007" dir="7680000" sy="30000" kx="1300200" algn="ctr" rotWithShape="0">
                    <a:prstClr val="black">
                      <a:alpha val="32000"/>
                    </a:prstClr>
                  </a:outerShdw>
                </a:effectLst>
              </a:rPr>
              <a:t>"Abraham believed God, and it was accounted to him for righteousness."</a:t>
            </a:r>
            <a:r>
              <a:rPr lang="en-US" sz="2800" dirty="0" smtClean="0">
                <a:solidFill>
                  <a:srgbClr val="000000"/>
                </a:solidFill>
                <a:effectLst>
                  <a:outerShdw blurRad="60007" dist="310007" dir="7680000" sy="30000" kx="1300200" algn="ctr" rotWithShape="0">
                    <a:prstClr val="black">
                      <a:alpha val="32000"/>
                    </a:prstClr>
                  </a:outerShdw>
                </a:effectLst>
              </a:rPr>
              <a:t> </a:t>
            </a:r>
            <a:r>
              <a:rPr lang="en-US" sz="2800" baseline="30000" dirty="0" smtClean="0">
                <a:solidFill>
                  <a:srgbClr val="000000"/>
                </a:solidFill>
                <a:effectLst>
                  <a:outerShdw blurRad="60007" dist="310007" dir="7680000" sy="30000" kx="1300200" algn="ctr" rotWithShape="0">
                    <a:prstClr val="black">
                      <a:alpha val="32000"/>
                    </a:prstClr>
                  </a:outerShdw>
                </a:effectLst>
              </a:rPr>
              <a:t>4 </a:t>
            </a:r>
            <a:r>
              <a:rPr lang="en-US" sz="2800" dirty="0" smtClean="0">
                <a:solidFill>
                  <a:srgbClr val="000000"/>
                </a:solidFill>
                <a:effectLst>
                  <a:outerShdw blurRad="60007" dist="310007" dir="7680000" sy="30000" kx="1300200" algn="ctr" rotWithShape="0">
                    <a:prstClr val="black">
                      <a:alpha val="32000"/>
                    </a:prstClr>
                  </a:outerShdw>
                </a:effectLst>
              </a:rPr>
              <a:t>Now to him who works, the wages are not counted as grace but as debt. </a:t>
            </a:r>
            <a:endParaRPr lang="en-US" sz="2800" dirty="0">
              <a:solidFill>
                <a:srgbClr val="000000"/>
              </a:solidFill>
              <a:effectLst>
                <a:outerShdw blurRad="60007" dist="310007" dir="7680000" sy="30000" kx="1300200" algn="ctr" rotWithShape="0">
                  <a:prstClr val="black">
                    <a:alpha val="32000"/>
                  </a:prstClr>
                </a:outerShdw>
              </a:effectLst>
            </a:endParaRPr>
          </a:p>
        </p:txBody>
      </p:sp>
      <p:sp>
        <p:nvSpPr>
          <p:cNvPr id="8" name="Line Callout 3 7"/>
          <p:cNvSpPr/>
          <p:nvPr/>
        </p:nvSpPr>
        <p:spPr>
          <a:xfrm>
            <a:off x="214744" y="1813189"/>
            <a:ext cx="1766455" cy="2507158"/>
          </a:xfrm>
          <a:prstGeom prst="borderCallout3">
            <a:avLst>
              <a:gd name="adj1" fmla="val 50849"/>
              <a:gd name="adj2" fmla="val 96765"/>
              <a:gd name="adj3" fmla="val 58993"/>
              <a:gd name="adj4" fmla="val 120588"/>
              <a:gd name="adj5" fmla="val 71255"/>
              <a:gd name="adj6" fmla="val 104117"/>
              <a:gd name="adj7" fmla="val 76917"/>
              <a:gd name="adj8" fmla="val 120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60007" dist="310007" dir="7680000" sy="30000" kx="1300200" algn="ctr" rotWithShape="0">
                    <a:prstClr val="black">
                      <a:alpha val="32000"/>
                    </a:prstClr>
                  </a:outerShdw>
                </a:effectLst>
              </a:rPr>
              <a:t>NOT by fleshly decent</a:t>
            </a:r>
          </a:p>
          <a:p>
            <a:pPr algn="ctr"/>
            <a:r>
              <a:rPr lang="en-US" sz="2400" b="1" dirty="0" smtClean="0">
                <a:effectLst>
                  <a:outerShdw blurRad="60007" dist="310007" dir="7680000" sy="30000" kx="1300200" algn="ctr" rotWithShape="0">
                    <a:prstClr val="black">
                      <a:alpha val="32000"/>
                    </a:prstClr>
                  </a:outerShdw>
                </a:effectLst>
              </a:rPr>
              <a:t>OR Works of the Law – 3:27</a:t>
            </a:r>
            <a:endParaRPr lang="en-US" b="1" dirty="0">
              <a:effectLst>
                <a:outerShdw blurRad="60007" dist="310007" dir="7680000" sy="30000" kx="1300200" algn="ctr" rotWithShape="0">
                  <a:prstClr val="black">
                    <a:alpha val="32000"/>
                  </a:prstClr>
                </a:outerShdw>
              </a:effectLst>
            </a:endParaRPr>
          </a:p>
        </p:txBody>
      </p:sp>
      <p:sp>
        <p:nvSpPr>
          <p:cNvPr id="9" name="Line Callout 3 8"/>
          <p:cNvSpPr/>
          <p:nvPr/>
        </p:nvSpPr>
        <p:spPr>
          <a:xfrm>
            <a:off x="200889" y="4648200"/>
            <a:ext cx="1766455" cy="1872750"/>
          </a:xfrm>
          <a:prstGeom prst="borderCallout3">
            <a:avLst>
              <a:gd name="adj1" fmla="val 50849"/>
              <a:gd name="adj2" fmla="val 96765"/>
              <a:gd name="adj3" fmla="val 17014"/>
              <a:gd name="adj4" fmla="val 117451"/>
              <a:gd name="adj5" fmla="val 61068"/>
              <a:gd name="adj6" fmla="val 108038"/>
              <a:gd name="adj7" fmla="val 79334"/>
              <a:gd name="adj8" fmla="val 16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60007" dist="310007" dir="7680000" sy="30000" kx="1300200" algn="ctr" rotWithShape="0">
                    <a:prstClr val="black">
                      <a:alpha val="32000"/>
                    </a:prstClr>
                  </a:outerShdw>
                </a:effectLst>
              </a:rPr>
              <a:t>He believed God – Gen 15:6</a:t>
            </a:r>
          </a:p>
          <a:p>
            <a:pPr algn="ctr"/>
            <a:r>
              <a:rPr lang="en-US" sz="2400" b="1" dirty="0" smtClean="0">
                <a:effectLst>
                  <a:outerShdw blurRad="60007" dist="310007" dir="7680000" sy="30000" kx="1300200" algn="ctr" rotWithShape="0">
                    <a:prstClr val="black">
                      <a:alpha val="32000"/>
                    </a:prstClr>
                  </a:outerShdw>
                </a:effectLst>
              </a:rPr>
              <a:t>By grace – Not debt!</a:t>
            </a:r>
            <a:endParaRPr lang="en-US" b="1"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46428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3"/>
          <p:cNvSpPr>
            <a:spLocks noChangeArrowheads="1"/>
          </p:cNvSpPr>
          <p:nvPr/>
        </p:nvSpPr>
        <p:spPr bwMode="auto">
          <a:xfrm>
            <a:off x="4038600" y="4343400"/>
            <a:ext cx="2743200" cy="6858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50180" name="AutoShape 4"/>
          <p:cNvSpPr>
            <a:spLocks noChangeArrowheads="1"/>
          </p:cNvSpPr>
          <p:nvPr/>
        </p:nvSpPr>
        <p:spPr bwMode="auto">
          <a:xfrm>
            <a:off x="152400" y="4343400"/>
            <a:ext cx="2743200" cy="6858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50183" name="Line 7"/>
          <p:cNvSpPr>
            <a:spLocks noChangeShapeType="1"/>
          </p:cNvSpPr>
          <p:nvPr/>
        </p:nvSpPr>
        <p:spPr bwMode="auto">
          <a:xfrm>
            <a:off x="533400" y="5562600"/>
            <a:ext cx="8077200"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4" name="Text Box 8"/>
          <p:cNvSpPr txBox="1">
            <a:spLocks noChangeArrowheads="1"/>
          </p:cNvSpPr>
          <p:nvPr/>
        </p:nvSpPr>
        <p:spPr bwMode="auto">
          <a:xfrm>
            <a:off x="304800" y="1791087"/>
            <a:ext cx="8534400" cy="2323713"/>
          </a:xfrm>
          <a:prstGeom prst="rect">
            <a:avLst/>
          </a:prstGeom>
          <a:solidFill>
            <a:schemeClr val="bg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ts val="600"/>
              </a:spcBef>
            </a:pPr>
            <a:r>
              <a:rPr lang="en-US" sz="2800" dirty="0">
                <a:latin typeface="Times New Roman" pitchFamily="18" charset="0"/>
              </a:rPr>
              <a:t>Romans 4:12 (NKJV)  </a:t>
            </a:r>
          </a:p>
          <a:p>
            <a:pPr algn="ctr">
              <a:spcBef>
                <a:spcPts val="600"/>
              </a:spcBef>
            </a:pPr>
            <a:r>
              <a:rPr lang="en-US" sz="2800" dirty="0">
                <a:latin typeface="Times New Roman" pitchFamily="18" charset="0"/>
              </a:rPr>
              <a:t>    and the father of circumcision to those who not only are of the circumcision, but </a:t>
            </a:r>
            <a:r>
              <a:rPr lang="en-US" sz="2800" b="1" u="sng" dirty="0">
                <a:latin typeface="Times New Roman" pitchFamily="18" charset="0"/>
              </a:rPr>
              <a:t>who also walk in the steps of the faith</a:t>
            </a:r>
            <a:r>
              <a:rPr lang="en-US" sz="2800" dirty="0">
                <a:latin typeface="Times New Roman" pitchFamily="18" charset="0"/>
              </a:rPr>
              <a:t> which our father Abraham had while still uncircumcised. </a:t>
            </a:r>
          </a:p>
        </p:txBody>
      </p:sp>
      <p:sp>
        <p:nvSpPr>
          <p:cNvPr id="50186" name="Line 10"/>
          <p:cNvSpPr>
            <a:spLocks noChangeShapeType="1"/>
          </p:cNvSpPr>
          <p:nvPr/>
        </p:nvSpPr>
        <p:spPr bwMode="auto">
          <a:xfrm>
            <a:off x="1219200" y="5029200"/>
            <a:ext cx="0" cy="533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7" name="Line 11"/>
          <p:cNvSpPr>
            <a:spLocks noChangeShapeType="1"/>
          </p:cNvSpPr>
          <p:nvPr/>
        </p:nvSpPr>
        <p:spPr bwMode="auto">
          <a:xfrm>
            <a:off x="2895600" y="5546725"/>
            <a:ext cx="0" cy="533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8" name="Line 12"/>
          <p:cNvSpPr>
            <a:spLocks noChangeShapeType="1"/>
          </p:cNvSpPr>
          <p:nvPr/>
        </p:nvSpPr>
        <p:spPr bwMode="auto">
          <a:xfrm>
            <a:off x="5410200" y="5029200"/>
            <a:ext cx="0" cy="533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9" name="Line 13"/>
          <p:cNvSpPr>
            <a:spLocks noChangeShapeType="1"/>
          </p:cNvSpPr>
          <p:nvPr/>
        </p:nvSpPr>
        <p:spPr bwMode="auto">
          <a:xfrm>
            <a:off x="7696200" y="5546725"/>
            <a:ext cx="0" cy="533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0" name="Text Box 14"/>
          <p:cNvSpPr txBox="1">
            <a:spLocks noChangeArrowheads="1"/>
          </p:cNvSpPr>
          <p:nvPr/>
        </p:nvSpPr>
        <p:spPr bwMode="auto">
          <a:xfrm>
            <a:off x="631427" y="4321175"/>
            <a:ext cx="18549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a:solidFill>
                  <a:srgbClr val="000000"/>
                </a:solidFill>
                <a:effectLst>
                  <a:outerShdw blurRad="60007" dist="310007" dir="7680000" sy="30000" kx="1300200" algn="ctr" rotWithShape="0">
                    <a:prstClr val="black">
                      <a:alpha val="32000"/>
                    </a:prstClr>
                  </a:outerShdw>
                </a:effectLst>
                <a:latin typeface="Humanst521 BT" pitchFamily="34" charset="0"/>
              </a:rPr>
              <a:t>Genesis </a:t>
            </a:r>
            <a:r>
              <a:rPr lang="en-US" sz="2000" b="1" dirty="0" smtClean="0">
                <a:solidFill>
                  <a:srgbClr val="000000"/>
                </a:solidFill>
                <a:effectLst>
                  <a:outerShdw blurRad="60007" dist="310007" dir="7680000" sy="30000" kx="1300200" algn="ctr" rotWithShape="0">
                    <a:prstClr val="black">
                      <a:alpha val="32000"/>
                    </a:prstClr>
                  </a:outerShdw>
                </a:effectLst>
                <a:latin typeface="Humanst521 BT" pitchFamily="34" charset="0"/>
              </a:rPr>
              <a:t>12:1-4</a:t>
            </a:r>
            <a:endParaRPr lang="en-US" sz="2000" b="1" dirty="0">
              <a:solidFill>
                <a:srgbClr val="000000"/>
              </a:solidFill>
              <a:effectLst>
                <a:outerShdw blurRad="60007" dist="310007" dir="7680000" sy="30000" kx="1300200" algn="ctr" rotWithShape="0">
                  <a:prstClr val="black">
                    <a:alpha val="32000"/>
                  </a:prstClr>
                </a:outerShdw>
              </a:effectLst>
              <a:latin typeface="Humanst521 BT" pitchFamily="34" charset="0"/>
            </a:endParaRPr>
          </a:p>
          <a:p>
            <a:pPr algn="ctr"/>
            <a:r>
              <a:rPr lang="en-US" sz="2000" b="1" dirty="0">
                <a:solidFill>
                  <a:srgbClr val="000000"/>
                </a:solidFill>
                <a:effectLst>
                  <a:outerShdw blurRad="60007" dist="310007" dir="7680000" sy="30000" kx="1300200" algn="ctr" rotWithShape="0">
                    <a:prstClr val="black">
                      <a:alpha val="32000"/>
                    </a:prstClr>
                  </a:outerShdw>
                </a:effectLst>
                <a:latin typeface="Humanst521 BT" pitchFamily="34" charset="0"/>
              </a:rPr>
              <a:t>Hebrews 11:8</a:t>
            </a:r>
          </a:p>
        </p:txBody>
      </p:sp>
      <p:sp>
        <p:nvSpPr>
          <p:cNvPr id="50192" name="Text Box 16"/>
          <p:cNvSpPr txBox="1">
            <a:spLocks noChangeArrowheads="1"/>
          </p:cNvSpPr>
          <p:nvPr/>
        </p:nvSpPr>
        <p:spPr bwMode="auto">
          <a:xfrm>
            <a:off x="4321175" y="4321175"/>
            <a:ext cx="2079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a:solidFill>
                  <a:srgbClr val="000000"/>
                </a:solidFill>
                <a:effectLst>
                  <a:outerShdw blurRad="60007" dist="310007" dir="7680000" sy="30000" kx="1300200" algn="ctr" rotWithShape="0">
                    <a:prstClr val="black">
                      <a:alpha val="32000"/>
                    </a:prstClr>
                  </a:outerShdw>
                </a:effectLst>
                <a:latin typeface="Humanst521 BT" pitchFamily="34" charset="0"/>
              </a:rPr>
              <a:t>Genesis 15:6</a:t>
            </a:r>
          </a:p>
          <a:p>
            <a:pPr algn="ctr"/>
            <a:r>
              <a:rPr lang="en-US" sz="2000" b="1">
                <a:solidFill>
                  <a:srgbClr val="000000"/>
                </a:solidFill>
                <a:effectLst>
                  <a:outerShdw blurRad="60007" dist="310007" dir="7680000" sy="30000" kx="1300200" algn="ctr" rotWithShape="0">
                    <a:prstClr val="black">
                      <a:alpha val="32000"/>
                    </a:prstClr>
                  </a:outerShdw>
                </a:effectLst>
                <a:latin typeface="Humanst521 BT" pitchFamily="34" charset="0"/>
              </a:rPr>
              <a:t>Romans 4:1-4,12</a:t>
            </a:r>
          </a:p>
        </p:txBody>
      </p:sp>
      <p:sp>
        <p:nvSpPr>
          <p:cNvPr id="19" name="TextBox 18"/>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20" name="Rectangle 19"/>
          <p:cNvSpPr/>
          <p:nvPr/>
        </p:nvSpPr>
        <p:spPr>
          <a:xfrm>
            <a:off x="0" y="1143000"/>
            <a:ext cx="9144000"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Example of Abraham</a:t>
            </a:r>
          </a:p>
        </p:txBody>
      </p:sp>
      <p:sp>
        <p:nvSpPr>
          <p:cNvPr id="50181" name="AutoShape 5"/>
          <p:cNvSpPr>
            <a:spLocks noChangeArrowheads="1"/>
          </p:cNvSpPr>
          <p:nvPr/>
        </p:nvSpPr>
        <p:spPr bwMode="auto">
          <a:xfrm>
            <a:off x="1600200" y="6003925"/>
            <a:ext cx="2743200" cy="6858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50182" name="AutoShape 6"/>
          <p:cNvSpPr>
            <a:spLocks noChangeArrowheads="1"/>
          </p:cNvSpPr>
          <p:nvPr/>
        </p:nvSpPr>
        <p:spPr bwMode="auto">
          <a:xfrm>
            <a:off x="6248400" y="6003925"/>
            <a:ext cx="2743200" cy="6858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50191" name="Text Box 15"/>
          <p:cNvSpPr txBox="1">
            <a:spLocks noChangeArrowheads="1"/>
          </p:cNvSpPr>
          <p:nvPr/>
        </p:nvSpPr>
        <p:spPr bwMode="auto">
          <a:xfrm>
            <a:off x="2057400" y="6003925"/>
            <a:ext cx="175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a:solidFill>
                  <a:srgbClr val="000000"/>
                </a:solidFill>
                <a:effectLst>
                  <a:outerShdw blurRad="60007" dist="310007" dir="7680000" sy="30000" kx="1300200" algn="ctr" rotWithShape="0">
                    <a:prstClr val="black">
                      <a:alpha val="32000"/>
                    </a:prstClr>
                  </a:outerShdw>
                </a:effectLst>
                <a:latin typeface="Humanst521 BT" pitchFamily="34" charset="0"/>
              </a:rPr>
              <a:t>Genesis 13:4</a:t>
            </a:r>
          </a:p>
          <a:p>
            <a:pPr algn="ctr"/>
            <a:r>
              <a:rPr lang="en-US" sz="2000" b="1">
                <a:solidFill>
                  <a:srgbClr val="000000"/>
                </a:solidFill>
                <a:effectLst>
                  <a:outerShdw blurRad="60007" dist="310007" dir="7680000" sy="30000" kx="1300200" algn="ctr" rotWithShape="0">
                    <a:prstClr val="black">
                      <a:alpha val="32000"/>
                    </a:prstClr>
                  </a:outerShdw>
                </a:effectLst>
                <a:latin typeface="Humanst521 BT" pitchFamily="34" charset="0"/>
              </a:rPr>
              <a:t>Hebrews 11:9</a:t>
            </a:r>
          </a:p>
        </p:txBody>
      </p:sp>
      <p:sp>
        <p:nvSpPr>
          <p:cNvPr id="50193" name="Text Box 17"/>
          <p:cNvSpPr txBox="1">
            <a:spLocks noChangeArrowheads="1"/>
          </p:cNvSpPr>
          <p:nvPr/>
        </p:nvSpPr>
        <p:spPr bwMode="auto">
          <a:xfrm>
            <a:off x="6324600" y="6003925"/>
            <a:ext cx="2651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a:solidFill>
                  <a:srgbClr val="000000"/>
                </a:solidFill>
                <a:effectLst>
                  <a:outerShdw blurRad="60007" dist="310007" dir="7680000" sy="30000" kx="1300200" algn="ctr" rotWithShape="0">
                    <a:prstClr val="black">
                      <a:alpha val="32000"/>
                    </a:prstClr>
                  </a:outerShdw>
                </a:effectLst>
                <a:latin typeface="Humanst521 BT" pitchFamily="34" charset="0"/>
              </a:rPr>
              <a:t>Genesis 22:3,12,16,18</a:t>
            </a:r>
          </a:p>
          <a:p>
            <a:pPr algn="ctr"/>
            <a:r>
              <a:rPr lang="en-US" sz="2000" b="1">
                <a:solidFill>
                  <a:srgbClr val="000000"/>
                </a:solidFill>
                <a:effectLst>
                  <a:outerShdw blurRad="60007" dist="310007" dir="7680000" sy="30000" kx="1300200" algn="ctr" rotWithShape="0">
                    <a:prstClr val="black">
                      <a:alpha val="32000"/>
                    </a:prstClr>
                  </a:outerShdw>
                </a:effectLst>
                <a:latin typeface="Humanst521 BT" pitchFamily="34" charset="0"/>
              </a:rPr>
              <a:t>James 2:21-25</a:t>
            </a:r>
          </a:p>
        </p:txBody>
      </p:sp>
    </p:spTree>
    <p:extLst>
      <p:ext uri="{BB962C8B-B14F-4D97-AF65-F5344CB8AC3E}">
        <p14:creationId xmlns:p14="http://schemas.microsoft.com/office/powerpoint/2010/main" val="225398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ipe(down)">
                                      <p:cBhvr>
                                        <p:cTn id="7" dur="500"/>
                                        <p:tgtEl>
                                          <p:spTgt spid="501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186"/>
                                        </p:tgtEl>
                                        <p:attrNameLst>
                                          <p:attrName>style.visibility</p:attrName>
                                        </p:attrNameLst>
                                      </p:cBhvr>
                                      <p:to>
                                        <p:strVal val="visible"/>
                                      </p:to>
                                    </p:set>
                                    <p:animEffect transition="in" filter="wipe(down)">
                                      <p:cBhvr>
                                        <p:cTn id="10" dur="500"/>
                                        <p:tgtEl>
                                          <p:spTgt spid="5018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0190"/>
                                        </p:tgtEl>
                                        <p:attrNameLst>
                                          <p:attrName>style.visibility</p:attrName>
                                        </p:attrNameLst>
                                      </p:cBhvr>
                                      <p:to>
                                        <p:strVal val="visible"/>
                                      </p:to>
                                    </p:set>
                                    <p:animEffect transition="in" filter="wipe(down)">
                                      <p:cBhvr>
                                        <p:cTn id="13" dur="500"/>
                                        <p:tgtEl>
                                          <p:spTgt spid="501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 fill="hold" grpId="0" nodeType="clickEffect">
                                  <p:stCondLst>
                                    <p:cond delay="0"/>
                                  </p:stCondLst>
                                  <p:childTnLst>
                                    <p:set>
                                      <p:cBhvr>
                                        <p:cTn id="17" dur="1" fill="hold">
                                          <p:stCondLst>
                                            <p:cond delay="0"/>
                                          </p:stCondLst>
                                        </p:cTn>
                                        <p:tgtEl>
                                          <p:spTgt spid="50181"/>
                                        </p:tgtEl>
                                        <p:attrNameLst>
                                          <p:attrName>style.visibility</p:attrName>
                                        </p:attrNameLst>
                                      </p:cBhvr>
                                      <p:to>
                                        <p:strVal val="visible"/>
                                      </p:to>
                                    </p:set>
                                    <p:anim calcmode="lin" valueType="num">
                                      <p:cBhvr>
                                        <p:cTn id="18" dur="500" fill="hold"/>
                                        <p:tgtEl>
                                          <p:spTgt spid="50181"/>
                                        </p:tgtEl>
                                        <p:attrNameLst>
                                          <p:attrName>ppt_x</p:attrName>
                                        </p:attrNameLst>
                                      </p:cBhvr>
                                      <p:tavLst>
                                        <p:tav tm="0">
                                          <p:val>
                                            <p:strVal val="#ppt_x"/>
                                          </p:val>
                                        </p:tav>
                                        <p:tav tm="100000">
                                          <p:val>
                                            <p:strVal val="#ppt_x"/>
                                          </p:val>
                                        </p:tav>
                                      </p:tavLst>
                                    </p:anim>
                                    <p:anim calcmode="lin" valueType="num">
                                      <p:cBhvr>
                                        <p:cTn id="19" dur="500" fill="hold"/>
                                        <p:tgtEl>
                                          <p:spTgt spid="50181"/>
                                        </p:tgtEl>
                                        <p:attrNameLst>
                                          <p:attrName>ppt_y</p:attrName>
                                        </p:attrNameLst>
                                      </p:cBhvr>
                                      <p:tavLst>
                                        <p:tav tm="0">
                                          <p:val>
                                            <p:strVal val="#ppt_y-#ppt_h/2"/>
                                          </p:val>
                                        </p:tav>
                                        <p:tav tm="100000">
                                          <p:val>
                                            <p:strVal val="#ppt_y"/>
                                          </p:val>
                                        </p:tav>
                                      </p:tavLst>
                                    </p:anim>
                                    <p:anim calcmode="lin" valueType="num">
                                      <p:cBhvr>
                                        <p:cTn id="20" dur="500" fill="hold"/>
                                        <p:tgtEl>
                                          <p:spTgt spid="50181"/>
                                        </p:tgtEl>
                                        <p:attrNameLst>
                                          <p:attrName>ppt_w</p:attrName>
                                        </p:attrNameLst>
                                      </p:cBhvr>
                                      <p:tavLst>
                                        <p:tav tm="0">
                                          <p:val>
                                            <p:strVal val="#ppt_w"/>
                                          </p:val>
                                        </p:tav>
                                        <p:tav tm="100000">
                                          <p:val>
                                            <p:strVal val="#ppt_w"/>
                                          </p:val>
                                        </p:tav>
                                      </p:tavLst>
                                    </p:anim>
                                    <p:anim calcmode="lin" valueType="num">
                                      <p:cBhvr>
                                        <p:cTn id="21" dur="500" fill="hold"/>
                                        <p:tgtEl>
                                          <p:spTgt spid="50181"/>
                                        </p:tgtEl>
                                        <p:attrNameLst>
                                          <p:attrName>ppt_h</p:attrName>
                                        </p:attrNameLst>
                                      </p:cBhvr>
                                      <p:tavLst>
                                        <p:tav tm="0">
                                          <p:val>
                                            <p:fltVal val="0"/>
                                          </p:val>
                                        </p:tav>
                                        <p:tav tm="100000">
                                          <p:val>
                                            <p:strVal val="#ppt_h"/>
                                          </p:val>
                                        </p:tav>
                                      </p:tavLst>
                                    </p:anim>
                                  </p:childTnLst>
                                </p:cTn>
                              </p:par>
                              <p:par>
                                <p:cTn id="22" presetID="17" presetClass="entr" presetSubtype="1" fill="hold" grpId="0" nodeType="withEffect">
                                  <p:stCondLst>
                                    <p:cond delay="0"/>
                                  </p:stCondLst>
                                  <p:childTnLst>
                                    <p:set>
                                      <p:cBhvr>
                                        <p:cTn id="23" dur="1" fill="hold">
                                          <p:stCondLst>
                                            <p:cond delay="0"/>
                                          </p:stCondLst>
                                        </p:cTn>
                                        <p:tgtEl>
                                          <p:spTgt spid="50187"/>
                                        </p:tgtEl>
                                        <p:attrNameLst>
                                          <p:attrName>style.visibility</p:attrName>
                                        </p:attrNameLst>
                                      </p:cBhvr>
                                      <p:to>
                                        <p:strVal val="visible"/>
                                      </p:to>
                                    </p:set>
                                    <p:anim calcmode="lin" valueType="num">
                                      <p:cBhvr>
                                        <p:cTn id="24" dur="500" fill="hold"/>
                                        <p:tgtEl>
                                          <p:spTgt spid="50187"/>
                                        </p:tgtEl>
                                        <p:attrNameLst>
                                          <p:attrName>ppt_x</p:attrName>
                                        </p:attrNameLst>
                                      </p:cBhvr>
                                      <p:tavLst>
                                        <p:tav tm="0">
                                          <p:val>
                                            <p:strVal val="#ppt_x"/>
                                          </p:val>
                                        </p:tav>
                                        <p:tav tm="100000">
                                          <p:val>
                                            <p:strVal val="#ppt_x"/>
                                          </p:val>
                                        </p:tav>
                                      </p:tavLst>
                                    </p:anim>
                                    <p:anim calcmode="lin" valueType="num">
                                      <p:cBhvr>
                                        <p:cTn id="25" dur="500" fill="hold"/>
                                        <p:tgtEl>
                                          <p:spTgt spid="50187"/>
                                        </p:tgtEl>
                                        <p:attrNameLst>
                                          <p:attrName>ppt_y</p:attrName>
                                        </p:attrNameLst>
                                      </p:cBhvr>
                                      <p:tavLst>
                                        <p:tav tm="0">
                                          <p:val>
                                            <p:strVal val="#ppt_y-#ppt_h/2"/>
                                          </p:val>
                                        </p:tav>
                                        <p:tav tm="100000">
                                          <p:val>
                                            <p:strVal val="#ppt_y"/>
                                          </p:val>
                                        </p:tav>
                                      </p:tavLst>
                                    </p:anim>
                                    <p:anim calcmode="lin" valueType="num">
                                      <p:cBhvr>
                                        <p:cTn id="26" dur="500" fill="hold"/>
                                        <p:tgtEl>
                                          <p:spTgt spid="50187"/>
                                        </p:tgtEl>
                                        <p:attrNameLst>
                                          <p:attrName>ppt_w</p:attrName>
                                        </p:attrNameLst>
                                      </p:cBhvr>
                                      <p:tavLst>
                                        <p:tav tm="0">
                                          <p:val>
                                            <p:strVal val="#ppt_w"/>
                                          </p:val>
                                        </p:tav>
                                        <p:tav tm="100000">
                                          <p:val>
                                            <p:strVal val="#ppt_w"/>
                                          </p:val>
                                        </p:tav>
                                      </p:tavLst>
                                    </p:anim>
                                    <p:anim calcmode="lin" valueType="num">
                                      <p:cBhvr>
                                        <p:cTn id="27" dur="500" fill="hold"/>
                                        <p:tgtEl>
                                          <p:spTgt spid="50187"/>
                                        </p:tgtEl>
                                        <p:attrNameLst>
                                          <p:attrName>ppt_h</p:attrName>
                                        </p:attrNameLst>
                                      </p:cBhvr>
                                      <p:tavLst>
                                        <p:tav tm="0">
                                          <p:val>
                                            <p:fltVal val="0"/>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50191"/>
                                        </p:tgtEl>
                                        <p:attrNameLst>
                                          <p:attrName>style.visibility</p:attrName>
                                        </p:attrNameLst>
                                      </p:cBhvr>
                                      <p:to>
                                        <p:strVal val="visible"/>
                                      </p:to>
                                    </p:set>
                                    <p:anim calcmode="lin" valueType="num">
                                      <p:cBhvr>
                                        <p:cTn id="30" dur="500" fill="hold"/>
                                        <p:tgtEl>
                                          <p:spTgt spid="50191"/>
                                        </p:tgtEl>
                                        <p:attrNameLst>
                                          <p:attrName>ppt_x</p:attrName>
                                        </p:attrNameLst>
                                      </p:cBhvr>
                                      <p:tavLst>
                                        <p:tav tm="0">
                                          <p:val>
                                            <p:strVal val="#ppt_x"/>
                                          </p:val>
                                        </p:tav>
                                        <p:tav tm="100000">
                                          <p:val>
                                            <p:strVal val="#ppt_x"/>
                                          </p:val>
                                        </p:tav>
                                      </p:tavLst>
                                    </p:anim>
                                    <p:anim calcmode="lin" valueType="num">
                                      <p:cBhvr>
                                        <p:cTn id="31" dur="500" fill="hold"/>
                                        <p:tgtEl>
                                          <p:spTgt spid="50191"/>
                                        </p:tgtEl>
                                        <p:attrNameLst>
                                          <p:attrName>ppt_y</p:attrName>
                                        </p:attrNameLst>
                                      </p:cBhvr>
                                      <p:tavLst>
                                        <p:tav tm="0">
                                          <p:val>
                                            <p:strVal val="#ppt_y-#ppt_h/2"/>
                                          </p:val>
                                        </p:tav>
                                        <p:tav tm="100000">
                                          <p:val>
                                            <p:strVal val="#ppt_y"/>
                                          </p:val>
                                        </p:tav>
                                      </p:tavLst>
                                    </p:anim>
                                    <p:anim calcmode="lin" valueType="num">
                                      <p:cBhvr>
                                        <p:cTn id="32" dur="500" fill="hold"/>
                                        <p:tgtEl>
                                          <p:spTgt spid="50191"/>
                                        </p:tgtEl>
                                        <p:attrNameLst>
                                          <p:attrName>ppt_w</p:attrName>
                                        </p:attrNameLst>
                                      </p:cBhvr>
                                      <p:tavLst>
                                        <p:tav tm="0">
                                          <p:val>
                                            <p:strVal val="#ppt_w"/>
                                          </p:val>
                                        </p:tav>
                                        <p:tav tm="100000">
                                          <p:val>
                                            <p:strVal val="#ppt_w"/>
                                          </p:val>
                                        </p:tav>
                                      </p:tavLst>
                                    </p:anim>
                                    <p:anim calcmode="lin" valueType="num">
                                      <p:cBhvr>
                                        <p:cTn id="33" dur="500" fill="hold"/>
                                        <p:tgtEl>
                                          <p:spTgt spid="50191"/>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4" fill="hold" grpId="0" nodeType="clickEffect">
                                  <p:stCondLst>
                                    <p:cond delay="0"/>
                                  </p:stCondLst>
                                  <p:childTnLst>
                                    <p:set>
                                      <p:cBhvr>
                                        <p:cTn id="37" dur="1" fill="hold">
                                          <p:stCondLst>
                                            <p:cond delay="0"/>
                                          </p:stCondLst>
                                        </p:cTn>
                                        <p:tgtEl>
                                          <p:spTgt spid="50179"/>
                                        </p:tgtEl>
                                        <p:attrNameLst>
                                          <p:attrName>style.visibility</p:attrName>
                                        </p:attrNameLst>
                                      </p:cBhvr>
                                      <p:to>
                                        <p:strVal val="visible"/>
                                      </p:to>
                                    </p:set>
                                    <p:anim calcmode="lin" valueType="num">
                                      <p:cBhvr>
                                        <p:cTn id="38" dur="500" fill="hold"/>
                                        <p:tgtEl>
                                          <p:spTgt spid="50179"/>
                                        </p:tgtEl>
                                        <p:attrNameLst>
                                          <p:attrName>ppt_x</p:attrName>
                                        </p:attrNameLst>
                                      </p:cBhvr>
                                      <p:tavLst>
                                        <p:tav tm="0">
                                          <p:val>
                                            <p:strVal val="#ppt_x"/>
                                          </p:val>
                                        </p:tav>
                                        <p:tav tm="100000">
                                          <p:val>
                                            <p:strVal val="#ppt_x"/>
                                          </p:val>
                                        </p:tav>
                                      </p:tavLst>
                                    </p:anim>
                                    <p:anim calcmode="lin" valueType="num">
                                      <p:cBhvr>
                                        <p:cTn id="39" dur="500" fill="hold"/>
                                        <p:tgtEl>
                                          <p:spTgt spid="50179"/>
                                        </p:tgtEl>
                                        <p:attrNameLst>
                                          <p:attrName>ppt_y</p:attrName>
                                        </p:attrNameLst>
                                      </p:cBhvr>
                                      <p:tavLst>
                                        <p:tav tm="0">
                                          <p:val>
                                            <p:strVal val="#ppt_y+#ppt_h/2"/>
                                          </p:val>
                                        </p:tav>
                                        <p:tav tm="100000">
                                          <p:val>
                                            <p:strVal val="#ppt_y"/>
                                          </p:val>
                                        </p:tav>
                                      </p:tavLst>
                                    </p:anim>
                                    <p:anim calcmode="lin" valueType="num">
                                      <p:cBhvr>
                                        <p:cTn id="40" dur="500" fill="hold"/>
                                        <p:tgtEl>
                                          <p:spTgt spid="50179"/>
                                        </p:tgtEl>
                                        <p:attrNameLst>
                                          <p:attrName>ppt_w</p:attrName>
                                        </p:attrNameLst>
                                      </p:cBhvr>
                                      <p:tavLst>
                                        <p:tav tm="0">
                                          <p:val>
                                            <p:strVal val="#ppt_w"/>
                                          </p:val>
                                        </p:tav>
                                        <p:tav tm="100000">
                                          <p:val>
                                            <p:strVal val="#ppt_w"/>
                                          </p:val>
                                        </p:tav>
                                      </p:tavLst>
                                    </p:anim>
                                    <p:anim calcmode="lin" valueType="num">
                                      <p:cBhvr>
                                        <p:cTn id="41" dur="500" fill="hold"/>
                                        <p:tgtEl>
                                          <p:spTgt spid="50179"/>
                                        </p:tgtEl>
                                        <p:attrNameLst>
                                          <p:attrName>ppt_h</p:attrName>
                                        </p:attrNameLst>
                                      </p:cBhvr>
                                      <p:tavLst>
                                        <p:tav tm="0">
                                          <p:val>
                                            <p:fltVal val="0"/>
                                          </p:val>
                                        </p:tav>
                                        <p:tav tm="100000">
                                          <p:val>
                                            <p:strVal val="#ppt_h"/>
                                          </p:val>
                                        </p:tav>
                                      </p:tavLst>
                                    </p:anim>
                                  </p:childTnLst>
                                </p:cTn>
                              </p:par>
                              <p:par>
                                <p:cTn id="42" presetID="17" presetClass="entr" presetSubtype="4" fill="hold" grpId="0" nodeType="withEffect">
                                  <p:stCondLst>
                                    <p:cond delay="0"/>
                                  </p:stCondLst>
                                  <p:childTnLst>
                                    <p:set>
                                      <p:cBhvr>
                                        <p:cTn id="43" dur="1" fill="hold">
                                          <p:stCondLst>
                                            <p:cond delay="0"/>
                                          </p:stCondLst>
                                        </p:cTn>
                                        <p:tgtEl>
                                          <p:spTgt spid="50188"/>
                                        </p:tgtEl>
                                        <p:attrNameLst>
                                          <p:attrName>style.visibility</p:attrName>
                                        </p:attrNameLst>
                                      </p:cBhvr>
                                      <p:to>
                                        <p:strVal val="visible"/>
                                      </p:to>
                                    </p:set>
                                    <p:anim calcmode="lin" valueType="num">
                                      <p:cBhvr>
                                        <p:cTn id="44" dur="500" fill="hold"/>
                                        <p:tgtEl>
                                          <p:spTgt spid="50188"/>
                                        </p:tgtEl>
                                        <p:attrNameLst>
                                          <p:attrName>ppt_x</p:attrName>
                                        </p:attrNameLst>
                                      </p:cBhvr>
                                      <p:tavLst>
                                        <p:tav tm="0">
                                          <p:val>
                                            <p:strVal val="#ppt_x"/>
                                          </p:val>
                                        </p:tav>
                                        <p:tav tm="100000">
                                          <p:val>
                                            <p:strVal val="#ppt_x"/>
                                          </p:val>
                                        </p:tav>
                                      </p:tavLst>
                                    </p:anim>
                                    <p:anim calcmode="lin" valueType="num">
                                      <p:cBhvr>
                                        <p:cTn id="45" dur="500" fill="hold"/>
                                        <p:tgtEl>
                                          <p:spTgt spid="50188"/>
                                        </p:tgtEl>
                                        <p:attrNameLst>
                                          <p:attrName>ppt_y</p:attrName>
                                        </p:attrNameLst>
                                      </p:cBhvr>
                                      <p:tavLst>
                                        <p:tav tm="0">
                                          <p:val>
                                            <p:strVal val="#ppt_y+#ppt_h/2"/>
                                          </p:val>
                                        </p:tav>
                                        <p:tav tm="100000">
                                          <p:val>
                                            <p:strVal val="#ppt_y"/>
                                          </p:val>
                                        </p:tav>
                                      </p:tavLst>
                                    </p:anim>
                                    <p:anim calcmode="lin" valueType="num">
                                      <p:cBhvr>
                                        <p:cTn id="46" dur="500" fill="hold"/>
                                        <p:tgtEl>
                                          <p:spTgt spid="50188"/>
                                        </p:tgtEl>
                                        <p:attrNameLst>
                                          <p:attrName>ppt_w</p:attrName>
                                        </p:attrNameLst>
                                      </p:cBhvr>
                                      <p:tavLst>
                                        <p:tav tm="0">
                                          <p:val>
                                            <p:strVal val="#ppt_w"/>
                                          </p:val>
                                        </p:tav>
                                        <p:tav tm="100000">
                                          <p:val>
                                            <p:strVal val="#ppt_w"/>
                                          </p:val>
                                        </p:tav>
                                      </p:tavLst>
                                    </p:anim>
                                    <p:anim calcmode="lin" valueType="num">
                                      <p:cBhvr>
                                        <p:cTn id="47" dur="500" fill="hold"/>
                                        <p:tgtEl>
                                          <p:spTgt spid="50188"/>
                                        </p:tgtEl>
                                        <p:attrNameLst>
                                          <p:attrName>ppt_h</p:attrName>
                                        </p:attrNameLst>
                                      </p:cBhvr>
                                      <p:tavLst>
                                        <p:tav tm="0">
                                          <p:val>
                                            <p:fltVal val="0"/>
                                          </p:val>
                                        </p:tav>
                                        <p:tav tm="100000">
                                          <p:val>
                                            <p:strVal val="#ppt_h"/>
                                          </p:val>
                                        </p:tav>
                                      </p:tavLst>
                                    </p:anim>
                                  </p:childTnLst>
                                </p:cTn>
                              </p:par>
                              <p:par>
                                <p:cTn id="48" presetID="17" presetClass="entr" presetSubtype="4" fill="hold" grpId="0" nodeType="withEffect">
                                  <p:stCondLst>
                                    <p:cond delay="0"/>
                                  </p:stCondLst>
                                  <p:childTnLst>
                                    <p:set>
                                      <p:cBhvr>
                                        <p:cTn id="49" dur="1" fill="hold">
                                          <p:stCondLst>
                                            <p:cond delay="0"/>
                                          </p:stCondLst>
                                        </p:cTn>
                                        <p:tgtEl>
                                          <p:spTgt spid="50192"/>
                                        </p:tgtEl>
                                        <p:attrNameLst>
                                          <p:attrName>style.visibility</p:attrName>
                                        </p:attrNameLst>
                                      </p:cBhvr>
                                      <p:to>
                                        <p:strVal val="visible"/>
                                      </p:to>
                                    </p:set>
                                    <p:anim calcmode="lin" valueType="num">
                                      <p:cBhvr>
                                        <p:cTn id="50" dur="500" fill="hold"/>
                                        <p:tgtEl>
                                          <p:spTgt spid="50192"/>
                                        </p:tgtEl>
                                        <p:attrNameLst>
                                          <p:attrName>ppt_x</p:attrName>
                                        </p:attrNameLst>
                                      </p:cBhvr>
                                      <p:tavLst>
                                        <p:tav tm="0">
                                          <p:val>
                                            <p:strVal val="#ppt_x"/>
                                          </p:val>
                                        </p:tav>
                                        <p:tav tm="100000">
                                          <p:val>
                                            <p:strVal val="#ppt_x"/>
                                          </p:val>
                                        </p:tav>
                                      </p:tavLst>
                                    </p:anim>
                                    <p:anim calcmode="lin" valueType="num">
                                      <p:cBhvr>
                                        <p:cTn id="51" dur="500" fill="hold"/>
                                        <p:tgtEl>
                                          <p:spTgt spid="50192"/>
                                        </p:tgtEl>
                                        <p:attrNameLst>
                                          <p:attrName>ppt_y</p:attrName>
                                        </p:attrNameLst>
                                      </p:cBhvr>
                                      <p:tavLst>
                                        <p:tav tm="0">
                                          <p:val>
                                            <p:strVal val="#ppt_y+#ppt_h/2"/>
                                          </p:val>
                                        </p:tav>
                                        <p:tav tm="100000">
                                          <p:val>
                                            <p:strVal val="#ppt_y"/>
                                          </p:val>
                                        </p:tav>
                                      </p:tavLst>
                                    </p:anim>
                                    <p:anim calcmode="lin" valueType="num">
                                      <p:cBhvr>
                                        <p:cTn id="52" dur="500" fill="hold"/>
                                        <p:tgtEl>
                                          <p:spTgt spid="50192"/>
                                        </p:tgtEl>
                                        <p:attrNameLst>
                                          <p:attrName>ppt_w</p:attrName>
                                        </p:attrNameLst>
                                      </p:cBhvr>
                                      <p:tavLst>
                                        <p:tav tm="0">
                                          <p:val>
                                            <p:strVal val="#ppt_w"/>
                                          </p:val>
                                        </p:tav>
                                        <p:tav tm="100000">
                                          <p:val>
                                            <p:strVal val="#ppt_w"/>
                                          </p:val>
                                        </p:tav>
                                      </p:tavLst>
                                    </p:anim>
                                    <p:anim calcmode="lin" valueType="num">
                                      <p:cBhvr>
                                        <p:cTn id="53" dur="500" fill="hold"/>
                                        <p:tgtEl>
                                          <p:spTgt spid="50192"/>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50182"/>
                                        </p:tgtEl>
                                        <p:attrNameLst>
                                          <p:attrName>style.visibility</p:attrName>
                                        </p:attrNameLst>
                                      </p:cBhvr>
                                      <p:to>
                                        <p:strVal val="visible"/>
                                      </p:to>
                                    </p:set>
                                    <p:animEffect transition="in" filter="wipe(up)">
                                      <p:cBhvr>
                                        <p:cTn id="58" dur="500"/>
                                        <p:tgtEl>
                                          <p:spTgt spid="50182"/>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50189"/>
                                        </p:tgtEl>
                                        <p:attrNameLst>
                                          <p:attrName>style.visibility</p:attrName>
                                        </p:attrNameLst>
                                      </p:cBhvr>
                                      <p:to>
                                        <p:strVal val="visible"/>
                                      </p:to>
                                    </p:set>
                                    <p:animEffect transition="in" filter="wipe(up)">
                                      <p:cBhvr>
                                        <p:cTn id="61" dur="500"/>
                                        <p:tgtEl>
                                          <p:spTgt spid="5018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50193"/>
                                        </p:tgtEl>
                                        <p:attrNameLst>
                                          <p:attrName>style.visibility</p:attrName>
                                        </p:attrNameLst>
                                      </p:cBhvr>
                                      <p:to>
                                        <p:strVal val="visible"/>
                                      </p:to>
                                    </p:set>
                                    <p:animEffect transition="in" filter="wipe(up)">
                                      <p:cBhvr>
                                        <p:cTn id="64" dur="500"/>
                                        <p:tgtEl>
                                          <p:spTgt spid="50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P spid="50180" grpId="0" animBg="1"/>
      <p:bldP spid="50186" grpId="0" animBg="1"/>
      <p:bldP spid="50187" grpId="0" animBg="1"/>
      <p:bldP spid="50188" grpId="0" animBg="1"/>
      <p:bldP spid="50189" grpId="0" animBg="1"/>
      <p:bldP spid="50190" grpId="0"/>
      <p:bldP spid="50192" grpId="0"/>
      <p:bldP spid="50181" grpId="0" animBg="1"/>
      <p:bldP spid="50182" grpId="0" animBg="1"/>
      <p:bldP spid="50191" grpId="0"/>
      <p:bldP spid="501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676400" y="1912441"/>
            <a:ext cx="7162800" cy="47169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extBox 1"/>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3" name="Rectangle 2"/>
          <p:cNvSpPr/>
          <p:nvPr/>
        </p:nvSpPr>
        <p:spPr>
          <a:xfrm>
            <a:off x="0" y="1143000"/>
            <a:ext cx="9144000"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Example of David</a:t>
            </a:r>
          </a:p>
        </p:txBody>
      </p:sp>
      <p:sp>
        <p:nvSpPr>
          <p:cNvPr id="8" name="Line Callout 3 7"/>
          <p:cNvSpPr/>
          <p:nvPr/>
        </p:nvSpPr>
        <p:spPr>
          <a:xfrm>
            <a:off x="214744" y="1371600"/>
            <a:ext cx="1766455" cy="3352800"/>
          </a:xfrm>
          <a:prstGeom prst="borderCallout3">
            <a:avLst>
              <a:gd name="adj1" fmla="val 50849"/>
              <a:gd name="adj2" fmla="val 96765"/>
              <a:gd name="adj3" fmla="val 46736"/>
              <a:gd name="adj4" fmla="val 110392"/>
              <a:gd name="adj5" fmla="val 61338"/>
              <a:gd name="adj6" fmla="val 103333"/>
              <a:gd name="adj7" fmla="val 64207"/>
              <a:gd name="adj8" fmla="val 125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60007" dist="310007" dir="7680000" sy="30000" kx="1300200" algn="ctr" rotWithShape="0">
                    <a:prstClr val="black">
                      <a:alpha val="32000"/>
                    </a:prstClr>
                  </a:outerShdw>
                </a:effectLst>
              </a:rPr>
              <a:t>Does not seek based upon merit – but seeks by faith.</a:t>
            </a:r>
            <a:endParaRPr lang="en-US" b="1" dirty="0">
              <a:effectLst>
                <a:outerShdw blurRad="60007" dist="310007" dir="7680000" sy="30000" kx="1300200" algn="ctr" rotWithShape="0">
                  <a:prstClr val="black">
                    <a:alpha val="32000"/>
                  </a:prstClr>
                </a:outerShdw>
              </a:effectLst>
            </a:endParaRPr>
          </a:p>
          <a:p>
            <a:pPr algn="ctr"/>
            <a:r>
              <a:rPr lang="en-US" sz="2400" b="1" dirty="0" smtClean="0">
                <a:effectLst>
                  <a:outerShdw blurRad="60007" dist="310007" dir="7680000" sy="30000" kx="1300200" algn="ctr" rotWithShape="0">
                    <a:prstClr val="black">
                      <a:alpha val="32000"/>
                    </a:prstClr>
                  </a:outerShdw>
                </a:effectLst>
              </a:rPr>
              <a:t>His faith is accounted as justification</a:t>
            </a:r>
          </a:p>
        </p:txBody>
      </p:sp>
      <p:sp>
        <p:nvSpPr>
          <p:cNvPr id="9" name="Line Callout 3 8"/>
          <p:cNvSpPr/>
          <p:nvPr/>
        </p:nvSpPr>
        <p:spPr>
          <a:xfrm>
            <a:off x="200889" y="4985250"/>
            <a:ext cx="1766455" cy="1720350"/>
          </a:xfrm>
          <a:prstGeom prst="borderCallout3">
            <a:avLst>
              <a:gd name="adj1" fmla="val 50849"/>
              <a:gd name="adj2" fmla="val 96765"/>
              <a:gd name="adj3" fmla="val 11742"/>
              <a:gd name="adj4" fmla="val 109608"/>
              <a:gd name="adj5" fmla="val 32451"/>
              <a:gd name="adj6" fmla="val 111175"/>
              <a:gd name="adj7" fmla="val 33092"/>
              <a:gd name="adj8" fmla="val 331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60007" dist="310007" dir="7680000" sy="30000" kx="1300200" algn="ctr" rotWithShape="0">
                    <a:prstClr val="black">
                      <a:alpha val="32000"/>
                    </a:prstClr>
                  </a:outerShdw>
                </a:effectLst>
              </a:rPr>
              <a:t>Justification is gained through forgiveness</a:t>
            </a:r>
            <a:endParaRPr lang="en-US" b="1" dirty="0">
              <a:effectLst>
                <a:outerShdw blurRad="60007" dist="310007" dir="7680000" sy="30000" kx="1300200" algn="ctr" rotWithShape="0">
                  <a:prstClr val="black">
                    <a:alpha val="32000"/>
                  </a:prstClr>
                </a:outerShdw>
              </a:effectLst>
            </a:endParaRPr>
          </a:p>
        </p:txBody>
      </p:sp>
      <p:sp>
        <p:nvSpPr>
          <p:cNvPr id="4" name="Rectangle 3"/>
          <p:cNvSpPr/>
          <p:nvPr/>
        </p:nvSpPr>
        <p:spPr>
          <a:xfrm>
            <a:off x="1967344" y="2057400"/>
            <a:ext cx="6643256" cy="4401205"/>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Romans 4:5-8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5 </a:t>
            </a:r>
            <a:r>
              <a:rPr lang="en-US" sz="2800" dirty="0" smtClean="0">
                <a:effectLst>
                  <a:outerShdw blurRad="60007" dist="310007" dir="7680000" sy="30000" kx="1300200" algn="ctr" rotWithShape="0">
                    <a:prstClr val="black">
                      <a:alpha val="32000"/>
                    </a:prstClr>
                  </a:outerShdw>
                </a:effectLst>
              </a:rPr>
              <a:t>But to him who does not work but believes on Him who justifies the ungodly, his faith is accounted for righteousness, </a:t>
            </a:r>
            <a:r>
              <a:rPr lang="en-US" sz="2800" baseline="30000" dirty="0" smtClean="0">
                <a:effectLst>
                  <a:outerShdw blurRad="60007" dist="310007" dir="7680000" sy="30000" kx="1300200" algn="ctr" rotWithShape="0">
                    <a:prstClr val="black">
                      <a:alpha val="32000"/>
                    </a:prstClr>
                  </a:outerShdw>
                </a:effectLst>
              </a:rPr>
              <a:t>6 </a:t>
            </a:r>
            <a:r>
              <a:rPr lang="en-US" sz="2800" dirty="0" smtClean="0">
                <a:effectLst>
                  <a:outerShdw blurRad="60007" dist="310007" dir="7680000" sy="30000" kx="1300200" algn="ctr" rotWithShape="0">
                    <a:prstClr val="black">
                      <a:alpha val="32000"/>
                    </a:prstClr>
                  </a:outerShdw>
                </a:effectLst>
              </a:rPr>
              <a:t>just as David also describes the blessedness of the man to whom God imputes righteousness apart from works: </a:t>
            </a:r>
            <a:r>
              <a:rPr lang="en-US" sz="2800" baseline="30000" dirty="0" smtClean="0">
                <a:effectLst>
                  <a:outerShdw blurRad="60007" dist="310007" dir="7680000" sy="30000" kx="1300200" algn="ctr" rotWithShape="0">
                    <a:prstClr val="black">
                      <a:alpha val="32000"/>
                    </a:prstClr>
                  </a:outerShdw>
                </a:effectLst>
              </a:rPr>
              <a:t>7 </a:t>
            </a:r>
            <a:r>
              <a:rPr lang="en-US" sz="2800" i="1" dirty="0" smtClean="0">
                <a:effectLst>
                  <a:outerShdw blurRad="60007" dist="310007" dir="7680000" sy="30000" kx="1300200" algn="ctr" rotWithShape="0">
                    <a:prstClr val="black">
                      <a:alpha val="32000"/>
                    </a:prstClr>
                  </a:outerShdw>
                </a:effectLst>
              </a:rPr>
              <a:t>"Blessed are those whose lawless deeds are forgiven,</a:t>
            </a:r>
            <a:r>
              <a:rPr lang="en-US" sz="2800" dirty="0" smtClean="0">
                <a:effectLst>
                  <a:outerShdw blurRad="60007" dist="310007" dir="7680000" sy="30000" kx="1300200" algn="ctr" rotWithShape="0">
                    <a:prstClr val="black">
                      <a:alpha val="32000"/>
                    </a:prstClr>
                  </a:outerShdw>
                </a:effectLst>
              </a:rPr>
              <a:t> </a:t>
            </a:r>
            <a:r>
              <a:rPr lang="en-US" sz="2800" i="1" dirty="0" smtClean="0">
                <a:effectLst>
                  <a:outerShdw blurRad="60007" dist="310007" dir="7680000" sy="30000" kx="1300200" algn="ctr" rotWithShape="0">
                    <a:prstClr val="black">
                      <a:alpha val="32000"/>
                    </a:prstClr>
                  </a:outerShdw>
                </a:effectLst>
              </a:rPr>
              <a:t>And whose sins are covered;</a:t>
            </a:r>
            <a:r>
              <a:rPr lang="en-US" sz="2800" dirty="0" smtClean="0">
                <a:effectLst>
                  <a:outerShdw blurRad="60007" dist="310007" dir="7680000" sy="30000" kx="1300200" algn="ctr" rotWithShape="0">
                    <a:prstClr val="black">
                      <a:alpha val="32000"/>
                    </a:prstClr>
                  </a:outerShdw>
                </a:effectLst>
              </a:rPr>
              <a:t> </a:t>
            </a:r>
            <a:r>
              <a:rPr lang="en-US" sz="2800" baseline="30000" dirty="0" smtClean="0">
                <a:effectLst>
                  <a:outerShdw blurRad="60007" dist="310007" dir="7680000" sy="30000" kx="1300200" algn="ctr" rotWithShape="0">
                    <a:prstClr val="black">
                      <a:alpha val="32000"/>
                    </a:prstClr>
                  </a:outerShdw>
                </a:effectLst>
              </a:rPr>
              <a:t>8 </a:t>
            </a:r>
            <a:r>
              <a:rPr lang="en-US" sz="2800" i="1" dirty="0" smtClean="0">
                <a:effectLst>
                  <a:outerShdw blurRad="60007" dist="310007" dir="7680000" sy="30000" kx="1300200" algn="ctr" rotWithShape="0">
                    <a:prstClr val="black">
                      <a:alpha val="32000"/>
                    </a:prstClr>
                  </a:outerShdw>
                </a:effectLst>
              </a:rPr>
              <a:t>Blessed is the man to whom the LORD shall not impute sin."</a:t>
            </a:r>
            <a:r>
              <a:rPr lang="en-US" sz="2800" dirty="0" smtClean="0">
                <a:effectLst>
                  <a:outerShdw blurRad="60007" dist="310007" dir="7680000" sy="30000" kx="1300200" algn="ctr" rotWithShape="0">
                    <a:prstClr val="black">
                      <a:alpha val="32000"/>
                    </a:prstClr>
                  </a:outerShdw>
                </a:effectLst>
              </a:rPr>
              <a:t> </a:t>
            </a:r>
            <a:endParaRPr lang="en-US" sz="28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889078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52400" y="1912441"/>
            <a:ext cx="3519055" cy="411847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ound Diagonal Corner Rectangle 3"/>
          <p:cNvSpPr/>
          <p:nvPr/>
        </p:nvSpPr>
        <p:spPr>
          <a:xfrm flipH="1">
            <a:off x="4038600" y="1912441"/>
            <a:ext cx="4876799" cy="4118471"/>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7109" name="AutoShape 5"/>
          <p:cNvSpPr>
            <a:spLocks noChangeArrowheads="1"/>
          </p:cNvSpPr>
          <p:nvPr/>
        </p:nvSpPr>
        <p:spPr bwMode="auto">
          <a:xfrm>
            <a:off x="1295400" y="4495800"/>
            <a:ext cx="1295400" cy="381000"/>
          </a:xfrm>
          <a:prstGeom prst="flowChartPunchedTape">
            <a:avLst/>
          </a:prstGeom>
          <a:solidFill>
            <a:srgbClr val="FFFF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0" name="AutoShape 6"/>
          <p:cNvSpPr>
            <a:spLocks noChangeArrowheads="1"/>
          </p:cNvSpPr>
          <p:nvPr/>
        </p:nvSpPr>
        <p:spPr bwMode="auto">
          <a:xfrm>
            <a:off x="1371600" y="6232525"/>
            <a:ext cx="5715000" cy="609600"/>
          </a:xfrm>
          <a:prstGeom prst="flowChartAlternateProcess">
            <a:avLst/>
          </a:prstGeom>
          <a:solidFill>
            <a:srgbClr val="FFCC00">
              <a:alpha val="7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7111" name="AutoShape 7"/>
          <p:cNvCxnSpPr>
            <a:cxnSpLocks noChangeShapeType="1"/>
            <a:stCxn id="47114" idx="1"/>
            <a:endCxn id="47110" idx="1"/>
          </p:cNvCxnSpPr>
          <p:nvPr/>
        </p:nvCxnSpPr>
        <p:spPr bwMode="auto">
          <a:xfrm rot="10800000" flipH="1" flipV="1">
            <a:off x="609600" y="5067300"/>
            <a:ext cx="762000" cy="1470025"/>
          </a:xfrm>
          <a:prstGeom prst="curvedConnector3">
            <a:avLst>
              <a:gd name="adj1" fmla="val -30000"/>
            </a:avLst>
          </a:prstGeom>
          <a:noFill/>
          <a:ln w="76200">
            <a:solidFill>
              <a:srgbClr val="FF0000"/>
            </a:solidFill>
            <a:round/>
            <a:headEnd type="triangle" w="med" len="med"/>
            <a:tailEnd type="triangle"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47112" name="AutoShape 8"/>
          <p:cNvCxnSpPr>
            <a:cxnSpLocks noChangeShapeType="1"/>
            <a:stCxn id="47110" idx="3"/>
            <a:endCxn id="47115" idx="2"/>
          </p:cNvCxnSpPr>
          <p:nvPr/>
        </p:nvCxnSpPr>
        <p:spPr bwMode="auto">
          <a:xfrm flipH="1" flipV="1">
            <a:off x="6438900" y="5524500"/>
            <a:ext cx="647700" cy="1012825"/>
          </a:xfrm>
          <a:prstGeom prst="curvedConnector4">
            <a:avLst>
              <a:gd name="adj1" fmla="val -35296"/>
              <a:gd name="adj2" fmla="val 63167"/>
            </a:avLst>
          </a:prstGeom>
          <a:noFill/>
          <a:ln w="76200">
            <a:solidFill>
              <a:srgbClr val="FF0000"/>
            </a:solidFill>
            <a:round/>
            <a:headEnd type="triangle" w="med" len="med"/>
            <a:tailEnd type="triangle"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cxnSp>
      <p:sp>
        <p:nvSpPr>
          <p:cNvPr id="47113" name="Text Box 9"/>
          <p:cNvSpPr txBox="1">
            <a:spLocks noChangeArrowheads="1"/>
          </p:cNvSpPr>
          <p:nvPr/>
        </p:nvSpPr>
        <p:spPr bwMode="auto">
          <a:xfrm>
            <a:off x="1676400" y="6216650"/>
            <a:ext cx="5106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solidFill>
                  <a:schemeClr val="bg1"/>
                </a:solidFill>
                <a:effectLst>
                  <a:outerShdw blurRad="38100" dist="38100" dir="2700000" algn="tl">
                    <a:srgbClr val="000000"/>
                  </a:outerShdw>
                </a:effectLst>
              </a:rPr>
              <a:t>[dikaiosune - </a:t>
            </a:r>
            <a:r>
              <a:rPr lang="en-US" sz="3600">
                <a:solidFill>
                  <a:schemeClr val="bg1"/>
                </a:solidFill>
                <a:effectLst>
                  <a:outerShdw blurRad="38100" dist="38100" dir="2700000" algn="tl">
                    <a:srgbClr val="000000"/>
                  </a:outerShdw>
                </a:effectLst>
                <a:latin typeface="TITUS Cyberbit Basic" pitchFamily="18" charset="0"/>
                <a:ea typeface="Times New Roman" pitchFamily="18" charset="0"/>
                <a:cs typeface="TITUS Cyberbit Basic" pitchFamily="18" charset="0"/>
              </a:rPr>
              <a:t>δικαιοσύνη</a:t>
            </a:r>
            <a:r>
              <a:rPr lang="en-US" sz="3600">
                <a:solidFill>
                  <a:schemeClr val="bg1"/>
                </a:solidFill>
                <a:effectLst>
                  <a:outerShdw blurRad="38100" dist="38100" dir="2700000" algn="tl">
                    <a:srgbClr val="000000"/>
                  </a:outerShdw>
                </a:effectLst>
              </a:rPr>
              <a:t>]</a:t>
            </a:r>
          </a:p>
        </p:txBody>
      </p:sp>
      <p:sp>
        <p:nvSpPr>
          <p:cNvPr id="47114" name="AutoShape 10"/>
          <p:cNvSpPr>
            <a:spLocks noChangeArrowheads="1"/>
          </p:cNvSpPr>
          <p:nvPr/>
        </p:nvSpPr>
        <p:spPr bwMode="auto">
          <a:xfrm>
            <a:off x="609600" y="4876800"/>
            <a:ext cx="2514600" cy="381000"/>
          </a:xfrm>
          <a:prstGeom prst="flowChartPunchedTape">
            <a:avLst/>
          </a:prstGeom>
          <a:solidFill>
            <a:srgbClr val="FFFF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AutoShape 11"/>
          <p:cNvSpPr>
            <a:spLocks noChangeArrowheads="1"/>
          </p:cNvSpPr>
          <p:nvPr/>
        </p:nvSpPr>
        <p:spPr bwMode="auto">
          <a:xfrm>
            <a:off x="5181600" y="5181600"/>
            <a:ext cx="2514600" cy="381000"/>
          </a:xfrm>
          <a:prstGeom prst="flowChartPunchedTape">
            <a:avLst/>
          </a:prstGeom>
          <a:solidFill>
            <a:srgbClr val="FFFF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8" name="AutoShape 14"/>
          <p:cNvSpPr>
            <a:spLocks noChangeArrowheads="1"/>
          </p:cNvSpPr>
          <p:nvPr/>
        </p:nvSpPr>
        <p:spPr bwMode="auto">
          <a:xfrm>
            <a:off x="5791200" y="3581400"/>
            <a:ext cx="762000" cy="381000"/>
          </a:xfrm>
          <a:prstGeom prst="flowChartPunchedTape">
            <a:avLst/>
          </a:prstGeom>
          <a:solidFill>
            <a:srgbClr val="FFFF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9" name="AutoShape 15"/>
          <p:cNvSpPr>
            <a:spLocks noChangeArrowheads="1"/>
          </p:cNvSpPr>
          <p:nvPr/>
        </p:nvSpPr>
        <p:spPr bwMode="auto">
          <a:xfrm>
            <a:off x="7543800" y="3962400"/>
            <a:ext cx="838200" cy="381000"/>
          </a:xfrm>
          <a:prstGeom prst="flowChartPunchedTape">
            <a:avLst/>
          </a:prstGeom>
          <a:solidFill>
            <a:srgbClr val="FFFF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AutoShape 16"/>
          <p:cNvSpPr>
            <a:spLocks noChangeArrowheads="1"/>
          </p:cNvSpPr>
          <p:nvPr/>
        </p:nvSpPr>
        <p:spPr bwMode="auto">
          <a:xfrm>
            <a:off x="6019800" y="4800600"/>
            <a:ext cx="2438400" cy="381000"/>
          </a:xfrm>
          <a:prstGeom prst="flowChartPunchedTape">
            <a:avLst/>
          </a:prstGeom>
          <a:solidFill>
            <a:srgbClr val="FFFF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AutoShape 17"/>
          <p:cNvSpPr>
            <a:spLocks noChangeArrowheads="1"/>
          </p:cNvSpPr>
          <p:nvPr/>
        </p:nvSpPr>
        <p:spPr bwMode="auto">
          <a:xfrm>
            <a:off x="1066800" y="5257800"/>
            <a:ext cx="1676400" cy="381000"/>
          </a:xfrm>
          <a:prstGeom prst="flowChartPunchedTape">
            <a:avLst/>
          </a:prstGeom>
          <a:solidFill>
            <a:srgbClr val="FFFF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7122" name="AutoShape 18"/>
          <p:cNvCxnSpPr>
            <a:cxnSpLocks noChangeShapeType="1"/>
            <a:stCxn id="47121" idx="3"/>
            <a:endCxn id="47120" idx="1"/>
          </p:cNvCxnSpPr>
          <p:nvPr/>
        </p:nvCxnSpPr>
        <p:spPr bwMode="auto">
          <a:xfrm flipV="1">
            <a:off x="2743200" y="4991100"/>
            <a:ext cx="3276600" cy="457200"/>
          </a:xfrm>
          <a:prstGeom prst="straightConnector1">
            <a:avLst/>
          </a:prstGeom>
          <a:noFill/>
          <a:ln w="57150">
            <a:solidFill>
              <a:srgbClr val="FF0000"/>
            </a:solidFill>
            <a:round/>
            <a:headEnd type="triangle" w="med" len="med"/>
            <a:tailEnd type="triangle"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cxnSp>
      <p:sp>
        <p:nvSpPr>
          <p:cNvPr id="47124" name="AutoShape 20"/>
          <p:cNvSpPr>
            <a:spLocks noChangeArrowheads="1"/>
          </p:cNvSpPr>
          <p:nvPr/>
        </p:nvSpPr>
        <p:spPr bwMode="auto">
          <a:xfrm>
            <a:off x="1752600" y="5257800"/>
            <a:ext cx="990600" cy="381000"/>
          </a:xfrm>
          <a:prstGeom prst="flowChartPunchedTape">
            <a:avLst/>
          </a:prstGeom>
          <a:solidFill>
            <a:srgbClr val="FFFF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5" name="AutoShape 21"/>
          <p:cNvSpPr>
            <a:spLocks noChangeArrowheads="1"/>
          </p:cNvSpPr>
          <p:nvPr/>
        </p:nvSpPr>
        <p:spPr bwMode="auto">
          <a:xfrm>
            <a:off x="6019800" y="4800600"/>
            <a:ext cx="1371600" cy="381000"/>
          </a:xfrm>
          <a:prstGeom prst="flowChartPunchedTape">
            <a:avLst/>
          </a:prstGeom>
          <a:solidFill>
            <a:srgbClr val="FFFF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6" name="Text Box 22"/>
          <p:cNvSpPr txBox="1">
            <a:spLocks noChangeArrowheads="1"/>
          </p:cNvSpPr>
          <p:nvPr/>
        </p:nvSpPr>
        <p:spPr bwMode="auto">
          <a:xfrm>
            <a:off x="381000" y="2209800"/>
            <a:ext cx="3048000"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45000"/>
              </a:spcBef>
            </a:pPr>
            <a:r>
              <a:rPr lang="en-US" sz="2600" dirty="0">
                <a:solidFill>
                  <a:srgbClr val="000000"/>
                </a:solidFill>
                <a:effectLst>
                  <a:outerShdw blurRad="60007" dist="310007" dir="7680000" sy="30000" kx="1300200" algn="ctr" rotWithShape="0">
                    <a:prstClr val="black">
                      <a:alpha val="32000"/>
                    </a:prstClr>
                  </a:outerShdw>
                </a:effectLst>
                <a:latin typeface="Times New Roman" pitchFamily="18" charset="0"/>
              </a:rPr>
              <a:t>Romans 4:6 (NKJV)  </a:t>
            </a:r>
          </a:p>
          <a:p>
            <a:pPr algn="ctr">
              <a:spcBef>
                <a:spcPct val="45000"/>
              </a:spcBef>
            </a:pPr>
            <a:r>
              <a:rPr lang="en-US" sz="2600" dirty="0">
                <a:solidFill>
                  <a:srgbClr val="000000"/>
                </a:solidFill>
                <a:effectLst>
                  <a:outerShdw blurRad="60007" dist="310007" dir="7680000" sy="30000" kx="1300200" algn="ctr" rotWithShape="0">
                    <a:prstClr val="black">
                      <a:alpha val="32000"/>
                    </a:prstClr>
                  </a:outerShdw>
                </a:effectLst>
                <a:latin typeface="Times New Roman" pitchFamily="18" charset="0"/>
              </a:rPr>
              <a:t>    just as David also describes the blessedness of the man to whom God imputes righteousness apart from works:</a:t>
            </a:r>
          </a:p>
        </p:txBody>
      </p:sp>
      <p:sp>
        <p:nvSpPr>
          <p:cNvPr id="47127" name="Text Box 23"/>
          <p:cNvSpPr txBox="1">
            <a:spLocks noChangeArrowheads="1"/>
          </p:cNvSpPr>
          <p:nvPr/>
        </p:nvSpPr>
        <p:spPr bwMode="auto">
          <a:xfrm>
            <a:off x="4343400" y="2133600"/>
            <a:ext cx="4191000"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45000"/>
              </a:spcBef>
            </a:pPr>
            <a:r>
              <a:rPr lang="en-US" sz="2600">
                <a:solidFill>
                  <a:srgbClr val="000000"/>
                </a:solidFill>
                <a:effectLst>
                  <a:outerShdw blurRad="60007" dist="310007" dir="7680000" sy="30000" kx="1300200" algn="ctr" rotWithShape="0">
                    <a:prstClr val="black">
                      <a:alpha val="32000"/>
                    </a:prstClr>
                  </a:outerShdw>
                </a:effectLst>
                <a:latin typeface="Times New Roman" pitchFamily="18" charset="0"/>
              </a:rPr>
              <a:t>Romans 6:16 (NKJV)  </a:t>
            </a:r>
          </a:p>
          <a:p>
            <a:pPr algn="ctr">
              <a:spcBef>
                <a:spcPct val="45000"/>
              </a:spcBef>
            </a:pPr>
            <a:r>
              <a:rPr lang="en-US" sz="2600">
                <a:solidFill>
                  <a:srgbClr val="000000"/>
                </a:solidFill>
                <a:effectLst>
                  <a:outerShdw blurRad="60007" dist="310007" dir="7680000" sy="30000" kx="1300200" algn="ctr" rotWithShape="0">
                    <a:prstClr val="black">
                      <a:alpha val="32000"/>
                    </a:prstClr>
                  </a:outerShdw>
                </a:effectLst>
                <a:latin typeface="Times New Roman" pitchFamily="18" charset="0"/>
              </a:rPr>
              <a:t>Do you not know that to whom you present yourselves slaves to obey, you are that one's slaves whom you obey, whether of sin leading to death, or of obedience leading to righteousness? </a:t>
            </a:r>
          </a:p>
        </p:txBody>
      </p:sp>
      <p:sp>
        <p:nvSpPr>
          <p:cNvPr id="25" name="TextBox 24"/>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27" name="Rectangle 26"/>
          <p:cNvSpPr/>
          <p:nvPr/>
        </p:nvSpPr>
        <p:spPr>
          <a:xfrm>
            <a:off x="367144" y="11430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Not By Faith ALONE!!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2080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wipe(left)">
                                      <p:cBhvr>
                                        <p:cTn id="7" dur="500"/>
                                        <p:tgtEl>
                                          <p:spTgt spid="4710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114"/>
                                        </p:tgtEl>
                                        <p:attrNameLst>
                                          <p:attrName>style.visibility</p:attrName>
                                        </p:attrNameLst>
                                      </p:cBhvr>
                                      <p:to>
                                        <p:strVal val="visible"/>
                                      </p:to>
                                    </p:set>
                                    <p:animEffect transition="in" filter="wipe(left)">
                                      <p:cBhvr>
                                        <p:cTn id="11" dur="500"/>
                                        <p:tgtEl>
                                          <p:spTgt spid="4711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121"/>
                                        </p:tgtEl>
                                        <p:attrNameLst>
                                          <p:attrName>style.visibility</p:attrName>
                                        </p:attrNameLst>
                                      </p:cBhvr>
                                      <p:to>
                                        <p:strVal val="visible"/>
                                      </p:to>
                                    </p:set>
                                    <p:animEffect transition="in" filter="wipe(left)">
                                      <p:cBhvr>
                                        <p:cTn id="15" dur="500"/>
                                        <p:tgtEl>
                                          <p:spTgt spid="47121"/>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7118"/>
                                        </p:tgtEl>
                                        <p:attrNameLst>
                                          <p:attrName>style.visibility</p:attrName>
                                        </p:attrNameLst>
                                      </p:cBhvr>
                                      <p:to>
                                        <p:strVal val="visible"/>
                                      </p:to>
                                    </p:set>
                                    <p:animEffect transition="in" filter="wipe(left)">
                                      <p:cBhvr>
                                        <p:cTn id="19" dur="500"/>
                                        <p:tgtEl>
                                          <p:spTgt spid="4711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119"/>
                                        </p:tgtEl>
                                        <p:attrNameLst>
                                          <p:attrName>style.visibility</p:attrName>
                                        </p:attrNameLst>
                                      </p:cBhvr>
                                      <p:to>
                                        <p:strVal val="visible"/>
                                      </p:to>
                                    </p:set>
                                    <p:animEffect transition="in" filter="wipe(left)">
                                      <p:cBhvr>
                                        <p:cTn id="23" dur="500"/>
                                        <p:tgtEl>
                                          <p:spTgt spid="47119"/>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7120"/>
                                        </p:tgtEl>
                                        <p:attrNameLst>
                                          <p:attrName>style.visibility</p:attrName>
                                        </p:attrNameLst>
                                      </p:cBhvr>
                                      <p:to>
                                        <p:strVal val="visible"/>
                                      </p:to>
                                    </p:set>
                                    <p:animEffect transition="in" filter="wipe(left)">
                                      <p:cBhvr>
                                        <p:cTn id="27" dur="500"/>
                                        <p:tgtEl>
                                          <p:spTgt spid="47120"/>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7115"/>
                                        </p:tgtEl>
                                        <p:attrNameLst>
                                          <p:attrName>style.visibility</p:attrName>
                                        </p:attrNameLst>
                                      </p:cBhvr>
                                      <p:to>
                                        <p:strVal val="visible"/>
                                      </p:to>
                                    </p:set>
                                    <p:animEffect transition="in" filter="wipe(left)">
                                      <p:cBhvr>
                                        <p:cTn id="31" dur="500"/>
                                        <p:tgtEl>
                                          <p:spTgt spid="471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47111"/>
                                        </p:tgtEl>
                                        <p:attrNameLst>
                                          <p:attrName>style.visibility</p:attrName>
                                        </p:attrNameLst>
                                      </p:cBhvr>
                                      <p:to>
                                        <p:strVal val="visible"/>
                                      </p:to>
                                    </p:set>
                                    <p:animEffect transition="in" filter="wipe(up)">
                                      <p:cBhvr>
                                        <p:cTn id="36" dur="500"/>
                                        <p:tgtEl>
                                          <p:spTgt spid="4711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7110"/>
                                        </p:tgtEl>
                                        <p:attrNameLst>
                                          <p:attrName>style.visibility</p:attrName>
                                        </p:attrNameLst>
                                      </p:cBhvr>
                                      <p:to>
                                        <p:strVal val="visible"/>
                                      </p:to>
                                    </p:set>
                                    <p:animEffect transition="in" filter="wipe(up)">
                                      <p:cBhvr>
                                        <p:cTn id="39" dur="500"/>
                                        <p:tgtEl>
                                          <p:spTgt spid="4711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7113"/>
                                        </p:tgtEl>
                                        <p:attrNameLst>
                                          <p:attrName>style.visibility</p:attrName>
                                        </p:attrNameLst>
                                      </p:cBhvr>
                                      <p:to>
                                        <p:strVal val="visible"/>
                                      </p:to>
                                    </p:set>
                                    <p:animEffect transition="in" filter="wipe(up)">
                                      <p:cBhvr>
                                        <p:cTn id="42" dur="500"/>
                                        <p:tgtEl>
                                          <p:spTgt spid="47113"/>
                                        </p:tgtEl>
                                      </p:cBhvr>
                                    </p:animEffect>
                                  </p:childTnLst>
                                </p:cTn>
                              </p:par>
                              <p:par>
                                <p:cTn id="43" presetID="22" presetClass="entr" presetSubtype="1" fill="hold" nodeType="withEffect">
                                  <p:stCondLst>
                                    <p:cond delay="0"/>
                                  </p:stCondLst>
                                  <p:childTnLst>
                                    <p:set>
                                      <p:cBhvr>
                                        <p:cTn id="44" dur="1" fill="hold">
                                          <p:stCondLst>
                                            <p:cond delay="0"/>
                                          </p:stCondLst>
                                        </p:cTn>
                                        <p:tgtEl>
                                          <p:spTgt spid="47112"/>
                                        </p:tgtEl>
                                        <p:attrNameLst>
                                          <p:attrName>style.visibility</p:attrName>
                                        </p:attrNameLst>
                                      </p:cBhvr>
                                      <p:to>
                                        <p:strVal val="visible"/>
                                      </p:to>
                                    </p:set>
                                    <p:animEffect transition="in" filter="wipe(up)">
                                      <p:cBhvr>
                                        <p:cTn id="45" dur="500"/>
                                        <p:tgtEl>
                                          <p:spTgt spid="47112"/>
                                        </p:tgtEl>
                                      </p:cBhvr>
                                    </p:animEffect>
                                  </p:childTnLst>
                                </p:cTn>
                              </p:par>
                              <p:par>
                                <p:cTn id="46" presetID="17" presetClass="entr" presetSubtype="10" fill="hold" nodeType="withEffect">
                                  <p:stCondLst>
                                    <p:cond delay="0"/>
                                  </p:stCondLst>
                                  <p:childTnLst>
                                    <p:set>
                                      <p:cBhvr>
                                        <p:cTn id="47" dur="1" fill="hold">
                                          <p:stCondLst>
                                            <p:cond delay="0"/>
                                          </p:stCondLst>
                                        </p:cTn>
                                        <p:tgtEl>
                                          <p:spTgt spid="47122"/>
                                        </p:tgtEl>
                                        <p:attrNameLst>
                                          <p:attrName>style.visibility</p:attrName>
                                        </p:attrNameLst>
                                      </p:cBhvr>
                                      <p:to>
                                        <p:strVal val="visible"/>
                                      </p:to>
                                    </p:set>
                                    <p:anim calcmode="lin" valueType="num">
                                      <p:cBhvr>
                                        <p:cTn id="48" dur="500" fill="hold"/>
                                        <p:tgtEl>
                                          <p:spTgt spid="47122"/>
                                        </p:tgtEl>
                                        <p:attrNameLst>
                                          <p:attrName>ppt_w</p:attrName>
                                        </p:attrNameLst>
                                      </p:cBhvr>
                                      <p:tavLst>
                                        <p:tav tm="0">
                                          <p:val>
                                            <p:fltVal val="0"/>
                                          </p:val>
                                        </p:tav>
                                        <p:tav tm="100000">
                                          <p:val>
                                            <p:strVal val="#ppt_w"/>
                                          </p:val>
                                        </p:tav>
                                      </p:tavLst>
                                    </p:anim>
                                    <p:anim calcmode="lin" valueType="num">
                                      <p:cBhvr>
                                        <p:cTn id="49" dur="500" fill="hold"/>
                                        <p:tgtEl>
                                          <p:spTgt spid="47122"/>
                                        </p:tgtEl>
                                        <p:attrNameLst>
                                          <p:attrName>ppt_h</p:attrName>
                                        </p:attrNameLst>
                                      </p:cBhvr>
                                      <p:tavLst>
                                        <p:tav tm="0">
                                          <p:val>
                                            <p:strVal val="#ppt_h"/>
                                          </p:val>
                                        </p:tav>
                                        <p:tav tm="100000">
                                          <p:val>
                                            <p:strVal val="#ppt_h"/>
                                          </p:val>
                                        </p:tav>
                                      </p:tavLst>
                                    </p:anim>
                                  </p:childTnLst>
                                </p:cTn>
                              </p:par>
                              <p:par>
                                <p:cTn id="50" presetID="10" presetClass="exit" presetSubtype="0" fill="hold" grpId="1" nodeType="withEffect">
                                  <p:stCondLst>
                                    <p:cond delay="0"/>
                                  </p:stCondLst>
                                  <p:childTnLst>
                                    <p:animEffect transition="out" filter="fade">
                                      <p:cBhvr>
                                        <p:cTn id="51" dur="2000"/>
                                        <p:tgtEl>
                                          <p:spTgt spid="47109"/>
                                        </p:tgtEl>
                                      </p:cBhvr>
                                    </p:animEffect>
                                    <p:set>
                                      <p:cBhvr>
                                        <p:cTn id="52" dur="1" fill="hold">
                                          <p:stCondLst>
                                            <p:cond delay="1999"/>
                                          </p:stCondLst>
                                        </p:cTn>
                                        <p:tgtEl>
                                          <p:spTgt spid="47109"/>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47114"/>
                                        </p:tgtEl>
                                      </p:cBhvr>
                                    </p:animEffect>
                                    <p:set>
                                      <p:cBhvr>
                                        <p:cTn id="55" dur="1" fill="hold">
                                          <p:stCondLst>
                                            <p:cond delay="1999"/>
                                          </p:stCondLst>
                                        </p:cTn>
                                        <p:tgtEl>
                                          <p:spTgt spid="47114"/>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47121"/>
                                        </p:tgtEl>
                                      </p:cBhvr>
                                    </p:animEffect>
                                    <p:set>
                                      <p:cBhvr>
                                        <p:cTn id="58" dur="1" fill="hold">
                                          <p:stCondLst>
                                            <p:cond delay="1999"/>
                                          </p:stCondLst>
                                        </p:cTn>
                                        <p:tgtEl>
                                          <p:spTgt spid="47121"/>
                                        </p:tgtEl>
                                        <p:attrNameLst>
                                          <p:attrName>style.visibility</p:attrName>
                                        </p:attrNameLst>
                                      </p:cBhvr>
                                      <p:to>
                                        <p:strVal val="hidden"/>
                                      </p:to>
                                    </p:set>
                                  </p:childTnLst>
                                </p:cTn>
                              </p:par>
                              <p:par>
                                <p:cTn id="59" presetID="22" presetClass="entr" presetSubtype="8" fill="hold" grpId="0" nodeType="withEffect">
                                  <p:stCondLst>
                                    <p:cond delay="0"/>
                                  </p:stCondLst>
                                  <p:childTnLst>
                                    <p:set>
                                      <p:cBhvr>
                                        <p:cTn id="60" dur="1" fill="hold">
                                          <p:stCondLst>
                                            <p:cond delay="0"/>
                                          </p:stCondLst>
                                        </p:cTn>
                                        <p:tgtEl>
                                          <p:spTgt spid="47124"/>
                                        </p:tgtEl>
                                        <p:attrNameLst>
                                          <p:attrName>style.visibility</p:attrName>
                                        </p:attrNameLst>
                                      </p:cBhvr>
                                      <p:to>
                                        <p:strVal val="visible"/>
                                      </p:to>
                                    </p:set>
                                    <p:animEffect transition="in" filter="wipe(left)">
                                      <p:cBhvr>
                                        <p:cTn id="61" dur="500"/>
                                        <p:tgtEl>
                                          <p:spTgt spid="47124"/>
                                        </p:tgtEl>
                                      </p:cBhvr>
                                    </p:animEffect>
                                  </p:childTnLst>
                                </p:cTn>
                              </p:par>
                              <p:par>
                                <p:cTn id="62" presetID="53" presetClass="exit" presetSubtype="0" fill="hold" grpId="1" nodeType="withEffect">
                                  <p:stCondLst>
                                    <p:cond delay="0"/>
                                  </p:stCondLst>
                                  <p:childTnLst>
                                    <p:anim calcmode="lin" valueType="num">
                                      <p:cBhvr>
                                        <p:cTn id="63" dur="500"/>
                                        <p:tgtEl>
                                          <p:spTgt spid="47115"/>
                                        </p:tgtEl>
                                        <p:attrNameLst>
                                          <p:attrName>ppt_w</p:attrName>
                                        </p:attrNameLst>
                                      </p:cBhvr>
                                      <p:tavLst>
                                        <p:tav tm="0">
                                          <p:val>
                                            <p:strVal val="ppt_w"/>
                                          </p:val>
                                        </p:tav>
                                        <p:tav tm="100000">
                                          <p:val>
                                            <p:fltVal val="0"/>
                                          </p:val>
                                        </p:tav>
                                      </p:tavLst>
                                    </p:anim>
                                    <p:anim calcmode="lin" valueType="num">
                                      <p:cBhvr>
                                        <p:cTn id="64" dur="500"/>
                                        <p:tgtEl>
                                          <p:spTgt spid="47115"/>
                                        </p:tgtEl>
                                        <p:attrNameLst>
                                          <p:attrName>ppt_h</p:attrName>
                                        </p:attrNameLst>
                                      </p:cBhvr>
                                      <p:tavLst>
                                        <p:tav tm="0">
                                          <p:val>
                                            <p:strVal val="ppt_h"/>
                                          </p:val>
                                        </p:tav>
                                        <p:tav tm="100000">
                                          <p:val>
                                            <p:fltVal val="0"/>
                                          </p:val>
                                        </p:tav>
                                      </p:tavLst>
                                    </p:anim>
                                    <p:animEffect transition="out" filter="fade">
                                      <p:cBhvr>
                                        <p:cTn id="65" dur="500"/>
                                        <p:tgtEl>
                                          <p:spTgt spid="47115"/>
                                        </p:tgtEl>
                                      </p:cBhvr>
                                    </p:animEffect>
                                    <p:set>
                                      <p:cBhvr>
                                        <p:cTn id="66" dur="1" fill="hold">
                                          <p:stCondLst>
                                            <p:cond delay="499"/>
                                          </p:stCondLst>
                                        </p:cTn>
                                        <p:tgtEl>
                                          <p:spTgt spid="47115"/>
                                        </p:tgtEl>
                                        <p:attrNameLst>
                                          <p:attrName>style.visibility</p:attrName>
                                        </p:attrNameLst>
                                      </p:cBhvr>
                                      <p:to>
                                        <p:strVal val="hidden"/>
                                      </p:to>
                                    </p:set>
                                  </p:childTnLst>
                                </p:cTn>
                              </p:par>
                              <p:par>
                                <p:cTn id="67" presetID="53" presetClass="exit" presetSubtype="0" fill="hold" grpId="1" nodeType="withEffect">
                                  <p:stCondLst>
                                    <p:cond delay="0"/>
                                  </p:stCondLst>
                                  <p:childTnLst>
                                    <p:anim calcmode="lin" valueType="num">
                                      <p:cBhvr>
                                        <p:cTn id="68" dur="500"/>
                                        <p:tgtEl>
                                          <p:spTgt spid="47118"/>
                                        </p:tgtEl>
                                        <p:attrNameLst>
                                          <p:attrName>ppt_w</p:attrName>
                                        </p:attrNameLst>
                                      </p:cBhvr>
                                      <p:tavLst>
                                        <p:tav tm="0">
                                          <p:val>
                                            <p:strVal val="ppt_w"/>
                                          </p:val>
                                        </p:tav>
                                        <p:tav tm="100000">
                                          <p:val>
                                            <p:fltVal val="0"/>
                                          </p:val>
                                        </p:tav>
                                      </p:tavLst>
                                    </p:anim>
                                    <p:anim calcmode="lin" valueType="num">
                                      <p:cBhvr>
                                        <p:cTn id="69" dur="500"/>
                                        <p:tgtEl>
                                          <p:spTgt spid="47118"/>
                                        </p:tgtEl>
                                        <p:attrNameLst>
                                          <p:attrName>ppt_h</p:attrName>
                                        </p:attrNameLst>
                                      </p:cBhvr>
                                      <p:tavLst>
                                        <p:tav tm="0">
                                          <p:val>
                                            <p:strVal val="ppt_h"/>
                                          </p:val>
                                        </p:tav>
                                        <p:tav tm="100000">
                                          <p:val>
                                            <p:fltVal val="0"/>
                                          </p:val>
                                        </p:tav>
                                      </p:tavLst>
                                    </p:anim>
                                    <p:animEffect transition="out" filter="fade">
                                      <p:cBhvr>
                                        <p:cTn id="70" dur="500"/>
                                        <p:tgtEl>
                                          <p:spTgt spid="47118"/>
                                        </p:tgtEl>
                                      </p:cBhvr>
                                    </p:animEffect>
                                    <p:set>
                                      <p:cBhvr>
                                        <p:cTn id="71" dur="1" fill="hold">
                                          <p:stCondLst>
                                            <p:cond delay="499"/>
                                          </p:stCondLst>
                                        </p:cTn>
                                        <p:tgtEl>
                                          <p:spTgt spid="47118"/>
                                        </p:tgtEl>
                                        <p:attrNameLst>
                                          <p:attrName>style.visibility</p:attrName>
                                        </p:attrNameLst>
                                      </p:cBhvr>
                                      <p:to>
                                        <p:strVal val="hidden"/>
                                      </p:to>
                                    </p:set>
                                  </p:childTnLst>
                                </p:cTn>
                              </p:par>
                              <p:par>
                                <p:cTn id="72" presetID="53" presetClass="exit" presetSubtype="0" fill="hold" grpId="1" nodeType="withEffect">
                                  <p:stCondLst>
                                    <p:cond delay="0"/>
                                  </p:stCondLst>
                                  <p:childTnLst>
                                    <p:anim calcmode="lin" valueType="num">
                                      <p:cBhvr>
                                        <p:cTn id="73" dur="500"/>
                                        <p:tgtEl>
                                          <p:spTgt spid="47119"/>
                                        </p:tgtEl>
                                        <p:attrNameLst>
                                          <p:attrName>ppt_w</p:attrName>
                                        </p:attrNameLst>
                                      </p:cBhvr>
                                      <p:tavLst>
                                        <p:tav tm="0">
                                          <p:val>
                                            <p:strVal val="ppt_w"/>
                                          </p:val>
                                        </p:tav>
                                        <p:tav tm="100000">
                                          <p:val>
                                            <p:fltVal val="0"/>
                                          </p:val>
                                        </p:tav>
                                      </p:tavLst>
                                    </p:anim>
                                    <p:anim calcmode="lin" valueType="num">
                                      <p:cBhvr>
                                        <p:cTn id="74" dur="500"/>
                                        <p:tgtEl>
                                          <p:spTgt spid="47119"/>
                                        </p:tgtEl>
                                        <p:attrNameLst>
                                          <p:attrName>ppt_h</p:attrName>
                                        </p:attrNameLst>
                                      </p:cBhvr>
                                      <p:tavLst>
                                        <p:tav tm="0">
                                          <p:val>
                                            <p:strVal val="ppt_h"/>
                                          </p:val>
                                        </p:tav>
                                        <p:tav tm="100000">
                                          <p:val>
                                            <p:fltVal val="0"/>
                                          </p:val>
                                        </p:tav>
                                      </p:tavLst>
                                    </p:anim>
                                    <p:animEffect transition="out" filter="fade">
                                      <p:cBhvr>
                                        <p:cTn id="75" dur="500"/>
                                        <p:tgtEl>
                                          <p:spTgt spid="47119"/>
                                        </p:tgtEl>
                                      </p:cBhvr>
                                    </p:animEffect>
                                    <p:set>
                                      <p:cBhvr>
                                        <p:cTn id="76" dur="1" fill="hold">
                                          <p:stCondLst>
                                            <p:cond delay="499"/>
                                          </p:stCondLst>
                                        </p:cTn>
                                        <p:tgtEl>
                                          <p:spTgt spid="47119"/>
                                        </p:tgtEl>
                                        <p:attrNameLst>
                                          <p:attrName>style.visibility</p:attrName>
                                        </p:attrNameLst>
                                      </p:cBhvr>
                                      <p:to>
                                        <p:strVal val="hidden"/>
                                      </p:to>
                                    </p:set>
                                  </p:childTnLst>
                                </p:cTn>
                              </p:par>
                              <p:par>
                                <p:cTn id="77" presetID="53" presetClass="exit" presetSubtype="0" fill="hold" grpId="1" nodeType="withEffect">
                                  <p:stCondLst>
                                    <p:cond delay="0"/>
                                  </p:stCondLst>
                                  <p:childTnLst>
                                    <p:anim calcmode="lin" valueType="num">
                                      <p:cBhvr>
                                        <p:cTn id="78" dur="500"/>
                                        <p:tgtEl>
                                          <p:spTgt spid="47120"/>
                                        </p:tgtEl>
                                        <p:attrNameLst>
                                          <p:attrName>ppt_w</p:attrName>
                                        </p:attrNameLst>
                                      </p:cBhvr>
                                      <p:tavLst>
                                        <p:tav tm="0">
                                          <p:val>
                                            <p:strVal val="ppt_w"/>
                                          </p:val>
                                        </p:tav>
                                        <p:tav tm="100000">
                                          <p:val>
                                            <p:fltVal val="0"/>
                                          </p:val>
                                        </p:tav>
                                      </p:tavLst>
                                    </p:anim>
                                    <p:anim calcmode="lin" valueType="num">
                                      <p:cBhvr>
                                        <p:cTn id="79" dur="500"/>
                                        <p:tgtEl>
                                          <p:spTgt spid="47120"/>
                                        </p:tgtEl>
                                        <p:attrNameLst>
                                          <p:attrName>ppt_h</p:attrName>
                                        </p:attrNameLst>
                                      </p:cBhvr>
                                      <p:tavLst>
                                        <p:tav tm="0">
                                          <p:val>
                                            <p:strVal val="ppt_h"/>
                                          </p:val>
                                        </p:tav>
                                        <p:tav tm="100000">
                                          <p:val>
                                            <p:fltVal val="0"/>
                                          </p:val>
                                        </p:tav>
                                      </p:tavLst>
                                    </p:anim>
                                    <p:animEffect transition="out" filter="fade">
                                      <p:cBhvr>
                                        <p:cTn id="80" dur="500"/>
                                        <p:tgtEl>
                                          <p:spTgt spid="47120"/>
                                        </p:tgtEl>
                                      </p:cBhvr>
                                    </p:animEffect>
                                    <p:set>
                                      <p:cBhvr>
                                        <p:cTn id="81" dur="1" fill="hold">
                                          <p:stCondLst>
                                            <p:cond delay="499"/>
                                          </p:stCondLst>
                                        </p:cTn>
                                        <p:tgtEl>
                                          <p:spTgt spid="47120"/>
                                        </p:tgtEl>
                                        <p:attrNameLst>
                                          <p:attrName>style.visibility</p:attrName>
                                        </p:attrNameLst>
                                      </p:cBhvr>
                                      <p:to>
                                        <p:strVal val="hidden"/>
                                      </p:to>
                                    </p:set>
                                  </p:childTnLst>
                                </p:cTn>
                              </p:par>
                              <p:par>
                                <p:cTn id="82" presetID="22" presetClass="entr" presetSubtype="8" fill="hold" grpId="0" nodeType="withEffect">
                                  <p:stCondLst>
                                    <p:cond delay="0"/>
                                  </p:stCondLst>
                                  <p:childTnLst>
                                    <p:set>
                                      <p:cBhvr>
                                        <p:cTn id="83" dur="1" fill="hold">
                                          <p:stCondLst>
                                            <p:cond delay="0"/>
                                          </p:stCondLst>
                                        </p:cTn>
                                        <p:tgtEl>
                                          <p:spTgt spid="47125"/>
                                        </p:tgtEl>
                                        <p:attrNameLst>
                                          <p:attrName>style.visibility</p:attrName>
                                        </p:attrNameLst>
                                      </p:cBhvr>
                                      <p:to>
                                        <p:strVal val="visible"/>
                                      </p:to>
                                    </p:set>
                                    <p:animEffect transition="in" filter="wipe(left)">
                                      <p:cBhvr>
                                        <p:cTn id="84" dur="500"/>
                                        <p:tgtEl>
                                          <p:spTgt spid="47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09" grpId="1" animBg="1"/>
      <p:bldP spid="47110" grpId="0" animBg="1"/>
      <p:bldP spid="47113" grpId="0"/>
      <p:bldP spid="47114" grpId="0" animBg="1"/>
      <p:bldP spid="47114" grpId="1" animBg="1"/>
      <p:bldP spid="47115" grpId="0" animBg="1"/>
      <p:bldP spid="47115" grpId="1" animBg="1"/>
      <p:bldP spid="47118" grpId="0" animBg="1"/>
      <p:bldP spid="47118" grpId="1" animBg="1"/>
      <p:bldP spid="47119" grpId="0" animBg="1"/>
      <p:bldP spid="47119" grpId="1" animBg="1"/>
      <p:bldP spid="47120" grpId="0" animBg="1"/>
      <p:bldP spid="47120" grpId="1" animBg="1"/>
      <p:bldP spid="47121" grpId="0" animBg="1"/>
      <p:bldP spid="47121" grpId="1" animBg="1"/>
      <p:bldP spid="47124" grpId="0" animBg="1"/>
      <p:bldP spid="471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p:txBody>
          <a:bodyPr/>
          <a:lstStyle/>
          <a:p>
            <a:pPr>
              <a:defRPr/>
            </a:pPr>
            <a:fld id="{AD63080D-5685-4460-970C-7DEF6CAD6502}" type="slidenum">
              <a:rPr lang="en-US"/>
              <a:pPr>
                <a:defRPr/>
              </a:pPr>
              <a:t>15</a:t>
            </a:fld>
            <a:endParaRPr lang="en-US"/>
          </a:p>
        </p:txBody>
      </p:sp>
      <p:grpSp>
        <p:nvGrpSpPr>
          <p:cNvPr id="2" name="Diagram 3"/>
          <p:cNvGrpSpPr>
            <a:grpSpLocks/>
          </p:cNvGrpSpPr>
          <p:nvPr/>
        </p:nvGrpSpPr>
        <p:grpSpPr bwMode="auto">
          <a:xfrm>
            <a:off x="152400" y="1371882"/>
            <a:ext cx="8839200" cy="5056502"/>
            <a:chOff x="96" y="327"/>
            <a:chExt cx="5568" cy="3672"/>
          </a:xfrm>
        </p:grpSpPr>
        <p:sp>
          <p:nvSpPr>
            <p:cNvPr id="3" name="_s1028"/>
            <p:cNvSpPr>
              <a:spLocks noChangeShapeType="1"/>
            </p:cNvSpPr>
            <p:nvPr/>
          </p:nvSpPr>
          <p:spPr bwMode="auto">
            <a:xfrm flipH="1">
              <a:off x="1728" y="2880"/>
              <a:ext cx="621" cy="232"/>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endParaRPr lang="en-US"/>
            </a:p>
          </p:txBody>
        </p:sp>
        <p:sp>
          <p:nvSpPr>
            <p:cNvPr id="4" name="_s1029"/>
            <p:cNvSpPr>
              <a:spLocks noChangeArrowheads="1"/>
            </p:cNvSpPr>
            <p:nvPr/>
          </p:nvSpPr>
          <p:spPr bwMode="auto">
            <a:xfrm>
              <a:off x="96" y="2304"/>
              <a:ext cx="1629" cy="1695"/>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Sanctification</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000000"/>
                  </a:solidFill>
                  <a:effectLst>
                    <a:glow rad="101600">
                      <a:schemeClr val="bg1">
                        <a:alpha val="60000"/>
                      </a:schemeClr>
                    </a:glow>
                  </a:effectLst>
                  <a:latin typeface="+mj-lt"/>
                  <a:cs typeface="Arial" charset="0"/>
                </a:rPr>
                <a:t>Acts 26:18</a:t>
              </a:r>
              <a:endParaRPr kumimoji="0" lang="en-US" sz="2800" b="1" i="0" u="none" strike="noStrike" normalizeH="0" baseline="0" dirty="0" smtClean="0">
                <a:solidFill>
                  <a:srgbClr val="000000"/>
                </a:solidFill>
                <a:effectLst>
                  <a:glow rad="101600">
                    <a:schemeClr val="bg1">
                      <a:alpha val="60000"/>
                    </a:schemeClr>
                  </a:glow>
                </a:effectLst>
                <a:latin typeface="+mj-lt"/>
                <a:cs typeface="Arial" charset="0"/>
              </a:endParaRPr>
            </a:p>
          </p:txBody>
        </p:sp>
        <p:sp>
          <p:nvSpPr>
            <p:cNvPr id="5" name="_s1030"/>
            <p:cNvSpPr>
              <a:spLocks noChangeShapeType="1"/>
            </p:cNvSpPr>
            <p:nvPr/>
          </p:nvSpPr>
          <p:spPr bwMode="auto">
            <a:xfrm>
              <a:off x="3503" y="2880"/>
              <a:ext cx="623" cy="228"/>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endParaRPr lang="en-US"/>
            </a:p>
          </p:txBody>
        </p:sp>
        <p:sp>
          <p:nvSpPr>
            <p:cNvPr id="6" name="_s1031"/>
            <p:cNvSpPr>
              <a:spLocks noChangeArrowheads="1"/>
            </p:cNvSpPr>
            <p:nvPr/>
          </p:nvSpPr>
          <p:spPr bwMode="auto">
            <a:xfrm>
              <a:off x="4093" y="2305"/>
              <a:ext cx="1571" cy="168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Regeneration</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000000"/>
                  </a:solidFill>
                  <a:effectLst>
                    <a:glow rad="101600">
                      <a:schemeClr val="bg1">
                        <a:alpha val="60000"/>
                      </a:schemeClr>
                    </a:glow>
                  </a:effectLst>
                  <a:latin typeface="+mj-lt"/>
                  <a:cs typeface="Arial" charset="0"/>
                </a:rPr>
                <a:t>1 Pet 1:22,23</a:t>
              </a:r>
              <a:endParaRPr kumimoji="0" lang="en-US" sz="2800" b="1" i="0" u="none" strike="noStrike" normalizeH="0" baseline="0" dirty="0" smtClean="0">
                <a:solidFill>
                  <a:srgbClr val="000000"/>
                </a:solidFill>
                <a:effectLst>
                  <a:glow rad="101600">
                    <a:schemeClr val="bg1">
                      <a:alpha val="60000"/>
                    </a:schemeClr>
                  </a:glow>
                </a:effectLst>
                <a:latin typeface="+mj-lt"/>
                <a:cs typeface="Arial" charset="0"/>
              </a:endParaRPr>
            </a:p>
          </p:txBody>
        </p:sp>
        <p:sp>
          <p:nvSpPr>
            <p:cNvPr id="7" name="_s1032"/>
            <p:cNvSpPr>
              <a:spLocks noChangeShapeType="1"/>
            </p:cNvSpPr>
            <p:nvPr/>
          </p:nvSpPr>
          <p:spPr bwMode="auto">
            <a:xfrm flipV="1">
              <a:off x="2975" y="1488"/>
              <a:ext cx="1" cy="768"/>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endParaRPr lang="en-US"/>
            </a:p>
          </p:txBody>
        </p:sp>
        <p:sp>
          <p:nvSpPr>
            <p:cNvPr id="8" name="_s1033"/>
            <p:cNvSpPr>
              <a:spLocks noChangeArrowheads="1"/>
            </p:cNvSpPr>
            <p:nvPr/>
          </p:nvSpPr>
          <p:spPr bwMode="auto">
            <a:xfrm>
              <a:off x="2160" y="327"/>
              <a:ext cx="1629" cy="1296"/>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Justification</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000000"/>
                  </a:solidFill>
                  <a:effectLst>
                    <a:glow rad="101600">
                      <a:schemeClr val="bg1">
                        <a:alpha val="60000"/>
                      </a:schemeClr>
                    </a:glow>
                  </a:effectLst>
                  <a:latin typeface="+mj-lt"/>
                  <a:cs typeface="Arial" charset="0"/>
                </a:rPr>
                <a:t>Rom 6:16,17</a:t>
              </a:r>
              <a:endParaRPr kumimoji="0" lang="en-US" sz="2800" b="1" i="0" u="none" strike="noStrike" normalizeH="0" baseline="0" dirty="0" smtClean="0">
                <a:solidFill>
                  <a:srgbClr val="000000"/>
                </a:solidFill>
                <a:effectLst>
                  <a:glow rad="101600">
                    <a:schemeClr val="bg1">
                      <a:alpha val="60000"/>
                    </a:schemeClr>
                  </a:glow>
                </a:effectLst>
                <a:latin typeface="+mj-lt"/>
                <a:cs typeface="Arial" charset="0"/>
              </a:endParaRPr>
            </a:p>
          </p:txBody>
        </p:sp>
        <p:sp>
          <p:nvSpPr>
            <p:cNvPr id="9" name="_s1034"/>
            <p:cNvSpPr>
              <a:spLocks noChangeArrowheads="1"/>
            </p:cNvSpPr>
            <p:nvPr/>
          </p:nvSpPr>
          <p:spPr bwMode="auto">
            <a:xfrm>
              <a:off x="2112" y="1920"/>
              <a:ext cx="1680" cy="1248"/>
            </a:xfrm>
            <a:prstGeom prst="ellipse">
              <a:avLst/>
            </a:prstGeom>
            <a:ln>
              <a:headEnd/>
              <a:tailEnd/>
            </a:ln>
          </p:spPr>
          <p:style>
            <a:lnRef idx="0">
              <a:schemeClr val="dk1"/>
            </a:lnRef>
            <a:fillRef idx="3">
              <a:schemeClr val="dk1"/>
            </a:fillRef>
            <a:effectRef idx="3">
              <a:schemeClr val="dk1"/>
            </a:effectRef>
            <a:fontRef idx="minor">
              <a:schemeClr val="lt1"/>
            </a:fontRef>
          </p:style>
          <p:txBody>
            <a:bodyPr vert="horz" wrap="none" lIns="116311" tIns="58156" rIns="116311" bIns="58156" numCol="1" anchor="ctr" anchorCtr="0" compatLnSpc="1">
              <a:prstTxWarp prst="textNoShape">
                <a:avLst/>
              </a:prstTxWarp>
              <a:flatTx/>
            </a:bodyPr>
            <a:lstStyle/>
            <a:p>
              <a:pPr algn="ctr"/>
              <a:r>
                <a:rPr lang="en-US" sz="2400" dirty="0" smtClean="0">
                  <a:latin typeface="Dominican Small Caps" pitchFamily="2" charset="0"/>
                </a:rPr>
                <a:t>FORGIVENESS</a:t>
              </a:r>
            </a:p>
            <a:p>
              <a:pPr algn="ctr"/>
              <a:r>
                <a:rPr lang="en-US" sz="2400" dirty="0" smtClean="0">
                  <a:latin typeface="Dominican Small Caps" pitchFamily="2" charset="0"/>
                </a:rPr>
                <a:t>Acts 2:38</a:t>
              </a:r>
              <a:endParaRPr lang="en-US" dirty="0">
                <a:latin typeface="Dominican Small Caps" pitchFamily="2" charset="0"/>
              </a:endParaRPr>
            </a:p>
          </p:txBody>
        </p:sp>
      </p:grpSp>
      <p:sp>
        <p:nvSpPr>
          <p:cNvPr id="24" name="TextBox 23"/>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10" name="TextBox 9"/>
          <p:cNvSpPr txBox="1"/>
          <p:nvPr/>
        </p:nvSpPr>
        <p:spPr>
          <a:xfrm>
            <a:off x="381000" y="1143000"/>
            <a:ext cx="2702719" cy="2308324"/>
          </a:xfrm>
          <a:prstGeom prst="rect">
            <a:avLst/>
          </a:prstGeom>
          <a:noFill/>
        </p:spPr>
        <p:txBody>
          <a:bodyPr wrap="square" rtlCol="0">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All occur at the same point in time</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endParaRPr>
          </a:p>
        </p:txBody>
      </p:sp>
    </p:spTree>
    <p:extLst>
      <p:ext uri="{BB962C8B-B14F-4D97-AF65-F5344CB8AC3E}">
        <p14:creationId xmlns:p14="http://schemas.microsoft.com/office/powerpoint/2010/main" val="36288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p:txBody>
          <a:bodyPr/>
          <a:lstStyle/>
          <a:p>
            <a:pPr>
              <a:defRPr/>
            </a:pPr>
            <a:fld id="{AD63080D-5685-4460-970C-7DEF6CAD6502}" type="slidenum">
              <a:rPr lang="en-US"/>
              <a:pPr>
                <a:defRPr/>
              </a:pPr>
              <a:t>16</a:t>
            </a:fld>
            <a:endParaRPr lang="en-US"/>
          </a:p>
        </p:txBody>
      </p:sp>
      <p:grpSp>
        <p:nvGrpSpPr>
          <p:cNvPr id="2" name="Diagram 3"/>
          <p:cNvGrpSpPr>
            <a:grpSpLocks/>
          </p:cNvGrpSpPr>
          <p:nvPr/>
        </p:nvGrpSpPr>
        <p:grpSpPr bwMode="auto">
          <a:xfrm>
            <a:off x="152400" y="1371882"/>
            <a:ext cx="8839200" cy="5056502"/>
            <a:chOff x="96" y="327"/>
            <a:chExt cx="5568" cy="3672"/>
          </a:xfrm>
        </p:grpSpPr>
        <p:sp>
          <p:nvSpPr>
            <p:cNvPr id="3" name="_s1028"/>
            <p:cNvSpPr>
              <a:spLocks noChangeShapeType="1"/>
            </p:cNvSpPr>
            <p:nvPr/>
          </p:nvSpPr>
          <p:spPr bwMode="auto">
            <a:xfrm flipH="1">
              <a:off x="1728" y="2880"/>
              <a:ext cx="621" cy="232"/>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endParaRPr lang="en-US"/>
            </a:p>
          </p:txBody>
        </p:sp>
        <p:sp>
          <p:nvSpPr>
            <p:cNvPr id="4" name="_s1029"/>
            <p:cNvSpPr>
              <a:spLocks noChangeArrowheads="1"/>
            </p:cNvSpPr>
            <p:nvPr/>
          </p:nvSpPr>
          <p:spPr bwMode="auto">
            <a:xfrm>
              <a:off x="96" y="2304"/>
              <a:ext cx="1629" cy="1695"/>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Washed</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000000"/>
                  </a:solidFill>
                  <a:effectLst>
                    <a:glow rad="101600">
                      <a:schemeClr val="bg1">
                        <a:alpha val="60000"/>
                      </a:schemeClr>
                    </a:glow>
                  </a:effectLst>
                  <a:latin typeface="+mj-lt"/>
                  <a:cs typeface="Arial" charset="0"/>
                </a:rPr>
                <a:t>Acts 22:16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1 Pet 1:22,23</a:t>
              </a:r>
            </a:p>
          </p:txBody>
        </p:sp>
        <p:sp>
          <p:nvSpPr>
            <p:cNvPr id="5" name="_s1030"/>
            <p:cNvSpPr>
              <a:spLocks noChangeShapeType="1"/>
            </p:cNvSpPr>
            <p:nvPr/>
          </p:nvSpPr>
          <p:spPr bwMode="auto">
            <a:xfrm>
              <a:off x="3503" y="2880"/>
              <a:ext cx="623" cy="228"/>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endParaRPr lang="en-US"/>
            </a:p>
          </p:txBody>
        </p:sp>
        <p:sp>
          <p:nvSpPr>
            <p:cNvPr id="6" name="_s1031"/>
            <p:cNvSpPr>
              <a:spLocks noChangeArrowheads="1"/>
            </p:cNvSpPr>
            <p:nvPr/>
          </p:nvSpPr>
          <p:spPr bwMode="auto">
            <a:xfrm>
              <a:off x="4093" y="2305"/>
              <a:ext cx="1571" cy="168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Justified</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000000"/>
                  </a:solidFill>
                  <a:effectLst>
                    <a:glow rad="101600">
                      <a:schemeClr val="bg1">
                        <a:alpha val="60000"/>
                      </a:schemeClr>
                    </a:glow>
                  </a:effectLst>
                  <a:latin typeface="+mj-lt"/>
                  <a:cs typeface="Arial" charset="0"/>
                </a:rPr>
                <a:t>1 </a:t>
              </a:r>
              <a:r>
                <a:rPr lang="en-US" sz="2800" b="1" dirty="0" err="1" smtClean="0">
                  <a:solidFill>
                    <a:srgbClr val="000000"/>
                  </a:solidFill>
                  <a:effectLst>
                    <a:glow rad="101600">
                      <a:schemeClr val="bg1">
                        <a:alpha val="60000"/>
                      </a:schemeClr>
                    </a:glow>
                  </a:effectLst>
                  <a:latin typeface="+mj-lt"/>
                  <a:cs typeface="Arial" charset="0"/>
                </a:rPr>
                <a:t>Cor</a:t>
              </a:r>
              <a:r>
                <a:rPr lang="en-US" sz="2800" b="1" dirty="0" smtClean="0">
                  <a:solidFill>
                    <a:srgbClr val="000000"/>
                  </a:solidFill>
                  <a:effectLst>
                    <a:glow rad="101600">
                      <a:schemeClr val="bg1">
                        <a:alpha val="60000"/>
                      </a:schemeClr>
                    </a:glow>
                  </a:effectLst>
                  <a:latin typeface="+mj-lt"/>
                  <a:cs typeface="Arial" charset="0"/>
                </a:rPr>
                <a:t> 6:11</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000000"/>
                  </a:solidFill>
                  <a:effectLst>
                    <a:glow rad="101600">
                      <a:schemeClr val="bg1">
                        <a:alpha val="60000"/>
                      </a:schemeClr>
                    </a:glow>
                  </a:effectLst>
                  <a:latin typeface="+mj-lt"/>
                  <a:cs typeface="Arial" charset="0"/>
                </a:rPr>
                <a:t>Rom 6:16,17</a:t>
              </a:r>
              <a:endParaRPr kumimoji="0" lang="en-US" sz="2800" b="1" i="0" u="none" strike="noStrike" normalizeH="0" baseline="0" dirty="0" smtClean="0">
                <a:solidFill>
                  <a:srgbClr val="000000"/>
                </a:solidFill>
                <a:effectLst>
                  <a:glow rad="101600">
                    <a:schemeClr val="bg1">
                      <a:alpha val="60000"/>
                    </a:schemeClr>
                  </a:glow>
                </a:effectLst>
                <a:latin typeface="+mj-lt"/>
                <a:cs typeface="Arial" charset="0"/>
              </a:endParaRPr>
            </a:p>
          </p:txBody>
        </p:sp>
        <p:sp>
          <p:nvSpPr>
            <p:cNvPr id="7" name="_s1032"/>
            <p:cNvSpPr>
              <a:spLocks noChangeShapeType="1"/>
            </p:cNvSpPr>
            <p:nvPr/>
          </p:nvSpPr>
          <p:spPr bwMode="auto">
            <a:xfrm flipV="1">
              <a:off x="2975" y="1488"/>
              <a:ext cx="1" cy="768"/>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endParaRPr lang="en-US"/>
            </a:p>
          </p:txBody>
        </p:sp>
        <p:sp>
          <p:nvSpPr>
            <p:cNvPr id="8" name="_s1033"/>
            <p:cNvSpPr>
              <a:spLocks noChangeArrowheads="1"/>
            </p:cNvSpPr>
            <p:nvPr/>
          </p:nvSpPr>
          <p:spPr bwMode="auto">
            <a:xfrm>
              <a:off x="2160" y="327"/>
              <a:ext cx="1629" cy="1296"/>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Sanctified</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000000"/>
                  </a:solidFill>
                  <a:effectLst>
                    <a:glow rad="101600">
                      <a:schemeClr val="bg1">
                        <a:alpha val="60000"/>
                      </a:schemeClr>
                    </a:glow>
                  </a:effectLst>
                  <a:latin typeface="+mj-lt"/>
                  <a:cs typeface="Arial" charset="0"/>
                </a:rPr>
                <a:t>1 Cor. 1:2</a:t>
              </a:r>
              <a:endParaRPr kumimoji="0" lang="en-US" sz="2800" b="1" i="0" u="none" strike="noStrike" normalizeH="0" baseline="0" dirty="0" smtClean="0">
                <a:solidFill>
                  <a:srgbClr val="000000"/>
                </a:solidFill>
                <a:effectLst>
                  <a:glow rad="101600">
                    <a:schemeClr val="bg1">
                      <a:alpha val="60000"/>
                    </a:schemeClr>
                  </a:glow>
                </a:effectLst>
                <a:latin typeface="+mj-lt"/>
                <a:cs typeface="Arial" charset="0"/>
              </a:endParaRPr>
            </a:p>
          </p:txBody>
        </p:sp>
        <p:sp>
          <p:nvSpPr>
            <p:cNvPr id="9" name="_s1034"/>
            <p:cNvSpPr>
              <a:spLocks noChangeArrowheads="1"/>
            </p:cNvSpPr>
            <p:nvPr/>
          </p:nvSpPr>
          <p:spPr bwMode="auto">
            <a:xfrm>
              <a:off x="2112" y="1920"/>
              <a:ext cx="1680" cy="1248"/>
            </a:xfrm>
            <a:prstGeom prst="ellipse">
              <a:avLst/>
            </a:prstGeom>
            <a:ln>
              <a:headEnd/>
              <a:tailEnd/>
            </a:ln>
          </p:spPr>
          <p:style>
            <a:lnRef idx="0">
              <a:schemeClr val="dk1"/>
            </a:lnRef>
            <a:fillRef idx="3">
              <a:schemeClr val="dk1"/>
            </a:fillRef>
            <a:effectRef idx="3">
              <a:schemeClr val="dk1"/>
            </a:effectRef>
            <a:fontRef idx="minor">
              <a:schemeClr val="lt1"/>
            </a:fontRef>
          </p:style>
          <p:txBody>
            <a:bodyPr vert="horz" wrap="none" lIns="116311" tIns="58156" rIns="116311" bIns="58156" numCol="1" anchor="ctr" anchorCtr="0" compatLnSpc="1">
              <a:prstTxWarp prst="textNoShape">
                <a:avLst/>
              </a:prstTxWarp>
              <a:flatTx/>
            </a:bodyPr>
            <a:lstStyle/>
            <a:p>
              <a:pPr algn="ctr"/>
              <a:r>
                <a:rPr lang="en-US" sz="2400" dirty="0" smtClean="0">
                  <a:latin typeface="Dominican Small Caps" pitchFamily="2" charset="0"/>
                </a:rPr>
                <a:t>Baptism</a:t>
              </a:r>
            </a:p>
            <a:p>
              <a:pPr algn="ctr"/>
              <a:r>
                <a:rPr lang="en-US" sz="2400" dirty="0" smtClean="0">
                  <a:latin typeface="Dominican Small Caps" pitchFamily="2" charset="0"/>
                </a:rPr>
                <a:t>Acts 18:8</a:t>
              </a:r>
            </a:p>
            <a:p>
              <a:pPr algn="ctr"/>
              <a:r>
                <a:rPr lang="en-US" sz="2400" dirty="0" smtClean="0">
                  <a:latin typeface="Dominican Small Caps" pitchFamily="2" charset="0"/>
                </a:rPr>
                <a:t>1 Cor. 12:13</a:t>
              </a:r>
              <a:endParaRPr lang="en-US" dirty="0">
                <a:latin typeface="Dominican Small Caps" pitchFamily="2" charset="0"/>
              </a:endParaRPr>
            </a:p>
          </p:txBody>
        </p:sp>
      </p:grpSp>
      <p:sp>
        <p:nvSpPr>
          <p:cNvPr id="24" name="TextBox 23"/>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10" name="TextBox 9"/>
          <p:cNvSpPr txBox="1"/>
          <p:nvPr/>
        </p:nvSpPr>
        <p:spPr>
          <a:xfrm>
            <a:off x="381000" y="1143000"/>
            <a:ext cx="2702719" cy="2308324"/>
          </a:xfrm>
          <a:prstGeom prst="rect">
            <a:avLst/>
          </a:prstGeom>
          <a:noFill/>
        </p:spPr>
        <p:txBody>
          <a:bodyPr wrap="square" rtlCol="0">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All occur at the same point in time</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endParaRPr>
          </a:p>
        </p:txBody>
      </p:sp>
      <p:sp>
        <p:nvSpPr>
          <p:cNvPr id="11" name="Rectangle 10"/>
          <p:cNvSpPr/>
          <p:nvPr/>
        </p:nvSpPr>
        <p:spPr>
          <a:xfrm>
            <a:off x="6172199" y="990600"/>
            <a:ext cx="2819401" cy="2862322"/>
          </a:xfrm>
          <a:prstGeom prst="rect">
            <a:avLst/>
          </a:prstGeom>
        </p:spPr>
        <p:txBody>
          <a:bodyPr wrap="square">
            <a:spAutoFit/>
          </a:bodyPr>
          <a:lstStyle/>
          <a:p>
            <a:pPr algn="ctr"/>
            <a:r>
              <a:rPr lang="en-US" sz="2000" b="1" dirty="0" smtClean="0">
                <a:solidFill>
                  <a:schemeClr val="bg1"/>
                </a:solidFill>
              </a:rPr>
              <a:t>1 Corinthians 6:11 (NKJV) </a:t>
            </a:r>
            <a:r>
              <a:rPr lang="en-US" sz="2000" dirty="0" smtClean="0">
                <a:solidFill>
                  <a:schemeClr val="bg1"/>
                </a:solidFill>
              </a:rPr>
              <a:t/>
            </a:r>
            <a:br>
              <a:rPr lang="en-US" sz="2000" dirty="0" smtClean="0">
                <a:solidFill>
                  <a:schemeClr val="bg1"/>
                </a:solidFill>
              </a:rPr>
            </a:br>
            <a:r>
              <a:rPr lang="en-US" sz="2000" baseline="30000" dirty="0" smtClean="0">
                <a:solidFill>
                  <a:schemeClr val="bg1"/>
                </a:solidFill>
              </a:rPr>
              <a:t>11 </a:t>
            </a:r>
            <a:r>
              <a:rPr lang="en-US" sz="2000" dirty="0" smtClean="0">
                <a:solidFill>
                  <a:schemeClr val="bg1"/>
                </a:solidFill>
              </a:rPr>
              <a:t>And such were some of you. But you were washed, but you were sanctified, but you were justified in the name of the Lord Jesus and by the Spirit of our God. </a:t>
            </a:r>
            <a:endParaRPr lang="en-US" sz="2000" dirty="0">
              <a:solidFill>
                <a:schemeClr val="bg1"/>
              </a:solidFill>
            </a:endParaRPr>
          </a:p>
        </p:txBody>
      </p:sp>
    </p:spTree>
    <p:extLst>
      <p:ext uri="{BB962C8B-B14F-4D97-AF65-F5344CB8AC3E}">
        <p14:creationId xmlns:p14="http://schemas.microsoft.com/office/powerpoint/2010/main" val="219152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2908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473354A-F717-4198-8D20-695BD3871342}" type="slidenum">
              <a:rPr lang="en-US" smtClean="0"/>
              <a:pPr>
                <a:defRPr/>
              </a:pPr>
              <a:t>17</a:t>
            </a:fld>
            <a:endParaRPr lang="en-US"/>
          </a:p>
        </p:txBody>
      </p:sp>
      <p:pic>
        <p:nvPicPr>
          <p:cNvPr id="4" name="Picture 3"/>
          <p:cNvPicPr>
            <a:picLocks noChangeAspect="1" noChangeArrowheads="1"/>
          </p:cNvPicPr>
          <p:nvPr/>
        </p:nvPicPr>
        <p:blipFill>
          <a:blip r:embed="rId3"/>
          <a:srcRect/>
          <a:stretch>
            <a:fillRect/>
          </a:stretch>
        </p:blipFill>
        <p:spPr bwMode="auto">
          <a:xfrm>
            <a:off x="1981200" y="1371600"/>
            <a:ext cx="7162800" cy="5473931"/>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4808880" y="3069000"/>
              <a:ext cx="2426400" cy="128880"/>
            </p14:xfrm>
          </p:contentPart>
        </mc:Choice>
        <mc:Fallback xmlns="">
          <p:pic>
            <p:nvPicPr>
              <p:cNvPr id="7" name="Ink 6"/>
              <p:cNvPicPr/>
              <p:nvPr/>
            </p:nvPicPr>
            <p:blipFill>
              <a:blip r:embed="rId5"/>
              <a:stretch>
                <a:fillRect/>
              </a:stretch>
            </p:blipFill>
            <p:spPr>
              <a:xfrm>
                <a:off x="4793040" y="3005280"/>
                <a:ext cx="2458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3488760" y="2306160"/>
              <a:ext cx="2366640" cy="154440"/>
            </p14:xfrm>
          </p:contentPart>
        </mc:Choice>
        <mc:Fallback xmlns="">
          <p:pic>
            <p:nvPicPr>
              <p:cNvPr id="8" name="Ink 7"/>
              <p:cNvPicPr/>
              <p:nvPr/>
            </p:nvPicPr>
            <p:blipFill>
              <a:blip r:embed="rId7"/>
              <a:stretch>
                <a:fillRect/>
              </a:stretch>
            </p:blipFill>
            <p:spPr>
              <a:xfrm>
                <a:off x="3472920" y="2242440"/>
                <a:ext cx="2398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4783320" y="5212080"/>
              <a:ext cx="2417760" cy="86040"/>
            </p14:xfrm>
          </p:contentPart>
        </mc:Choice>
        <mc:Fallback xmlns="">
          <p:pic>
            <p:nvPicPr>
              <p:cNvPr id="9" name="Ink 8"/>
              <p:cNvPicPr/>
              <p:nvPr/>
            </p:nvPicPr>
            <p:blipFill>
              <a:blip r:embed="rId9"/>
              <a:stretch>
                <a:fillRect/>
              </a:stretch>
            </p:blipFill>
            <p:spPr>
              <a:xfrm>
                <a:off x="4767480" y="5148720"/>
                <a:ext cx="24494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7792200" y="2349000"/>
              <a:ext cx="206280" cy="25920"/>
            </p14:xfrm>
          </p:contentPart>
        </mc:Choice>
        <mc:Fallback xmlns="">
          <p:pic>
            <p:nvPicPr>
              <p:cNvPr id="10" name="Ink 9"/>
              <p:cNvPicPr/>
              <p:nvPr/>
            </p:nvPicPr>
            <p:blipFill>
              <a:blip r:embed="rId11"/>
              <a:stretch>
                <a:fillRect/>
              </a:stretch>
            </p:blipFill>
            <p:spPr>
              <a:xfrm>
                <a:off x="7776360" y="2285280"/>
                <a:ext cx="237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3060360" y="2691720"/>
              <a:ext cx="5049360" cy="111960"/>
            </p14:xfrm>
          </p:contentPart>
        </mc:Choice>
        <mc:Fallback xmlns="">
          <p:pic>
            <p:nvPicPr>
              <p:cNvPr id="11" name="Ink 10"/>
              <p:cNvPicPr/>
              <p:nvPr/>
            </p:nvPicPr>
            <p:blipFill>
              <a:blip r:embed="rId13"/>
              <a:stretch>
                <a:fillRect/>
              </a:stretch>
            </p:blipFill>
            <p:spPr>
              <a:xfrm>
                <a:off x="3044520" y="2628360"/>
                <a:ext cx="5081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3128760" y="3043080"/>
              <a:ext cx="1509120" cy="34920"/>
            </p14:xfrm>
          </p:contentPart>
        </mc:Choice>
        <mc:Fallback xmlns="">
          <p:pic>
            <p:nvPicPr>
              <p:cNvPr id="12" name="Ink 11"/>
              <p:cNvPicPr/>
              <p:nvPr/>
            </p:nvPicPr>
            <p:blipFill>
              <a:blip r:embed="rId15"/>
              <a:stretch>
                <a:fillRect/>
              </a:stretch>
            </p:blipFill>
            <p:spPr>
              <a:xfrm>
                <a:off x="3112920" y="2979720"/>
                <a:ext cx="1540800" cy="161640"/>
              </a:xfrm>
              <a:prstGeom prst="rect">
                <a:avLst/>
              </a:prstGeom>
            </p:spPr>
          </p:pic>
        </mc:Fallback>
      </mc:AlternateContent>
      <p:sp>
        <p:nvSpPr>
          <p:cNvPr id="13" name="TextBox 12"/>
          <p:cNvSpPr txBox="1"/>
          <p:nvPr/>
        </p:nvSpPr>
        <p:spPr>
          <a:xfrm>
            <a:off x="78970" y="3733800"/>
            <a:ext cx="2130829" cy="3046988"/>
          </a:xfrm>
          <a:prstGeom prst="rect">
            <a:avLst/>
          </a:prstGeom>
          <a:noFill/>
        </p:spPr>
        <p:txBody>
          <a:bodyPr wrap="square" rtlCol="0">
            <a:spAutoFit/>
          </a:bodyPr>
          <a:lstStyle/>
          <a:p>
            <a:pPr algn="ctr"/>
            <a:r>
              <a:rPr lang="en-US" sz="32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Dominican Small Caps" pitchFamily="2" charset="0"/>
              </a:rPr>
              <a:t>The Faith That Saves Is A Faith That Obeys!</a:t>
            </a:r>
            <a:endParaRPr lang="en-US" sz="3200"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latin typeface="Dominican Small Caps" pitchFamily="2" charset="0"/>
            </a:endParaRPr>
          </a:p>
        </p:txBody>
      </p:sp>
      <p:sp>
        <p:nvSpPr>
          <p:cNvPr id="15" name="Rectangle 14"/>
          <p:cNvSpPr/>
          <p:nvPr/>
        </p:nvSpPr>
        <p:spPr>
          <a:xfrm>
            <a:off x="2902745" y="1752600"/>
            <a:ext cx="5319711" cy="378565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James 2:14-26 (NKJV) </a:t>
            </a:r>
            <a:r>
              <a:rPr kumimoji="0" lang="en-US" sz="2400" b="0" i="0" u="none" strike="noStrike" kern="0" cap="none" spc="0" normalizeH="0" baseline="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
            </a:r>
            <a:br>
              <a:rPr kumimoji="0" lang="en-US" sz="2400" b="0" i="0" u="none" strike="noStrike" kern="0" cap="none" spc="0" normalizeH="0" baseline="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br>
            <a:r>
              <a:rPr kumimoji="0" lang="en-US" sz="2400" b="0" i="0" u="none" strike="noStrike" kern="0" cap="none" spc="0" normalizeH="0" baseline="3000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14 </a:t>
            </a:r>
            <a:r>
              <a:rPr kumimoji="0" lang="en-US" sz="2400" b="0" i="0" u="none" strike="noStrike" kern="0" cap="none" spc="0" normalizeH="0" baseline="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What </a:t>
            </a:r>
            <a:r>
              <a:rPr kumimoji="0" lang="en-US" sz="2400" b="0" i="1" u="none" strike="noStrike" kern="0" cap="none" spc="0" normalizeH="0" baseline="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does it</a:t>
            </a:r>
            <a:r>
              <a:rPr kumimoji="0" lang="en-US" sz="2400" b="0" i="0" u="none" strike="noStrike" kern="0" cap="none" spc="0" normalizeH="0" baseline="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 profit, my brethren, if someone says he has faith but does not have works? Can faith save him? </a:t>
            </a:r>
            <a:r>
              <a:rPr kumimoji="0" lang="en-US" sz="2400" b="0" i="0" u="none" strike="noStrike" kern="0" cap="none" spc="0" normalizeH="0" baseline="0" noProof="0" dirty="0" smtClean="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 </a:t>
            </a:r>
            <a:r>
              <a:rPr kumimoji="0" lang="en-US" sz="2400" b="0" i="0" u="none" strike="noStrike" kern="0" cap="none" spc="0" normalizeH="0" baseline="30000" noProof="0" dirty="0" smtClean="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15 </a:t>
            </a:r>
            <a:r>
              <a:rPr kumimoji="0" lang="en-US" sz="2400" b="0" i="0" u="none" strike="noStrike" kern="0" cap="none" spc="0" normalizeH="0" baseline="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If a brother or sister is naked and destitute of daily food, </a:t>
            </a:r>
            <a:r>
              <a:rPr kumimoji="0" lang="en-US" sz="2400" b="0" i="0" u="none" strike="noStrike" kern="0" cap="none" spc="0" normalizeH="0" baseline="0" noProof="0" dirty="0" smtClean="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 </a:t>
            </a:r>
            <a:r>
              <a:rPr kumimoji="0" lang="en-US" sz="2400" b="0" i="0" u="none" strike="noStrike" kern="0" cap="none" spc="0" normalizeH="0" baseline="30000" noProof="0" dirty="0" smtClean="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16 </a:t>
            </a:r>
            <a:r>
              <a:rPr kumimoji="0" lang="en-US" sz="2400" b="0" i="0" u="none" strike="noStrike" kern="0" cap="none" spc="0" normalizeH="0" baseline="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and one of you says to them, "Depart in peace, be warmed and filled," but you do not give them the things which are needed for the body, what </a:t>
            </a:r>
            <a:r>
              <a:rPr kumimoji="0" lang="en-US" sz="2400" b="0" i="1" u="none" strike="noStrike" kern="0" cap="none" spc="0" normalizeH="0" baseline="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does it</a:t>
            </a:r>
            <a:r>
              <a:rPr kumimoji="0" lang="en-US" sz="2400" b="0" i="0" u="none" strike="noStrike" kern="0" cap="none" spc="0" normalizeH="0" baseline="0" noProof="0" dirty="0">
                <a:ln>
                  <a:noFill/>
                </a:ln>
                <a:solidFill>
                  <a:sysClr val="windowText" lastClr="000000"/>
                </a:solidFill>
                <a:effectLst>
                  <a:outerShdw blurRad="60007" dist="310007" dir="7680000" sy="30000" kx="1300200" algn="ctr" rotWithShape="0">
                    <a:prstClr val="black">
                      <a:alpha val="32000"/>
                    </a:prstClr>
                  </a:outerShdw>
                </a:effectLst>
                <a:uLnTx/>
                <a:uFillTx/>
                <a:latin typeface="Constantia" pitchFamily="18" charset="0"/>
              </a:rPr>
              <a:t> profit? </a:t>
            </a:r>
          </a:p>
        </p:txBody>
      </p:sp>
      <p:sp>
        <p:nvSpPr>
          <p:cNvPr id="14" name="TextBox 13"/>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17" name="Rectangle 16"/>
          <p:cNvSpPr/>
          <p:nvPr/>
        </p:nvSpPr>
        <p:spPr>
          <a:xfrm>
            <a:off x="367144" y="6858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Not By Faith ALONE!!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185539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2908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473354A-F717-4198-8D20-695BD3871342}" type="slidenum">
              <a:rPr lang="en-US" smtClean="0"/>
              <a:pPr>
                <a:defRPr/>
              </a:pPr>
              <a:t>18</a:t>
            </a:fld>
            <a:endParaRPr lang="en-US"/>
          </a:p>
        </p:txBody>
      </p:sp>
      <p:pic>
        <p:nvPicPr>
          <p:cNvPr id="4" name="Picture 3"/>
          <p:cNvPicPr>
            <a:picLocks noChangeAspect="1" noChangeArrowheads="1"/>
          </p:cNvPicPr>
          <p:nvPr/>
        </p:nvPicPr>
        <p:blipFill>
          <a:blip r:embed="rId3"/>
          <a:srcRect/>
          <a:stretch>
            <a:fillRect/>
          </a:stretch>
        </p:blipFill>
        <p:spPr bwMode="auto">
          <a:xfrm>
            <a:off x="1981200" y="1371600"/>
            <a:ext cx="7162800" cy="5473931"/>
          </a:xfrm>
          <a:prstGeom prst="rect">
            <a:avLst/>
          </a:prstGeom>
          <a:noFill/>
          <a:ln w="9525">
            <a:noFill/>
            <a:miter lim="800000"/>
            <a:headEnd/>
            <a:tailEnd/>
          </a:ln>
          <a:effectLst/>
        </p:spPr>
      </p:pic>
      <p:sp>
        <p:nvSpPr>
          <p:cNvPr id="6" name="Rectangle 5"/>
          <p:cNvSpPr/>
          <p:nvPr/>
        </p:nvSpPr>
        <p:spPr>
          <a:xfrm>
            <a:off x="2902745" y="1752600"/>
            <a:ext cx="5319711" cy="3416320"/>
          </a:xfrm>
          <a:prstGeom prst="rect">
            <a:avLst/>
          </a:prstGeom>
        </p:spPr>
        <p:txBody>
          <a:bodyPr wrap="square">
            <a:spAutoFit/>
          </a:bodyPr>
          <a:lstStyle/>
          <a:p>
            <a:pPr algn="ctr"/>
            <a:r>
              <a:rPr lang="en-US" sz="2400" b="1" dirty="0">
                <a:solidFill>
                  <a:srgbClr val="000000"/>
                </a:solidFill>
                <a:effectLst>
                  <a:outerShdw blurRad="60007" dist="310007" dir="7680000" sy="30000" kx="1300200" algn="ctr" rotWithShape="0">
                    <a:prstClr val="black">
                      <a:alpha val="32000"/>
                    </a:prstClr>
                  </a:outerShdw>
                </a:effectLst>
                <a:latin typeface="Constantia" pitchFamily="18" charset="0"/>
              </a:rPr>
              <a:t>James 2:14-26 (NKJV) </a:t>
            </a:r>
            <a:r>
              <a:rPr lang="en-US" sz="2400" dirty="0">
                <a:solidFill>
                  <a:srgbClr val="000000"/>
                </a:solidFill>
                <a:effectLst>
                  <a:outerShdw blurRad="60007" dist="310007" dir="7680000" sy="30000" kx="1300200" algn="ctr" rotWithShape="0">
                    <a:prstClr val="black">
                      <a:alpha val="32000"/>
                    </a:prstClr>
                  </a:outerShdw>
                </a:effectLst>
                <a:latin typeface="Constantia" pitchFamily="18" charset="0"/>
              </a:rPr>
              <a:t/>
            </a:r>
            <a:br>
              <a:rPr lang="en-US" sz="2400" dirty="0">
                <a:solidFill>
                  <a:srgbClr val="000000"/>
                </a:solidFill>
                <a:effectLst>
                  <a:outerShdw blurRad="60007" dist="310007" dir="7680000" sy="30000" kx="1300200" algn="ctr" rotWithShape="0">
                    <a:prstClr val="black">
                      <a:alpha val="32000"/>
                    </a:prstClr>
                  </a:outerShdw>
                </a:effectLst>
                <a:latin typeface="Constantia" pitchFamily="18" charset="0"/>
              </a:rPr>
            </a:br>
            <a:r>
              <a:rPr lang="en-US" sz="2400" baseline="30000" dirty="0" smtClean="0">
                <a:solidFill>
                  <a:srgbClr val="000000"/>
                </a:solidFill>
                <a:effectLst>
                  <a:outerShdw blurRad="60007" dist="310007" dir="7680000" sy="30000" kx="1300200" algn="ctr" rotWithShape="0">
                    <a:prstClr val="black">
                      <a:alpha val="32000"/>
                    </a:prstClr>
                  </a:outerShdw>
                </a:effectLst>
                <a:latin typeface="Constantia" pitchFamily="18" charset="0"/>
              </a:rPr>
              <a:t>17 </a:t>
            </a:r>
            <a:r>
              <a:rPr lang="en-US" sz="2400" dirty="0">
                <a:solidFill>
                  <a:srgbClr val="000000"/>
                </a:solidFill>
                <a:effectLst>
                  <a:outerShdw blurRad="60007" dist="310007" dir="7680000" sy="30000" kx="1300200" algn="ctr" rotWithShape="0">
                    <a:prstClr val="black">
                      <a:alpha val="32000"/>
                    </a:prstClr>
                  </a:outerShdw>
                </a:effectLst>
                <a:latin typeface="Constantia" pitchFamily="18" charset="0"/>
              </a:rPr>
              <a:t>Thus also faith by itself, if it does not have works, is dead. </a:t>
            </a:r>
            <a:r>
              <a:rPr lang="en-US" sz="2400" baseline="30000" dirty="0" smtClean="0">
                <a:solidFill>
                  <a:srgbClr val="000000"/>
                </a:solidFill>
                <a:effectLst>
                  <a:outerShdw blurRad="60007" dist="310007" dir="7680000" sy="30000" kx="1300200" algn="ctr" rotWithShape="0">
                    <a:prstClr val="black">
                      <a:alpha val="32000"/>
                    </a:prstClr>
                  </a:outerShdw>
                </a:effectLst>
                <a:latin typeface="Constantia" pitchFamily="18" charset="0"/>
              </a:rPr>
              <a:t>18 </a:t>
            </a:r>
            <a:r>
              <a:rPr lang="en-US" sz="2400" dirty="0">
                <a:solidFill>
                  <a:srgbClr val="000000"/>
                </a:solidFill>
                <a:effectLst>
                  <a:outerShdw blurRad="60007" dist="310007" dir="7680000" sy="30000" kx="1300200" algn="ctr" rotWithShape="0">
                    <a:prstClr val="black">
                      <a:alpha val="32000"/>
                    </a:prstClr>
                  </a:outerShdw>
                </a:effectLst>
                <a:latin typeface="Constantia" pitchFamily="18" charset="0"/>
              </a:rPr>
              <a:t>But someone will say, "You have faith, and I have works." Show me your faith without your works, and I will show you my faith by my works. </a:t>
            </a:r>
            <a:r>
              <a:rPr lang="en-US" sz="2400" baseline="30000" dirty="0" smtClean="0">
                <a:solidFill>
                  <a:srgbClr val="000000"/>
                </a:solidFill>
                <a:effectLst>
                  <a:outerShdw blurRad="60007" dist="310007" dir="7680000" sy="30000" kx="1300200" algn="ctr" rotWithShape="0">
                    <a:prstClr val="black">
                      <a:alpha val="32000"/>
                    </a:prstClr>
                  </a:outerShdw>
                </a:effectLst>
                <a:latin typeface="Constantia" pitchFamily="18" charset="0"/>
              </a:rPr>
              <a:t>19 </a:t>
            </a:r>
            <a:r>
              <a:rPr lang="en-US" sz="2400" dirty="0">
                <a:solidFill>
                  <a:srgbClr val="000000"/>
                </a:solidFill>
                <a:effectLst>
                  <a:outerShdw blurRad="60007" dist="310007" dir="7680000" sy="30000" kx="1300200" algn="ctr" rotWithShape="0">
                    <a:prstClr val="black">
                      <a:alpha val="32000"/>
                    </a:prstClr>
                  </a:outerShdw>
                </a:effectLst>
                <a:latin typeface="Constantia" pitchFamily="18" charset="0"/>
              </a:rPr>
              <a:t>You believe that there is one God. You do well. Even the demons believe--and tremble! </a:t>
            </a: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342960" y="2297520"/>
              <a:ext cx="4741200" cy="128880"/>
            </p14:xfrm>
          </p:contentPart>
        </mc:Choice>
        <mc:Fallback xmlns="">
          <p:pic>
            <p:nvPicPr>
              <p:cNvPr id="7" name="Ink 6"/>
              <p:cNvPicPr/>
              <p:nvPr/>
            </p:nvPicPr>
            <p:blipFill>
              <a:blip r:embed="rId5"/>
              <a:stretch>
                <a:fillRect/>
              </a:stretch>
            </p:blipFill>
            <p:spPr>
              <a:xfrm>
                <a:off x="3327120" y="2233800"/>
                <a:ext cx="47728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3317400" y="2657520"/>
              <a:ext cx="2469240" cy="86040"/>
            </p14:xfrm>
          </p:contentPart>
        </mc:Choice>
        <mc:Fallback xmlns="">
          <p:pic>
            <p:nvPicPr>
              <p:cNvPr id="8" name="Ink 7"/>
              <p:cNvPicPr/>
              <p:nvPr/>
            </p:nvPicPr>
            <p:blipFill>
              <a:blip r:embed="rId7"/>
              <a:stretch>
                <a:fillRect/>
              </a:stretch>
            </p:blipFill>
            <p:spPr>
              <a:xfrm>
                <a:off x="3301560" y="2593800"/>
                <a:ext cx="2500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7029360" y="4534920"/>
              <a:ext cx="1097640" cy="17280"/>
            </p14:xfrm>
          </p:contentPart>
        </mc:Choice>
        <mc:Fallback xmlns="">
          <p:pic>
            <p:nvPicPr>
              <p:cNvPr id="9" name="Ink 8"/>
              <p:cNvPicPr/>
              <p:nvPr/>
            </p:nvPicPr>
            <p:blipFill>
              <a:blip r:embed="rId9"/>
              <a:stretch>
                <a:fillRect/>
              </a:stretch>
            </p:blipFill>
            <p:spPr>
              <a:xfrm>
                <a:off x="7013520" y="4471200"/>
                <a:ext cx="1129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3600360" y="4894920"/>
              <a:ext cx="3978000" cy="68760"/>
            </p14:xfrm>
          </p:contentPart>
        </mc:Choice>
        <mc:Fallback xmlns="">
          <p:pic>
            <p:nvPicPr>
              <p:cNvPr id="10" name="Ink 9"/>
              <p:cNvPicPr/>
              <p:nvPr/>
            </p:nvPicPr>
            <p:blipFill>
              <a:blip r:embed="rId11"/>
              <a:stretch>
                <a:fillRect/>
              </a:stretch>
            </p:blipFill>
            <p:spPr>
              <a:xfrm>
                <a:off x="3584520" y="4831560"/>
                <a:ext cx="4009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5469120" y="3789000"/>
              <a:ext cx="2349360" cy="111960"/>
            </p14:xfrm>
          </p:contentPart>
        </mc:Choice>
        <mc:Fallback xmlns="">
          <p:pic>
            <p:nvPicPr>
              <p:cNvPr id="11" name="Ink 10"/>
              <p:cNvPicPr/>
              <p:nvPr/>
            </p:nvPicPr>
            <p:blipFill>
              <a:blip r:embed="rId13"/>
              <a:stretch>
                <a:fillRect/>
              </a:stretch>
            </p:blipFill>
            <p:spPr>
              <a:xfrm>
                <a:off x="5453280" y="3725640"/>
                <a:ext cx="2381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3197520" y="4191840"/>
              <a:ext cx="2314800" cy="163440"/>
            </p14:xfrm>
          </p:contentPart>
        </mc:Choice>
        <mc:Fallback xmlns="">
          <p:pic>
            <p:nvPicPr>
              <p:cNvPr id="12" name="Ink 11"/>
              <p:cNvPicPr/>
              <p:nvPr/>
            </p:nvPicPr>
            <p:blipFill>
              <a:blip r:embed="rId15"/>
              <a:stretch>
                <a:fillRect/>
              </a:stretch>
            </p:blipFill>
            <p:spPr>
              <a:xfrm>
                <a:off x="3181680" y="4128480"/>
                <a:ext cx="2346480" cy="290160"/>
              </a:xfrm>
              <a:prstGeom prst="rect">
                <a:avLst/>
              </a:prstGeom>
            </p:spPr>
          </p:pic>
        </mc:Fallback>
      </mc:AlternateContent>
      <p:sp>
        <p:nvSpPr>
          <p:cNvPr id="14" name="Line Callout 3 13"/>
          <p:cNvSpPr/>
          <p:nvPr/>
        </p:nvSpPr>
        <p:spPr>
          <a:xfrm>
            <a:off x="2438400" y="5638800"/>
            <a:ext cx="5784056" cy="762000"/>
          </a:xfrm>
          <a:prstGeom prst="borderCallout3">
            <a:avLst>
              <a:gd name="adj1" fmla="val 44932"/>
              <a:gd name="adj2" fmla="val -2009"/>
              <a:gd name="adj3" fmla="val 16568"/>
              <a:gd name="adj4" fmla="val -7469"/>
              <a:gd name="adj5" fmla="val -58769"/>
              <a:gd name="adj6" fmla="val -5029"/>
              <a:gd name="adj7" fmla="val -88604"/>
              <a:gd name="adj8" fmla="val 18619"/>
            </a:avLst>
          </a:prstGeom>
          <a:solidFill>
            <a:schemeClr val="bg2">
              <a:lumMod val="60000"/>
              <a:lumOff val="4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effectLst>
                  <a:glow rad="101600">
                    <a:schemeClr val="bg1">
                      <a:alpha val="60000"/>
                    </a:schemeClr>
                  </a:glow>
                  <a:outerShdw blurRad="50800" dist="38100" dir="2700000" algn="tl" rotWithShape="0">
                    <a:prstClr val="black">
                      <a:alpha val="40000"/>
                    </a:prstClr>
                  </a:outerShdw>
                </a:effectLst>
                <a:latin typeface="Dominican Small Caps" pitchFamily="2" charset="0"/>
              </a:rPr>
              <a:t>Demons Believe But Do Not Obey!</a:t>
            </a:r>
          </a:p>
        </p:txBody>
      </p:sp>
      <p:sp>
        <p:nvSpPr>
          <p:cNvPr id="15" name="Line Callout 3 14"/>
          <p:cNvSpPr/>
          <p:nvPr/>
        </p:nvSpPr>
        <p:spPr>
          <a:xfrm>
            <a:off x="327405" y="3138960"/>
            <a:ext cx="2110995" cy="1509240"/>
          </a:xfrm>
          <a:prstGeom prst="borderCallout3">
            <a:avLst>
              <a:gd name="adj1" fmla="val 44932"/>
              <a:gd name="adj2" fmla="val -2009"/>
              <a:gd name="adj3" fmla="val 16568"/>
              <a:gd name="adj4" fmla="val -7469"/>
              <a:gd name="adj5" fmla="val -22169"/>
              <a:gd name="adj6" fmla="val 17023"/>
              <a:gd name="adj7" fmla="val -41024"/>
              <a:gd name="adj8" fmla="val 128090"/>
            </a:avLst>
          </a:prstGeom>
          <a:solidFill>
            <a:schemeClr val="bg2">
              <a:lumMod val="60000"/>
              <a:lumOff val="4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effectLst>
                  <a:glow rad="101600">
                    <a:schemeClr val="bg1">
                      <a:alpha val="60000"/>
                    </a:schemeClr>
                  </a:glow>
                  <a:outerShdw blurRad="50800" dist="38100" dir="2700000" algn="tl" rotWithShape="0">
                    <a:prstClr val="black">
                      <a:alpha val="40000"/>
                    </a:prstClr>
                  </a:outerShdw>
                </a:effectLst>
                <a:latin typeface="Dominican Small Caps" pitchFamily="2" charset="0"/>
              </a:rPr>
              <a:t>Faith that does not obey is worthless!</a:t>
            </a:r>
            <a:endParaRPr lang="en-US" sz="2400" b="1" dirty="0">
              <a:solidFill>
                <a:srgbClr val="000000"/>
              </a:solidFill>
              <a:effectLst>
                <a:glow rad="101600">
                  <a:schemeClr val="bg1">
                    <a:alpha val="60000"/>
                  </a:schemeClr>
                </a:glow>
                <a:outerShdw blurRad="50800" dist="38100" dir="2700000" algn="tl" rotWithShape="0">
                  <a:prstClr val="black">
                    <a:alpha val="40000"/>
                  </a:prstClr>
                </a:outerShdw>
              </a:effectLst>
              <a:latin typeface="Dominican Small Caps" pitchFamily="2" charset="0"/>
            </a:endParaRPr>
          </a:p>
        </p:txBody>
      </p:sp>
      <p:sp>
        <p:nvSpPr>
          <p:cNvPr id="18" name="TextBox 17"/>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19" name="Rectangle 18"/>
          <p:cNvSpPr/>
          <p:nvPr/>
        </p:nvSpPr>
        <p:spPr>
          <a:xfrm>
            <a:off x="367144" y="6858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Not By Faith ALONE!!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7558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981200" y="1371600"/>
            <a:ext cx="7162800" cy="5473931"/>
          </a:xfrm>
          <a:prstGeom prst="rect">
            <a:avLst/>
          </a:prstGeom>
          <a:noFill/>
          <a:ln w="9525">
            <a:noFill/>
            <a:miter lim="800000"/>
            <a:headEnd/>
            <a:tailEnd/>
          </a:ln>
          <a:effec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35734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473354A-F717-4198-8D20-695BD3871342}" type="slidenum">
              <a:rPr lang="en-US" smtClean="0"/>
              <a:pPr>
                <a:defRPr/>
              </a:pPr>
              <a:t>19</a:t>
            </a:fld>
            <a:endParaRPr lang="en-US"/>
          </a:p>
        </p:txBody>
      </p:sp>
      <p:sp>
        <p:nvSpPr>
          <p:cNvPr id="6" name="Rectangle 5"/>
          <p:cNvSpPr/>
          <p:nvPr/>
        </p:nvSpPr>
        <p:spPr>
          <a:xfrm>
            <a:off x="2902745" y="1752600"/>
            <a:ext cx="5319711" cy="3662541"/>
          </a:xfrm>
          <a:prstGeom prst="rect">
            <a:avLst/>
          </a:prstGeom>
        </p:spPr>
        <p:txBody>
          <a:bodyPr wrap="square">
            <a:spAutoFit/>
          </a:bodyPr>
          <a:lstStyle/>
          <a:p>
            <a:pPr algn="ctr"/>
            <a:r>
              <a:rPr lang="en-US" b="1" dirty="0">
                <a:solidFill>
                  <a:srgbClr val="000000"/>
                </a:solidFill>
                <a:effectLst>
                  <a:outerShdw blurRad="60007" dist="310007" dir="7680000" sy="30000" kx="1300200" algn="ctr" rotWithShape="0">
                    <a:prstClr val="black">
                      <a:alpha val="32000"/>
                    </a:prstClr>
                  </a:outerShdw>
                </a:effectLst>
                <a:latin typeface="Constantia" pitchFamily="18" charset="0"/>
              </a:rPr>
              <a:t>James 2:14-26 (NKJV) </a:t>
            </a:r>
            <a:r>
              <a:rPr lang="en-US" dirty="0">
                <a:solidFill>
                  <a:srgbClr val="000000"/>
                </a:solidFill>
                <a:effectLst>
                  <a:outerShdw blurRad="60007" dist="310007" dir="7680000" sy="30000" kx="1300200" algn="ctr" rotWithShape="0">
                    <a:prstClr val="black">
                      <a:alpha val="32000"/>
                    </a:prstClr>
                  </a:outerShdw>
                </a:effectLst>
                <a:latin typeface="Constantia" pitchFamily="18" charset="0"/>
              </a:rPr>
              <a:t/>
            </a:r>
            <a:br>
              <a:rPr lang="en-US" dirty="0">
                <a:solidFill>
                  <a:srgbClr val="000000"/>
                </a:solidFill>
                <a:effectLst>
                  <a:outerShdw blurRad="60007" dist="310007" dir="7680000" sy="30000" kx="1300200" algn="ctr" rotWithShape="0">
                    <a:prstClr val="black">
                      <a:alpha val="32000"/>
                    </a:prstClr>
                  </a:outerShdw>
                </a:effectLst>
                <a:latin typeface="Constantia" pitchFamily="18" charset="0"/>
              </a:rPr>
            </a:br>
            <a:r>
              <a:rPr lang="en-US" sz="2600" baseline="30000" dirty="0" smtClean="0">
                <a:solidFill>
                  <a:srgbClr val="000000"/>
                </a:solidFill>
                <a:effectLst>
                  <a:outerShdw blurRad="60007" dist="310007" dir="7680000" sy="30000" kx="1300200" algn="ctr" rotWithShape="0">
                    <a:prstClr val="black">
                      <a:alpha val="32000"/>
                    </a:prstClr>
                  </a:outerShdw>
                </a:effectLst>
                <a:latin typeface="Constantia" pitchFamily="18" charset="0"/>
              </a:rPr>
              <a:t>20 </a:t>
            </a:r>
            <a:r>
              <a:rPr lang="en-US" sz="2600" dirty="0">
                <a:solidFill>
                  <a:srgbClr val="000000"/>
                </a:solidFill>
                <a:effectLst>
                  <a:outerShdw blurRad="60007" dist="310007" dir="7680000" sy="30000" kx="1300200" algn="ctr" rotWithShape="0">
                    <a:prstClr val="black">
                      <a:alpha val="32000"/>
                    </a:prstClr>
                  </a:outerShdw>
                </a:effectLst>
                <a:latin typeface="Constantia" pitchFamily="18" charset="0"/>
              </a:rPr>
              <a:t>But do you want to know, O foolish man, that faith without works is dead</a:t>
            </a:r>
            <a:r>
              <a:rPr lang="en-US" sz="2600" dirty="0" smtClean="0">
                <a:solidFill>
                  <a:srgbClr val="000000"/>
                </a:solidFill>
                <a:effectLst>
                  <a:outerShdw blurRad="60007" dist="310007" dir="7680000" sy="30000" kx="1300200" algn="ctr" rotWithShape="0">
                    <a:prstClr val="black">
                      <a:alpha val="32000"/>
                    </a:prstClr>
                  </a:outerShdw>
                </a:effectLst>
                <a:latin typeface="Constantia" pitchFamily="18" charset="0"/>
              </a:rPr>
              <a:t>?  </a:t>
            </a:r>
            <a:r>
              <a:rPr lang="en-US" sz="2600" baseline="30000" dirty="0" smtClean="0">
                <a:solidFill>
                  <a:srgbClr val="000000"/>
                </a:solidFill>
                <a:effectLst>
                  <a:outerShdw blurRad="60007" dist="310007" dir="7680000" sy="30000" kx="1300200" algn="ctr" rotWithShape="0">
                    <a:prstClr val="black">
                      <a:alpha val="32000"/>
                    </a:prstClr>
                  </a:outerShdw>
                </a:effectLst>
                <a:latin typeface="Constantia" pitchFamily="18" charset="0"/>
              </a:rPr>
              <a:t>21 </a:t>
            </a:r>
            <a:r>
              <a:rPr lang="en-US" sz="2600" dirty="0">
                <a:solidFill>
                  <a:srgbClr val="000000"/>
                </a:solidFill>
                <a:effectLst>
                  <a:outerShdw blurRad="60007" dist="310007" dir="7680000" sy="30000" kx="1300200" algn="ctr" rotWithShape="0">
                    <a:prstClr val="black">
                      <a:alpha val="32000"/>
                    </a:prstClr>
                  </a:outerShdw>
                </a:effectLst>
                <a:latin typeface="Constantia" pitchFamily="18" charset="0"/>
              </a:rPr>
              <a:t>Was not Abraham our father justified by works when he offered Isaac his son on the altar? </a:t>
            </a:r>
            <a:r>
              <a:rPr lang="en-US" sz="2600" dirty="0" smtClean="0">
                <a:solidFill>
                  <a:srgbClr val="000000"/>
                </a:solidFill>
                <a:effectLst>
                  <a:outerShdw blurRad="60007" dist="310007" dir="7680000" sy="30000" kx="1300200" algn="ctr" rotWithShape="0">
                    <a:prstClr val="black">
                      <a:alpha val="32000"/>
                    </a:prstClr>
                  </a:outerShdw>
                </a:effectLst>
                <a:latin typeface="Constantia" pitchFamily="18" charset="0"/>
              </a:rPr>
              <a:t> </a:t>
            </a:r>
            <a:r>
              <a:rPr lang="en-US" sz="2600" baseline="30000" dirty="0" smtClean="0">
                <a:solidFill>
                  <a:srgbClr val="000000"/>
                </a:solidFill>
                <a:effectLst>
                  <a:outerShdw blurRad="60007" dist="310007" dir="7680000" sy="30000" kx="1300200" algn="ctr" rotWithShape="0">
                    <a:prstClr val="black">
                      <a:alpha val="32000"/>
                    </a:prstClr>
                  </a:outerShdw>
                </a:effectLst>
                <a:latin typeface="Constantia" pitchFamily="18" charset="0"/>
              </a:rPr>
              <a:t>22 </a:t>
            </a:r>
            <a:r>
              <a:rPr lang="en-US" sz="2600" dirty="0">
                <a:solidFill>
                  <a:srgbClr val="000000"/>
                </a:solidFill>
                <a:effectLst>
                  <a:outerShdw blurRad="60007" dist="310007" dir="7680000" sy="30000" kx="1300200" algn="ctr" rotWithShape="0">
                    <a:prstClr val="black">
                      <a:alpha val="32000"/>
                    </a:prstClr>
                  </a:outerShdw>
                </a:effectLst>
                <a:latin typeface="Constantia" pitchFamily="18" charset="0"/>
              </a:rPr>
              <a:t>Do you see that faith was working together with his works, and by works faith was made perfect? </a:t>
            </a: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5914800" y="2786040"/>
              <a:ext cx="1860840" cy="17640"/>
            </p14:xfrm>
          </p:contentPart>
        </mc:Choice>
        <mc:Fallback xmlns="">
          <p:pic>
            <p:nvPicPr>
              <p:cNvPr id="7" name="Ink 6"/>
              <p:cNvPicPr/>
              <p:nvPr/>
            </p:nvPicPr>
            <p:blipFill>
              <a:blip r:embed="rId5"/>
              <a:stretch>
                <a:fillRect/>
              </a:stretch>
            </p:blipFill>
            <p:spPr>
              <a:xfrm>
                <a:off x="5898960" y="2722680"/>
                <a:ext cx="1892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3094560" y="3163320"/>
              <a:ext cx="1997640" cy="60120"/>
            </p14:xfrm>
          </p:contentPart>
        </mc:Choice>
        <mc:Fallback xmlns="">
          <p:pic>
            <p:nvPicPr>
              <p:cNvPr id="8" name="Ink 7"/>
              <p:cNvPicPr/>
              <p:nvPr/>
            </p:nvPicPr>
            <p:blipFill>
              <a:blip r:embed="rId7"/>
              <a:stretch>
                <a:fillRect/>
              </a:stretch>
            </p:blipFill>
            <p:spPr>
              <a:xfrm>
                <a:off x="3078720" y="3099600"/>
                <a:ext cx="2029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6823440" y="3163320"/>
              <a:ext cx="1234800" cy="25920"/>
            </p14:xfrm>
          </p:contentPart>
        </mc:Choice>
        <mc:Fallback xmlns="">
          <p:pic>
            <p:nvPicPr>
              <p:cNvPr id="9" name="Ink 8"/>
              <p:cNvPicPr/>
              <p:nvPr/>
            </p:nvPicPr>
            <p:blipFill>
              <a:blip r:embed="rId9"/>
              <a:stretch>
                <a:fillRect/>
              </a:stretch>
            </p:blipFill>
            <p:spPr>
              <a:xfrm>
                <a:off x="6807600" y="3099600"/>
                <a:ext cx="1266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3180240" y="3540600"/>
              <a:ext cx="3969360" cy="60120"/>
            </p14:xfrm>
          </p:contentPart>
        </mc:Choice>
        <mc:Fallback xmlns="">
          <p:pic>
            <p:nvPicPr>
              <p:cNvPr id="10" name="Ink 9"/>
              <p:cNvPicPr/>
              <p:nvPr/>
            </p:nvPicPr>
            <p:blipFill>
              <a:blip r:embed="rId11"/>
              <a:stretch>
                <a:fillRect/>
              </a:stretch>
            </p:blipFill>
            <p:spPr>
              <a:xfrm>
                <a:off x="3164400" y="3476880"/>
                <a:ext cx="40010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5623560" y="4329000"/>
              <a:ext cx="2443320" cy="43200"/>
            </p14:xfrm>
          </p:contentPart>
        </mc:Choice>
        <mc:Fallback xmlns="">
          <p:pic>
            <p:nvPicPr>
              <p:cNvPr id="11" name="Ink 10"/>
              <p:cNvPicPr/>
              <p:nvPr/>
            </p:nvPicPr>
            <p:blipFill>
              <a:blip r:embed="rId13"/>
              <a:stretch>
                <a:fillRect/>
              </a:stretch>
            </p:blipFill>
            <p:spPr>
              <a:xfrm>
                <a:off x="5607720" y="4265640"/>
                <a:ext cx="2475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3368880" y="4740480"/>
              <a:ext cx="3300840" cy="86040"/>
            </p14:xfrm>
          </p:contentPart>
        </mc:Choice>
        <mc:Fallback xmlns="">
          <p:pic>
            <p:nvPicPr>
              <p:cNvPr id="12" name="Ink 11"/>
              <p:cNvPicPr/>
              <p:nvPr/>
            </p:nvPicPr>
            <p:blipFill>
              <a:blip r:embed="rId15"/>
              <a:stretch>
                <a:fillRect/>
              </a:stretch>
            </p:blipFill>
            <p:spPr>
              <a:xfrm>
                <a:off x="3353040" y="4677120"/>
                <a:ext cx="3332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7475040" y="4766400"/>
              <a:ext cx="300600" cy="51840"/>
            </p14:xfrm>
          </p:contentPart>
        </mc:Choice>
        <mc:Fallback xmlns="">
          <p:pic>
            <p:nvPicPr>
              <p:cNvPr id="13" name="Ink 12"/>
              <p:cNvPicPr/>
              <p:nvPr/>
            </p:nvPicPr>
            <p:blipFill>
              <a:blip r:embed="rId17"/>
              <a:stretch>
                <a:fillRect/>
              </a:stretch>
            </p:blipFill>
            <p:spPr>
              <a:xfrm>
                <a:off x="7459200" y="4702680"/>
                <a:ext cx="332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3497400" y="5126400"/>
              <a:ext cx="4192200" cy="68760"/>
            </p14:xfrm>
          </p:contentPart>
        </mc:Choice>
        <mc:Fallback xmlns="">
          <p:pic>
            <p:nvPicPr>
              <p:cNvPr id="14" name="Ink 13"/>
              <p:cNvPicPr/>
              <p:nvPr/>
            </p:nvPicPr>
            <p:blipFill>
              <a:blip r:embed="rId19"/>
              <a:stretch>
                <a:fillRect/>
              </a:stretch>
            </p:blipFill>
            <p:spPr>
              <a:xfrm>
                <a:off x="3481560" y="5062680"/>
                <a:ext cx="4224240" cy="196200"/>
              </a:xfrm>
              <a:prstGeom prst="rect">
                <a:avLst/>
              </a:prstGeom>
            </p:spPr>
          </p:pic>
        </mc:Fallback>
      </mc:AlternateContent>
      <p:sp>
        <p:nvSpPr>
          <p:cNvPr id="15" name="AutoShape 5"/>
          <p:cNvSpPr>
            <a:spLocks noChangeArrowheads="1"/>
          </p:cNvSpPr>
          <p:nvPr/>
        </p:nvSpPr>
        <p:spPr bwMode="auto">
          <a:xfrm>
            <a:off x="228600" y="1371600"/>
            <a:ext cx="2286000" cy="914400"/>
          </a:xfrm>
          <a:prstGeom prst="wedgeRectCallout">
            <a:avLst>
              <a:gd name="adj1" fmla="val 73619"/>
              <a:gd name="adj2" fmla="val 170656"/>
            </a:avLst>
          </a:prstGeom>
          <a:solidFill>
            <a:schemeClr val="bg2">
              <a:lumMod val="60000"/>
              <a:lumOff val="40000"/>
            </a:schemeClr>
          </a:solidFill>
          <a:ln>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400" dirty="0">
                <a:solidFill>
                  <a:srgbClr val="000000"/>
                </a:solidFill>
                <a:effectLst>
                  <a:outerShdw blurRad="60007" dist="310007" dir="7680000" sy="30000" kx="1300200" algn="ctr" rotWithShape="0">
                    <a:prstClr val="black">
                      <a:alpha val="32000"/>
                    </a:prstClr>
                  </a:outerShdw>
                </a:effectLst>
                <a:latin typeface="Constantia" pitchFamily="18" charset="0"/>
              </a:rPr>
              <a:t>Genesis </a:t>
            </a:r>
            <a:r>
              <a:rPr lang="en-US" sz="2400" dirty="0" smtClean="0">
                <a:solidFill>
                  <a:srgbClr val="000000"/>
                </a:solidFill>
                <a:effectLst>
                  <a:outerShdw blurRad="60007" dist="310007" dir="7680000" sy="30000" kx="1300200" algn="ctr" rotWithShape="0">
                    <a:prstClr val="black">
                      <a:alpha val="32000"/>
                    </a:prstClr>
                  </a:outerShdw>
                </a:effectLst>
                <a:latin typeface="Constantia" pitchFamily="18" charset="0"/>
              </a:rPr>
              <a:t>22:16-19</a:t>
            </a:r>
            <a:endParaRPr lang="en-US" sz="2400" dirty="0">
              <a:solidFill>
                <a:srgbClr val="000000"/>
              </a:solidFill>
              <a:effectLst>
                <a:outerShdw blurRad="60007" dist="310007" dir="7680000" sy="30000" kx="1300200" algn="ctr" rotWithShape="0">
                  <a:prstClr val="black">
                    <a:alpha val="32000"/>
                  </a:prstClr>
                </a:outerShdw>
              </a:effectLst>
              <a:latin typeface="Constantia" pitchFamily="18" charset="0"/>
            </a:endParaRPr>
          </a:p>
          <a:p>
            <a:pPr algn="ctr">
              <a:defRPr/>
            </a:pPr>
            <a:r>
              <a:rPr lang="en-US" sz="2400" dirty="0">
                <a:solidFill>
                  <a:srgbClr val="000000"/>
                </a:solidFill>
                <a:effectLst>
                  <a:outerShdw blurRad="60007" dist="310007" dir="7680000" sy="30000" kx="1300200" algn="ctr" rotWithShape="0">
                    <a:prstClr val="black">
                      <a:alpha val="32000"/>
                    </a:prstClr>
                  </a:outerShdw>
                </a:effectLst>
                <a:latin typeface="Dominican Small Caps" pitchFamily="2" charset="0"/>
              </a:rPr>
              <a:t>Before God!!</a:t>
            </a:r>
          </a:p>
        </p:txBody>
      </p:sp>
      <p:sp>
        <p:nvSpPr>
          <p:cNvPr id="16" name="AutoShape 5"/>
          <p:cNvSpPr>
            <a:spLocks noChangeArrowheads="1"/>
          </p:cNvSpPr>
          <p:nvPr/>
        </p:nvSpPr>
        <p:spPr bwMode="auto">
          <a:xfrm>
            <a:off x="228600" y="4013493"/>
            <a:ext cx="2286000" cy="1603080"/>
          </a:xfrm>
          <a:prstGeom prst="wedgeRectCallout">
            <a:avLst>
              <a:gd name="adj1" fmla="val 83074"/>
              <a:gd name="adj2" fmla="val 23079"/>
            </a:avLst>
          </a:prstGeom>
          <a:solidFill>
            <a:schemeClr val="bg2">
              <a:lumMod val="60000"/>
              <a:lumOff val="40000"/>
            </a:schemeClr>
          </a:solidFill>
          <a:ln>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400" dirty="0" smtClean="0">
                <a:solidFill>
                  <a:srgbClr val="000000"/>
                </a:solidFill>
                <a:effectLst>
                  <a:outerShdw blurRad="60007" dist="310007" dir="7680000" sy="30000" kx="1300200" algn="ctr" rotWithShape="0">
                    <a:prstClr val="black">
                      <a:alpha val="32000"/>
                    </a:prstClr>
                  </a:outerShdw>
                </a:effectLst>
                <a:latin typeface="Constantia" pitchFamily="18" charset="0"/>
              </a:rPr>
              <a:t>What kind of faith did Abraham have? Rom 4:12</a:t>
            </a:r>
            <a:endParaRPr lang="en-US" sz="2400" dirty="0">
              <a:solidFill>
                <a:srgbClr val="000000"/>
              </a:solidFill>
              <a:effectLst>
                <a:outerShdw blurRad="60007" dist="310007" dir="7680000" sy="30000" kx="1300200" algn="ctr" rotWithShape="0">
                  <a:prstClr val="black">
                    <a:alpha val="32000"/>
                  </a:prstClr>
                </a:outerShdw>
              </a:effectLst>
              <a:latin typeface="Dominican Small Caps" pitchFamily="2" charset="0"/>
            </a:endParaRPr>
          </a:p>
        </p:txBody>
      </p:sp>
      <p:sp>
        <p:nvSpPr>
          <p:cNvPr id="20" name="TextBox 19"/>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21" name="Rectangle 20"/>
          <p:cNvSpPr/>
          <p:nvPr/>
        </p:nvSpPr>
        <p:spPr>
          <a:xfrm>
            <a:off x="367144" y="6858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Not By Faith ALONE!!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0620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2209800" y="2362200"/>
            <a:ext cx="6705600" cy="43434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Rectangle 4"/>
          <p:cNvSpPr/>
          <p:nvPr/>
        </p:nvSpPr>
        <p:spPr>
          <a:xfrm>
            <a:off x="2286000" y="2667000"/>
            <a:ext cx="6477000" cy="3785652"/>
          </a:xfrm>
          <a:prstGeom prst="rect">
            <a:avLst/>
          </a:prstGeom>
        </p:spPr>
        <p:txBody>
          <a:bodyPr wrap="square">
            <a:spAutoFit/>
          </a:bodyPr>
          <a:lstStyle/>
          <a:p>
            <a:pPr algn="ctr"/>
            <a:r>
              <a:rPr lang="en-US" sz="2400" dirty="0" smtClean="0">
                <a:solidFill>
                  <a:srgbClr val="000000"/>
                </a:solidFill>
                <a:effectLst>
                  <a:outerShdw blurRad="60007" dist="310007" dir="7680000" sy="30000" kx="1300200" algn="ctr" rotWithShape="0">
                    <a:prstClr val="black">
                      <a:alpha val="32000"/>
                    </a:prstClr>
                  </a:outerShdw>
                </a:effectLst>
              </a:rPr>
              <a:t>Usage Notes: primarily, "to deem to be right," signifies, in the NT, (a) "to show to be right or righteous;" in the Passive Voice, to be justified, Matt. 11:19; Luke 7:35; Rom. 3:4; 1 Tim. 3:16; (b) "to declare to be righteous, to pronounce righteous," (1) by man, concerning God, Luke 7:29 (see Rom. 3:4, above); concerning himself, Luke 10:29; Luke 16:15; (2) by God concerning men, who are declared to be righteous before Him on certain conditions laid down by Him. . . . </a:t>
            </a:r>
            <a:endParaRPr lang="en-US" sz="2400" dirty="0">
              <a:solidFill>
                <a:srgbClr val="000000"/>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14" name="Rectangle 13"/>
          <p:cNvSpPr/>
          <p:nvPr/>
        </p:nvSpPr>
        <p:spPr>
          <a:xfrm>
            <a:off x="367144" y="990600"/>
            <a:ext cx="8395855" cy="584775"/>
          </a:xfrm>
          <a:prstGeom prst="rect">
            <a:avLst/>
          </a:prstGeom>
        </p:spPr>
        <p:txBody>
          <a:bodyPr wrap="square">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&lt;G1344&gt;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δικ</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αιόω, dikaioō— </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214745" y="1748135"/>
            <a:ext cx="8548254" cy="461665"/>
          </a:xfrm>
          <a:prstGeom prst="rect">
            <a:avLst/>
          </a:prstGeom>
        </p:spPr>
        <p:txBody>
          <a:bodyPr wrap="square">
            <a:spAutoFit/>
          </a:bodyPr>
          <a:lstStyle/>
          <a:p>
            <a:pPr algn="ctr"/>
            <a:r>
              <a:rPr lang="en-US" sz="2400" dirty="0" smtClean="0">
                <a:solidFill>
                  <a:schemeClr val="bg1"/>
                </a:solidFill>
              </a:rPr>
              <a:t>Vine's Expository Dictionary of Old and New Testament Words </a:t>
            </a:r>
            <a:endParaRPr lang="en-US" sz="2400" dirty="0">
              <a:solidFill>
                <a:schemeClr val="bg1"/>
              </a:solidFill>
            </a:endParaRPr>
          </a:p>
        </p:txBody>
      </p:sp>
    </p:spTree>
    <p:extLst>
      <p:ext uri="{BB962C8B-B14F-4D97-AF65-F5344CB8AC3E}">
        <p14:creationId xmlns:p14="http://schemas.microsoft.com/office/powerpoint/2010/main" val="390853488"/>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73354A-F717-4198-8D20-695BD3871342}" type="slidenum">
              <a:rPr lang="en-US" smtClean="0"/>
              <a:pPr>
                <a:defRPr/>
              </a:pPr>
              <a:t>20</a:t>
            </a:fld>
            <a:endParaRPr lang="en-US"/>
          </a:p>
        </p:txBody>
      </p:sp>
      <p:pic>
        <p:nvPicPr>
          <p:cNvPr id="4" name="Picture 3"/>
          <p:cNvPicPr>
            <a:picLocks noChangeAspect="1" noChangeArrowheads="1"/>
          </p:cNvPicPr>
          <p:nvPr/>
        </p:nvPicPr>
        <p:blipFill>
          <a:blip r:embed="rId2"/>
          <a:srcRect/>
          <a:stretch>
            <a:fillRect/>
          </a:stretch>
        </p:blipFill>
        <p:spPr bwMode="auto">
          <a:xfrm>
            <a:off x="1981200" y="1371600"/>
            <a:ext cx="7162800" cy="5473931"/>
          </a:xfrm>
          <a:prstGeom prst="rect">
            <a:avLst/>
          </a:prstGeom>
          <a:noFill/>
          <a:ln w="9525">
            <a:noFill/>
            <a:miter lim="800000"/>
            <a:headEnd/>
            <a:tailEnd/>
          </a:ln>
          <a:effectLst/>
        </p:spPr>
      </p:pic>
      <p:sp>
        <p:nvSpPr>
          <p:cNvPr id="6" name="Rectangle 5"/>
          <p:cNvSpPr/>
          <p:nvPr/>
        </p:nvSpPr>
        <p:spPr>
          <a:xfrm>
            <a:off x="2902745" y="1752600"/>
            <a:ext cx="5319711" cy="3262432"/>
          </a:xfrm>
          <a:prstGeom prst="rect">
            <a:avLst/>
          </a:prstGeom>
        </p:spPr>
        <p:txBody>
          <a:bodyPr wrap="square">
            <a:spAutoFit/>
          </a:bodyPr>
          <a:lstStyle/>
          <a:p>
            <a:pPr algn="ctr"/>
            <a:r>
              <a:rPr lang="en-US" b="1" dirty="0">
                <a:solidFill>
                  <a:srgbClr val="000000"/>
                </a:solidFill>
                <a:effectLst>
                  <a:outerShdw blurRad="60007" dist="310007" dir="7680000" sy="30000" kx="1300200" algn="ctr" rotWithShape="0">
                    <a:prstClr val="black">
                      <a:alpha val="32000"/>
                    </a:prstClr>
                  </a:outerShdw>
                </a:effectLst>
                <a:latin typeface="Constantia" pitchFamily="18" charset="0"/>
              </a:rPr>
              <a:t>James 2:14-26 (NKJV) </a:t>
            </a:r>
            <a:r>
              <a:rPr lang="en-US" dirty="0">
                <a:solidFill>
                  <a:srgbClr val="000000"/>
                </a:solidFill>
                <a:effectLst>
                  <a:outerShdw blurRad="60007" dist="310007" dir="7680000" sy="30000" kx="1300200" algn="ctr" rotWithShape="0">
                    <a:prstClr val="black">
                      <a:alpha val="32000"/>
                    </a:prstClr>
                  </a:outerShdw>
                </a:effectLst>
                <a:latin typeface="Constantia" pitchFamily="18" charset="0"/>
              </a:rPr>
              <a:t/>
            </a:r>
            <a:br>
              <a:rPr lang="en-US" dirty="0">
                <a:solidFill>
                  <a:srgbClr val="000000"/>
                </a:solidFill>
                <a:effectLst>
                  <a:outerShdw blurRad="60007" dist="310007" dir="7680000" sy="30000" kx="1300200" algn="ctr" rotWithShape="0">
                    <a:prstClr val="black">
                      <a:alpha val="32000"/>
                    </a:prstClr>
                  </a:outerShdw>
                </a:effectLst>
                <a:latin typeface="Constantia" pitchFamily="18" charset="0"/>
              </a:rPr>
            </a:br>
            <a:r>
              <a:rPr lang="en-US" sz="2600" baseline="30000" dirty="0" smtClean="0">
                <a:solidFill>
                  <a:srgbClr val="000000"/>
                </a:solidFill>
                <a:effectLst>
                  <a:outerShdw blurRad="60007" dist="310007" dir="7680000" sy="30000" kx="1300200" algn="ctr" rotWithShape="0">
                    <a:prstClr val="black">
                      <a:alpha val="32000"/>
                    </a:prstClr>
                  </a:outerShdw>
                </a:effectLst>
                <a:latin typeface="Constantia" pitchFamily="18" charset="0"/>
              </a:rPr>
              <a:t>23 </a:t>
            </a:r>
            <a:r>
              <a:rPr lang="en-US" sz="2600" dirty="0">
                <a:solidFill>
                  <a:srgbClr val="000000"/>
                </a:solidFill>
                <a:effectLst>
                  <a:outerShdw blurRad="60007" dist="310007" dir="7680000" sy="30000" kx="1300200" algn="ctr" rotWithShape="0">
                    <a:prstClr val="black">
                      <a:alpha val="32000"/>
                    </a:prstClr>
                  </a:outerShdw>
                </a:effectLst>
                <a:latin typeface="Constantia" pitchFamily="18" charset="0"/>
              </a:rPr>
              <a:t>And the Scripture was fulfilled which says, </a:t>
            </a:r>
            <a:r>
              <a:rPr lang="en-US" sz="2600" i="1" dirty="0">
                <a:solidFill>
                  <a:srgbClr val="000000"/>
                </a:solidFill>
                <a:effectLst>
                  <a:outerShdw blurRad="60007" dist="310007" dir="7680000" sy="30000" kx="1300200" algn="ctr" rotWithShape="0">
                    <a:prstClr val="black">
                      <a:alpha val="32000"/>
                    </a:prstClr>
                  </a:outerShdw>
                </a:effectLst>
                <a:latin typeface="Constantia" pitchFamily="18" charset="0"/>
              </a:rPr>
              <a:t>"Abraham believed God, and it was accounted to him for righteousness."</a:t>
            </a:r>
            <a:r>
              <a:rPr lang="en-US" sz="2600" dirty="0">
                <a:solidFill>
                  <a:srgbClr val="000000"/>
                </a:solidFill>
                <a:effectLst>
                  <a:outerShdw blurRad="60007" dist="310007" dir="7680000" sy="30000" kx="1300200" algn="ctr" rotWithShape="0">
                    <a:prstClr val="black">
                      <a:alpha val="32000"/>
                    </a:prstClr>
                  </a:outerShdw>
                </a:effectLst>
                <a:latin typeface="Constantia" pitchFamily="18" charset="0"/>
              </a:rPr>
              <a:t> And he was called the friend of God. </a:t>
            </a:r>
            <a:r>
              <a:rPr lang="en-US" sz="2600" dirty="0" smtClean="0">
                <a:solidFill>
                  <a:srgbClr val="000000"/>
                </a:solidFill>
                <a:effectLst>
                  <a:outerShdw blurRad="60007" dist="310007" dir="7680000" sy="30000" kx="1300200" algn="ctr" rotWithShape="0">
                    <a:prstClr val="black">
                      <a:alpha val="32000"/>
                    </a:prstClr>
                  </a:outerShdw>
                </a:effectLst>
                <a:latin typeface="Constantia" pitchFamily="18" charset="0"/>
              </a:rPr>
              <a:t> </a:t>
            </a:r>
            <a:r>
              <a:rPr lang="en-US" sz="2600" baseline="30000" dirty="0" smtClean="0">
                <a:solidFill>
                  <a:srgbClr val="000000"/>
                </a:solidFill>
                <a:effectLst>
                  <a:outerShdw blurRad="60007" dist="310007" dir="7680000" sy="30000" kx="1300200" algn="ctr" rotWithShape="0">
                    <a:prstClr val="black">
                      <a:alpha val="32000"/>
                    </a:prstClr>
                  </a:outerShdw>
                </a:effectLst>
                <a:latin typeface="Constantia" pitchFamily="18" charset="0"/>
              </a:rPr>
              <a:t>24 </a:t>
            </a:r>
            <a:r>
              <a:rPr lang="en-US" sz="2600" dirty="0">
                <a:solidFill>
                  <a:srgbClr val="000000"/>
                </a:solidFill>
                <a:effectLst>
                  <a:outerShdw blurRad="60007" dist="310007" dir="7680000" sy="30000" kx="1300200" algn="ctr" rotWithShape="0">
                    <a:prstClr val="black">
                      <a:alpha val="32000"/>
                    </a:prstClr>
                  </a:outerShdw>
                </a:effectLst>
                <a:latin typeface="Constantia" pitchFamily="18" charset="0"/>
              </a:rPr>
              <a:t>You see then that a man is justified by works, and not by faith only. </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4946040" y="2725920"/>
              <a:ext cx="3026520" cy="60480"/>
            </p14:xfrm>
          </p:contentPart>
        </mc:Choice>
        <mc:Fallback xmlns="">
          <p:pic>
            <p:nvPicPr>
              <p:cNvPr id="7" name="Ink 6"/>
              <p:cNvPicPr/>
              <p:nvPr/>
            </p:nvPicPr>
            <p:blipFill>
              <a:blip r:embed="rId4"/>
              <a:stretch>
                <a:fillRect/>
              </a:stretch>
            </p:blipFill>
            <p:spPr>
              <a:xfrm>
                <a:off x="4930200" y="2662560"/>
                <a:ext cx="3058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3694680" y="4312080"/>
              <a:ext cx="4389480" cy="94680"/>
            </p14:xfrm>
          </p:contentPart>
        </mc:Choice>
        <mc:Fallback xmlns="">
          <p:pic>
            <p:nvPicPr>
              <p:cNvPr id="8" name="Ink 7"/>
              <p:cNvPicPr/>
              <p:nvPr/>
            </p:nvPicPr>
            <p:blipFill>
              <a:blip r:embed="rId6"/>
              <a:stretch>
                <a:fillRect/>
              </a:stretch>
            </p:blipFill>
            <p:spPr>
              <a:xfrm>
                <a:off x="3678840" y="4248360"/>
                <a:ext cx="4421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4423320" y="4749120"/>
              <a:ext cx="2271960" cy="77400"/>
            </p14:xfrm>
          </p:contentPart>
        </mc:Choice>
        <mc:Fallback xmlns="">
          <p:pic>
            <p:nvPicPr>
              <p:cNvPr id="9" name="Ink 8"/>
              <p:cNvPicPr/>
              <p:nvPr/>
            </p:nvPicPr>
            <p:blipFill>
              <a:blip r:embed="rId8"/>
              <a:stretch>
                <a:fillRect/>
              </a:stretch>
            </p:blipFill>
            <p:spPr>
              <a:xfrm>
                <a:off x="4407480" y="4685760"/>
                <a:ext cx="2303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6112080" y="3557520"/>
              <a:ext cx="1834920" cy="43200"/>
            </p14:xfrm>
          </p:contentPart>
        </mc:Choice>
        <mc:Fallback xmlns="">
          <p:pic>
            <p:nvPicPr>
              <p:cNvPr id="10" name="Ink 9"/>
              <p:cNvPicPr/>
              <p:nvPr/>
            </p:nvPicPr>
            <p:blipFill>
              <a:blip r:embed="rId10"/>
              <a:stretch>
                <a:fillRect/>
              </a:stretch>
            </p:blipFill>
            <p:spPr>
              <a:xfrm>
                <a:off x="6096240" y="3494160"/>
                <a:ext cx="1866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3214440" y="3926160"/>
              <a:ext cx="2435040" cy="103320"/>
            </p14:xfrm>
          </p:contentPart>
        </mc:Choice>
        <mc:Fallback xmlns="">
          <p:pic>
            <p:nvPicPr>
              <p:cNvPr id="11" name="Ink 10"/>
              <p:cNvPicPr/>
              <p:nvPr/>
            </p:nvPicPr>
            <p:blipFill>
              <a:blip r:embed="rId12"/>
              <a:stretch>
                <a:fillRect/>
              </a:stretch>
            </p:blipFill>
            <p:spPr>
              <a:xfrm>
                <a:off x="3198600" y="3862800"/>
                <a:ext cx="2466720" cy="230040"/>
              </a:xfrm>
              <a:prstGeom prst="rect">
                <a:avLst/>
              </a:prstGeom>
            </p:spPr>
          </p:pic>
        </mc:Fallback>
      </mc:AlternateContent>
      <p:sp>
        <p:nvSpPr>
          <p:cNvPr id="12" name="AutoShape 5"/>
          <p:cNvSpPr>
            <a:spLocks noChangeArrowheads="1"/>
          </p:cNvSpPr>
          <p:nvPr/>
        </p:nvSpPr>
        <p:spPr bwMode="auto">
          <a:xfrm>
            <a:off x="228600" y="1752600"/>
            <a:ext cx="2286000" cy="914400"/>
          </a:xfrm>
          <a:prstGeom prst="wedgeRectCallout">
            <a:avLst>
              <a:gd name="adj1" fmla="val 76528"/>
              <a:gd name="adj2" fmla="val 143383"/>
            </a:avLst>
          </a:prstGeom>
          <a:solidFill>
            <a:schemeClr val="bg2">
              <a:lumMod val="60000"/>
              <a:lumOff val="40000"/>
            </a:schemeClr>
          </a:solidFill>
          <a:ln>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400" dirty="0">
                <a:solidFill>
                  <a:srgbClr val="000000"/>
                </a:solidFill>
                <a:effectLst>
                  <a:outerShdw blurRad="60007" dist="310007" dir="7680000" sy="30000" kx="1300200" algn="ctr" rotWithShape="0">
                    <a:prstClr val="black">
                      <a:alpha val="32000"/>
                    </a:prstClr>
                  </a:outerShdw>
                </a:effectLst>
                <a:latin typeface="Constantia" pitchFamily="18" charset="0"/>
              </a:rPr>
              <a:t>Genesis </a:t>
            </a:r>
            <a:r>
              <a:rPr lang="en-US" sz="2400" dirty="0" smtClean="0">
                <a:solidFill>
                  <a:srgbClr val="000000"/>
                </a:solidFill>
                <a:effectLst>
                  <a:outerShdw blurRad="60007" dist="310007" dir="7680000" sy="30000" kx="1300200" algn="ctr" rotWithShape="0">
                    <a:prstClr val="black">
                      <a:alpha val="32000"/>
                    </a:prstClr>
                  </a:outerShdw>
                </a:effectLst>
                <a:latin typeface="Constantia" pitchFamily="18" charset="0"/>
              </a:rPr>
              <a:t>15:6</a:t>
            </a:r>
            <a:endParaRPr lang="en-US" sz="2400" dirty="0">
              <a:solidFill>
                <a:srgbClr val="000000"/>
              </a:solidFill>
              <a:effectLst>
                <a:outerShdw blurRad="60007" dist="310007" dir="7680000" sy="30000" kx="1300200" algn="ctr" rotWithShape="0">
                  <a:prstClr val="black">
                    <a:alpha val="32000"/>
                  </a:prstClr>
                </a:outerShdw>
              </a:effectLst>
              <a:latin typeface="Constantia" pitchFamily="18" charset="0"/>
            </a:endParaRPr>
          </a:p>
          <a:p>
            <a:pPr algn="ctr">
              <a:defRPr/>
            </a:pPr>
            <a:r>
              <a:rPr lang="en-US" sz="2400" dirty="0">
                <a:solidFill>
                  <a:srgbClr val="000000"/>
                </a:solidFill>
                <a:effectLst>
                  <a:outerShdw blurRad="60007" dist="310007" dir="7680000" sy="30000" kx="1300200" algn="ctr" rotWithShape="0">
                    <a:prstClr val="black">
                      <a:alpha val="32000"/>
                    </a:prstClr>
                  </a:outerShdw>
                </a:effectLst>
                <a:latin typeface="Dominican Small Caps" pitchFamily="2" charset="0"/>
              </a:rPr>
              <a:t>Before God!!</a:t>
            </a:r>
          </a:p>
        </p:txBody>
      </p:sp>
      <p:pic>
        <p:nvPicPr>
          <p:cNvPr id="1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514600"/>
            <a:ext cx="35734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5"/>
          <p:cNvSpPr>
            <a:spLocks noChangeArrowheads="1"/>
          </p:cNvSpPr>
          <p:nvPr/>
        </p:nvSpPr>
        <p:spPr bwMode="auto">
          <a:xfrm>
            <a:off x="228600" y="4572000"/>
            <a:ext cx="2286000" cy="1600200"/>
          </a:xfrm>
          <a:prstGeom prst="wedgeRectCallout">
            <a:avLst>
              <a:gd name="adj1" fmla="val 123801"/>
              <a:gd name="adj2" fmla="val -45708"/>
            </a:avLst>
          </a:prstGeom>
          <a:solidFill>
            <a:schemeClr val="bg2">
              <a:lumMod val="60000"/>
              <a:lumOff val="40000"/>
            </a:schemeClr>
          </a:solidFill>
          <a:ln>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400" dirty="0" smtClean="0">
                <a:solidFill>
                  <a:srgbClr val="000000"/>
                </a:solidFill>
                <a:effectLst>
                  <a:outerShdw blurRad="60007" dist="310007" dir="7680000" sy="30000" kx="1300200" algn="ctr" rotWithShape="0">
                    <a:prstClr val="black">
                      <a:alpha val="32000"/>
                    </a:prstClr>
                  </a:outerShdw>
                </a:effectLst>
                <a:latin typeface="Dominican Small Caps" pitchFamily="2" charset="0"/>
                <a:cs typeface="+mn-cs"/>
              </a:rPr>
              <a:t>The Faith That Saves Is The Faith That Obeys!</a:t>
            </a:r>
            <a:endParaRPr lang="en-US" sz="2400" dirty="0">
              <a:solidFill>
                <a:srgbClr val="000000"/>
              </a:solidFill>
              <a:effectLst>
                <a:outerShdw blurRad="60007" dist="310007" dir="7680000" sy="30000" kx="1300200" algn="ctr" rotWithShape="0">
                  <a:prstClr val="black">
                    <a:alpha val="32000"/>
                  </a:prstClr>
                </a:outerShdw>
              </a:effectLst>
              <a:latin typeface="Dominican Small Caps" pitchFamily="2" charset="0"/>
              <a:cs typeface="+mn-cs"/>
            </a:endParaRPr>
          </a:p>
        </p:txBody>
      </p:sp>
      <p:sp>
        <p:nvSpPr>
          <p:cNvPr id="17" name="TextBox 16"/>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18" name="Rectangle 17"/>
          <p:cNvSpPr/>
          <p:nvPr/>
        </p:nvSpPr>
        <p:spPr>
          <a:xfrm>
            <a:off x="367144" y="6858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Not By Faith ALONE!!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545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5836"/>
            <a:ext cx="35814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473354A-F717-4198-8D20-695BD3871342}" type="slidenum">
              <a:rPr lang="en-US" smtClean="0"/>
              <a:pPr>
                <a:defRPr/>
              </a:pPr>
              <a:t>21</a:t>
            </a:fld>
            <a:endParaRPr lang="en-US"/>
          </a:p>
        </p:txBody>
      </p:sp>
      <p:pic>
        <p:nvPicPr>
          <p:cNvPr id="4" name="Picture 3"/>
          <p:cNvPicPr>
            <a:picLocks noChangeAspect="1" noChangeArrowheads="1"/>
          </p:cNvPicPr>
          <p:nvPr/>
        </p:nvPicPr>
        <p:blipFill>
          <a:blip r:embed="rId3"/>
          <a:srcRect/>
          <a:stretch>
            <a:fillRect/>
          </a:stretch>
        </p:blipFill>
        <p:spPr bwMode="auto">
          <a:xfrm>
            <a:off x="1981200" y="1371600"/>
            <a:ext cx="7162800" cy="5473931"/>
          </a:xfrm>
          <a:prstGeom prst="rect">
            <a:avLst/>
          </a:prstGeom>
          <a:noFill/>
          <a:ln w="9525">
            <a:noFill/>
            <a:miter lim="800000"/>
            <a:headEnd/>
            <a:tailEnd/>
          </a:ln>
          <a:effectLst/>
        </p:spPr>
      </p:pic>
      <p:sp>
        <p:nvSpPr>
          <p:cNvPr id="6" name="Rectangle 5"/>
          <p:cNvSpPr/>
          <p:nvPr/>
        </p:nvSpPr>
        <p:spPr>
          <a:xfrm>
            <a:off x="2902745" y="1752600"/>
            <a:ext cx="5319711" cy="3477875"/>
          </a:xfrm>
          <a:prstGeom prst="rect">
            <a:avLst/>
          </a:prstGeom>
        </p:spPr>
        <p:txBody>
          <a:bodyPr wrap="square">
            <a:spAutoFit/>
          </a:bodyPr>
          <a:lstStyle/>
          <a:p>
            <a:pPr algn="ctr"/>
            <a:r>
              <a:rPr lang="en-US" b="1" dirty="0">
                <a:solidFill>
                  <a:srgbClr val="000000"/>
                </a:solidFill>
                <a:effectLst>
                  <a:outerShdw blurRad="60007" dist="310007" dir="7680000" sy="30000" kx="1300200" algn="ctr" rotWithShape="0">
                    <a:prstClr val="black">
                      <a:alpha val="32000"/>
                    </a:prstClr>
                  </a:outerShdw>
                </a:effectLst>
                <a:latin typeface="Constantia" pitchFamily="18" charset="0"/>
              </a:rPr>
              <a:t>James 2:14-26 (NKJV) </a:t>
            </a:r>
            <a:r>
              <a:rPr lang="en-US" dirty="0">
                <a:solidFill>
                  <a:srgbClr val="000000"/>
                </a:solidFill>
                <a:effectLst>
                  <a:outerShdw blurRad="60007" dist="310007" dir="7680000" sy="30000" kx="1300200" algn="ctr" rotWithShape="0">
                    <a:prstClr val="black">
                      <a:alpha val="32000"/>
                    </a:prstClr>
                  </a:outerShdw>
                </a:effectLst>
                <a:latin typeface="Constantia" pitchFamily="18" charset="0"/>
              </a:rPr>
              <a:t/>
            </a:r>
            <a:br>
              <a:rPr lang="en-US" dirty="0">
                <a:solidFill>
                  <a:srgbClr val="000000"/>
                </a:solidFill>
                <a:effectLst>
                  <a:outerShdw blurRad="60007" dist="310007" dir="7680000" sy="30000" kx="1300200" algn="ctr" rotWithShape="0">
                    <a:prstClr val="black">
                      <a:alpha val="32000"/>
                    </a:prstClr>
                  </a:outerShdw>
                </a:effectLst>
                <a:latin typeface="Constantia" pitchFamily="18" charset="0"/>
              </a:rPr>
            </a:br>
            <a:r>
              <a:rPr lang="en-US" sz="2800" baseline="30000" dirty="0" smtClean="0">
                <a:solidFill>
                  <a:srgbClr val="000000"/>
                </a:solidFill>
                <a:effectLst>
                  <a:outerShdw blurRad="60007" dist="310007" dir="7680000" sy="30000" kx="1300200" algn="ctr" rotWithShape="0">
                    <a:prstClr val="black">
                      <a:alpha val="32000"/>
                    </a:prstClr>
                  </a:outerShdw>
                </a:effectLst>
                <a:latin typeface="Constantia" pitchFamily="18" charset="0"/>
              </a:rPr>
              <a:t>25 </a:t>
            </a:r>
            <a:r>
              <a:rPr lang="en-US" sz="2800" dirty="0">
                <a:solidFill>
                  <a:srgbClr val="000000"/>
                </a:solidFill>
                <a:effectLst>
                  <a:outerShdw blurRad="60007" dist="310007" dir="7680000" sy="30000" kx="1300200" algn="ctr" rotWithShape="0">
                    <a:prstClr val="black">
                      <a:alpha val="32000"/>
                    </a:prstClr>
                  </a:outerShdw>
                </a:effectLst>
                <a:latin typeface="Constantia" pitchFamily="18" charset="0"/>
              </a:rPr>
              <a:t>Likewise, was not </a:t>
            </a:r>
            <a:r>
              <a:rPr lang="en-US" sz="2800" dirty="0" err="1">
                <a:solidFill>
                  <a:srgbClr val="000000"/>
                </a:solidFill>
                <a:effectLst>
                  <a:outerShdw blurRad="60007" dist="310007" dir="7680000" sy="30000" kx="1300200" algn="ctr" rotWithShape="0">
                    <a:prstClr val="black">
                      <a:alpha val="32000"/>
                    </a:prstClr>
                  </a:outerShdw>
                </a:effectLst>
                <a:latin typeface="Constantia" pitchFamily="18" charset="0"/>
              </a:rPr>
              <a:t>Rahab</a:t>
            </a:r>
            <a:r>
              <a:rPr lang="en-US" sz="2800" dirty="0">
                <a:solidFill>
                  <a:srgbClr val="000000"/>
                </a:solidFill>
                <a:effectLst>
                  <a:outerShdw blurRad="60007" dist="310007" dir="7680000" sy="30000" kx="1300200" algn="ctr" rotWithShape="0">
                    <a:prstClr val="black">
                      <a:alpha val="32000"/>
                    </a:prstClr>
                  </a:outerShdw>
                </a:effectLst>
                <a:latin typeface="Constantia" pitchFamily="18" charset="0"/>
              </a:rPr>
              <a:t> the harlot also justified by works when she received the messengers and sent </a:t>
            </a:r>
            <a:r>
              <a:rPr lang="en-US" sz="2800" i="1" dirty="0">
                <a:solidFill>
                  <a:srgbClr val="000000"/>
                </a:solidFill>
                <a:effectLst>
                  <a:outerShdw blurRad="60007" dist="310007" dir="7680000" sy="30000" kx="1300200" algn="ctr" rotWithShape="0">
                    <a:prstClr val="black">
                      <a:alpha val="32000"/>
                    </a:prstClr>
                  </a:outerShdw>
                </a:effectLst>
                <a:latin typeface="Constantia" pitchFamily="18" charset="0"/>
              </a:rPr>
              <a:t>them</a:t>
            </a:r>
            <a:r>
              <a:rPr lang="en-US" sz="2800" dirty="0">
                <a:solidFill>
                  <a:srgbClr val="000000"/>
                </a:solidFill>
                <a:effectLst>
                  <a:outerShdw blurRad="60007" dist="310007" dir="7680000" sy="30000" kx="1300200" algn="ctr" rotWithShape="0">
                    <a:prstClr val="black">
                      <a:alpha val="32000"/>
                    </a:prstClr>
                  </a:outerShdw>
                </a:effectLst>
                <a:latin typeface="Constantia" pitchFamily="18" charset="0"/>
              </a:rPr>
              <a:t> out another way? </a:t>
            </a:r>
            <a:r>
              <a:rPr lang="en-US" sz="2800" dirty="0" smtClean="0">
                <a:solidFill>
                  <a:srgbClr val="000000"/>
                </a:solidFill>
                <a:effectLst>
                  <a:outerShdw blurRad="60007" dist="310007" dir="7680000" sy="30000" kx="1300200" algn="ctr" rotWithShape="0">
                    <a:prstClr val="black">
                      <a:alpha val="32000"/>
                    </a:prstClr>
                  </a:outerShdw>
                </a:effectLst>
                <a:latin typeface="Constantia" pitchFamily="18" charset="0"/>
              </a:rPr>
              <a:t> </a:t>
            </a:r>
            <a:r>
              <a:rPr lang="en-US" sz="2800" baseline="30000" dirty="0" smtClean="0">
                <a:solidFill>
                  <a:srgbClr val="000000"/>
                </a:solidFill>
                <a:effectLst>
                  <a:outerShdw blurRad="60007" dist="310007" dir="7680000" sy="30000" kx="1300200" algn="ctr" rotWithShape="0">
                    <a:prstClr val="black">
                      <a:alpha val="32000"/>
                    </a:prstClr>
                  </a:outerShdw>
                </a:effectLst>
                <a:latin typeface="Constantia" pitchFamily="18" charset="0"/>
              </a:rPr>
              <a:t>26 </a:t>
            </a:r>
            <a:r>
              <a:rPr lang="en-US" sz="2800" dirty="0">
                <a:solidFill>
                  <a:srgbClr val="000000"/>
                </a:solidFill>
                <a:effectLst>
                  <a:outerShdw blurRad="60007" dist="310007" dir="7680000" sy="30000" kx="1300200" algn="ctr" rotWithShape="0">
                    <a:prstClr val="black">
                      <a:alpha val="32000"/>
                    </a:prstClr>
                  </a:outerShdw>
                </a:effectLst>
                <a:latin typeface="Constantia" pitchFamily="18" charset="0"/>
              </a:rPr>
              <a:t>For as the body without the spirit is dead, so faith without works is dead also. </a:t>
            </a: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5083200" y="2820240"/>
              <a:ext cx="2666520" cy="69120"/>
            </p14:xfrm>
          </p:contentPart>
        </mc:Choice>
        <mc:Fallback xmlns="">
          <p:pic>
            <p:nvPicPr>
              <p:cNvPr id="7" name="Ink 6"/>
              <p:cNvPicPr/>
              <p:nvPr/>
            </p:nvPicPr>
            <p:blipFill>
              <a:blip r:embed="rId5"/>
              <a:stretch>
                <a:fillRect/>
              </a:stretch>
            </p:blipFill>
            <p:spPr>
              <a:xfrm>
                <a:off x="5067360" y="2756880"/>
                <a:ext cx="26982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7457760" y="4500720"/>
              <a:ext cx="669240" cy="51480"/>
            </p14:xfrm>
          </p:contentPart>
        </mc:Choice>
        <mc:Fallback xmlns="">
          <p:pic>
            <p:nvPicPr>
              <p:cNvPr id="8" name="Ink 7"/>
              <p:cNvPicPr/>
              <p:nvPr/>
            </p:nvPicPr>
            <p:blipFill>
              <a:blip r:embed="rId7"/>
              <a:stretch>
                <a:fillRect/>
              </a:stretch>
            </p:blipFill>
            <p:spPr>
              <a:xfrm>
                <a:off x="7441920" y="4437000"/>
                <a:ext cx="700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3566160" y="4946400"/>
              <a:ext cx="3274920" cy="77400"/>
            </p14:xfrm>
          </p:contentPart>
        </mc:Choice>
        <mc:Fallback xmlns="">
          <p:pic>
            <p:nvPicPr>
              <p:cNvPr id="9" name="Ink 8"/>
              <p:cNvPicPr/>
              <p:nvPr/>
            </p:nvPicPr>
            <p:blipFill>
              <a:blip r:embed="rId9"/>
              <a:stretch>
                <a:fillRect/>
              </a:stretch>
            </p:blipFill>
            <p:spPr>
              <a:xfrm>
                <a:off x="3550320" y="4882680"/>
                <a:ext cx="3306600" cy="204840"/>
              </a:xfrm>
              <a:prstGeom prst="rect">
                <a:avLst/>
              </a:prstGeom>
            </p:spPr>
          </p:pic>
        </mc:Fallback>
      </mc:AlternateContent>
      <p:sp>
        <p:nvSpPr>
          <p:cNvPr id="10" name="AutoShape 5"/>
          <p:cNvSpPr>
            <a:spLocks noChangeArrowheads="1"/>
          </p:cNvSpPr>
          <p:nvPr/>
        </p:nvSpPr>
        <p:spPr bwMode="auto">
          <a:xfrm>
            <a:off x="228600" y="1447800"/>
            <a:ext cx="2286000" cy="1600200"/>
          </a:xfrm>
          <a:prstGeom prst="wedgeRectCallout">
            <a:avLst>
              <a:gd name="adj1" fmla="val 84528"/>
              <a:gd name="adj2" fmla="val 22863"/>
            </a:avLst>
          </a:prstGeom>
          <a:solidFill>
            <a:schemeClr val="bg2">
              <a:lumMod val="60000"/>
              <a:lumOff val="40000"/>
            </a:schemeClr>
          </a:solidFill>
          <a:ln>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400" dirty="0" smtClean="0">
                <a:solidFill>
                  <a:srgbClr val="000000"/>
                </a:solidFill>
                <a:effectLst>
                  <a:outerShdw blurRad="60007" dist="310007" dir="7680000" sy="30000" kx="1300200" algn="ctr" rotWithShape="0">
                    <a:prstClr val="black">
                      <a:alpha val="32000"/>
                    </a:prstClr>
                  </a:outerShdw>
                </a:effectLst>
                <a:latin typeface="Constantia" pitchFamily="18" charset="0"/>
              </a:rPr>
              <a:t>Hebrews 11:31</a:t>
            </a:r>
          </a:p>
          <a:p>
            <a:pPr algn="ctr">
              <a:defRPr/>
            </a:pPr>
            <a:r>
              <a:rPr lang="en-US" sz="2400" dirty="0" err="1" smtClean="0">
                <a:solidFill>
                  <a:srgbClr val="000000"/>
                </a:solidFill>
                <a:effectLst>
                  <a:outerShdw blurRad="60007" dist="310007" dir="7680000" sy="30000" kx="1300200" algn="ctr" rotWithShape="0">
                    <a:prstClr val="black">
                      <a:alpha val="32000"/>
                    </a:prstClr>
                  </a:outerShdw>
                </a:effectLst>
                <a:latin typeface="Dominican Small Caps" pitchFamily="2" charset="0"/>
              </a:rPr>
              <a:t>Rahab</a:t>
            </a:r>
            <a:r>
              <a:rPr lang="en-US" sz="2400" dirty="0" smtClean="0">
                <a:solidFill>
                  <a:srgbClr val="000000"/>
                </a:solidFill>
                <a:effectLst>
                  <a:outerShdw blurRad="60007" dist="310007" dir="7680000" sy="30000" kx="1300200" algn="ctr" rotWithShape="0">
                    <a:prstClr val="black">
                      <a:alpha val="32000"/>
                    </a:prstClr>
                  </a:outerShdw>
                </a:effectLst>
                <a:latin typeface="Dominican Small Caps" pitchFamily="2" charset="0"/>
              </a:rPr>
              <a:t> justified by faith</a:t>
            </a:r>
            <a:endParaRPr lang="en-US" sz="2400" dirty="0">
              <a:solidFill>
                <a:srgbClr val="000000"/>
              </a:solidFill>
              <a:effectLst>
                <a:outerShdw blurRad="60007" dist="310007" dir="7680000" sy="30000" kx="1300200" algn="ctr" rotWithShape="0">
                  <a:prstClr val="black">
                    <a:alpha val="32000"/>
                  </a:prstClr>
                </a:outerShdw>
              </a:effectLst>
              <a:latin typeface="Dominican Small Caps" pitchFamily="2" charset="0"/>
            </a:endParaRPr>
          </a:p>
        </p:txBody>
      </p:sp>
      <p:sp>
        <p:nvSpPr>
          <p:cNvPr id="14" name="TextBox 13"/>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15" name="Rectangle 14"/>
          <p:cNvSpPr/>
          <p:nvPr/>
        </p:nvSpPr>
        <p:spPr>
          <a:xfrm>
            <a:off x="367144" y="6858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Not By Faith ALONE!!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1726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73354A-F717-4198-8D20-695BD3871342}" type="slidenum">
              <a:rPr lang="en-US" smtClean="0"/>
              <a:pPr>
                <a:defRPr/>
              </a:pPr>
              <a:t>22</a:t>
            </a:fld>
            <a:endParaRPr lang="en-US"/>
          </a:p>
        </p:txBody>
      </p:sp>
      <p:sp>
        <p:nvSpPr>
          <p:cNvPr id="4" name="Rectangle 3"/>
          <p:cNvSpPr/>
          <p:nvPr/>
        </p:nvSpPr>
        <p:spPr>
          <a:xfrm>
            <a:off x="304800" y="1313527"/>
            <a:ext cx="8534400" cy="1277273"/>
          </a:xfrm>
          <a:prstGeom prst="rect">
            <a:avLst/>
          </a:prstGeom>
        </p:spPr>
        <p:txBody>
          <a:bodyPr wrap="square">
            <a:spAutoFit/>
          </a:bodyPr>
          <a:lstStyle/>
          <a:p>
            <a:pPr algn="ctr">
              <a:spcBef>
                <a:spcPts val="0"/>
              </a:spcBef>
              <a:spcAft>
                <a:spcPts val="600"/>
              </a:spcAft>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rPr>
              <a:t>James 2:14 (NKJV)</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umanst521 BT" pitchFamily="34" charset="0"/>
              </a:rPr>
              <a:t> </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umanst521 BT" pitchFamily="34" charset="0"/>
            </a:endParaRPr>
          </a:p>
          <a:p>
            <a:pPr algn="ctr">
              <a:spcBef>
                <a:spcPts val="0"/>
              </a:spcBef>
              <a:spcAft>
                <a:spcPts val="60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What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does it profit, my brethren, if someone says he has faith but does not have works? Can faith save him?</a:t>
            </a:r>
          </a:p>
        </p:txBody>
      </p:sp>
      <p:graphicFrame>
        <p:nvGraphicFramePr>
          <p:cNvPr id="5" name="Diagram 4"/>
          <p:cNvGraphicFramePr/>
          <p:nvPr>
            <p:extLst>
              <p:ext uri="{D42A27DB-BD31-4B8C-83A1-F6EECF244321}">
                <p14:modId xmlns:p14="http://schemas.microsoft.com/office/powerpoint/2010/main" val="2367520889"/>
              </p:ext>
            </p:extLst>
          </p:nvPr>
        </p:nvGraphicFramePr>
        <p:xfrm>
          <a:off x="543790" y="2286000"/>
          <a:ext cx="791441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9" name="Rectangle 8"/>
          <p:cNvSpPr/>
          <p:nvPr/>
        </p:nvSpPr>
        <p:spPr>
          <a:xfrm>
            <a:off x="367144" y="6858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Not By Faith ALONE!!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7792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B8A7675-94BF-40E1-846B-7245ABF6F6E8}"/>
                                            </p:graphicEl>
                                          </p:spTgt>
                                        </p:tgtEl>
                                        <p:attrNameLst>
                                          <p:attrName>style.visibility</p:attrName>
                                        </p:attrNameLst>
                                      </p:cBhvr>
                                      <p:to>
                                        <p:strVal val="visible"/>
                                      </p:to>
                                    </p:set>
                                    <p:animEffect transition="in" filter="fade">
                                      <p:cBhvr>
                                        <p:cTn id="7" dur="500"/>
                                        <p:tgtEl>
                                          <p:spTgt spid="5">
                                            <p:graphicEl>
                                              <a:dgm id="{5B8A7675-94BF-40E1-846B-7245ABF6F6E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BADD8114-9612-4974-BE76-ADFD7F8728E9}"/>
                                            </p:graphicEl>
                                          </p:spTgt>
                                        </p:tgtEl>
                                        <p:attrNameLst>
                                          <p:attrName>style.visibility</p:attrName>
                                        </p:attrNameLst>
                                      </p:cBhvr>
                                      <p:to>
                                        <p:strVal val="visible"/>
                                      </p:to>
                                    </p:set>
                                    <p:animEffect transition="in" filter="fade">
                                      <p:cBhvr>
                                        <p:cTn id="12" dur="500"/>
                                        <p:tgtEl>
                                          <p:spTgt spid="5">
                                            <p:graphicEl>
                                              <a:dgm id="{BADD8114-9612-4974-BE76-ADFD7F8728E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7B76A09A-03A1-45E9-9954-9B4E1015B6B6}"/>
                                            </p:graphicEl>
                                          </p:spTgt>
                                        </p:tgtEl>
                                        <p:attrNameLst>
                                          <p:attrName>style.visibility</p:attrName>
                                        </p:attrNameLst>
                                      </p:cBhvr>
                                      <p:to>
                                        <p:strVal val="visible"/>
                                      </p:to>
                                    </p:set>
                                    <p:animEffect transition="in" filter="fade">
                                      <p:cBhvr>
                                        <p:cTn id="15" dur="500"/>
                                        <p:tgtEl>
                                          <p:spTgt spid="5">
                                            <p:graphicEl>
                                              <a:dgm id="{7B76A09A-03A1-45E9-9954-9B4E1015B6B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835B9E4B-F3E8-408F-8A04-50C419D3EF17}"/>
                                            </p:graphicEl>
                                          </p:spTgt>
                                        </p:tgtEl>
                                        <p:attrNameLst>
                                          <p:attrName>style.visibility</p:attrName>
                                        </p:attrNameLst>
                                      </p:cBhvr>
                                      <p:to>
                                        <p:strVal val="visible"/>
                                      </p:to>
                                    </p:set>
                                    <p:animEffect transition="in" filter="fade">
                                      <p:cBhvr>
                                        <p:cTn id="20" dur="500"/>
                                        <p:tgtEl>
                                          <p:spTgt spid="5">
                                            <p:graphicEl>
                                              <a:dgm id="{835B9E4B-F3E8-408F-8A04-50C419D3EF1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48894E23-019B-4F06-958F-9047D3547921}"/>
                                            </p:graphicEl>
                                          </p:spTgt>
                                        </p:tgtEl>
                                        <p:attrNameLst>
                                          <p:attrName>style.visibility</p:attrName>
                                        </p:attrNameLst>
                                      </p:cBhvr>
                                      <p:to>
                                        <p:strVal val="visible"/>
                                      </p:to>
                                    </p:set>
                                    <p:animEffect transition="in" filter="fade">
                                      <p:cBhvr>
                                        <p:cTn id="23" dur="500"/>
                                        <p:tgtEl>
                                          <p:spTgt spid="5">
                                            <p:graphicEl>
                                              <a:dgm id="{48894E23-019B-4F06-958F-9047D354792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5834C525-D410-45C6-BC37-0CF3F108C3B0}"/>
                                            </p:graphicEl>
                                          </p:spTgt>
                                        </p:tgtEl>
                                        <p:attrNameLst>
                                          <p:attrName>style.visibility</p:attrName>
                                        </p:attrNameLst>
                                      </p:cBhvr>
                                      <p:to>
                                        <p:strVal val="visible"/>
                                      </p:to>
                                    </p:set>
                                    <p:animEffect transition="in" filter="fade">
                                      <p:cBhvr>
                                        <p:cTn id="28" dur="500"/>
                                        <p:tgtEl>
                                          <p:spTgt spid="5">
                                            <p:graphicEl>
                                              <a:dgm id="{5834C525-D410-45C6-BC37-0CF3F108C3B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D06553D5-87BE-4090-9E9E-89B046875328}"/>
                                            </p:graphicEl>
                                          </p:spTgt>
                                        </p:tgtEl>
                                        <p:attrNameLst>
                                          <p:attrName>style.visibility</p:attrName>
                                        </p:attrNameLst>
                                      </p:cBhvr>
                                      <p:to>
                                        <p:strVal val="visible"/>
                                      </p:to>
                                    </p:set>
                                    <p:animEffect transition="in" filter="fade">
                                      <p:cBhvr>
                                        <p:cTn id="31" dur="500"/>
                                        <p:tgtEl>
                                          <p:spTgt spid="5">
                                            <p:graphicEl>
                                              <a:dgm id="{D06553D5-87BE-4090-9E9E-89B04687532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25F6E23C-4E62-4EC2-9DB3-AFEF078C0B2E}"/>
                                            </p:graphicEl>
                                          </p:spTgt>
                                        </p:tgtEl>
                                        <p:attrNameLst>
                                          <p:attrName>style.visibility</p:attrName>
                                        </p:attrNameLst>
                                      </p:cBhvr>
                                      <p:to>
                                        <p:strVal val="visible"/>
                                      </p:to>
                                    </p:set>
                                    <p:animEffect transition="in" filter="fade">
                                      <p:cBhvr>
                                        <p:cTn id="36" dur="500"/>
                                        <p:tgtEl>
                                          <p:spTgt spid="5">
                                            <p:graphicEl>
                                              <a:dgm id="{25F6E23C-4E62-4EC2-9DB3-AFEF078C0B2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0B1CBEDB-03EE-448B-B2B0-B1E821FA249F}"/>
                                            </p:graphicEl>
                                          </p:spTgt>
                                        </p:tgtEl>
                                        <p:attrNameLst>
                                          <p:attrName>style.visibility</p:attrName>
                                        </p:attrNameLst>
                                      </p:cBhvr>
                                      <p:to>
                                        <p:strVal val="visible"/>
                                      </p:to>
                                    </p:set>
                                    <p:animEffect transition="in" filter="fade">
                                      <p:cBhvr>
                                        <p:cTn id="39" dur="500"/>
                                        <p:tgtEl>
                                          <p:spTgt spid="5">
                                            <p:graphicEl>
                                              <a:dgm id="{0B1CBEDB-03EE-448B-B2B0-B1E821FA249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53138247-7E09-4A59-A3E3-E0EC43793F67}"/>
                                            </p:graphicEl>
                                          </p:spTgt>
                                        </p:tgtEl>
                                        <p:attrNameLst>
                                          <p:attrName>style.visibility</p:attrName>
                                        </p:attrNameLst>
                                      </p:cBhvr>
                                      <p:to>
                                        <p:strVal val="visible"/>
                                      </p:to>
                                    </p:set>
                                    <p:animEffect transition="in" filter="fade">
                                      <p:cBhvr>
                                        <p:cTn id="44" dur="500"/>
                                        <p:tgtEl>
                                          <p:spTgt spid="5">
                                            <p:graphicEl>
                                              <a:dgm id="{53138247-7E09-4A59-A3E3-E0EC43793F6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7DB9C91B-DA49-4000-ABC9-D53E7E825D91}"/>
                                            </p:graphicEl>
                                          </p:spTgt>
                                        </p:tgtEl>
                                        <p:attrNameLst>
                                          <p:attrName>style.visibility</p:attrName>
                                        </p:attrNameLst>
                                      </p:cBhvr>
                                      <p:to>
                                        <p:strVal val="visible"/>
                                      </p:to>
                                    </p:set>
                                    <p:animEffect transition="in" filter="fade">
                                      <p:cBhvr>
                                        <p:cTn id="47" dur="500"/>
                                        <p:tgtEl>
                                          <p:spTgt spid="5">
                                            <p:graphicEl>
                                              <a:dgm id="{7DB9C91B-DA49-4000-ABC9-D53E7E825D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52BCE4C8-B9A3-4DC4-9FA4-D7A777A1A709}"/>
                                            </p:graphicEl>
                                          </p:spTgt>
                                        </p:tgtEl>
                                        <p:attrNameLst>
                                          <p:attrName>style.visibility</p:attrName>
                                        </p:attrNameLst>
                                      </p:cBhvr>
                                      <p:to>
                                        <p:strVal val="visible"/>
                                      </p:to>
                                    </p:set>
                                    <p:animEffect transition="in" filter="fade">
                                      <p:cBhvr>
                                        <p:cTn id="52" dur="500"/>
                                        <p:tgtEl>
                                          <p:spTgt spid="5">
                                            <p:graphicEl>
                                              <a:dgm id="{52BCE4C8-B9A3-4DC4-9FA4-D7A777A1A70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95AAE27E-17E9-4654-A08D-D25F7CE65EE7}"/>
                                            </p:graphicEl>
                                          </p:spTgt>
                                        </p:tgtEl>
                                        <p:attrNameLst>
                                          <p:attrName>style.visibility</p:attrName>
                                        </p:attrNameLst>
                                      </p:cBhvr>
                                      <p:to>
                                        <p:strVal val="visible"/>
                                      </p:to>
                                    </p:set>
                                    <p:animEffect transition="in" filter="fade">
                                      <p:cBhvr>
                                        <p:cTn id="57" dur="500"/>
                                        <p:tgtEl>
                                          <p:spTgt spid="5">
                                            <p:graphicEl>
                                              <a:dgm id="{95AAE27E-17E9-4654-A08D-D25F7CE65EE7}"/>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graphicEl>
                                              <a:dgm id="{72014CC3-2B81-4C38-9D66-C1B6674E18F3}"/>
                                            </p:graphicEl>
                                          </p:spTgt>
                                        </p:tgtEl>
                                        <p:attrNameLst>
                                          <p:attrName>style.visibility</p:attrName>
                                        </p:attrNameLst>
                                      </p:cBhvr>
                                      <p:to>
                                        <p:strVal val="visible"/>
                                      </p:to>
                                    </p:set>
                                    <p:animEffect transition="in" filter="fade">
                                      <p:cBhvr>
                                        <p:cTn id="60" dur="500"/>
                                        <p:tgtEl>
                                          <p:spTgt spid="5">
                                            <p:graphicEl>
                                              <a:dgm id="{72014CC3-2B81-4C38-9D66-C1B6674E18F3}"/>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graphicEl>
                                              <a:dgm id="{2B320373-F6EE-4F05-B93E-C94C394EE992}"/>
                                            </p:graphicEl>
                                          </p:spTgt>
                                        </p:tgtEl>
                                        <p:attrNameLst>
                                          <p:attrName>style.visibility</p:attrName>
                                        </p:attrNameLst>
                                      </p:cBhvr>
                                      <p:to>
                                        <p:strVal val="visible"/>
                                      </p:to>
                                    </p:set>
                                    <p:animEffect transition="in" filter="fade">
                                      <p:cBhvr>
                                        <p:cTn id="65" dur="500"/>
                                        <p:tgtEl>
                                          <p:spTgt spid="5">
                                            <p:graphicEl>
                                              <a:dgm id="{2B320373-F6EE-4F05-B93E-C94C394EE992}"/>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graphicEl>
                                              <a:dgm id="{99C91FB9-A836-4FFE-9F9F-2A468A85522C}"/>
                                            </p:graphicEl>
                                          </p:spTgt>
                                        </p:tgtEl>
                                        <p:attrNameLst>
                                          <p:attrName>style.visibility</p:attrName>
                                        </p:attrNameLst>
                                      </p:cBhvr>
                                      <p:to>
                                        <p:strVal val="visible"/>
                                      </p:to>
                                    </p:set>
                                    <p:animEffect transition="in" filter="fade">
                                      <p:cBhvr>
                                        <p:cTn id="68" dur="500"/>
                                        <p:tgtEl>
                                          <p:spTgt spid="5">
                                            <p:graphicEl>
                                              <a:dgm id="{99C91FB9-A836-4FFE-9F9F-2A468A85522C}"/>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graphicEl>
                                              <a:dgm id="{A15848E6-6877-429A-81B9-5E39CAF5610F}"/>
                                            </p:graphicEl>
                                          </p:spTgt>
                                        </p:tgtEl>
                                        <p:attrNameLst>
                                          <p:attrName>style.visibility</p:attrName>
                                        </p:attrNameLst>
                                      </p:cBhvr>
                                      <p:to>
                                        <p:strVal val="visible"/>
                                      </p:to>
                                    </p:set>
                                    <p:animEffect transition="in" filter="fade">
                                      <p:cBhvr>
                                        <p:cTn id="73" dur="500"/>
                                        <p:tgtEl>
                                          <p:spTgt spid="5">
                                            <p:graphicEl>
                                              <a:dgm id="{A15848E6-6877-429A-81B9-5E39CAF5610F}"/>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graphicEl>
                                              <a:dgm id="{5673500F-19DE-4364-BE60-EDFA65E97408}"/>
                                            </p:graphicEl>
                                          </p:spTgt>
                                        </p:tgtEl>
                                        <p:attrNameLst>
                                          <p:attrName>style.visibility</p:attrName>
                                        </p:attrNameLst>
                                      </p:cBhvr>
                                      <p:to>
                                        <p:strVal val="visible"/>
                                      </p:to>
                                    </p:set>
                                    <p:animEffect transition="in" filter="fade">
                                      <p:cBhvr>
                                        <p:cTn id="76" dur="500"/>
                                        <p:tgtEl>
                                          <p:spTgt spid="5">
                                            <p:graphicEl>
                                              <a:dgm id="{5673500F-19DE-4364-BE60-EDFA65E9740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
                                            <p:graphicEl>
                                              <a:dgm id="{27A4416C-95A2-4A5F-B832-D40DC2A329E5}"/>
                                            </p:graphicEl>
                                          </p:spTgt>
                                        </p:tgtEl>
                                        <p:attrNameLst>
                                          <p:attrName>style.visibility</p:attrName>
                                        </p:attrNameLst>
                                      </p:cBhvr>
                                      <p:to>
                                        <p:strVal val="visible"/>
                                      </p:to>
                                    </p:set>
                                    <p:animEffect transition="in" filter="fade">
                                      <p:cBhvr>
                                        <p:cTn id="81" dur="500"/>
                                        <p:tgtEl>
                                          <p:spTgt spid="5">
                                            <p:graphicEl>
                                              <a:dgm id="{27A4416C-95A2-4A5F-B832-D40DC2A329E5}"/>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
                                            <p:graphicEl>
                                              <a:dgm id="{426C077A-DA2C-40E9-93B1-DAE96983BDC3}"/>
                                            </p:graphicEl>
                                          </p:spTgt>
                                        </p:tgtEl>
                                        <p:attrNameLst>
                                          <p:attrName>style.visibility</p:attrName>
                                        </p:attrNameLst>
                                      </p:cBhvr>
                                      <p:to>
                                        <p:strVal val="visible"/>
                                      </p:to>
                                    </p:set>
                                    <p:animEffect transition="in" filter="fade">
                                      <p:cBhvr>
                                        <p:cTn id="84" dur="500"/>
                                        <p:tgtEl>
                                          <p:spTgt spid="5">
                                            <p:graphicEl>
                                              <a:dgm id="{426C077A-DA2C-40E9-93B1-DAE96983BDC3}"/>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
                                            <p:graphicEl>
                                              <a:dgm id="{A1181AD7-1ACE-45EE-89FC-D3F59D9AA9A4}"/>
                                            </p:graphicEl>
                                          </p:spTgt>
                                        </p:tgtEl>
                                        <p:attrNameLst>
                                          <p:attrName>style.visibility</p:attrName>
                                        </p:attrNameLst>
                                      </p:cBhvr>
                                      <p:to>
                                        <p:strVal val="visible"/>
                                      </p:to>
                                    </p:set>
                                    <p:animEffect transition="in" filter="fade">
                                      <p:cBhvr>
                                        <p:cTn id="89" dur="500"/>
                                        <p:tgtEl>
                                          <p:spTgt spid="5">
                                            <p:graphicEl>
                                              <a:dgm id="{A1181AD7-1ACE-45EE-89FC-D3F59D9AA9A4}"/>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
                                            <p:graphicEl>
                                              <a:dgm id="{E8AC7181-6CDE-4DAD-8FFD-CD42BFCA83F8}"/>
                                            </p:graphicEl>
                                          </p:spTgt>
                                        </p:tgtEl>
                                        <p:attrNameLst>
                                          <p:attrName>style.visibility</p:attrName>
                                        </p:attrNameLst>
                                      </p:cBhvr>
                                      <p:to>
                                        <p:strVal val="visible"/>
                                      </p:to>
                                    </p:set>
                                    <p:animEffect transition="in" filter="fade">
                                      <p:cBhvr>
                                        <p:cTn id="92" dur="500"/>
                                        <p:tgtEl>
                                          <p:spTgt spid="5">
                                            <p:graphicEl>
                                              <a:dgm id="{E8AC7181-6CDE-4DAD-8FFD-CD42BFCA83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pPr>
              <a:defRPr/>
            </a:pPr>
            <a:fld id="{59BFF3FF-D620-4AF6-A448-02F29B334600}" type="slidenum">
              <a:rPr lang="en-US"/>
              <a:pPr>
                <a:defRPr/>
              </a:pPr>
              <a:t>23</a:t>
            </a:fld>
            <a:endParaRPr lang="en-US"/>
          </a:p>
        </p:txBody>
      </p:sp>
      <p:sp>
        <p:nvSpPr>
          <p:cNvPr id="52228" name="AutoShape 2"/>
          <p:cNvSpPr>
            <a:spLocks noChangeArrowheads="1"/>
          </p:cNvSpPr>
          <p:nvPr/>
        </p:nvSpPr>
        <p:spPr bwMode="auto">
          <a:xfrm>
            <a:off x="152400" y="2819400"/>
            <a:ext cx="2819400" cy="38100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sz="1800"/>
          </a:p>
        </p:txBody>
      </p:sp>
      <p:sp>
        <p:nvSpPr>
          <p:cNvPr id="52229" name="AutoShape 3"/>
          <p:cNvSpPr>
            <a:spLocks noChangeArrowheads="1"/>
          </p:cNvSpPr>
          <p:nvPr/>
        </p:nvSpPr>
        <p:spPr bwMode="auto">
          <a:xfrm>
            <a:off x="6172200" y="2819400"/>
            <a:ext cx="2819400" cy="38100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sz="1800"/>
          </a:p>
        </p:txBody>
      </p:sp>
      <p:sp>
        <p:nvSpPr>
          <p:cNvPr id="332804" name="Text Box 4"/>
          <p:cNvSpPr txBox="1">
            <a:spLocks noChangeArrowheads="1"/>
          </p:cNvSpPr>
          <p:nvPr/>
        </p:nvSpPr>
        <p:spPr bwMode="auto">
          <a:xfrm>
            <a:off x="152400" y="3048000"/>
            <a:ext cx="2819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Dominican Small Caps" pitchFamily="2" charset="0"/>
              </a:rPr>
              <a:t>Romans 4:1-6</a:t>
            </a:r>
          </a:p>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Justified</a:t>
            </a:r>
          </a:p>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Counted for</a:t>
            </a:r>
            <a:b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righteousness</a:t>
            </a:r>
          </a:p>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Fulfilled</a:t>
            </a:r>
            <a:b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Genesis 15:6</a:t>
            </a:r>
          </a:p>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Strong</a:t>
            </a:r>
          </a:p>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Not of works</a:t>
            </a:r>
          </a:p>
        </p:txBody>
      </p:sp>
      <p:sp>
        <p:nvSpPr>
          <p:cNvPr id="332805" name="Text Box 5"/>
          <p:cNvSpPr txBox="1">
            <a:spLocks noChangeArrowheads="1"/>
          </p:cNvSpPr>
          <p:nvPr/>
        </p:nvSpPr>
        <p:spPr bwMode="auto">
          <a:xfrm>
            <a:off x="6400800" y="3048000"/>
            <a:ext cx="2438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Dominican Small Caps" pitchFamily="2" charset="0"/>
              </a:rPr>
              <a:t>James 2:21-24</a:t>
            </a:r>
          </a:p>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Justified</a:t>
            </a:r>
          </a:p>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Counted for</a:t>
            </a:r>
            <a:b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righteousness</a:t>
            </a:r>
          </a:p>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Fulfilled</a:t>
            </a:r>
            <a:b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Genesis 15:6</a:t>
            </a:r>
          </a:p>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Perfect</a:t>
            </a:r>
          </a:p>
          <a:p>
            <a:pPr algn="ctr" eaLnBrk="1" hangingPunct="1"/>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By works</a:t>
            </a:r>
          </a:p>
        </p:txBody>
      </p:sp>
      <p:sp>
        <p:nvSpPr>
          <p:cNvPr id="332806" name="AutoShape 6"/>
          <p:cNvSpPr>
            <a:spLocks noChangeArrowheads="1"/>
          </p:cNvSpPr>
          <p:nvPr/>
        </p:nvSpPr>
        <p:spPr bwMode="auto">
          <a:xfrm>
            <a:off x="2590800" y="4270375"/>
            <a:ext cx="3962400" cy="381000"/>
          </a:xfrm>
          <a:prstGeom prst="leftRightArrow">
            <a:avLst>
              <a:gd name="adj1" fmla="val 27083"/>
              <a:gd name="adj2" fmla="val 78722"/>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sz="1800"/>
          </a:p>
        </p:txBody>
      </p:sp>
      <p:sp>
        <p:nvSpPr>
          <p:cNvPr id="332807" name="AutoShape 7"/>
          <p:cNvSpPr>
            <a:spLocks noChangeArrowheads="1"/>
          </p:cNvSpPr>
          <p:nvPr/>
        </p:nvSpPr>
        <p:spPr bwMode="auto">
          <a:xfrm>
            <a:off x="2590800" y="5032375"/>
            <a:ext cx="3962400" cy="381000"/>
          </a:xfrm>
          <a:prstGeom prst="leftRightArrow">
            <a:avLst>
              <a:gd name="adj1" fmla="val 27083"/>
              <a:gd name="adj2" fmla="val 78722"/>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sz="1800"/>
          </a:p>
        </p:txBody>
      </p:sp>
      <p:sp>
        <p:nvSpPr>
          <p:cNvPr id="332808" name="AutoShape 8"/>
          <p:cNvSpPr>
            <a:spLocks noChangeArrowheads="1"/>
          </p:cNvSpPr>
          <p:nvPr/>
        </p:nvSpPr>
        <p:spPr bwMode="auto">
          <a:xfrm>
            <a:off x="2590800" y="5638800"/>
            <a:ext cx="3962400" cy="381000"/>
          </a:xfrm>
          <a:prstGeom prst="leftRightArrow">
            <a:avLst>
              <a:gd name="adj1" fmla="val 27083"/>
              <a:gd name="adj2" fmla="val 78722"/>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sz="1800"/>
          </a:p>
        </p:txBody>
      </p:sp>
      <p:sp>
        <p:nvSpPr>
          <p:cNvPr id="332809" name="AutoShape 9"/>
          <p:cNvSpPr>
            <a:spLocks noChangeArrowheads="1"/>
          </p:cNvSpPr>
          <p:nvPr/>
        </p:nvSpPr>
        <p:spPr bwMode="auto">
          <a:xfrm>
            <a:off x="2590800" y="6172200"/>
            <a:ext cx="3962400" cy="381000"/>
          </a:xfrm>
          <a:prstGeom prst="leftRightArrow">
            <a:avLst>
              <a:gd name="adj1" fmla="val 27083"/>
              <a:gd name="adj2" fmla="val 78722"/>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sz="1800"/>
          </a:p>
        </p:txBody>
      </p:sp>
      <p:sp>
        <p:nvSpPr>
          <p:cNvPr id="332810" name="AutoShape 10"/>
          <p:cNvSpPr>
            <a:spLocks noChangeArrowheads="1"/>
          </p:cNvSpPr>
          <p:nvPr/>
        </p:nvSpPr>
        <p:spPr bwMode="auto">
          <a:xfrm>
            <a:off x="2590800" y="3584575"/>
            <a:ext cx="3962400" cy="381000"/>
          </a:xfrm>
          <a:prstGeom prst="leftRightArrow">
            <a:avLst>
              <a:gd name="adj1" fmla="val 27083"/>
              <a:gd name="adj2" fmla="val 78722"/>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sz="1800"/>
          </a:p>
        </p:txBody>
      </p:sp>
      <p:sp>
        <p:nvSpPr>
          <p:cNvPr id="332812" name="AutoShape 12"/>
          <p:cNvSpPr>
            <a:spLocks noChangeArrowheads="1"/>
          </p:cNvSpPr>
          <p:nvPr/>
        </p:nvSpPr>
        <p:spPr bwMode="auto">
          <a:xfrm>
            <a:off x="3124200" y="1295401"/>
            <a:ext cx="2895600" cy="1942010"/>
          </a:xfrm>
          <a:prstGeom prst="roundRect">
            <a:avLst>
              <a:gd name="adj" fmla="val 16667"/>
            </a:avLst>
          </a:prstGeom>
          <a:solidFill>
            <a:schemeClr val="accent2">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sz="1800"/>
          </a:p>
        </p:txBody>
      </p:sp>
      <p:sp>
        <p:nvSpPr>
          <p:cNvPr id="52239" name="Text Box 13"/>
          <p:cNvSpPr txBox="1">
            <a:spLocks noChangeArrowheads="1"/>
          </p:cNvSpPr>
          <p:nvPr/>
        </p:nvSpPr>
        <p:spPr bwMode="auto">
          <a:xfrm>
            <a:off x="669925" y="6208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800"/>
          </a:p>
        </p:txBody>
      </p:sp>
      <p:sp>
        <p:nvSpPr>
          <p:cNvPr id="332814" name="Text Box 14"/>
          <p:cNvSpPr txBox="1">
            <a:spLocks noChangeArrowheads="1"/>
          </p:cNvSpPr>
          <p:nvPr/>
        </p:nvSpPr>
        <p:spPr bwMode="auto">
          <a:xfrm>
            <a:off x="3200400" y="1308318"/>
            <a:ext cx="2743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“WORKS used in two different senses </a:t>
            </a:r>
            <a:r>
              <a:rPr lang="en-US" sz="28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or else a contradiction!</a:t>
            </a:r>
          </a:p>
        </p:txBody>
      </p:sp>
      <p:pic>
        <p:nvPicPr>
          <p:cNvPr id="5223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3048000"/>
            <a:ext cx="35734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20" name="Rectangle 19"/>
          <p:cNvSpPr/>
          <p:nvPr/>
        </p:nvSpPr>
        <p:spPr>
          <a:xfrm>
            <a:off x="367144" y="6858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Not By Faith ALONE!!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4627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32804">
                                            <p:txEl>
                                              <p:pRg st="1" end="1"/>
                                            </p:txEl>
                                          </p:spTgt>
                                        </p:tgtEl>
                                        <p:attrNameLst>
                                          <p:attrName>style.visibility</p:attrName>
                                        </p:attrNameLst>
                                      </p:cBhvr>
                                      <p:to>
                                        <p:strVal val="visible"/>
                                      </p:to>
                                    </p:set>
                                    <p:anim calcmode="lin" valueType="num">
                                      <p:cBhvr>
                                        <p:cTn id="7" dur="500" fill="hold"/>
                                        <p:tgtEl>
                                          <p:spTgt spid="33280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3280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32804">
                                            <p:txEl>
                                              <p:pRg st="1" end="1"/>
                                            </p:txEl>
                                          </p:spTgt>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332810"/>
                                        </p:tgtEl>
                                        <p:attrNameLst>
                                          <p:attrName>style.visibility</p:attrName>
                                        </p:attrNameLst>
                                      </p:cBhvr>
                                      <p:to>
                                        <p:strVal val="visible"/>
                                      </p:to>
                                    </p:set>
                                    <p:anim calcmode="lin" valueType="num">
                                      <p:cBhvr>
                                        <p:cTn id="12" dur="500" fill="hold"/>
                                        <p:tgtEl>
                                          <p:spTgt spid="332810"/>
                                        </p:tgtEl>
                                        <p:attrNameLst>
                                          <p:attrName>ppt_w</p:attrName>
                                        </p:attrNameLst>
                                      </p:cBhvr>
                                      <p:tavLst>
                                        <p:tav tm="0">
                                          <p:val>
                                            <p:fltVal val="0"/>
                                          </p:val>
                                        </p:tav>
                                        <p:tav tm="100000">
                                          <p:val>
                                            <p:strVal val="#ppt_w"/>
                                          </p:val>
                                        </p:tav>
                                      </p:tavLst>
                                    </p:anim>
                                    <p:anim calcmode="lin" valueType="num">
                                      <p:cBhvr>
                                        <p:cTn id="13" dur="500" fill="hold"/>
                                        <p:tgtEl>
                                          <p:spTgt spid="332810"/>
                                        </p:tgtEl>
                                        <p:attrNameLst>
                                          <p:attrName>ppt_h</p:attrName>
                                        </p:attrNameLst>
                                      </p:cBhvr>
                                      <p:tavLst>
                                        <p:tav tm="0">
                                          <p:val>
                                            <p:strVal val="#ppt_h"/>
                                          </p:val>
                                        </p:tav>
                                        <p:tav tm="100000">
                                          <p:val>
                                            <p:strVal val="#ppt_h"/>
                                          </p:val>
                                        </p:tav>
                                      </p:tavLst>
                                    </p:anim>
                                  </p:childTnLst>
                                </p:cTn>
                              </p:par>
                              <p:par>
                                <p:cTn id="14" presetID="53" presetClass="entr" presetSubtype="0" fill="hold" nodeType="withEffect">
                                  <p:stCondLst>
                                    <p:cond delay="0"/>
                                  </p:stCondLst>
                                  <p:childTnLst>
                                    <p:set>
                                      <p:cBhvr>
                                        <p:cTn id="15" dur="1" fill="hold">
                                          <p:stCondLst>
                                            <p:cond delay="0"/>
                                          </p:stCondLst>
                                        </p:cTn>
                                        <p:tgtEl>
                                          <p:spTgt spid="332805">
                                            <p:txEl>
                                              <p:pRg st="1" end="1"/>
                                            </p:txEl>
                                          </p:spTgt>
                                        </p:tgtEl>
                                        <p:attrNameLst>
                                          <p:attrName>style.visibility</p:attrName>
                                        </p:attrNameLst>
                                      </p:cBhvr>
                                      <p:to>
                                        <p:strVal val="visible"/>
                                      </p:to>
                                    </p:set>
                                    <p:anim calcmode="lin" valueType="num">
                                      <p:cBhvr>
                                        <p:cTn id="16" dur="500" fill="hold"/>
                                        <p:tgtEl>
                                          <p:spTgt spid="33280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32805">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3280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332804">
                                            <p:txEl>
                                              <p:pRg st="2" end="2"/>
                                            </p:txEl>
                                          </p:spTgt>
                                        </p:tgtEl>
                                        <p:attrNameLst>
                                          <p:attrName>style.visibility</p:attrName>
                                        </p:attrNameLst>
                                      </p:cBhvr>
                                      <p:to>
                                        <p:strVal val="visible"/>
                                      </p:to>
                                    </p:set>
                                    <p:anim calcmode="lin" valueType="num">
                                      <p:cBhvr>
                                        <p:cTn id="23" dur="500" fill="hold"/>
                                        <p:tgtEl>
                                          <p:spTgt spid="33280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32804">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32804">
                                            <p:txEl>
                                              <p:pRg st="2" end="2"/>
                                            </p:txEl>
                                          </p:spTgt>
                                        </p:tgtEl>
                                      </p:cBhvr>
                                    </p:animEffect>
                                  </p:childTnLst>
                                </p:cTn>
                              </p:par>
                              <p:par>
                                <p:cTn id="26" presetID="17" presetClass="entr" presetSubtype="10" fill="hold" grpId="0" nodeType="withEffect">
                                  <p:stCondLst>
                                    <p:cond delay="0"/>
                                  </p:stCondLst>
                                  <p:childTnLst>
                                    <p:set>
                                      <p:cBhvr>
                                        <p:cTn id="27" dur="1" fill="hold">
                                          <p:stCondLst>
                                            <p:cond delay="0"/>
                                          </p:stCondLst>
                                        </p:cTn>
                                        <p:tgtEl>
                                          <p:spTgt spid="332806"/>
                                        </p:tgtEl>
                                        <p:attrNameLst>
                                          <p:attrName>style.visibility</p:attrName>
                                        </p:attrNameLst>
                                      </p:cBhvr>
                                      <p:to>
                                        <p:strVal val="visible"/>
                                      </p:to>
                                    </p:set>
                                    <p:anim calcmode="lin" valueType="num">
                                      <p:cBhvr>
                                        <p:cTn id="28" dur="500" fill="hold"/>
                                        <p:tgtEl>
                                          <p:spTgt spid="332806"/>
                                        </p:tgtEl>
                                        <p:attrNameLst>
                                          <p:attrName>ppt_w</p:attrName>
                                        </p:attrNameLst>
                                      </p:cBhvr>
                                      <p:tavLst>
                                        <p:tav tm="0">
                                          <p:val>
                                            <p:fltVal val="0"/>
                                          </p:val>
                                        </p:tav>
                                        <p:tav tm="100000">
                                          <p:val>
                                            <p:strVal val="#ppt_w"/>
                                          </p:val>
                                        </p:tav>
                                      </p:tavLst>
                                    </p:anim>
                                    <p:anim calcmode="lin" valueType="num">
                                      <p:cBhvr>
                                        <p:cTn id="29" dur="500" fill="hold"/>
                                        <p:tgtEl>
                                          <p:spTgt spid="332806"/>
                                        </p:tgtEl>
                                        <p:attrNameLst>
                                          <p:attrName>ppt_h</p:attrName>
                                        </p:attrNameLst>
                                      </p:cBhvr>
                                      <p:tavLst>
                                        <p:tav tm="0">
                                          <p:val>
                                            <p:strVal val="#ppt_h"/>
                                          </p:val>
                                        </p:tav>
                                        <p:tav tm="100000">
                                          <p:val>
                                            <p:strVal val="#ppt_h"/>
                                          </p:val>
                                        </p:tav>
                                      </p:tavLst>
                                    </p:anim>
                                  </p:childTnLst>
                                </p:cTn>
                              </p:par>
                              <p:par>
                                <p:cTn id="30" presetID="53" presetClass="entr" presetSubtype="0" fill="hold" nodeType="withEffect">
                                  <p:stCondLst>
                                    <p:cond delay="0"/>
                                  </p:stCondLst>
                                  <p:childTnLst>
                                    <p:set>
                                      <p:cBhvr>
                                        <p:cTn id="31" dur="1" fill="hold">
                                          <p:stCondLst>
                                            <p:cond delay="0"/>
                                          </p:stCondLst>
                                        </p:cTn>
                                        <p:tgtEl>
                                          <p:spTgt spid="332805">
                                            <p:txEl>
                                              <p:pRg st="2" end="2"/>
                                            </p:txEl>
                                          </p:spTgt>
                                        </p:tgtEl>
                                        <p:attrNameLst>
                                          <p:attrName>style.visibility</p:attrName>
                                        </p:attrNameLst>
                                      </p:cBhvr>
                                      <p:to>
                                        <p:strVal val="visible"/>
                                      </p:to>
                                    </p:set>
                                    <p:anim calcmode="lin" valueType="num">
                                      <p:cBhvr>
                                        <p:cTn id="32" dur="500" fill="hold"/>
                                        <p:tgtEl>
                                          <p:spTgt spid="33280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3280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3280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332804">
                                            <p:txEl>
                                              <p:pRg st="3" end="3"/>
                                            </p:txEl>
                                          </p:spTgt>
                                        </p:tgtEl>
                                        <p:attrNameLst>
                                          <p:attrName>style.visibility</p:attrName>
                                        </p:attrNameLst>
                                      </p:cBhvr>
                                      <p:to>
                                        <p:strVal val="visible"/>
                                      </p:to>
                                    </p:set>
                                    <p:anim calcmode="lin" valueType="num">
                                      <p:cBhvr>
                                        <p:cTn id="39" dur="500" fill="hold"/>
                                        <p:tgtEl>
                                          <p:spTgt spid="332804">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32804">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32804">
                                            <p:txEl>
                                              <p:pRg st="3" end="3"/>
                                            </p:txEl>
                                          </p:spTgt>
                                        </p:tgtEl>
                                      </p:cBhvr>
                                    </p:animEffect>
                                  </p:childTnLst>
                                </p:cTn>
                              </p:par>
                              <p:par>
                                <p:cTn id="42" presetID="17" presetClass="entr" presetSubtype="10" fill="hold" grpId="0" nodeType="withEffect">
                                  <p:stCondLst>
                                    <p:cond delay="0"/>
                                  </p:stCondLst>
                                  <p:childTnLst>
                                    <p:set>
                                      <p:cBhvr>
                                        <p:cTn id="43" dur="1" fill="hold">
                                          <p:stCondLst>
                                            <p:cond delay="0"/>
                                          </p:stCondLst>
                                        </p:cTn>
                                        <p:tgtEl>
                                          <p:spTgt spid="332807"/>
                                        </p:tgtEl>
                                        <p:attrNameLst>
                                          <p:attrName>style.visibility</p:attrName>
                                        </p:attrNameLst>
                                      </p:cBhvr>
                                      <p:to>
                                        <p:strVal val="visible"/>
                                      </p:to>
                                    </p:set>
                                    <p:anim calcmode="lin" valueType="num">
                                      <p:cBhvr>
                                        <p:cTn id="44" dur="500" fill="hold"/>
                                        <p:tgtEl>
                                          <p:spTgt spid="332807"/>
                                        </p:tgtEl>
                                        <p:attrNameLst>
                                          <p:attrName>ppt_w</p:attrName>
                                        </p:attrNameLst>
                                      </p:cBhvr>
                                      <p:tavLst>
                                        <p:tav tm="0">
                                          <p:val>
                                            <p:fltVal val="0"/>
                                          </p:val>
                                        </p:tav>
                                        <p:tav tm="100000">
                                          <p:val>
                                            <p:strVal val="#ppt_w"/>
                                          </p:val>
                                        </p:tav>
                                      </p:tavLst>
                                    </p:anim>
                                    <p:anim calcmode="lin" valueType="num">
                                      <p:cBhvr>
                                        <p:cTn id="45" dur="500" fill="hold"/>
                                        <p:tgtEl>
                                          <p:spTgt spid="332807"/>
                                        </p:tgtEl>
                                        <p:attrNameLst>
                                          <p:attrName>ppt_h</p:attrName>
                                        </p:attrNameLst>
                                      </p:cBhvr>
                                      <p:tavLst>
                                        <p:tav tm="0">
                                          <p:val>
                                            <p:strVal val="#ppt_h"/>
                                          </p:val>
                                        </p:tav>
                                        <p:tav tm="100000">
                                          <p:val>
                                            <p:strVal val="#ppt_h"/>
                                          </p:val>
                                        </p:tav>
                                      </p:tavLst>
                                    </p:anim>
                                  </p:childTnLst>
                                </p:cTn>
                              </p:par>
                              <p:par>
                                <p:cTn id="46" presetID="53" presetClass="entr" presetSubtype="0" fill="hold" nodeType="withEffect">
                                  <p:stCondLst>
                                    <p:cond delay="0"/>
                                  </p:stCondLst>
                                  <p:childTnLst>
                                    <p:set>
                                      <p:cBhvr>
                                        <p:cTn id="47" dur="1" fill="hold">
                                          <p:stCondLst>
                                            <p:cond delay="0"/>
                                          </p:stCondLst>
                                        </p:cTn>
                                        <p:tgtEl>
                                          <p:spTgt spid="332805">
                                            <p:txEl>
                                              <p:pRg st="3" end="3"/>
                                            </p:txEl>
                                          </p:spTgt>
                                        </p:tgtEl>
                                        <p:attrNameLst>
                                          <p:attrName>style.visibility</p:attrName>
                                        </p:attrNameLst>
                                      </p:cBhvr>
                                      <p:to>
                                        <p:strVal val="visible"/>
                                      </p:to>
                                    </p:set>
                                    <p:anim calcmode="lin" valueType="num">
                                      <p:cBhvr>
                                        <p:cTn id="48" dur="500" fill="hold"/>
                                        <p:tgtEl>
                                          <p:spTgt spid="332805">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332805">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332805">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332804">
                                            <p:txEl>
                                              <p:pRg st="4" end="4"/>
                                            </p:txEl>
                                          </p:spTgt>
                                        </p:tgtEl>
                                        <p:attrNameLst>
                                          <p:attrName>style.visibility</p:attrName>
                                        </p:attrNameLst>
                                      </p:cBhvr>
                                      <p:to>
                                        <p:strVal val="visible"/>
                                      </p:to>
                                    </p:set>
                                    <p:anim calcmode="lin" valueType="num">
                                      <p:cBhvr>
                                        <p:cTn id="55" dur="500" fill="hold"/>
                                        <p:tgtEl>
                                          <p:spTgt spid="332804">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332804">
                                            <p:txEl>
                                              <p:pRg st="4" end="4"/>
                                            </p:txEl>
                                          </p:spTgt>
                                        </p:tgtEl>
                                        <p:attrNameLst>
                                          <p:attrName>ppt_h</p:attrName>
                                        </p:attrNameLst>
                                      </p:cBhvr>
                                      <p:tavLst>
                                        <p:tav tm="0">
                                          <p:val>
                                            <p:fltVal val="0"/>
                                          </p:val>
                                        </p:tav>
                                        <p:tav tm="100000">
                                          <p:val>
                                            <p:strVal val="#ppt_h"/>
                                          </p:val>
                                        </p:tav>
                                      </p:tavLst>
                                    </p:anim>
                                    <p:animEffect transition="in" filter="fade">
                                      <p:cBhvr>
                                        <p:cTn id="57" dur="500"/>
                                        <p:tgtEl>
                                          <p:spTgt spid="332804">
                                            <p:txEl>
                                              <p:pRg st="4" end="4"/>
                                            </p:txEl>
                                          </p:spTgt>
                                        </p:tgtEl>
                                      </p:cBhvr>
                                    </p:animEffect>
                                  </p:childTnLst>
                                </p:cTn>
                              </p:par>
                              <p:par>
                                <p:cTn id="58" presetID="17" presetClass="entr" presetSubtype="10" fill="hold" grpId="0" nodeType="withEffect">
                                  <p:stCondLst>
                                    <p:cond delay="0"/>
                                  </p:stCondLst>
                                  <p:childTnLst>
                                    <p:set>
                                      <p:cBhvr>
                                        <p:cTn id="59" dur="1" fill="hold">
                                          <p:stCondLst>
                                            <p:cond delay="0"/>
                                          </p:stCondLst>
                                        </p:cTn>
                                        <p:tgtEl>
                                          <p:spTgt spid="332808"/>
                                        </p:tgtEl>
                                        <p:attrNameLst>
                                          <p:attrName>style.visibility</p:attrName>
                                        </p:attrNameLst>
                                      </p:cBhvr>
                                      <p:to>
                                        <p:strVal val="visible"/>
                                      </p:to>
                                    </p:set>
                                    <p:anim calcmode="lin" valueType="num">
                                      <p:cBhvr>
                                        <p:cTn id="60" dur="500" fill="hold"/>
                                        <p:tgtEl>
                                          <p:spTgt spid="332808"/>
                                        </p:tgtEl>
                                        <p:attrNameLst>
                                          <p:attrName>ppt_w</p:attrName>
                                        </p:attrNameLst>
                                      </p:cBhvr>
                                      <p:tavLst>
                                        <p:tav tm="0">
                                          <p:val>
                                            <p:fltVal val="0"/>
                                          </p:val>
                                        </p:tav>
                                        <p:tav tm="100000">
                                          <p:val>
                                            <p:strVal val="#ppt_w"/>
                                          </p:val>
                                        </p:tav>
                                      </p:tavLst>
                                    </p:anim>
                                    <p:anim calcmode="lin" valueType="num">
                                      <p:cBhvr>
                                        <p:cTn id="61" dur="500" fill="hold"/>
                                        <p:tgtEl>
                                          <p:spTgt spid="332808"/>
                                        </p:tgtEl>
                                        <p:attrNameLst>
                                          <p:attrName>ppt_h</p:attrName>
                                        </p:attrNameLst>
                                      </p:cBhvr>
                                      <p:tavLst>
                                        <p:tav tm="0">
                                          <p:val>
                                            <p:strVal val="#ppt_h"/>
                                          </p:val>
                                        </p:tav>
                                        <p:tav tm="100000">
                                          <p:val>
                                            <p:strVal val="#ppt_h"/>
                                          </p:val>
                                        </p:tav>
                                      </p:tavLst>
                                    </p:anim>
                                  </p:childTnLst>
                                </p:cTn>
                              </p:par>
                              <p:par>
                                <p:cTn id="62" presetID="53" presetClass="entr" presetSubtype="0" fill="hold" nodeType="withEffect">
                                  <p:stCondLst>
                                    <p:cond delay="0"/>
                                  </p:stCondLst>
                                  <p:childTnLst>
                                    <p:set>
                                      <p:cBhvr>
                                        <p:cTn id="63" dur="1" fill="hold">
                                          <p:stCondLst>
                                            <p:cond delay="0"/>
                                          </p:stCondLst>
                                        </p:cTn>
                                        <p:tgtEl>
                                          <p:spTgt spid="332805">
                                            <p:txEl>
                                              <p:pRg st="4" end="4"/>
                                            </p:txEl>
                                          </p:spTgt>
                                        </p:tgtEl>
                                        <p:attrNameLst>
                                          <p:attrName>style.visibility</p:attrName>
                                        </p:attrNameLst>
                                      </p:cBhvr>
                                      <p:to>
                                        <p:strVal val="visible"/>
                                      </p:to>
                                    </p:set>
                                    <p:anim calcmode="lin" valueType="num">
                                      <p:cBhvr>
                                        <p:cTn id="64" dur="500" fill="hold"/>
                                        <p:tgtEl>
                                          <p:spTgt spid="332805">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332805">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332805">
                                            <p:txEl>
                                              <p:pRg st="4" end="4"/>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nodeType="clickEffect">
                                  <p:stCondLst>
                                    <p:cond delay="0"/>
                                  </p:stCondLst>
                                  <p:childTnLst>
                                    <p:set>
                                      <p:cBhvr>
                                        <p:cTn id="70" dur="1" fill="hold">
                                          <p:stCondLst>
                                            <p:cond delay="0"/>
                                          </p:stCondLst>
                                        </p:cTn>
                                        <p:tgtEl>
                                          <p:spTgt spid="332804">
                                            <p:txEl>
                                              <p:pRg st="5" end="5"/>
                                            </p:txEl>
                                          </p:spTgt>
                                        </p:tgtEl>
                                        <p:attrNameLst>
                                          <p:attrName>style.visibility</p:attrName>
                                        </p:attrNameLst>
                                      </p:cBhvr>
                                      <p:to>
                                        <p:strVal val="visible"/>
                                      </p:to>
                                    </p:set>
                                    <p:anim calcmode="lin" valueType="num">
                                      <p:cBhvr>
                                        <p:cTn id="71" dur="500" fill="hold"/>
                                        <p:tgtEl>
                                          <p:spTgt spid="332804">
                                            <p:txEl>
                                              <p:pRg st="5" end="5"/>
                                            </p:txEl>
                                          </p:spTgt>
                                        </p:tgtEl>
                                        <p:attrNameLst>
                                          <p:attrName>ppt_w</p:attrName>
                                        </p:attrNameLst>
                                      </p:cBhvr>
                                      <p:tavLst>
                                        <p:tav tm="0">
                                          <p:val>
                                            <p:fltVal val="0"/>
                                          </p:val>
                                        </p:tav>
                                        <p:tav tm="100000">
                                          <p:val>
                                            <p:strVal val="#ppt_w"/>
                                          </p:val>
                                        </p:tav>
                                      </p:tavLst>
                                    </p:anim>
                                    <p:anim calcmode="lin" valueType="num">
                                      <p:cBhvr>
                                        <p:cTn id="72" dur="500" fill="hold"/>
                                        <p:tgtEl>
                                          <p:spTgt spid="332804">
                                            <p:txEl>
                                              <p:pRg st="5" end="5"/>
                                            </p:txEl>
                                          </p:spTgt>
                                        </p:tgtEl>
                                        <p:attrNameLst>
                                          <p:attrName>ppt_h</p:attrName>
                                        </p:attrNameLst>
                                      </p:cBhvr>
                                      <p:tavLst>
                                        <p:tav tm="0">
                                          <p:val>
                                            <p:fltVal val="0"/>
                                          </p:val>
                                        </p:tav>
                                        <p:tav tm="100000">
                                          <p:val>
                                            <p:strVal val="#ppt_h"/>
                                          </p:val>
                                        </p:tav>
                                      </p:tavLst>
                                    </p:anim>
                                    <p:animEffect transition="in" filter="fade">
                                      <p:cBhvr>
                                        <p:cTn id="73" dur="500"/>
                                        <p:tgtEl>
                                          <p:spTgt spid="332804">
                                            <p:txEl>
                                              <p:pRg st="5" end="5"/>
                                            </p:txEl>
                                          </p:spTgt>
                                        </p:tgtEl>
                                      </p:cBhvr>
                                    </p:animEffect>
                                  </p:childTnLst>
                                </p:cTn>
                              </p:par>
                              <p:par>
                                <p:cTn id="74" presetID="17" presetClass="entr" presetSubtype="10" fill="hold" grpId="0" nodeType="withEffect">
                                  <p:stCondLst>
                                    <p:cond delay="0"/>
                                  </p:stCondLst>
                                  <p:childTnLst>
                                    <p:set>
                                      <p:cBhvr>
                                        <p:cTn id="75" dur="1" fill="hold">
                                          <p:stCondLst>
                                            <p:cond delay="0"/>
                                          </p:stCondLst>
                                        </p:cTn>
                                        <p:tgtEl>
                                          <p:spTgt spid="332809"/>
                                        </p:tgtEl>
                                        <p:attrNameLst>
                                          <p:attrName>style.visibility</p:attrName>
                                        </p:attrNameLst>
                                      </p:cBhvr>
                                      <p:to>
                                        <p:strVal val="visible"/>
                                      </p:to>
                                    </p:set>
                                    <p:anim calcmode="lin" valueType="num">
                                      <p:cBhvr>
                                        <p:cTn id="76" dur="500" fill="hold"/>
                                        <p:tgtEl>
                                          <p:spTgt spid="332809"/>
                                        </p:tgtEl>
                                        <p:attrNameLst>
                                          <p:attrName>ppt_w</p:attrName>
                                        </p:attrNameLst>
                                      </p:cBhvr>
                                      <p:tavLst>
                                        <p:tav tm="0">
                                          <p:val>
                                            <p:fltVal val="0"/>
                                          </p:val>
                                        </p:tav>
                                        <p:tav tm="100000">
                                          <p:val>
                                            <p:strVal val="#ppt_w"/>
                                          </p:val>
                                        </p:tav>
                                      </p:tavLst>
                                    </p:anim>
                                    <p:anim calcmode="lin" valueType="num">
                                      <p:cBhvr>
                                        <p:cTn id="77" dur="500" fill="hold"/>
                                        <p:tgtEl>
                                          <p:spTgt spid="332809"/>
                                        </p:tgtEl>
                                        <p:attrNameLst>
                                          <p:attrName>ppt_h</p:attrName>
                                        </p:attrNameLst>
                                      </p:cBhvr>
                                      <p:tavLst>
                                        <p:tav tm="0">
                                          <p:val>
                                            <p:strVal val="#ppt_h"/>
                                          </p:val>
                                        </p:tav>
                                        <p:tav tm="100000">
                                          <p:val>
                                            <p:strVal val="#ppt_h"/>
                                          </p:val>
                                        </p:tav>
                                      </p:tavLst>
                                    </p:anim>
                                  </p:childTnLst>
                                </p:cTn>
                              </p:par>
                              <p:par>
                                <p:cTn id="78" presetID="53" presetClass="entr" presetSubtype="0" fill="hold" nodeType="withEffect">
                                  <p:stCondLst>
                                    <p:cond delay="0"/>
                                  </p:stCondLst>
                                  <p:childTnLst>
                                    <p:set>
                                      <p:cBhvr>
                                        <p:cTn id="79" dur="1" fill="hold">
                                          <p:stCondLst>
                                            <p:cond delay="0"/>
                                          </p:stCondLst>
                                        </p:cTn>
                                        <p:tgtEl>
                                          <p:spTgt spid="332805">
                                            <p:txEl>
                                              <p:pRg st="5" end="5"/>
                                            </p:txEl>
                                          </p:spTgt>
                                        </p:tgtEl>
                                        <p:attrNameLst>
                                          <p:attrName>style.visibility</p:attrName>
                                        </p:attrNameLst>
                                      </p:cBhvr>
                                      <p:to>
                                        <p:strVal val="visible"/>
                                      </p:to>
                                    </p:set>
                                    <p:anim calcmode="lin" valueType="num">
                                      <p:cBhvr>
                                        <p:cTn id="80" dur="500" fill="hold"/>
                                        <p:tgtEl>
                                          <p:spTgt spid="332805">
                                            <p:txEl>
                                              <p:pRg st="5" end="5"/>
                                            </p:txEl>
                                          </p:spTgt>
                                        </p:tgtEl>
                                        <p:attrNameLst>
                                          <p:attrName>ppt_w</p:attrName>
                                        </p:attrNameLst>
                                      </p:cBhvr>
                                      <p:tavLst>
                                        <p:tav tm="0">
                                          <p:val>
                                            <p:fltVal val="0"/>
                                          </p:val>
                                        </p:tav>
                                        <p:tav tm="100000">
                                          <p:val>
                                            <p:strVal val="#ppt_w"/>
                                          </p:val>
                                        </p:tav>
                                      </p:tavLst>
                                    </p:anim>
                                    <p:anim calcmode="lin" valueType="num">
                                      <p:cBhvr>
                                        <p:cTn id="81" dur="500" fill="hold"/>
                                        <p:tgtEl>
                                          <p:spTgt spid="332805">
                                            <p:txEl>
                                              <p:pRg st="5" end="5"/>
                                            </p:txEl>
                                          </p:spTgt>
                                        </p:tgtEl>
                                        <p:attrNameLst>
                                          <p:attrName>ppt_h</p:attrName>
                                        </p:attrNameLst>
                                      </p:cBhvr>
                                      <p:tavLst>
                                        <p:tav tm="0">
                                          <p:val>
                                            <p:fltVal val="0"/>
                                          </p:val>
                                        </p:tav>
                                        <p:tav tm="100000">
                                          <p:val>
                                            <p:strVal val="#ppt_h"/>
                                          </p:val>
                                        </p:tav>
                                      </p:tavLst>
                                    </p:anim>
                                    <p:animEffect transition="in" filter="fade">
                                      <p:cBhvr>
                                        <p:cTn id="82" dur="500"/>
                                        <p:tgtEl>
                                          <p:spTgt spid="332805">
                                            <p:txEl>
                                              <p:pRg st="5" end="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32812"/>
                                        </p:tgtEl>
                                        <p:attrNameLst>
                                          <p:attrName>style.visibility</p:attrName>
                                        </p:attrNameLst>
                                      </p:cBhvr>
                                      <p:to>
                                        <p:strVal val="visible"/>
                                      </p:to>
                                    </p:set>
                                    <p:anim calcmode="lin" valueType="num">
                                      <p:cBhvr>
                                        <p:cTn id="87" dur="500" decel="50000" fill="hold">
                                          <p:stCondLst>
                                            <p:cond delay="0"/>
                                          </p:stCondLst>
                                        </p:cTn>
                                        <p:tgtEl>
                                          <p:spTgt spid="332812"/>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32812"/>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32812"/>
                                        </p:tgtEl>
                                        <p:attrNameLst>
                                          <p:attrName>ppt_w</p:attrName>
                                        </p:attrNameLst>
                                      </p:cBhvr>
                                      <p:tavLst>
                                        <p:tav tm="0">
                                          <p:val>
                                            <p:strVal val="#ppt_w*.05"/>
                                          </p:val>
                                        </p:tav>
                                        <p:tav tm="100000">
                                          <p:val>
                                            <p:strVal val="#ppt_w"/>
                                          </p:val>
                                        </p:tav>
                                      </p:tavLst>
                                    </p:anim>
                                    <p:anim calcmode="lin" valueType="num">
                                      <p:cBhvr>
                                        <p:cTn id="90" dur="1000" fill="hold"/>
                                        <p:tgtEl>
                                          <p:spTgt spid="332812"/>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32812"/>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32812"/>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32812"/>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32812"/>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332814"/>
                                        </p:tgtEl>
                                        <p:attrNameLst>
                                          <p:attrName>style.visibility</p:attrName>
                                        </p:attrNameLst>
                                      </p:cBhvr>
                                      <p:to>
                                        <p:strVal val="visible"/>
                                      </p:to>
                                    </p:set>
                                    <p:anim calcmode="lin" valueType="num">
                                      <p:cBhvr>
                                        <p:cTn id="97" dur="500" decel="50000" fill="hold">
                                          <p:stCondLst>
                                            <p:cond delay="0"/>
                                          </p:stCondLst>
                                        </p:cTn>
                                        <p:tgtEl>
                                          <p:spTgt spid="332814"/>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32814"/>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32814"/>
                                        </p:tgtEl>
                                        <p:attrNameLst>
                                          <p:attrName>ppt_w</p:attrName>
                                        </p:attrNameLst>
                                      </p:cBhvr>
                                      <p:tavLst>
                                        <p:tav tm="0">
                                          <p:val>
                                            <p:strVal val="#ppt_w*.05"/>
                                          </p:val>
                                        </p:tav>
                                        <p:tav tm="100000">
                                          <p:val>
                                            <p:strVal val="#ppt_w"/>
                                          </p:val>
                                        </p:tav>
                                      </p:tavLst>
                                    </p:anim>
                                    <p:anim calcmode="lin" valueType="num">
                                      <p:cBhvr>
                                        <p:cTn id="100" dur="1000" fill="hold"/>
                                        <p:tgtEl>
                                          <p:spTgt spid="332814"/>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32814"/>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32814"/>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32814"/>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32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6" grpId="0" animBg="1"/>
      <p:bldP spid="332807" grpId="0" animBg="1"/>
      <p:bldP spid="332808" grpId="0" animBg="1"/>
      <p:bldP spid="332809" grpId="0" animBg="1"/>
      <p:bldP spid="332810" grpId="0" animBg="1"/>
      <p:bldP spid="332812" grpId="0" animBg="1"/>
      <p:bldP spid="3328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67144" y="1752600"/>
            <a:ext cx="4024300" cy="34290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ound Diagonal Corner Rectangle 10"/>
          <p:cNvSpPr/>
          <p:nvPr/>
        </p:nvSpPr>
        <p:spPr>
          <a:xfrm flipH="1">
            <a:off x="4738700" y="1752600"/>
            <a:ext cx="4024300" cy="34290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8" name="Rectangle 7"/>
          <p:cNvSpPr/>
          <p:nvPr/>
        </p:nvSpPr>
        <p:spPr>
          <a:xfrm>
            <a:off x="367144" y="9144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Are You Justified Before God?</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367143" y="1828800"/>
            <a:ext cx="4024301" cy="3108543"/>
          </a:xfrm>
          <a:prstGeom prst="rect">
            <a:avLst/>
          </a:prstGeom>
        </p:spPr>
        <p:txBody>
          <a:bodyPr wrap="square">
            <a:spAutoFit/>
          </a:bodyPr>
          <a:lstStyle/>
          <a:p>
            <a:pPr algn="ctr"/>
            <a:r>
              <a:rPr lang="en-US" sz="2800" dirty="0" smtClean="0">
                <a:solidFill>
                  <a:srgbClr val="000000"/>
                </a:solidFill>
                <a:effectLst>
                  <a:outerShdw blurRad="60007" dist="310007" dir="7680000" sy="30000" kx="1300200" algn="ctr" rotWithShape="0">
                    <a:prstClr val="black">
                      <a:alpha val="32000"/>
                    </a:prstClr>
                  </a:outerShdw>
                </a:effectLst>
                <a:latin typeface="Pythagoras" pitchFamily="2" charset="0"/>
              </a:rPr>
              <a:t>If You Have Never Obeyed The Gospel</a:t>
            </a:r>
          </a:p>
          <a:p>
            <a:pPr algn="ctr"/>
            <a:r>
              <a:rPr lang="en-US" sz="2800" dirty="0" smtClean="0">
                <a:solidFill>
                  <a:srgbClr val="000000"/>
                </a:solidFill>
                <a:effectLst>
                  <a:outerShdw blurRad="60007" dist="310007" dir="7680000" sy="30000" kx="1300200" algn="ctr" rotWithShape="0">
                    <a:prstClr val="black">
                      <a:alpha val="32000"/>
                    </a:prstClr>
                  </a:outerShdw>
                </a:effectLst>
              </a:rPr>
              <a:t>Hear - (Rom 10:17)</a:t>
            </a:r>
          </a:p>
          <a:p>
            <a:pPr algn="ctr"/>
            <a:r>
              <a:rPr lang="en-US" sz="2800" dirty="0" smtClean="0">
                <a:solidFill>
                  <a:srgbClr val="000000"/>
                </a:solidFill>
                <a:effectLst>
                  <a:outerShdw blurRad="60007" dist="310007" dir="7680000" sy="30000" kx="1300200" algn="ctr" rotWithShape="0">
                    <a:prstClr val="black">
                      <a:alpha val="32000"/>
                    </a:prstClr>
                  </a:outerShdw>
                </a:effectLst>
              </a:rPr>
              <a:t>Believe - (</a:t>
            </a:r>
            <a:r>
              <a:rPr lang="en-US" sz="2800" dirty="0" err="1" smtClean="0">
                <a:solidFill>
                  <a:srgbClr val="000000"/>
                </a:solidFill>
                <a:effectLst>
                  <a:outerShdw blurRad="60007" dist="310007" dir="7680000" sy="30000" kx="1300200" algn="ctr" rotWithShape="0">
                    <a:prstClr val="black">
                      <a:alpha val="32000"/>
                    </a:prstClr>
                  </a:outerShdw>
                </a:effectLst>
              </a:rPr>
              <a:t>Jn</a:t>
            </a:r>
            <a:r>
              <a:rPr lang="en-US" sz="2800" dirty="0" smtClean="0">
                <a:solidFill>
                  <a:srgbClr val="000000"/>
                </a:solidFill>
                <a:effectLst>
                  <a:outerShdw blurRad="60007" dist="310007" dir="7680000" sy="30000" kx="1300200" algn="ctr" rotWithShape="0">
                    <a:prstClr val="black">
                      <a:alpha val="32000"/>
                    </a:prstClr>
                  </a:outerShdw>
                </a:effectLst>
              </a:rPr>
              <a:t> 8:24)</a:t>
            </a:r>
          </a:p>
          <a:p>
            <a:pPr algn="ctr"/>
            <a:r>
              <a:rPr lang="en-US" sz="2800" dirty="0" smtClean="0">
                <a:solidFill>
                  <a:srgbClr val="000000"/>
                </a:solidFill>
                <a:effectLst>
                  <a:outerShdw blurRad="60007" dist="310007" dir="7680000" sy="30000" kx="1300200" algn="ctr" rotWithShape="0">
                    <a:prstClr val="black">
                      <a:alpha val="32000"/>
                    </a:prstClr>
                  </a:outerShdw>
                </a:effectLst>
              </a:rPr>
              <a:t>Repent - (Acts 2:38)</a:t>
            </a:r>
          </a:p>
          <a:p>
            <a:pPr algn="ctr"/>
            <a:r>
              <a:rPr lang="en-US" sz="2800" dirty="0" smtClean="0">
                <a:solidFill>
                  <a:srgbClr val="000000"/>
                </a:solidFill>
                <a:effectLst>
                  <a:outerShdw blurRad="60007" dist="310007" dir="7680000" sy="30000" kx="1300200" algn="ctr" rotWithShape="0">
                    <a:prstClr val="black">
                      <a:alpha val="32000"/>
                    </a:prstClr>
                  </a:outerShdw>
                </a:effectLst>
              </a:rPr>
              <a:t>Confess - (Mt 10:32)</a:t>
            </a:r>
          </a:p>
          <a:p>
            <a:pPr algn="ctr"/>
            <a:r>
              <a:rPr lang="en-US" sz="2800" dirty="0" smtClean="0">
                <a:solidFill>
                  <a:srgbClr val="000000"/>
                </a:solidFill>
                <a:effectLst>
                  <a:outerShdw blurRad="60007" dist="310007" dir="7680000" sy="30000" kx="1300200" algn="ctr" rotWithShape="0">
                    <a:prstClr val="black">
                      <a:alpha val="32000"/>
                    </a:prstClr>
                  </a:outerShdw>
                </a:effectLst>
              </a:rPr>
              <a:t>Be Baptized - (Acts 22:16)</a:t>
            </a:r>
            <a:endParaRPr lang="en-US" sz="2800" dirty="0">
              <a:solidFill>
                <a:srgbClr val="000000"/>
              </a:solidFill>
              <a:effectLst>
                <a:outerShdw blurRad="60007" dist="310007" dir="7680000" sy="30000" kx="1300200" algn="ctr" rotWithShape="0">
                  <a:prstClr val="black">
                    <a:alpha val="32000"/>
                  </a:prstClr>
                </a:outerShdw>
              </a:effectLst>
            </a:endParaRPr>
          </a:p>
        </p:txBody>
      </p:sp>
      <p:sp>
        <p:nvSpPr>
          <p:cNvPr id="5" name="Rectangle 4"/>
          <p:cNvSpPr/>
          <p:nvPr/>
        </p:nvSpPr>
        <p:spPr>
          <a:xfrm>
            <a:off x="4738700" y="1828800"/>
            <a:ext cx="4024300" cy="3108543"/>
          </a:xfrm>
          <a:prstGeom prst="rect">
            <a:avLst/>
          </a:prstGeom>
        </p:spPr>
        <p:txBody>
          <a:bodyPr wrap="square">
            <a:spAutoFit/>
          </a:bodyPr>
          <a:lstStyle/>
          <a:p>
            <a:pPr algn="ctr"/>
            <a:r>
              <a:rPr lang="en-US" sz="2800" dirty="0" smtClean="0">
                <a:solidFill>
                  <a:srgbClr val="000000"/>
                </a:solidFill>
                <a:effectLst>
                  <a:outerShdw blurRad="60007" dist="310007" dir="7680000" sy="30000" kx="1300200" algn="ctr" rotWithShape="0">
                    <a:prstClr val="black">
                      <a:alpha val="32000"/>
                    </a:prstClr>
                  </a:outerShdw>
                </a:effectLst>
                <a:latin typeface="Pythagoras" pitchFamily="2" charset="0"/>
              </a:rPr>
              <a:t>If You Have obeyed the gospel but have Sinned:</a:t>
            </a:r>
          </a:p>
          <a:p>
            <a:pPr algn="ctr"/>
            <a:r>
              <a:rPr lang="en-US" sz="2800" dirty="0" smtClean="0">
                <a:solidFill>
                  <a:srgbClr val="000000"/>
                </a:solidFill>
                <a:effectLst>
                  <a:outerShdw blurRad="60007" dist="310007" dir="7680000" sy="30000" kx="1300200" algn="ctr" rotWithShape="0">
                    <a:prstClr val="black">
                      <a:alpha val="32000"/>
                    </a:prstClr>
                  </a:outerShdw>
                </a:effectLst>
              </a:rPr>
              <a:t>Confess - (1 Jn. 1:9)</a:t>
            </a:r>
          </a:p>
          <a:p>
            <a:pPr algn="ctr"/>
            <a:r>
              <a:rPr lang="en-US" sz="2800" dirty="0" smtClean="0">
                <a:solidFill>
                  <a:srgbClr val="000000"/>
                </a:solidFill>
                <a:effectLst>
                  <a:outerShdw blurRad="60007" dist="310007" dir="7680000" sy="30000" kx="1300200" algn="ctr" rotWithShape="0">
                    <a:prstClr val="black">
                      <a:alpha val="32000"/>
                    </a:prstClr>
                  </a:outerShdw>
                </a:effectLst>
              </a:rPr>
              <a:t>Repent - (Acts 8:22)</a:t>
            </a:r>
          </a:p>
          <a:p>
            <a:pPr algn="ctr"/>
            <a:r>
              <a:rPr lang="en-US" sz="2800" dirty="0" smtClean="0">
                <a:solidFill>
                  <a:srgbClr val="000000"/>
                </a:solidFill>
                <a:effectLst>
                  <a:outerShdw blurRad="60007" dist="310007" dir="7680000" sy="30000" kx="1300200" algn="ctr" rotWithShape="0">
                    <a:prstClr val="black">
                      <a:alpha val="32000"/>
                    </a:prstClr>
                  </a:outerShdw>
                </a:effectLst>
              </a:rPr>
              <a:t>Pray For Forgiveness - (Acts 8:22)</a:t>
            </a:r>
            <a:endParaRPr lang="en-US" sz="2800" dirty="0">
              <a:solidFill>
                <a:srgbClr val="000000"/>
              </a:solidFill>
              <a:effectLst>
                <a:outerShdw blurRad="60007" dist="310007" dir="7680000" sy="30000" kx="1300200" algn="ctr" rotWithShape="0">
                  <a:prstClr val="black">
                    <a:alpha val="32000"/>
                  </a:prstClr>
                </a:outerShdw>
              </a:effectLst>
            </a:endParaRPr>
          </a:p>
        </p:txBody>
      </p:sp>
      <p:sp>
        <p:nvSpPr>
          <p:cNvPr id="12" name="Rectangle 11"/>
          <p:cNvSpPr/>
          <p:nvPr/>
        </p:nvSpPr>
        <p:spPr>
          <a:xfrm>
            <a:off x="367144" y="5320605"/>
            <a:ext cx="8395855" cy="1384995"/>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rPr>
              <a:t>We are justified in our initial obedience to Christ and remain justified so long as we continue to walk in the light in fellowship with Jesus – 1 John 1:5-2:2</a:t>
            </a:r>
            <a:endParaRPr lang="en-US" sz="2800" dirty="0">
              <a:ln w="18415" cmpd="sng">
                <a:solidFill>
                  <a:srgbClr val="FFFFFF"/>
                </a:solidFill>
                <a:prstDash val="solid"/>
              </a:ln>
              <a:solidFill>
                <a:srgbClr val="FFFFFF"/>
              </a:solidFill>
              <a:effectLst>
                <a:glow rad="101600">
                  <a:srgbClr val="000000">
                    <a:alpha val="6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28173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54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72148"/>
            <a:ext cx="8458200" cy="3785652"/>
          </a:xfrm>
          <a:prstGeom prst="rect">
            <a:avLst/>
          </a:prstGeom>
          <a:solidFill>
            <a:schemeClr val="accent2">
              <a:lumMod val="20000"/>
              <a:lumOff val="8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Prepared </a:t>
            </a:r>
            <a:r>
              <a:rPr lang="en-US" kern="0" dirty="0" smtClean="0">
                <a:solidFill>
                  <a:prstClr val="black"/>
                </a:solidFill>
                <a:effectLst>
                  <a:outerShdw blurRad="60007" dist="310007" dir="7680000" sy="30000" kx="1300200" algn="ctr" rotWithShape="0">
                    <a:prstClr val="black">
                      <a:alpha val="32000"/>
                    </a:prstClr>
                  </a:outerShdw>
                </a:effectLst>
              </a:rPr>
              <a:t>December 16,17, </a:t>
            </a:r>
            <a:r>
              <a:rPr lang="en-US" kern="0" dirty="0">
                <a:solidFill>
                  <a:prstClr val="black"/>
                </a:solidFill>
                <a:effectLst>
                  <a:outerShdw blurRad="60007" dist="310007" dir="7680000" sy="30000" kx="1300200" algn="ctr" rotWithShape="0">
                    <a:prstClr val="black">
                      <a:alpha val="32000"/>
                    </a:prstClr>
                  </a:outerShdw>
                </a:effectLst>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Preached </a:t>
            </a:r>
            <a:r>
              <a:rPr lang="en-US" kern="0" dirty="0" smtClean="0">
                <a:solidFill>
                  <a:prstClr val="black"/>
                </a:solidFill>
                <a:effectLst>
                  <a:outerShdw blurRad="60007" dist="310007" dir="7680000" sy="30000" kx="1300200" algn="ctr" rotWithShape="0">
                    <a:prstClr val="black">
                      <a:alpha val="32000"/>
                    </a:prstClr>
                  </a:outerShdw>
                </a:effectLst>
              </a:rPr>
              <a:t>December 18, </a:t>
            </a:r>
            <a:r>
              <a:rPr lang="en-US" kern="0" dirty="0">
                <a:solidFill>
                  <a:prstClr val="black"/>
                </a:solidFill>
                <a:effectLst>
                  <a:outerShdw blurRad="60007" dist="310007" dir="7680000" sy="30000" kx="1300200" algn="ctr" rotWithShape="0">
                    <a:prstClr val="black">
                      <a:alpha val="32000"/>
                    </a:prstClr>
                  </a:outerShdw>
                </a:effectLst>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West 65</a:t>
            </a:r>
            <a:r>
              <a:rPr lang="en-US" kern="0" baseline="30000" dirty="0">
                <a:solidFill>
                  <a:prstClr val="black"/>
                </a:solidFill>
                <a:effectLst>
                  <a:outerShdw blurRad="60007" dist="310007" dir="7680000" sy="30000" kx="1300200" algn="ctr" rotWithShape="0">
                    <a:prstClr val="black">
                      <a:alpha val="32000"/>
                    </a:prstClr>
                  </a:outerShdw>
                </a:effectLst>
              </a:rPr>
              <a:t>th</a:t>
            </a:r>
            <a:r>
              <a:rPr lang="en-US" kern="0" dirty="0">
                <a:solidFill>
                  <a:prstClr val="black"/>
                </a:solidFill>
                <a:effectLst>
                  <a:outerShdw blurRad="60007" dist="310007" dir="7680000" sy="30000" kx="1300200" algn="ctr" rotWithShape="0">
                    <a:prstClr val="black">
                      <a:alpha val="32000"/>
                    </a:prstClr>
                  </a:outerShdw>
                </a:effectLst>
              </a:rPr>
              <a:t> Street church of Christ</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P.O. Box 190062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Little Rock AR 72219</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501-568-1062</a:t>
            </a:r>
          </a:p>
          <a:p>
            <a:pPr algn="ctr" defTabSz="914353">
              <a:defRPr/>
            </a:pPr>
            <a:endParaRPr lang="en-US" kern="0" dirty="0">
              <a:solidFill>
                <a:prstClr val="black"/>
              </a:solidFill>
              <a:effectLst>
                <a:outerShdw blurRad="60007" dist="310007" dir="7680000" sy="30000" kx="1300200" algn="ctr" rotWithShape="0">
                  <a:prstClr val="black">
                    <a:alpha val="32000"/>
                  </a:prstClr>
                </a:outerShdw>
              </a:effectLst>
            </a:endParaRP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Prepared using PPT 2010</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Email – </a:t>
            </a:r>
            <a:r>
              <a:rPr lang="en-US" u="sng" kern="0" dirty="0">
                <a:solidFill>
                  <a:prstClr val="black"/>
                </a:solidFill>
                <a:effectLst>
                  <a:outerShdw blurRad="60007" dist="310007" dir="7680000" sy="30000" kx="1300200" algn="ctr" rotWithShape="0">
                    <a:prstClr val="black">
                      <a:alpha val="32000"/>
                    </a:prstClr>
                  </a:outerShdw>
                </a:effectLst>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rPr>
              <a:t> </a:t>
            </a:r>
            <a:r>
              <a:rPr lang="en-US" kern="0" dirty="0">
                <a:solidFill>
                  <a:prstClr val="black"/>
                </a:solidFill>
                <a:effectLst>
                  <a:outerShdw blurRad="60007" dist="310007" dir="7680000" sy="30000" kx="1300200" algn="ctr" rotWithShape="0">
                    <a:prstClr val="black">
                      <a:alpha val="32000"/>
                    </a:prstClr>
                  </a:outerShdw>
                </a:effectLst>
              </a:rPr>
              <a:t>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More PPT &amp; Audio Sermons:</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hlinkClick r:id=""/>
              </a:rPr>
              <a:t>http://w65stchurchofchrist.org/donmaccla/2010SermonPage.html</a:t>
            </a:r>
            <a:r>
              <a:rPr lang="en-US" kern="0" dirty="0">
                <a:solidFill>
                  <a:prstClr val="black"/>
                </a:solidFill>
                <a:effectLst>
                  <a:outerShdw blurRad="60007" dist="310007" dir="7680000" sy="30000" kx="1300200" algn="ctr" rotWithShape="0">
                    <a:prstClr val="black">
                      <a:alpha val="32000"/>
                    </a:prstClr>
                  </a:outerShdw>
                </a:effectLst>
              </a:rPr>
              <a:t> </a:t>
            </a:r>
          </a:p>
          <a:p>
            <a:endParaRPr lang="en-US" dirty="0">
              <a:solidFill>
                <a:prstClr val="black"/>
              </a:solidFill>
              <a:effectLst>
                <a:outerShdw blurRad="60007" dist="310007" dir="7680000" sy="30000" kx="1300200" algn="ctr" rotWithShape="0">
                  <a:prstClr val="black">
                    <a:alpha val="32000"/>
                  </a:prstClr>
                </a:outerShdw>
              </a:effectLst>
            </a:endParaRPr>
          </a:p>
        </p:txBody>
      </p:sp>
      <p:sp>
        <p:nvSpPr>
          <p:cNvPr id="5" name="TextBox 4"/>
          <p:cNvSpPr txBox="1"/>
          <p:nvPr/>
        </p:nvSpPr>
        <p:spPr>
          <a:xfrm>
            <a:off x="304800" y="5309652"/>
            <a:ext cx="8458200" cy="1323435"/>
          </a:xfrm>
          <a:prstGeom prst="rect">
            <a:avLst/>
          </a:prstGeom>
          <a:solidFill>
            <a:schemeClr val="bg2">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lIns="91435" tIns="45718" rIns="91435" bIns="45718" rtlCol="0">
            <a:spAutoFit/>
          </a:bodyPr>
          <a:lstStyle/>
          <a:p>
            <a:pPr algn="ctr" defTabSz="914353"/>
            <a:r>
              <a:rPr lang="en-US" sz="2000" dirty="0">
                <a:solidFill>
                  <a:srgbClr val="000000"/>
                </a:solidFill>
              </a:rPr>
              <a:t>Note – Many of the transition effects used in this presentation may be lost using PPT 2007 Viewer</a:t>
            </a:r>
          </a:p>
          <a:p>
            <a:pPr algn="ctr" defTabSz="914353"/>
            <a:r>
              <a:rPr lang="en-US" sz="2000" dirty="0">
                <a:solidFill>
                  <a:srgbClr val="000000"/>
                </a:solidFill>
                <a:hlinkClick r:id="rId3"/>
              </a:rPr>
              <a:t>http://www.microsoft.com/downloads/details.aspx?FamilyID=cb9bf144-1076-4615-9951-294eeb832823&amp;displaylang=en</a:t>
            </a:r>
            <a:r>
              <a:rPr lang="en-US" sz="2000" dirty="0">
                <a:solidFill>
                  <a:srgbClr val="000000"/>
                </a:solidFill>
              </a:rPr>
              <a:t> </a:t>
            </a:r>
          </a:p>
        </p:txBody>
      </p:sp>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26</a:t>
            </a:fld>
            <a:endParaRPr lang="en-US">
              <a:solidFill>
                <a:srgbClr val="E7DEC9">
                  <a:shade val="50000"/>
                </a:srgbClr>
              </a:solidFill>
            </a:endParaRPr>
          </a:p>
        </p:txBody>
      </p:sp>
      <p:sp>
        <p:nvSpPr>
          <p:cNvPr id="7" name="TextBox 6"/>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Tree>
    <p:extLst>
      <p:ext uri="{BB962C8B-B14F-4D97-AF65-F5344CB8AC3E}">
        <p14:creationId xmlns:p14="http://schemas.microsoft.com/office/powerpoint/2010/main" val="130267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27</a:t>
            </a:fld>
            <a:endParaRPr lang="en-US">
              <a:solidFill>
                <a:srgbClr val="E7DEC9">
                  <a:shade val="50000"/>
                </a:srgbClr>
              </a:solidFill>
            </a:endParaRPr>
          </a:p>
        </p:txBody>
      </p:sp>
      <p:sp>
        <p:nvSpPr>
          <p:cNvPr id="4" name="Rectangle 3"/>
          <p:cNvSpPr/>
          <p:nvPr/>
        </p:nvSpPr>
        <p:spPr>
          <a:xfrm>
            <a:off x="1143000" y="547092"/>
            <a:ext cx="6781800" cy="4524315"/>
          </a:xfrm>
          <a:prstGeom prst="rect">
            <a:avLst/>
          </a:prstGeom>
        </p:spPr>
        <p:txBody>
          <a:bodyPr wrap="square">
            <a:spAutoFit/>
          </a:bodyPr>
          <a:lstStyle/>
          <a:p>
            <a:pPr algn="ctr"/>
            <a:r>
              <a:rPr lang="en-US" sz="3200" b="1" dirty="0" smtClean="0">
                <a:solidFill>
                  <a:srgbClr val="000000"/>
                </a:solidFill>
                <a:effectLst>
                  <a:outerShdw blurRad="60007" dist="310007" dir="7680000" sy="30000" kx="1300200" algn="ctr" rotWithShape="0">
                    <a:prstClr val="black">
                      <a:alpha val="32000"/>
                    </a:prstClr>
                  </a:outerShdw>
                </a:effectLst>
              </a:rPr>
              <a:t>Romans 3:21-31 (NKJV) </a:t>
            </a:r>
            <a:r>
              <a:rPr lang="en-US" sz="3200" dirty="0" smtClean="0">
                <a:solidFill>
                  <a:srgbClr val="000000"/>
                </a:solidFill>
                <a:effectLst>
                  <a:outerShdw blurRad="60007" dist="310007" dir="7680000" sy="30000" kx="1300200" algn="ctr" rotWithShape="0">
                    <a:prstClr val="black">
                      <a:alpha val="32000"/>
                    </a:prstClr>
                  </a:outerShdw>
                </a:effectLst>
              </a:rPr>
              <a:t/>
            </a:r>
            <a:br>
              <a:rPr lang="en-US" sz="3200" dirty="0" smtClean="0">
                <a:solidFill>
                  <a:srgbClr val="000000"/>
                </a:solidFill>
                <a:effectLst>
                  <a:outerShdw blurRad="60007" dist="310007" dir="7680000" sy="30000" kx="1300200" algn="ctr" rotWithShape="0">
                    <a:prstClr val="black">
                      <a:alpha val="32000"/>
                    </a:prstClr>
                  </a:outerShdw>
                </a:effectLst>
              </a:rPr>
            </a:br>
            <a:r>
              <a:rPr lang="en-US" sz="3200" baseline="30000" dirty="0" smtClean="0">
                <a:solidFill>
                  <a:srgbClr val="000000"/>
                </a:solidFill>
                <a:effectLst>
                  <a:outerShdw blurRad="60007" dist="310007" dir="7680000" sy="30000" kx="1300200" algn="ctr" rotWithShape="0">
                    <a:prstClr val="black">
                      <a:alpha val="32000"/>
                    </a:prstClr>
                  </a:outerShdw>
                </a:effectLst>
              </a:rPr>
              <a:t>21 </a:t>
            </a:r>
            <a:r>
              <a:rPr lang="en-US" sz="3200" dirty="0" smtClean="0">
                <a:solidFill>
                  <a:srgbClr val="000000"/>
                </a:solidFill>
                <a:effectLst>
                  <a:outerShdw blurRad="60007" dist="310007" dir="7680000" sy="30000" kx="1300200" algn="ctr" rotWithShape="0">
                    <a:prstClr val="black">
                      <a:alpha val="32000"/>
                    </a:prstClr>
                  </a:outerShdw>
                </a:effectLst>
              </a:rPr>
              <a:t>But now the righteousness of God apart from the law is revealed, being witnessed by the Law and the Prophets, </a:t>
            </a:r>
            <a:br>
              <a:rPr lang="en-US" sz="3200" dirty="0" smtClean="0">
                <a:solidFill>
                  <a:srgbClr val="000000"/>
                </a:solidFill>
                <a:effectLst>
                  <a:outerShdw blurRad="60007" dist="310007" dir="7680000" sy="30000" kx="1300200" algn="ctr" rotWithShape="0">
                    <a:prstClr val="black">
                      <a:alpha val="32000"/>
                    </a:prstClr>
                  </a:outerShdw>
                </a:effectLst>
              </a:rPr>
            </a:br>
            <a:r>
              <a:rPr lang="en-US" sz="3200" baseline="30000" dirty="0" smtClean="0">
                <a:solidFill>
                  <a:srgbClr val="000000"/>
                </a:solidFill>
                <a:effectLst>
                  <a:outerShdw blurRad="60007" dist="310007" dir="7680000" sy="30000" kx="1300200" algn="ctr" rotWithShape="0">
                    <a:prstClr val="black">
                      <a:alpha val="32000"/>
                    </a:prstClr>
                  </a:outerShdw>
                </a:effectLst>
              </a:rPr>
              <a:t>22 </a:t>
            </a:r>
            <a:r>
              <a:rPr lang="en-US" sz="3200" dirty="0" smtClean="0">
                <a:solidFill>
                  <a:srgbClr val="000000"/>
                </a:solidFill>
                <a:effectLst>
                  <a:outerShdw blurRad="60007" dist="310007" dir="7680000" sy="30000" kx="1300200" algn="ctr" rotWithShape="0">
                    <a:prstClr val="black">
                      <a:alpha val="32000"/>
                    </a:prstClr>
                  </a:outerShdw>
                </a:effectLst>
              </a:rPr>
              <a:t>even the righteousness of God, through faith in Jesus Christ, to all and on all who believe. For there is no difference; </a:t>
            </a:r>
            <a:r>
              <a:rPr lang="en-US" sz="3200" baseline="30000" dirty="0" smtClean="0">
                <a:solidFill>
                  <a:srgbClr val="000000"/>
                </a:solidFill>
                <a:effectLst>
                  <a:outerShdw blurRad="60007" dist="310007" dir="7680000" sy="30000" kx="1300200" algn="ctr" rotWithShape="0">
                    <a:prstClr val="black">
                      <a:alpha val="32000"/>
                    </a:prstClr>
                  </a:outerShdw>
                </a:effectLst>
              </a:rPr>
              <a:t>23 </a:t>
            </a:r>
            <a:r>
              <a:rPr lang="en-US" sz="3200" dirty="0" smtClean="0">
                <a:solidFill>
                  <a:srgbClr val="000000"/>
                </a:solidFill>
                <a:effectLst>
                  <a:outerShdw blurRad="60007" dist="310007" dir="7680000" sy="30000" kx="1300200" algn="ctr" rotWithShape="0">
                    <a:prstClr val="black">
                      <a:alpha val="32000"/>
                    </a:prstClr>
                  </a:outerShdw>
                </a:effectLst>
              </a:rPr>
              <a:t>for all have sinned and fall short of the glory of God, </a:t>
            </a:r>
            <a:endParaRPr lang="en-US" sz="32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7651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28</a:t>
            </a:fld>
            <a:endParaRPr lang="en-US">
              <a:solidFill>
                <a:srgbClr val="E7DEC9">
                  <a:shade val="50000"/>
                </a:srgbClr>
              </a:solidFill>
            </a:endParaRPr>
          </a:p>
        </p:txBody>
      </p:sp>
      <p:sp>
        <p:nvSpPr>
          <p:cNvPr id="4" name="Rectangle 3"/>
          <p:cNvSpPr/>
          <p:nvPr/>
        </p:nvSpPr>
        <p:spPr>
          <a:xfrm>
            <a:off x="1143000" y="547092"/>
            <a:ext cx="6781800" cy="4524315"/>
          </a:xfrm>
          <a:prstGeom prst="rect">
            <a:avLst/>
          </a:prstGeom>
        </p:spPr>
        <p:txBody>
          <a:bodyPr wrap="square">
            <a:spAutoFit/>
          </a:bodyPr>
          <a:lstStyle/>
          <a:p>
            <a:pPr algn="ctr"/>
            <a:r>
              <a:rPr lang="en-US" sz="3200" b="1" dirty="0" smtClean="0">
                <a:solidFill>
                  <a:srgbClr val="000000"/>
                </a:solidFill>
                <a:effectLst>
                  <a:outerShdw blurRad="60007" dist="310007" dir="7680000" sy="30000" kx="1300200" algn="ctr" rotWithShape="0">
                    <a:prstClr val="black">
                      <a:alpha val="32000"/>
                    </a:prstClr>
                  </a:outerShdw>
                </a:effectLst>
              </a:rPr>
              <a:t>Romans 3:21-31 (NKJV) </a:t>
            </a:r>
            <a:r>
              <a:rPr lang="en-US" sz="3200" dirty="0" smtClean="0">
                <a:solidFill>
                  <a:srgbClr val="000000"/>
                </a:solidFill>
                <a:effectLst>
                  <a:outerShdw blurRad="60007" dist="310007" dir="7680000" sy="30000" kx="1300200" algn="ctr" rotWithShape="0">
                    <a:prstClr val="black">
                      <a:alpha val="32000"/>
                    </a:prstClr>
                  </a:outerShdw>
                </a:effectLst>
              </a:rPr>
              <a:t/>
            </a:r>
            <a:br>
              <a:rPr lang="en-US" sz="3200" dirty="0" smtClean="0">
                <a:solidFill>
                  <a:srgbClr val="000000"/>
                </a:solidFill>
                <a:effectLst>
                  <a:outerShdw blurRad="60007" dist="310007" dir="7680000" sy="30000" kx="1300200" algn="ctr" rotWithShape="0">
                    <a:prstClr val="black">
                      <a:alpha val="32000"/>
                    </a:prstClr>
                  </a:outerShdw>
                </a:effectLst>
              </a:rPr>
            </a:br>
            <a:r>
              <a:rPr lang="en-US" sz="3200" baseline="30000" dirty="0" smtClean="0">
                <a:solidFill>
                  <a:srgbClr val="000000"/>
                </a:solidFill>
                <a:effectLst>
                  <a:outerShdw blurRad="60007" dist="310007" dir="7680000" sy="30000" kx="1300200" algn="ctr" rotWithShape="0">
                    <a:prstClr val="black">
                      <a:alpha val="32000"/>
                    </a:prstClr>
                  </a:outerShdw>
                </a:effectLst>
              </a:rPr>
              <a:t>24 </a:t>
            </a:r>
            <a:r>
              <a:rPr lang="en-US" sz="3200" dirty="0" smtClean="0">
                <a:solidFill>
                  <a:srgbClr val="000000"/>
                </a:solidFill>
                <a:effectLst>
                  <a:outerShdw blurRad="60007" dist="310007" dir="7680000" sy="30000" kx="1300200" algn="ctr" rotWithShape="0">
                    <a:prstClr val="black">
                      <a:alpha val="32000"/>
                    </a:prstClr>
                  </a:outerShdw>
                </a:effectLst>
              </a:rPr>
              <a:t>being justified freely by His grace through the redemption that is in Christ Jesus, </a:t>
            </a:r>
            <a:r>
              <a:rPr lang="en-US" sz="3200" baseline="30000" dirty="0" smtClean="0">
                <a:solidFill>
                  <a:srgbClr val="000000"/>
                </a:solidFill>
                <a:effectLst>
                  <a:outerShdw blurRad="60007" dist="310007" dir="7680000" sy="30000" kx="1300200" algn="ctr" rotWithShape="0">
                    <a:prstClr val="black">
                      <a:alpha val="32000"/>
                    </a:prstClr>
                  </a:outerShdw>
                </a:effectLst>
              </a:rPr>
              <a:t>25 </a:t>
            </a:r>
            <a:r>
              <a:rPr lang="en-US" sz="3200" dirty="0" smtClean="0">
                <a:solidFill>
                  <a:srgbClr val="000000"/>
                </a:solidFill>
                <a:effectLst>
                  <a:outerShdw blurRad="60007" dist="310007" dir="7680000" sy="30000" kx="1300200" algn="ctr" rotWithShape="0">
                    <a:prstClr val="black">
                      <a:alpha val="32000"/>
                    </a:prstClr>
                  </a:outerShdw>
                </a:effectLst>
              </a:rPr>
              <a:t>whom God set forth </a:t>
            </a:r>
            <a:r>
              <a:rPr lang="en-US" sz="3200" i="1" dirty="0" smtClean="0">
                <a:solidFill>
                  <a:srgbClr val="000000"/>
                </a:solidFill>
                <a:effectLst>
                  <a:outerShdw blurRad="60007" dist="310007" dir="7680000" sy="30000" kx="1300200" algn="ctr" rotWithShape="0">
                    <a:prstClr val="black">
                      <a:alpha val="32000"/>
                    </a:prstClr>
                  </a:outerShdw>
                </a:effectLst>
              </a:rPr>
              <a:t>as</a:t>
            </a:r>
            <a:r>
              <a:rPr lang="en-US" sz="3200" dirty="0" smtClean="0">
                <a:solidFill>
                  <a:srgbClr val="000000"/>
                </a:solidFill>
                <a:effectLst>
                  <a:outerShdw blurRad="60007" dist="310007" dir="7680000" sy="30000" kx="1300200" algn="ctr" rotWithShape="0">
                    <a:prstClr val="black">
                      <a:alpha val="32000"/>
                    </a:prstClr>
                  </a:outerShdw>
                </a:effectLst>
              </a:rPr>
              <a:t> a propitiation by His blood, through faith, to demonstrate His righteousness, because in His forbearance God had passed over the sins that were previously committed, </a:t>
            </a:r>
            <a:endParaRPr lang="en-US" sz="32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97941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29</a:t>
            </a:fld>
            <a:endParaRPr lang="en-US">
              <a:solidFill>
                <a:srgbClr val="E7DEC9">
                  <a:shade val="50000"/>
                </a:srgbClr>
              </a:solidFill>
            </a:endParaRPr>
          </a:p>
        </p:txBody>
      </p:sp>
      <p:sp>
        <p:nvSpPr>
          <p:cNvPr id="4" name="Rectangle 3"/>
          <p:cNvSpPr/>
          <p:nvPr/>
        </p:nvSpPr>
        <p:spPr>
          <a:xfrm>
            <a:off x="1143000" y="547092"/>
            <a:ext cx="6781800" cy="4401205"/>
          </a:xfrm>
          <a:prstGeom prst="rect">
            <a:avLst/>
          </a:prstGeom>
        </p:spPr>
        <p:txBody>
          <a:bodyPr wrap="square">
            <a:spAutoFit/>
          </a:bodyPr>
          <a:lstStyle/>
          <a:p>
            <a:pPr algn="ctr"/>
            <a:r>
              <a:rPr lang="en-US" sz="3200" b="1" dirty="0" smtClean="0">
                <a:solidFill>
                  <a:srgbClr val="000000"/>
                </a:solidFill>
                <a:effectLst>
                  <a:outerShdw blurRad="60007" dist="310007" dir="7680000" sy="30000" kx="1300200" algn="ctr" rotWithShape="0">
                    <a:prstClr val="black">
                      <a:alpha val="32000"/>
                    </a:prstClr>
                  </a:outerShdw>
                </a:effectLst>
              </a:rPr>
              <a:t>Romans 3:21-31 (NKJV) </a:t>
            </a:r>
            <a:r>
              <a:rPr lang="en-US" sz="3200" dirty="0" smtClean="0">
                <a:solidFill>
                  <a:srgbClr val="000000"/>
                </a:solidFill>
                <a:effectLst>
                  <a:outerShdw blurRad="60007" dist="310007" dir="7680000" sy="30000" kx="1300200" algn="ctr" rotWithShape="0">
                    <a:prstClr val="black">
                      <a:alpha val="32000"/>
                    </a:prstClr>
                  </a:outerShdw>
                </a:effectLst>
              </a:rPr>
              <a:t/>
            </a:r>
            <a:br>
              <a:rPr lang="en-US" sz="3200" dirty="0" smtClean="0">
                <a:solidFill>
                  <a:srgbClr val="000000"/>
                </a:solidFill>
                <a:effectLst>
                  <a:outerShdw blurRad="60007" dist="310007" dir="7680000" sy="30000" kx="1300200" algn="ctr" rotWithShape="0">
                    <a:prstClr val="black">
                      <a:alpha val="32000"/>
                    </a:prstClr>
                  </a:outerShdw>
                </a:effectLst>
              </a:rPr>
            </a:br>
            <a:r>
              <a:rPr lang="en-US" sz="3100" baseline="30000" dirty="0" smtClean="0">
                <a:solidFill>
                  <a:srgbClr val="000000"/>
                </a:solidFill>
                <a:effectLst>
                  <a:outerShdw blurRad="60007" dist="310007" dir="7680000" sy="30000" kx="1300200" algn="ctr" rotWithShape="0">
                    <a:prstClr val="black">
                      <a:alpha val="32000"/>
                    </a:prstClr>
                  </a:outerShdw>
                </a:effectLst>
              </a:rPr>
              <a:t>26 </a:t>
            </a:r>
            <a:r>
              <a:rPr lang="en-US" sz="3100" dirty="0" smtClean="0">
                <a:solidFill>
                  <a:srgbClr val="000000"/>
                </a:solidFill>
                <a:effectLst>
                  <a:outerShdw blurRad="60007" dist="310007" dir="7680000" sy="30000" kx="1300200" algn="ctr" rotWithShape="0">
                    <a:prstClr val="black">
                      <a:alpha val="32000"/>
                    </a:prstClr>
                  </a:outerShdw>
                </a:effectLst>
              </a:rPr>
              <a:t>to demonstrate at the present time His righteousness, that He might be just and the justifier of the one who has faith in Jesus. </a:t>
            </a:r>
            <a:r>
              <a:rPr lang="en-US" sz="3100" baseline="30000" dirty="0" smtClean="0">
                <a:solidFill>
                  <a:srgbClr val="000000"/>
                </a:solidFill>
                <a:effectLst>
                  <a:outerShdw blurRad="60007" dist="310007" dir="7680000" sy="30000" kx="1300200" algn="ctr" rotWithShape="0">
                    <a:prstClr val="black">
                      <a:alpha val="32000"/>
                    </a:prstClr>
                  </a:outerShdw>
                </a:effectLst>
              </a:rPr>
              <a:t>27 </a:t>
            </a:r>
            <a:r>
              <a:rPr lang="en-US" sz="3100" dirty="0" smtClean="0">
                <a:solidFill>
                  <a:srgbClr val="000000"/>
                </a:solidFill>
                <a:effectLst>
                  <a:outerShdw blurRad="60007" dist="310007" dir="7680000" sy="30000" kx="1300200" algn="ctr" rotWithShape="0">
                    <a:prstClr val="black">
                      <a:alpha val="32000"/>
                    </a:prstClr>
                  </a:outerShdw>
                </a:effectLst>
              </a:rPr>
              <a:t>Where </a:t>
            </a:r>
            <a:r>
              <a:rPr lang="en-US" sz="3100" i="1" dirty="0" smtClean="0">
                <a:solidFill>
                  <a:srgbClr val="000000"/>
                </a:solidFill>
                <a:effectLst>
                  <a:outerShdw blurRad="60007" dist="310007" dir="7680000" sy="30000" kx="1300200" algn="ctr" rotWithShape="0">
                    <a:prstClr val="black">
                      <a:alpha val="32000"/>
                    </a:prstClr>
                  </a:outerShdw>
                </a:effectLst>
              </a:rPr>
              <a:t>is</a:t>
            </a:r>
            <a:r>
              <a:rPr lang="en-US" sz="3100" dirty="0" smtClean="0">
                <a:solidFill>
                  <a:srgbClr val="000000"/>
                </a:solidFill>
                <a:effectLst>
                  <a:outerShdw blurRad="60007" dist="310007" dir="7680000" sy="30000" kx="1300200" algn="ctr" rotWithShape="0">
                    <a:prstClr val="black">
                      <a:alpha val="32000"/>
                    </a:prstClr>
                  </a:outerShdw>
                </a:effectLst>
              </a:rPr>
              <a:t> boasting then? It is excluded. By what law? Of works? No, but by the law of faith. </a:t>
            </a:r>
            <a:r>
              <a:rPr lang="en-US" sz="3100" baseline="30000" dirty="0" smtClean="0">
                <a:solidFill>
                  <a:srgbClr val="000000"/>
                </a:solidFill>
                <a:effectLst>
                  <a:outerShdw blurRad="60007" dist="310007" dir="7680000" sy="30000" kx="1300200" algn="ctr" rotWithShape="0">
                    <a:prstClr val="black">
                      <a:alpha val="32000"/>
                    </a:prstClr>
                  </a:outerShdw>
                </a:effectLst>
              </a:rPr>
              <a:t>28 </a:t>
            </a:r>
            <a:r>
              <a:rPr lang="en-US" sz="3100" dirty="0" smtClean="0">
                <a:solidFill>
                  <a:srgbClr val="000000"/>
                </a:solidFill>
                <a:effectLst>
                  <a:outerShdw blurRad="60007" dist="310007" dir="7680000" sy="30000" kx="1300200" algn="ctr" rotWithShape="0">
                    <a:prstClr val="black">
                      <a:alpha val="32000"/>
                    </a:prstClr>
                  </a:outerShdw>
                </a:effectLst>
              </a:rPr>
              <a:t>Therefore we conclude that a man is justified by faith apart from the deeds of the law. </a:t>
            </a:r>
            <a:endParaRPr lang="en-US" sz="31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5363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2209800" y="2362200"/>
            <a:ext cx="6705600" cy="43434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10" name="Rectangle 9"/>
          <p:cNvSpPr/>
          <p:nvPr/>
        </p:nvSpPr>
        <p:spPr>
          <a:xfrm>
            <a:off x="214745" y="1748135"/>
            <a:ext cx="8548254" cy="461665"/>
          </a:xfrm>
          <a:prstGeom prst="rect">
            <a:avLst/>
          </a:prstGeom>
        </p:spPr>
        <p:txBody>
          <a:bodyPr wrap="square">
            <a:spAutoFit/>
          </a:bodyPr>
          <a:lstStyle/>
          <a:p>
            <a:pPr algn="ctr"/>
            <a:r>
              <a:rPr lang="en-US" sz="2400" dirty="0" smtClean="0">
                <a:solidFill>
                  <a:schemeClr val="bg1"/>
                </a:solidFill>
              </a:rPr>
              <a:t>Vine's Expository Dictionary of Old and New Testament Words </a:t>
            </a:r>
            <a:endParaRPr lang="en-US" sz="2400" dirty="0">
              <a:solidFill>
                <a:schemeClr val="bg1"/>
              </a:solidFill>
            </a:endParaRPr>
          </a:p>
        </p:txBody>
      </p:sp>
      <p:sp>
        <p:nvSpPr>
          <p:cNvPr id="7" name="Rectangle 6"/>
          <p:cNvSpPr/>
          <p:nvPr/>
        </p:nvSpPr>
        <p:spPr>
          <a:xfrm>
            <a:off x="2286000" y="2474416"/>
            <a:ext cx="6553200" cy="4154984"/>
          </a:xfrm>
          <a:prstGeom prst="rect">
            <a:avLst/>
          </a:prstGeom>
        </p:spPr>
        <p:txBody>
          <a:bodyPr wrap="square">
            <a:spAutoFit/>
          </a:bodyPr>
          <a:lstStyle/>
          <a:p>
            <a:pPr lvl="0" algn="ctr"/>
            <a:r>
              <a:rPr lang="en-US" sz="2400" dirty="0">
                <a:solidFill>
                  <a:srgbClr val="000000"/>
                </a:solidFill>
                <a:effectLst>
                  <a:outerShdw blurRad="60007" dist="310007" dir="7680000" sy="30000" kx="1300200" algn="ctr" rotWithShape="0">
                    <a:prstClr val="black">
                      <a:alpha val="32000"/>
                    </a:prstClr>
                  </a:outerShdw>
                </a:effectLst>
              </a:rPr>
              <a:t>Ideally the complete fulfillment of the law of God would provide a basis of "justification" in His sight, Rom. 2:13. But no such case has occurred in mere human experience, and therefore no one can be "justified" on this ground, Rom. 3:9-20; Gal. 2:16; Gal. 3:10, 11; Gal. 5:4. . . .  "justification" being the legal and formal acquittal from guilt by God as Judge, the pronouncement of the sinner as righteous, who believes on the Lord Jesus Christ. . . . "Justification" is primarily and gratuitously by faith, subsequently and evidentially by works.</a:t>
            </a:r>
          </a:p>
        </p:txBody>
      </p:sp>
      <p:sp>
        <p:nvSpPr>
          <p:cNvPr id="8" name="Rectangle 7"/>
          <p:cNvSpPr/>
          <p:nvPr/>
        </p:nvSpPr>
        <p:spPr>
          <a:xfrm>
            <a:off x="367144" y="990600"/>
            <a:ext cx="8395855" cy="584775"/>
          </a:xfrm>
          <a:prstGeom prst="rect">
            <a:avLst/>
          </a:prstGeom>
        </p:spPr>
        <p:txBody>
          <a:bodyPr wrap="square">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&lt;G1344&gt;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δικ</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αιόω, dikaioō— </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4942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B90B7F5-F659-47EC-9AF5-94F5E6839359}" type="slidenum">
              <a:rPr lang="en-US" smtClean="0">
                <a:solidFill>
                  <a:srgbClr val="E7DEC9">
                    <a:shade val="50000"/>
                  </a:srgbClr>
                </a:solidFill>
              </a:rPr>
              <a:pPr/>
              <a:t>30</a:t>
            </a:fld>
            <a:endParaRPr lang="en-US">
              <a:solidFill>
                <a:srgbClr val="E7DEC9">
                  <a:shade val="50000"/>
                </a:srgbClr>
              </a:solidFill>
            </a:endParaRPr>
          </a:p>
        </p:txBody>
      </p:sp>
      <p:sp>
        <p:nvSpPr>
          <p:cNvPr id="4" name="Rectangle 3"/>
          <p:cNvSpPr/>
          <p:nvPr/>
        </p:nvSpPr>
        <p:spPr>
          <a:xfrm>
            <a:off x="1143000" y="547092"/>
            <a:ext cx="6781800" cy="4401205"/>
          </a:xfrm>
          <a:prstGeom prst="rect">
            <a:avLst/>
          </a:prstGeom>
        </p:spPr>
        <p:txBody>
          <a:bodyPr wrap="square">
            <a:spAutoFit/>
          </a:bodyPr>
          <a:lstStyle/>
          <a:p>
            <a:pPr algn="ctr"/>
            <a:r>
              <a:rPr lang="en-US" sz="3200" b="1" dirty="0" smtClean="0">
                <a:solidFill>
                  <a:srgbClr val="000000"/>
                </a:solidFill>
                <a:effectLst>
                  <a:outerShdw blurRad="60007" dist="310007" dir="7680000" sy="30000" kx="1300200" algn="ctr" rotWithShape="0">
                    <a:prstClr val="black">
                      <a:alpha val="32000"/>
                    </a:prstClr>
                  </a:outerShdw>
                </a:effectLst>
              </a:rPr>
              <a:t>Romans 3:21-31 (NKJV) </a:t>
            </a:r>
            <a:r>
              <a:rPr lang="en-US" sz="3200" dirty="0" smtClean="0">
                <a:solidFill>
                  <a:srgbClr val="000000"/>
                </a:solidFill>
                <a:effectLst>
                  <a:outerShdw blurRad="60007" dist="310007" dir="7680000" sy="30000" kx="1300200" algn="ctr" rotWithShape="0">
                    <a:prstClr val="black">
                      <a:alpha val="32000"/>
                    </a:prstClr>
                  </a:outerShdw>
                </a:effectLst>
              </a:rPr>
              <a:t/>
            </a:r>
            <a:br>
              <a:rPr lang="en-US" sz="3200" dirty="0" smtClean="0">
                <a:solidFill>
                  <a:srgbClr val="000000"/>
                </a:solidFill>
                <a:effectLst>
                  <a:outerShdw blurRad="60007" dist="310007" dir="7680000" sy="30000" kx="1300200" algn="ctr" rotWithShape="0">
                    <a:prstClr val="black">
                      <a:alpha val="32000"/>
                    </a:prstClr>
                  </a:outerShdw>
                </a:effectLst>
              </a:rPr>
            </a:br>
            <a:r>
              <a:rPr lang="en-US" sz="3100" baseline="30000" dirty="0" smtClean="0">
                <a:solidFill>
                  <a:srgbClr val="000000"/>
                </a:solidFill>
                <a:effectLst>
                  <a:outerShdw blurRad="60007" dist="310007" dir="7680000" sy="30000" kx="1300200" algn="ctr" rotWithShape="0">
                    <a:prstClr val="black">
                      <a:alpha val="32000"/>
                    </a:prstClr>
                  </a:outerShdw>
                </a:effectLst>
              </a:rPr>
              <a:t>29 </a:t>
            </a:r>
            <a:r>
              <a:rPr lang="en-US" sz="3100" dirty="0" smtClean="0">
                <a:solidFill>
                  <a:srgbClr val="000000"/>
                </a:solidFill>
                <a:effectLst>
                  <a:outerShdw blurRad="60007" dist="310007" dir="7680000" sy="30000" kx="1300200" algn="ctr" rotWithShape="0">
                    <a:prstClr val="black">
                      <a:alpha val="32000"/>
                    </a:prstClr>
                  </a:outerShdw>
                </a:effectLst>
              </a:rPr>
              <a:t>Or </a:t>
            </a:r>
            <a:r>
              <a:rPr lang="en-US" sz="3100" i="1" dirty="0" smtClean="0">
                <a:solidFill>
                  <a:srgbClr val="000000"/>
                </a:solidFill>
                <a:effectLst>
                  <a:outerShdw blurRad="60007" dist="310007" dir="7680000" sy="30000" kx="1300200" algn="ctr" rotWithShape="0">
                    <a:prstClr val="black">
                      <a:alpha val="32000"/>
                    </a:prstClr>
                  </a:outerShdw>
                </a:effectLst>
              </a:rPr>
              <a:t>is He</a:t>
            </a:r>
            <a:r>
              <a:rPr lang="en-US" sz="3100" dirty="0" smtClean="0">
                <a:solidFill>
                  <a:srgbClr val="000000"/>
                </a:solidFill>
                <a:effectLst>
                  <a:outerShdw blurRad="60007" dist="310007" dir="7680000" sy="30000" kx="1300200" algn="ctr" rotWithShape="0">
                    <a:prstClr val="black">
                      <a:alpha val="32000"/>
                    </a:prstClr>
                  </a:outerShdw>
                </a:effectLst>
              </a:rPr>
              <a:t> the God of the Jews only? </a:t>
            </a:r>
            <a:r>
              <a:rPr lang="en-US" sz="3100" i="1" dirty="0" smtClean="0">
                <a:solidFill>
                  <a:srgbClr val="000000"/>
                </a:solidFill>
                <a:effectLst>
                  <a:outerShdw blurRad="60007" dist="310007" dir="7680000" sy="30000" kx="1300200" algn="ctr" rotWithShape="0">
                    <a:prstClr val="black">
                      <a:alpha val="32000"/>
                    </a:prstClr>
                  </a:outerShdw>
                </a:effectLst>
              </a:rPr>
              <a:t>Is He</a:t>
            </a:r>
            <a:r>
              <a:rPr lang="en-US" sz="3100" dirty="0" smtClean="0">
                <a:solidFill>
                  <a:srgbClr val="000000"/>
                </a:solidFill>
                <a:effectLst>
                  <a:outerShdw blurRad="60007" dist="310007" dir="7680000" sy="30000" kx="1300200" algn="ctr" rotWithShape="0">
                    <a:prstClr val="black">
                      <a:alpha val="32000"/>
                    </a:prstClr>
                  </a:outerShdw>
                </a:effectLst>
              </a:rPr>
              <a:t> not also the God of the Gentiles? Yes, of the Gentiles also, </a:t>
            </a:r>
            <a:r>
              <a:rPr lang="en-US" sz="3100" baseline="30000" dirty="0" smtClean="0">
                <a:solidFill>
                  <a:srgbClr val="000000"/>
                </a:solidFill>
                <a:effectLst>
                  <a:outerShdw blurRad="60007" dist="310007" dir="7680000" sy="30000" kx="1300200" algn="ctr" rotWithShape="0">
                    <a:prstClr val="black">
                      <a:alpha val="32000"/>
                    </a:prstClr>
                  </a:outerShdw>
                </a:effectLst>
              </a:rPr>
              <a:t>30 </a:t>
            </a:r>
            <a:r>
              <a:rPr lang="en-US" sz="3100" dirty="0" smtClean="0">
                <a:solidFill>
                  <a:srgbClr val="000000"/>
                </a:solidFill>
                <a:effectLst>
                  <a:outerShdw blurRad="60007" dist="310007" dir="7680000" sy="30000" kx="1300200" algn="ctr" rotWithShape="0">
                    <a:prstClr val="black">
                      <a:alpha val="32000"/>
                    </a:prstClr>
                  </a:outerShdw>
                </a:effectLst>
              </a:rPr>
              <a:t>since </a:t>
            </a:r>
            <a:r>
              <a:rPr lang="en-US" sz="3100" i="1" dirty="0" smtClean="0">
                <a:solidFill>
                  <a:srgbClr val="000000"/>
                </a:solidFill>
                <a:effectLst>
                  <a:outerShdw blurRad="60007" dist="310007" dir="7680000" sy="30000" kx="1300200" algn="ctr" rotWithShape="0">
                    <a:prstClr val="black">
                      <a:alpha val="32000"/>
                    </a:prstClr>
                  </a:outerShdw>
                </a:effectLst>
              </a:rPr>
              <a:t>there is</a:t>
            </a:r>
            <a:r>
              <a:rPr lang="en-US" sz="3100" dirty="0" smtClean="0">
                <a:solidFill>
                  <a:srgbClr val="000000"/>
                </a:solidFill>
                <a:effectLst>
                  <a:outerShdw blurRad="60007" dist="310007" dir="7680000" sy="30000" kx="1300200" algn="ctr" rotWithShape="0">
                    <a:prstClr val="black">
                      <a:alpha val="32000"/>
                    </a:prstClr>
                  </a:outerShdw>
                </a:effectLst>
              </a:rPr>
              <a:t> one God who will justify the circumcised by faith and the uncircumcised through faith. </a:t>
            </a:r>
            <a:r>
              <a:rPr lang="en-US" sz="3100" baseline="30000" dirty="0" smtClean="0">
                <a:solidFill>
                  <a:srgbClr val="000000"/>
                </a:solidFill>
                <a:effectLst>
                  <a:outerShdw blurRad="60007" dist="310007" dir="7680000" sy="30000" kx="1300200" algn="ctr" rotWithShape="0">
                    <a:prstClr val="black">
                      <a:alpha val="32000"/>
                    </a:prstClr>
                  </a:outerShdw>
                </a:effectLst>
              </a:rPr>
              <a:t>31 </a:t>
            </a:r>
            <a:r>
              <a:rPr lang="en-US" sz="3100" dirty="0" smtClean="0">
                <a:solidFill>
                  <a:srgbClr val="000000"/>
                </a:solidFill>
                <a:effectLst>
                  <a:outerShdw blurRad="60007" dist="310007" dir="7680000" sy="30000" kx="1300200" algn="ctr" rotWithShape="0">
                    <a:prstClr val="black">
                      <a:alpha val="32000"/>
                    </a:prstClr>
                  </a:outerShdw>
                </a:effectLst>
              </a:rPr>
              <a:t>Do we then make void the law through faith? Certainly not! On the contrary, we establish the law. </a:t>
            </a:r>
            <a:endParaRPr lang="en-US" sz="3100" dirty="0">
              <a:solidFill>
                <a:srgbClr val="0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36555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2209800" y="2362200"/>
            <a:ext cx="6705600" cy="43434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9" name="Rectangle 8"/>
          <p:cNvSpPr/>
          <p:nvPr/>
        </p:nvSpPr>
        <p:spPr>
          <a:xfrm>
            <a:off x="367144" y="990600"/>
            <a:ext cx="8395855" cy="584775"/>
          </a:xfrm>
          <a:prstGeom prst="rect">
            <a:avLst/>
          </a:prstGeom>
        </p:spPr>
        <p:txBody>
          <a:bodyPr wrap="square">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&lt;G1344&gt;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δικ</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αιόω, dikaioō— </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2285999" y="2590800"/>
            <a:ext cx="6476999" cy="4047262"/>
          </a:xfrm>
          <a:prstGeom prst="rect">
            <a:avLst/>
          </a:prstGeom>
        </p:spPr>
        <p:txBody>
          <a:bodyPr wrap="square">
            <a:spAutoFit/>
          </a:bodyPr>
          <a:lstStyle/>
          <a:p>
            <a:pPr marL="285750" indent="-285750">
              <a:spcAft>
                <a:spcPts val="600"/>
              </a:spcAft>
              <a:buFont typeface="Wingdings" pitchFamily="2" charset="2"/>
              <a:buChar char="v"/>
            </a:pPr>
            <a:r>
              <a:rPr lang="en-US" sz="2800" dirty="0" smtClean="0">
                <a:solidFill>
                  <a:srgbClr val="000000"/>
                </a:solidFill>
                <a:effectLst>
                  <a:outerShdw blurRad="60007" dist="310007" dir="7680000" sy="30000" kx="1300200" algn="ctr" rotWithShape="0">
                    <a:prstClr val="black">
                      <a:alpha val="32000"/>
                    </a:prstClr>
                  </a:outerShdw>
                </a:effectLst>
              </a:rPr>
              <a:t>“1. to prove or show to be just, or conformable to law, right, justice, propriety, or duty; to defend or maintain; to vindicate as right. 2. to declare free from guilt or blame; to absolve; to clear.” (Webster, p. 993)</a:t>
            </a:r>
            <a:endParaRPr lang="en-US" sz="2800" dirty="0">
              <a:solidFill>
                <a:srgbClr val="000000"/>
              </a:solidFill>
              <a:effectLst>
                <a:outerShdw blurRad="60007" dist="310007" dir="7680000" sy="30000" kx="1300200" algn="ctr" rotWithShape="0">
                  <a:prstClr val="black">
                    <a:alpha val="32000"/>
                  </a:prstClr>
                </a:outerShdw>
              </a:effectLst>
            </a:endParaRPr>
          </a:p>
          <a:p>
            <a:pPr marL="285750" indent="-285750">
              <a:spcAft>
                <a:spcPts val="600"/>
              </a:spcAft>
              <a:buFont typeface="Wingdings" pitchFamily="2" charset="2"/>
              <a:buChar char="v"/>
            </a:pPr>
            <a:r>
              <a:rPr lang="en-US" sz="2800" dirty="0" smtClean="0">
                <a:solidFill>
                  <a:srgbClr val="000000"/>
                </a:solidFill>
                <a:effectLst>
                  <a:outerShdw blurRad="60007" dist="310007" dir="7680000" sy="30000" kx="1300200" algn="ctr" rotWithShape="0">
                    <a:prstClr val="black">
                      <a:alpha val="32000"/>
                    </a:prstClr>
                  </a:outerShdw>
                </a:effectLst>
              </a:rPr>
              <a:t>“be acquitted, be pronounced and treated as righteous” (Arndt and Gingrich, p. 197)</a:t>
            </a:r>
          </a:p>
        </p:txBody>
      </p:sp>
    </p:spTree>
    <p:extLst>
      <p:ext uri="{BB962C8B-B14F-4D97-AF65-F5344CB8AC3E}">
        <p14:creationId xmlns:p14="http://schemas.microsoft.com/office/powerpoint/2010/main" val="382775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10" name="Rectangle 9"/>
          <p:cNvSpPr/>
          <p:nvPr/>
        </p:nvSpPr>
        <p:spPr>
          <a:xfrm>
            <a:off x="1600199" y="1874252"/>
            <a:ext cx="7162799" cy="4755148"/>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0" indent="-457200">
              <a:spcAft>
                <a:spcPts val="600"/>
              </a:spcAft>
              <a:buClr>
                <a:schemeClr val="accent5">
                  <a:lumMod val="60000"/>
                  <a:lumOff val="40000"/>
                </a:schemeClr>
              </a:buClr>
              <a:buFont typeface="Wingdings 2" pitchFamily="18" charset="2"/>
              <a:buChar char="è"/>
            </a:pPr>
            <a:r>
              <a:rPr lang="en-US" sz="3200" b="1" dirty="0" smtClean="0">
                <a:ln/>
                <a:solidFill>
                  <a:schemeClr val="accent3"/>
                </a:solidFill>
                <a:effectLst>
                  <a:outerShdw blurRad="60007" dist="310007" dir="7680000" sy="30000" kx="1300200" algn="ctr" rotWithShape="0">
                    <a:prstClr val="black">
                      <a:alpha val="32000"/>
                    </a:prstClr>
                  </a:outerShdw>
                </a:effectLst>
              </a:rPr>
              <a:t>Simply put, justification means that one stands right(</a:t>
            </a:r>
            <a:r>
              <a:rPr lang="en-US" sz="3200" b="1" dirty="0" err="1" smtClean="0">
                <a:ln/>
                <a:solidFill>
                  <a:schemeClr val="accent3"/>
                </a:solidFill>
                <a:effectLst>
                  <a:outerShdw blurRad="60007" dist="310007" dir="7680000" sy="30000" kx="1300200" algn="ctr" rotWithShape="0">
                    <a:prstClr val="black">
                      <a:alpha val="32000"/>
                    </a:prstClr>
                  </a:outerShdw>
                </a:effectLst>
              </a:rPr>
              <a:t>eously</a:t>
            </a:r>
            <a:r>
              <a:rPr lang="en-US" sz="3200" b="1" dirty="0" smtClean="0">
                <a:ln/>
                <a:solidFill>
                  <a:schemeClr val="accent3"/>
                </a:solidFill>
                <a:effectLst>
                  <a:outerShdw blurRad="60007" dist="310007" dir="7680000" sy="30000" kx="1300200" algn="ctr" rotWithShape="0">
                    <a:prstClr val="black">
                      <a:alpha val="32000"/>
                    </a:prstClr>
                  </a:outerShdw>
                </a:effectLst>
              </a:rPr>
              <a:t>) before God. </a:t>
            </a:r>
          </a:p>
          <a:p>
            <a:pPr marL="457200" indent="-457200">
              <a:spcAft>
                <a:spcPts val="600"/>
              </a:spcAft>
              <a:buClr>
                <a:schemeClr val="accent5">
                  <a:lumMod val="60000"/>
                  <a:lumOff val="40000"/>
                </a:schemeClr>
              </a:buClr>
              <a:buFont typeface="Wingdings 2" pitchFamily="18" charset="2"/>
              <a:buChar char="è"/>
            </a:pPr>
            <a:r>
              <a:rPr lang="en-US" sz="3200" b="1" dirty="0" smtClean="0">
                <a:ln/>
                <a:solidFill>
                  <a:schemeClr val="accent3"/>
                </a:solidFill>
                <a:effectLst>
                  <a:outerShdw blurRad="60007" dist="310007" dir="7680000" sy="30000" kx="1300200" algn="ctr" rotWithShape="0">
                    <a:prstClr val="black">
                      <a:alpha val="32000"/>
                    </a:prstClr>
                  </a:outerShdw>
                </a:effectLst>
              </a:rPr>
              <a:t>Man cannot be right with God without:</a:t>
            </a:r>
          </a:p>
          <a:p>
            <a:pPr marL="914400" lvl="1" indent="-457200">
              <a:spcAft>
                <a:spcPts val="600"/>
              </a:spcAft>
              <a:buClr>
                <a:schemeClr val="accent5">
                  <a:lumMod val="60000"/>
                  <a:lumOff val="40000"/>
                </a:schemeClr>
              </a:buClr>
              <a:buFont typeface="Wingdings" pitchFamily="2" charset="2"/>
              <a:buChar char="v"/>
            </a:pPr>
            <a:r>
              <a:rPr lang="en-US" sz="3200" dirty="0" smtClean="0">
                <a:ln/>
                <a:solidFill>
                  <a:schemeClr val="accent3"/>
                </a:solidFill>
                <a:effectLst>
                  <a:outerShdw blurRad="60007" dist="310007" dir="7680000" sy="30000" kx="1300200" algn="ctr" rotWithShape="0">
                    <a:prstClr val="black">
                      <a:alpha val="32000"/>
                    </a:prstClr>
                  </a:outerShdw>
                </a:effectLst>
              </a:rPr>
              <a:t>God’s means of salvation – (love, grace &amp; mercy)</a:t>
            </a:r>
          </a:p>
          <a:p>
            <a:pPr marL="914400" lvl="1" indent="-457200">
              <a:spcAft>
                <a:spcPts val="600"/>
              </a:spcAft>
              <a:buClr>
                <a:schemeClr val="accent5">
                  <a:lumMod val="60000"/>
                  <a:lumOff val="40000"/>
                </a:schemeClr>
              </a:buClr>
              <a:buFont typeface="Wingdings" pitchFamily="2" charset="2"/>
              <a:buChar char="v"/>
            </a:pPr>
            <a:r>
              <a:rPr lang="en-US" sz="3200" dirty="0" smtClean="0">
                <a:ln/>
                <a:solidFill>
                  <a:schemeClr val="accent3"/>
                </a:solidFill>
                <a:effectLst>
                  <a:outerShdw blurRad="60007" dist="310007" dir="7680000" sy="30000" kx="1300200" algn="ctr" rotWithShape="0">
                    <a:prstClr val="black">
                      <a:alpha val="32000"/>
                    </a:prstClr>
                  </a:outerShdw>
                </a:effectLst>
              </a:rPr>
              <a:t>Man’s living by faith, (obeying God by faith) Rom. 1:16,16; 4:5; 6:16-19; James 2:14-26 </a:t>
            </a:r>
            <a:endParaRPr lang="en-US" sz="3200" dirty="0">
              <a:ln/>
              <a:solidFill>
                <a:schemeClr val="accent3"/>
              </a:solidFill>
              <a:effectLst>
                <a:outerShdw blurRad="60007" dist="310007" dir="7680000" sy="30000" kx="1300200" algn="ctr" rotWithShape="0">
                  <a:prstClr val="black">
                    <a:alpha val="32000"/>
                  </a:prstClr>
                </a:outerShdw>
              </a:effectLst>
            </a:endParaRPr>
          </a:p>
        </p:txBody>
      </p:sp>
      <p:sp>
        <p:nvSpPr>
          <p:cNvPr id="11" name="Rectangle 10"/>
          <p:cNvSpPr/>
          <p:nvPr/>
        </p:nvSpPr>
        <p:spPr>
          <a:xfrm>
            <a:off x="367144" y="990600"/>
            <a:ext cx="8395855" cy="584775"/>
          </a:xfrm>
          <a:prstGeom prst="rect">
            <a:avLst/>
          </a:prstGeom>
        </p:spPr>
        <p:txBody>
          <a:bodyPr wrap="square">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Justification:  &lt;G1344&gt;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δικ</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αιόω, dikaioō— </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629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8" name="Rectangle 7"/>
          <p:cNvSpPr/>
          <p:nvPr/>
        </p:nvSpPr>
        <p:spPr>
          <a:xfrm>
            <a:off x="367144" y="11430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Man’s Need For Justification</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2133599" y="2286000"/>
            <a:ext cx="6781801" cy="427809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accent3"/>
                </a:solidFill>
                <a:effectLst>
                  <a:outerShdw blurRad="60007" dist="310007" dir="7680000" sy="30000" kx="1300200" algn="ctr" rotWithShape="0">
                    <a:prstClr val="black">
                      <a:alpha val="32000"/>
                    </a:prstClr>
                  </a:outerShdw>
                </a:effectLst>
              </a:rPr>
              <a:t>Sin and death entered the world through Adam - Gen 3; Rom 5:12, </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accent3"/>
                </a:solidFill>
                <a:effectLst>
                  <a:outerShdw blurRad="60007" dist="310007" dir="7680000" sy="30000" kx="1300200" algn="ctr" rotWithShape="0">
                    <a:prstClr val="black">
                      <a:alpha val="32000"/>
                    </a:prstClr>
                  </a:outerShdw>
                </a:effectLst>
              </a:rPr>
              <a:t>Has passed to all men because all have sinned - Rom 3:9,19,23; 5:12; Ezekiel 18:21-32 </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accent3"/>
                </a:solidFill>
                <a:effectLst>
                  <a:outerShdw blurRad="60007" dist="310007" dir="7680000" sy="30000" kx="1300200" algn="ctr" rotWithShape="0">
                    <a:prstClr val="black">
                      <a:alpha val="32000"/>
                    </a:prstClr>
                  </a:outerShdw>
                </a:effectLst>
              </a:rPr>
              <a:t>Sin separates men from God – Isa. 59:1,2</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accent3"/>
                </a:solidFill>
                <a:effectLst>
                  <a:outerShdw blurRad="60007" dist="310007" dir="7680000" sy="30000" kx="1300200" algn="ctr" rotWithShape="0">
                    <a:prstClr val="black">
                      <a:alpha val="32000"/>
                    </a:prstClr>
                  </a:outerShdw>
                </a:effectLst>
              </a:rPr>
              <a:t>The wages of sin is death - Rom 6:23</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accent3"/>
                </a:solidFill>
                <a:effectLst>
                  <a:outerShdw blurRad="60007" dist="310007" dir="7680000" sy="30000" kx="1300200" algn="ctr" rotWithShape="0">
                    <a:prstClr val="black">
                      <a:alpha val="32000"/>
                    </a:prstClr>
                  </a:outerShdw>
                </a:effectLst>
              </a:rPr>
              <a:t>God’s wrath is coming - Rom 1:18; </a:t>
            </a:r>
            <a:r>
              <a:rPr lang="en-US" sz="2800" b="1" dirty="0" err="1" smtClean="0">
                <a:ln/>
                <a:solidFill>
                  <a:schemeClr val="accent3"/>
                </a:solidFill>
                <a:effectLst>
                  <a:outerShdw blurRad="60007" dist="310007" dir="7680000" sy="30000" kx="1300200" algn="ctr" rotWithShape="0">
                    <a:prstClr val="black">
                      <a:alpha val="32000"/>
                    </a:prstClr>
                  </a:outerShdw>
                </a:effectLst>
              </a:rPr>
              <a:t>Eph</a:t>
            </a:r>
            <a:r>
              <a:rPr lang="en-US" sz="2800" b="1" dirty="0" smtClean="0">
                <a:ln/>
                <a:solidFill>
                  <a:schemeClr val="accent3"/>
                </a:solidFill>
                <a:effectLst>
                  <a:outerShdw blurRad="60007" dist="310007" dir="7680000" sy="30000" kx="1300200" algn="ctr" rotWithShape="0">
                    <a:prstClr val="black">
                      <a:alpha val="32000"/>
                    </a:prstClr>
                  </a:outerShdw>
                </a:effectLst>
              </a:rPr>
              <a:t> 5:6; Col 3:6;  </a:t>
            </a:r>
          </a:p>
        </p:txBody>
      </p:sp>
    </p:spTree>
    <p:extLst>
      <p:ext uri="{BB962C8B-B14F-4D97-AF65-F5344CB8AC3E}">
        <p14:creationId xmlns:p14="http://schemas.microsoft.com/office/powerpoint/2010/main" val="571866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3" name="Rectangle 2"/>
          <p:cNvSpPr/>
          <p:nvPr/>
        </p:nvSpPr>
        <p:spPr>
          <a:xfrm>
            <a:off x="367144" y="1143000"/>
            <a:ext cx="8395855"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Things Ineffectual In Justifying Man</a:t>
            </a:r>
          </a:p>
        </p:txBody>
      </p:sp>
      <p:sp>
        <p:nvSpPr>
          <p:cNvPr id="4" name="Rectangle 3"/>
          <p:cNvSpPr/>
          <p:nvPr/>
        </p:nvSpPr>
        <p:spPr>
          <a:xfrm>
            <a:off x="2133599" y="2286000"/>
            <a:ext cx="6781801" cy="427809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accent3"/>
                </a:solidFill>
                <a:effectLst>
                  <a:outerShdw blurRad="60007" dist="310007" dir="7680000" sy="30000" kx="1300200" algn="ctr" rotWithShape="0">
                    <a:prstClr val="black">
                      <a:alpha val="32000"/>
                    </a:prstClr>
                  </a:outerShdw>
                </a:effectLst>
              </a:rPr>
              <a:t>Supposed partiality on the part of God - Rom. 2:5-11</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accent3"/>
                </a:solidFill>
                <a:effectLst>
                  <a:outerShdw blurRad="60007" dist="310007" dir="7680000" sy="30000" kx="1300200" algn="ctr" rotWithShape="0">
                    <a:prstClr val="black">
                      <a:alpha val="32000"/>
                    </a:prstClr>
                  </a:outerShdw>
                </a:effectLst>
              </a:rPr>
              <a:t>Self-justification - </a:t>
            </a:r>
            <a:r>
              <a:rPr lang="en-US" sz="2800" b="1" dirty="0" err="1" smtClean="0">
                <a:ln/>
                <a:solidFill>
                  <a:schemeClr val="accent3"/>
                </a:solidFill>
                <a:effectLst>
                  <a:outerShdw blurRad="60007" dist="310007" dir="7680000" sy="30000" kx="1300200" algn="ctr" rotWithShape="0">
                    <a:prstClr val="black">
                      <a:alpha val="32000"/>
                    </a:prstClr>
                  </a:outerShdw>
                </a:effectLst>
              </a:rPr>
              <a:t>Lk</a:t>
            </a:r>
            <a:r>
              <a:rPr lang="en-US" sz="2800" b="1" dirty="0" smtClean="0">
                <a:ln/>
                <a:solidFill>
                  <a:schemeClr val="accent3"/>
                </a:solidFill>
                <a:effectLst>
                  <a:outerShdw blurRad="60007" dist="310007" dir="7680000" sy="30000" kx="1300200" algn="ctr" rotWithShape="0">
                    <a:prstClr val="black">
                      <a:alpha val="32000"/>
                    </a:prstClr>
                  </a:outerShdw>
                </a:effectLst>
              </a:rPr>
              <a:t>. 10:29; 16:15</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accent3"/>
                </a:solidFill>
                <a:effectLst>
                  <a:outerShdw blurRad="60007" dist="310007" dir="7680000" sy="30000" kx="1300200" algn="ctr" rotWithShape="0">
                    <a:prstClr val="black">
                      <a:alpha val="32000"/>
                    </a:prstClr>
                  </a:outerShdw>
                </a:effectLst>
              </a:rPr>
              <a:t>The Law of Moses - Acts 13:39; Rom. 3:19-20; 4:4; Gal. 5:4</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accent3"/>
                </a:solidFill>
                <a:effectLst>
                  <a:outerShdw blurRad="60007" dist="310007" dir="7680000" sy="30000" kx="1300200" algn="ctr" rotWithShape="0">
                    <a:prstClr val="black">
                      <a:alpha val="32000"/>
                    </a:prstClr>
                  </a:outerShdw>
                </a:effectLst>
              </a:rPr>
              <a:t>Works of Merit – </a:t>
            </a:r>
            <a:r>
              <a:rPr lang="en-US" sz="2800" b="1" dirty="0" err="1" smtClean="0">
                <a:ln/>
                <a:solidFill>
                  <a:schemeClr val="accent3"/>
                </a:solidFill>
                <a:effectLst>
                  <a:outerShdw blurRad="60007" dist="310007" dir="7680000" sy="30000" kx="1300200" algn="ctr" rotWithShape="0">
                    <a:prstClr val="black">
                      <a:alpha val="32000"/>
                    </a:prstClr>
                  </a:outerShdw>
                </a:effectLst>
              </a:rPr>
              <a:t>Eph</a:t>
            </a:r>
            <a:r>
              <a:rPr lang="en-US" sz="2800" b="1" dirty="0" smtClean="0">
                <a:ln/>
                <a:solidFill>
                  <a:schemeClr val="accent3"/>
                </a:solidFill>
                <a:effectLst>
                  <a:outerShdw blurRad="60007" dist="310007" dir="7680000" sy="30000" kx="1300200" algn="ctr" rotWithShape="0">
                    <a:prstClr val="black">
                      <a:alpha val="32000"/>
                    </a:prstClr>
                  </a:outerShdw>
                </a:effectLst>
              </a:rPr>
              <a:t> 2:8,9; </a:t>
            </a:r>
            <a:r>
              <a:rPr lang="en-US" sz="2800" b="1" dirty="0" err="1" smtClean="0">
                <a:ln/>
                <a:solidFill>
                  <a:schemeClr val="accent3"/>
                </a:solidFill>
                <a:effectLst>
                  <a:outerShdw blurRad="60007" dist="310007" dir="7680000" sy="30000" kx="1300200" algn="ctr" rotWithShape="0">
                    <a:prstClr val="black">
                      <a:alpha val="32000"/>
                    </a:prstClr>
                  </a:outerShdw>
                </a:effectLst>
              </a:rPr>
              <a:t>Lk</a:t>
            </a:r>
            <a:r>
              <a:rPr lang="en-US" sz="2800" b="1" dirty="0" smtClean="0">
                <a:ln/>
                <a:solidFill>
                  <a:schemeClr val="accent3"/>
                </a:solidFill>
                <a:effectLst>
                  <a:outerShdw blurRad="60007" dist="310007" dir="7680000" sy="30000" kx="1300200" algn="ctr" rotWithShape="0">
                    <a:prstClr val="black">
                      <a:alpha val="32000"/>
                    </a:prstClr>
                  </a:outerShdw>
                </a:effectLst>
              </a:rPr>
              <a:t>. 18:11-12; Jn. 1:29</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accent3"/>
                </a:solidFill>
                <a:effectLst>
                  <a:outerShdw blurRad="60007" dist="310007" dir="7680000" sy="30000" kx="1300200" algn="ctr" rotWithShape="0">
                    <a:prstClr val="black">
                      <a:alpha val="32000"/>
                    </a:prstClr>
                  </a:outerShdw>
                </a:effectLst>
              </a:rPr>
              <a:t>Man’s ways or teaching - Rom. 10:1-3; Matt. 15:9; Gal. 1:8-9</a:t>
            </a:r>
          </a:p>
        </p:txBody>
      </p:sp>
    </p:spTree>
    <p:extLst>
      <p:ext uri="{BB962C8B-B14F-4D97-AF65-F5344CB8AC3E}">
        <p14:creationId xmlns:p14="http://schemas.microsoft.com/office/powerpoint/2010/main" val="5973559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
        <p:nvSpPr>
          <p:cNvPr id="3" name="Rectangle 2"/>
          <p:cNvSpPr/>
          <p:nvPr/>
        </p:nvSpPr>
        <p:spPr>
          <a:xfrm>
            <a:off x="0" y="1143000"/>
            <a:ext cx="9144000" cy="769441"/>
          </a:xfrm>
          <a:prstGeom prst="rect">
            <a:avLst/>
          </a:prstGeom>
        </p:spPr>
        <p:txBody>
          <a:bodyPr wrap="square">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Things Necessary For Our Justification</a:t>
            </a:r>
          </a:p>
        </p:txBody>
      </p:sp>
      <p:sp>
        <p:nvSpPr>
          <p:cNvPr id="4" name="Rectangle 3"/>
          <p:cNvSpPr/>
          <p:nvPr/>
        </p:nvSpPr>
        <p:spPr>
          <a:xfrm>
            <a:off x="2133599" y="2514600"/>
            <a:ext cx="6781801" cy="377026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bg1"/>
                </a:solidFill>
                <a:effectLst>
                  <a:outerShdw blurRad="60007" dist="310007" dir="7680000" sy="30000" kx="1300200" algn="ctr" rotWithShape="0">
                    <a:prstClr val="black">
                      <a:alpha val="32000"/>
                    </a:prstClr>
                  </a:outerShdw>
                </a:effectLst>
                <a:latin typeface="Pythagoras" pitchFamily="2" charset="0"/>
              </a:rPr>
              <a:t>Grace </a:t>
            </a:r>
            <a:r>
              <a:rPr lang="en-US" sz="2800" b="1" dirty="0" smtClean="0">
                <a:ln/>
                <a:solidFill>
                  <a:schemeClr val="accent3"/>
                </a:solidFill>
                <a:effectLst>
                  <a:outerShdw blurRad="60007" dist="310007" dir="7680000" sy="30000" kx="1300200" algn="ctr" rotWithShape="0">
                    <a:prstClr val="black">
                      <a:alpha val="32000"/>
                    </a:prstClr>
                  </a:outerShdw>
                </a:effectLst>
              </a:rPr>
              <a:t>- through the redemption that is in Christ – Rom 3:24; Titus 3:7</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bg1"/>
                </a:solidFill>
                <a:effectLst>
                  <a:outerShdw blurRad="60007" dist="310007" dir="7680000" sy="30000" kx="1300200" algn="ctr" rotWithShape="0">
                    <a:prstClr val="black">
                      <a:alpha val="32000"/>
                    </a:prstClr>
                  </a:outerShdw>
                </a:effectLst>
                <a:latin typeface="Pythagoras" pitchFamily="2" charset="0"/>
              </a:rPr>
              <a:t>Jesus’ blood </a:t>
            </a:r>
            <a:r>
              <a:rPr lang="en-US" sz="2800" b="1" dirty="0" smtClean="0">
                <a:ln/>
                <a:solidFill>
                  <a:schemeClr val="accent3"/>
                </a:solidFill>
                <a:effectLst>
                  <a:outerShdw blurRad="60007" dist="310007" dir="7680000" sy="30000" kx="1300200" algn="ctr" rotWithShape="0">
                    <a:prstClr val="black">
                      <a:alpha val="32000"/>
                    </a:prstClr>
                  </a:outerShdw>
                </a:effectLst>
              </a:rPr>
              <a:t>- saved from wrath in Him – Rom 5:9</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bg1"/>
                </a:solidFill>
                <a:effectLst>
                  <a:outerShdw blurRad="60007" dist="310007" dir="7680000" sy="30000" kx="1300200" algn="ctr" rotWithShape="0">
                    <a:prstClr val="black">
                      <a:alpha val="32000"/>
                    </a:prstClr>
                  </a:outerShdw>
                </a:effectLst>
                <a:latin typeface="Pythagoras" pitchFamily="2" charset="0"/>
              </a:rPr>
              <a:t>Our faith </a:t>
            </a:r>
            <a:r>
              <a:rPr lang="en-US" sz="2800" b="1" dirty="0" smtClean="0">
                <a:ln/>
                <a:solidFill>
                  <a:schemeClr val="accent3"/>
                </a:solidFill>
                <a:effectLst>
                  <a:outerShdw blurRad="60007" dist="310007" dir="7680000" sy="30000" kx="1300200" algn="ctr" rotWithShape="0">
                    <a:prstClr val="black">
                      <a:alpha val="32000"/>
                    </a:prstClr>
                  </a:outerShdw>
                </a:effectLst>
              </a:rPr>
              <a:t>–we have peace with God – Rom 5:1;  </a:t>
            </a:r>
          </a:p>
          <a:p>
            <a:pPr marL="457200" indent="-457200">
              <a:spcAft>
                <a:spcPts val="600"/>
              </a:spcAft>
              <a:buClr>
                <a:schemeClr val="accent5">
                  <a:lumMod val="60000"/>
                  <a:lumOff val="40000"/>
                </a:schemeClr>
              </a:buClr>
              <a:buFont typeface="Wingdings 2" pitchFamily="18" charset="2"/>
              <a:buChar char="è"/>
            </a:pPr>
            <a:r>
              <a:rPr lang="en-US" sz="2800" b="1" dirty="0" smtClean="0">
                <a:ln/>
                <a:solidFill>
                  <a:schemeClr val="bg1"/>
                </a:solidFill>
                <a:effectLst>
                  <a:outerShdw blurRad="60007" dist="310007" dir="7680000" sy="30000" kx="1300200" algn="ctr" rotWithShape="0">
                    <a:prstClr val="black">
                      <a:alpha val="32000"/>
                    </a:prstClr>
                  </a:outerShdw>
                </a:effectLst>
                <a:latin typeface="Pythagoras" pitchFamily="2" charset="0"/>
              </a:rPr>
              <a:t>Our obedience </a:t>
            </a:r>
            <a:r>
              <a:rPr lang="en-US" sz="2800" b="1" dirty="0" smtClean="0">
                <a:ln/>
                <a:solidFill>
                  <a:schemeClr val="accent3"/>
                </a:solidFill>
                <a:effectLst>
                  <a:outerShdw blurRad="60007" dist="310007" dir="7680000" sy="30000" kx="1300200" algn="ctr" rotWithShape="0">
                    <a:prstClr val="black">
                      <a:alpha val="32000"/>
                    </a:prstClr>
                  </a:outerShdw>
                </a:effectLst>
              </a:rPr>
              <a:t>– (which is by faith) - James 2:14-26; Rom 4:12; 6:16-18</a:t>
            </a:r>
          </a:p>
        </p:txBody>
      </p:sp>
    </p:spTree>
    <p:extLst>
      <p:ext uri="{BB962C8B-B14F-4D97-AF65-F5344CB8AC3E}">
        <p14:creationId xmlns:p14="http://schemas.microsoft.com/office/powerpoint/2010/main" val="11915710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100" name="AutoShape 12"/>
          <p:cNvSpPr>
            <a:spLocks noChangeArrowheads="1"/>
          </p:cNvSpPr>
          <p:nvPr/>
        </p:nvSpPr>
        <p:spPr bwMode="auto">
          <a:xfrm>
            <a:off x="304800" y="1600200"/>
            <a:ext cx="2514600" cy="2286000"/>
          </a:xfrm>
          <a:prstGeom prst="wedgeRoundRectCallout">
            <a:avLst>
              <a:gd name="adj1" fmla="val 80556"/>
              <a:gd name="adj2" fmla="val -33125"/>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endParaRPr lang="en-US" sz="1800" b="1"/>
          </a:p>
        </p:txBody>
      </p:sp>
      <p:sp>
        <p:nvSpPr>
          <p:cNvPr id="345101" name="Text Box 13"/>
          <p:cNvSpPr txBox="1">
            <a:spLocks noChangeArrowheads="1"/>
          </p:cNvSpPr>
          <p:nvPr/>
        </p:nvSpPr>
        <p:spPr bwMode="auto">
          <a:xfrm>
            <a:off x="288925" y="1600200"/>
            <a:ext cx="253047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00"/>
                </a:solidFill>
                <a:effectLst>
                  <a:outerShdw blurRad="60007" dist="310007" dir="7680000" sy="30000" kx="1300200" algn="ctr" rotWithShape="0">
                    <a:prstClr val="black">
                      <a:alpha val="32000"/>
                    </a:prstClr>
                  </a:outerShdw>
                </a:effectLst>
                <a:latin typeface="Humanst521 BT" pitchFamily="34" charset="0"/>
              </a:rPr>
              <a:t>God's Universal Kindness, Love &amp;</a:t>
            </a:r>
          </a:p>
          <a:p>
            <a:pPr algn="ctr" eaLnBrk="1" hangingPunct="1"/>
            <a:r>
              <a:rPr lang="en-US" sz="2800" b="1" dirty="0">
                <a:solidFill>
                  <a:srgbClr val="000000"/>
                </a:solidFill>
                <a:effectLst>
                  <a:outerShdw blurRad="60007" dist="310007" dir="7680000" sy="30000" kx="1300200" algn="ctr" rotWithShape="0">
                    <a:prstClr val="black">
                      <a:alpha val="32000"/>
                    </a:prstClr>
                  </a:outerShdw>
                </a:effectLst>
                <a:latin typeface="Humanst521 BT" pitchFamily="34" charset="0"/>
              </a:rPr>
              <a:t> Mercy.</a:t>
            </a:r>
          </a:p>
        </p:txBody>
      </p:sp>
      <p:sp>
        <p:nvSpPr>
          <p:cNvPr id="12" name="Slide Number Placeholder 2"/>
          <p:cNvSpPr>
            <a:spLocks noGrp="1"/>
          </p:cNvSpPr>
          <p:nvPr>
            <p:ph type="sldNum" sz="quarter" idx="12"/>
          </p:nvPr>
        </p:nvSpPr>
        <p:spPr/>
        <p:txBody>
          <a:bodyPr/>
          <a:lstStyle/>
          <a:p>
            <a:pPr>
              <a:defRPr/>
            </a:pPr>
            <a:fld id="{AD63080D-5685-4460-970C-7DEF6CAD6502}" type="slidenum">
              <a:rPr lang="en-US"/>
              <a:pPr>
                <a:defRPr/>
              </a:pPr>
              <a:t>9</a:t>
            </a:fld>
            <a:endParaRPr lang="en-US"/>
          </a:p>
        </p:txBody>
      </p:sp>
      <p:grpSp>
        <p:nvGrpSpPr>
          <p:cNvPr id="2" name="Diagram 3"/>
          <p:cNvGrpSpPr>
            <a:grpSpLocks/>
          </p:cNvGrpSpPr>
          <p:nvPr/>
        </p:nvGrpSpPr>
        <p:grpSpPr bwMode="auto">
          <a:xfrm>
            <a:off x="152400" y="1371882"/>
            <a:ext cx="8839200" cy="5056502"/>
            <a:chOff x="96" y="327"/>
            <a:chExt cx="5568" cy="3672"/>
          </a:xfrm>
        </p:grpSpPr>
        <p:sp>
          <p:nvSpPr>
            <p:cNvPr id="3" name="_s1028"/>
            <p:cNvSpPr>
              <a:spLocks noChangeShapeType="1"/>
            </p:cNvSpPr>
            <p:nvPr/>
          </p:nvSpPr>
          <p:spPr bwMode="auto">
            <a:xfrm flipH="1">
              <a:off x="1728" y="2880"/>
              <a:ext cx="621" cy="232"/>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endParaRPr lang="en-US"/>
            </a:p>
          </p:txBody>
        </p:sp>
        <p:sp>
          <p:nvSpPr>
            <p:cNvPr id="4" name="_s1029"/>
            <p:cNvSpPr>
              <a:spLocks noChangeArrowheads="1"/>
            </p:cNvSpPr>
            <p:nvPr/>
          </p:nvSpPr>
          <p:spPr bwMode="auto">
            <a:xfrm>
              <a:off x="96" y="2304"/>
              <a:ext cx="1629" cy="1695"/>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Conditions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Justification</a:t>
              </a:r>
            </a:p>
          </p:txBody>
        </p:sp>
        <p:sp>
          <p:nvSpPr>
            <p:cNvPr id="5" name="_s1030"/>
            <p:cNvSpPr>
              <a:spLocks noChangeShapeType="1"/>
            </p:cNvSpPr>
            <p:nvPr/>
          </p:nvSpPr>
          <p:spPr bwMode="auto">
            <a:xfrm>
              <a:off x="3503" y="2880"/>
              <a:ext cx="623" cy="228"/>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endParaRPr lang="en-US"/>
            </a:p>
          </p:txBody>
        </p:sp>
        <p:sp>
          <p:nvSpPr>
            <p:cNvPr id="6" name="_s1031"/>
            <p:cNvSpPr>
              <a:spLocks noChangeArrowheads="1"/>
            </p:cNvSpPr>
            <p:nvPr/>
          </p:nvSpPr>
          <p:spPr bwMode="auto">
            <a:xfrm>
              <a:off x="4093" y="2305"/>
              <a:ext cx="1571" cy="168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Provision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Justification</a:t>
              </a:r>
            </a:p>
          </p:txBody>
        </p:sp>
        <p:sp>
          <p:nvSpPr>
            <p:cNvPr id="7" name="_s1032"/>
            <p:cNvSpPr>
              <a:spLocks noChangeShapeType="1"/>
            </p:cNvSpPr>
            <p:nvPr/>
          </p:nvSpPr>
          <p:spPr bwMode="auto">
            <a:xfrm flipV="1">
              <a:off x="2975" y="1488"/>
              <a:ext cx="1" cy="768"/>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endParaRPr lang="en-US"/>
            </a:p>
          </p:txBody>
        </p:sp>
        <p:sp>
          <p:nvSpPr>
            <p:cNvPr id="8" name="_s1033"/>
            <p:cNvSpPr>
              <a:spLocks noChangeArrowheads="1"/>
            </p:cNvSpPr>
            <p:nvPr/>
          </p:nvSpPr>
          <p:spPr bwMode="auto">
            <a:xfrm>
              <a:off x="2160" y="327"/>
              <a:ext cx="1629" cy="1296"/>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Basis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smtClean="0">
                  <a:solidFill>
                    <a:srgbClr val="000000"/>
                  </a:solidFill>
                  <a:effectLst>
                    <a:glow rad="101600">
                      <a:schemeClr val="bg1">
                        <a:alpha val="60000"/>
                      </a:schemeClr>
                    </a:glow>
                  </a:effectLst>
                  <a:latin typeface="+mj-lt"/>
                  <a:cs typeface="Arial" charset="0"/>
                </a:rPr>
                <a:t>Justification</a:t>
              </a:r>
            </a:p>
          </p:txBody>
        </p:sp>
        <p:sp>
          <p:nvSpPr>
            <p:cNvPr id="9" name="_s1034"/>
            <p:cNvSpPr>
              <a:spLocks noChangeArrowheads="1"/>
            </p:cNvSpPr>
            <p:nvPr/>
          </p:nvSpPr>
          <p:spPr bwMode="auto">
            <a:xfrm>
              <a:off x="2112" y="1920"/>
              <a:ext cx="1680" cy="1248"/>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flatTx/>
            </a:bodyPr>
            <a:lstStyle/>
            <a:p>
              <a:endParaRPr lang="en-US"/>
            </a:p>
          </p:txBody>
        </p:sp>
      </p:grpSp>
      <p:sp>
        <p:nvSpPr>
          <p:cNvPr id="345102" name="AutoShape 14"/>
          <p:cNvSpPr>
            <a:spLocks noChangeArrowheads="1"/>
          </p:cNvSpPr>
          <p:nvPr/>
        </p:nvSpPr>
        <p:spPr bwMode="auto">
          <a:xfrm>
            <a:off x="6324600" y="1524000"/>
            <a:ext cx="2514600" cy="1905000"/>
          </a:xfrm>
          <a:prstGeom prst="wedgeRoundRectCallout">
            <a:avLst>
              <a:gd name="adj1" fmla="val 7009"/>
              <a:gd name="adj2" fmla="val 85833"/>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endParaRPr lang="en-US" sz="1800" b="1">
              <a:solidFill>
                <a:srgbClr val="000000"/>
              </a:solidFill>
            </a:endParaRPr>
          </a:p>
        </p:txBody>
      </p:sp>
      <p:sp>
        <p:nvSpPr>
          <p:cNvPr id="345103" name="Text Box 15"/>
          <p:cNvSpPr txBox="1">
            <a:spLocks noChangeArrowheads="1"/>
          </p:cNvSpPr>
          <p:nvPr/>
        </p:nvSpPr>
        <p:spPr bwMode="auto">
          <a:xfrm>
            <a:off x="6324600" y="1600200"/>
            <a:ext cx="2514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00"/>
                </a:solidFill>
                <a:effectLst>
                  <a:outerShdw blurRad="60007" dist="310007" dir="7680000" sy="30000" kx="1300200" algn="ctr" rotWithShape="0">
                    <a:prstClr val="black">
                      <a:alpha val="32000"/>
                    </a:prstClr>
                  </a:outerShdw>
                </a:effectLst>
                <a:latin typeface="Humanst521 BT" pitchFamily="34" charset="0"/>
              </a:rPr>
              <a:t>The Gracious </a:t>
            </a:r>
          </a:p>
          <a:p>
            <a:pPr algn="ctr" eaLnBrk="1" hangingPunct="1"/>
            <a:r>
              <a:rPr lang="en-US" sz="2800" b="1" dirty="0">
                <a:solidFill>
                  <a:srgbClr val="000000"/>
                </a:solidFill>
                <a:effectLst>
                  <a:outerShdw blurRad="60007" dist="310007" dir="7680000" sy="30000" kx="1300200" algn="ctr" rotWithShape="0">
                    <a:prstClr val="black">
                      <a:alpha val="32000"/>
                    </a:prstClr>
                  </a:outerShdw>
                </a:effectLst>
                <a:latin typeface="Humanst521 BT" pitchFamily="34" charset="0"/>
              </a:rPr>
              <a:t>Gift of God’s Son &amp; The Gospel</a:t>
            </a:r>
          </a:p>
        </p:txBody>
      </p:sp>
      <p:pic>
        <p:nvPicPr>
          <p:cNvPr id="104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76600"/>
            <a:ext cx="304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105" name="AutoShape 17"/>
          <p:cNvSpPr>
            <a:spLocks noChangeArrowheads="1"/>
          </p:cNvSpPr>
          <p:nvPr/>
        </p:nvSpPr>
        <p:spPr bwMode="auto">
          <a:xfrm>
            <a:off x="2819400" y="5334000"/>
            <a:ext cx="3733800" cy="1295400"/>
          </a:xfrm>
          <a:prstGeom prst="wedgeRoundRectCallout">
            <a:avLst>
              <a:gd name="adj1" fmla="val -73000"/>
              <a:gd name="adj2" fmla="val 9926"/>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endParaRPr lang="en-US" sz="1800" b="1"/>
          </a:p>
        </p:txBody>
      </p:sp>
      <p:sp>
        <p:nvSpPr>
          <p:cNvPr id="345106" name="Text Box 18"/>
          <p:cNvSpPr txBox="1">
            <a:spLocks noChangeArrowheads="1"/>
          </p:cNvSpPr>
          <p:nvPr/>
        </p:nvSpPr>
        <p:spPr bwMode="auto">
          <a:xfrm>
            <a:off x="2895600" y="5332412"/>
            <a:ext cx="3657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00"/>
                </a:solidFill>
                <a:effectLst>
                  <a:outerShdw blurRad="60007" dist="310007" dir="7680000" sy="30000" kx="1300200" algn="ctr" rotWithShape="0">
                    <a:prstClr val="black">
                      <a:alpha val="32000"/>
                    </a:prstClr>
                  </a:outerShdw>
                </a:effectLst>
                <a:latin typeface="Humanst521 BT" pitchFamily="34" charset="0"/>
              </a:rPr>
              <a:t>Faith – Repentance – Confession – Baptism - Faithfulness</a:t>
            </a:r>
          </a:p>
        </p:txBody>
      </p:sp>
      <p:sp>
        <p:nvSpPr>
          <p:cNvPr id="24" name="TextBox 23"/>
          <p:cNvSpPr txBox="1"/>
          <p:nvPr/>
        </p:nvSpPr>
        <p:spPr>
          <a:xfrm>
            <a:off x="214745" y="196334"/>
            <a:ext cx="8284127"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rPr>
              <a:t>The Doctrine of Justification</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Dominican Small Caps" pitchFamily="2" charset="0"/>
            </a:endParaRPr>
          </a:p>
        </p:txBody>
      </p:sp>
    </p:spTree>
    <p:extLst>
      <p:ext uri="{BB962C8B-B14F-4D97-AF65-F5344CB8AC3E}">
        <p14:creationId xmlns:p14="http://schemas.microsoft.com/office/powerpoint/2010/main" val="30607616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5101"/>
                                        </p:tgtEl>
                                        <p:attrNameLst>
                                          <p:attrName>style.visibility</p:attrName>
                                        </p:attrNameLst>
                                      </p:cBhvr>
                                      <p:to>
                                        <p:strVal val="visible"/>
                                      </p:to>
                                    </p:set>
                                    <p:animEffect transition="in" filter="wipe(down)">
                                      <p:cBhvr>
                                        <p:cTn id="7" dur="500"/>
                                        <p:tgtEl>
                                          <p:spTgt spid="34510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5100"/>
                                        </p:tgtEl>
                                        <p:attrNameLst>
                                          <p:attrName>style.visibility</p:attrName>
                                        </p:attrNameLst>
                                      </p:cBhvr>
                                      <p:to>
                                        <p:strVal val="visible"/>
                                      </p:to>
                                    </p:set>
                                    <p:animEffect transition="in" filter="wipe(down)">
                                      <p:cBhvr>
                                        <p:cTn id="10" dur="500"/>
                                        <p:tgtEl>
                                          <p:spTgt spid="3451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5103"/>
                                        </p:tgtEl>
                                        <p:attrNameLst>
                                          <p:attrName>style.visibility</p:attrName>
                                        </p:attrNameLst>
                                      </p:cBhvr>
                                      <p:to>
                                        <p:strVal val="visible"/>
                                      </p:to>
                                    </p:set>
                                    <p:animEffect transition="in" filter="wipe(down)">
                                      <p:cBhvr>
                                        <p:cTn id="15" dur="500"/>
                                        <p:tgtEl>
                                          <p:spTgt spid="34510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5102"/>
                                        </p:tgtEl>
                                        <p:attrNameLst>
                                          <p:attrName>style.visibility</p:attrName>
                                        </p:attrNameLst>
                                      </p:cBhvr>
                                      <p:to>
                                        <p:strVal val="visible"/>
                                      </p:to>
                                    </p:set>
                                    <p:animEffect transition="in" filter="wipe(down)">
                                      <p:cBhvr>
                                        <p:cTn id="18" dur="500"/>
                                        <p:tgtEl>
                                          <p:spTgt spid="3451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5105"/>
                                        </p:tgtEl>
                                        <p:attrNameLst>
                                          <p:attrName>style.visibility</p:attrName>
                                        </p:attrNameLst>
                                      </p:cBhvr>
                                      <p:to>
                                        <p:strVal val="visible"/>
                                      </p:to>
                                    </p:set>
                                    <p:animEffect transition="in" filter="wipe(left)">
                                      <p:cBhvr>
                                        <p:cTn id="23" dur="500"/>
                                        <p:tgtEl>
                                          <p:spTgt spid="34510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45106"/>
                                        </p:tgtEl>
                                        <p:attrNameLst>
                                          <p:attrName>style.visibility</p:attrName>
                                        </p:attrNameLst>
                                      </p:cBhvr>
                                      <p:to>
                                        <p:strVal val="visible"/>
                                      </p:to>
                                    </p:set>
                                    <p:animEffect transition="in" filter="wipe(left)">
                                      <p:cBhvr>
                                        <p:cTn id="26" dur="500"/>
                                        <p:tgtEl>
                                          <p:spTgt spid="345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0" grpId="0" animBg="1"/>
      <p:bldP spid="345101" grpId="0"/>
      <p:bldP spid="345102" grpId="0" animBg="1"/>
      <p:bldP spid="345103" grpId="0"/>
      <p:bldP spid="345105" grpId="0" animBg="1"/>
      <p:bldP spid="345106" grpId="0"/>
    </p:bld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TotalTime>
  <Words>1521</Words>
  <Application>Microsoft Office PowerPoint</Application>
  <PresentationFormat>On-screen Show (4:3)</PresentationFormat>
  <Paragraphs>270</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28</cp:revision>
  <dcterms:created xsi:type="dcterms:W3CDTF">2011-12-18T00:18:01Z</dcterms:created>
  <dcterms:modified xsi:type="dcterms:W3CDTF">2011-12-19T17:13:28Z</dcterms:modified>
</cp:coreProperties>
</file>