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1" r:id="rId3"/>
    <p:sldId id="273" r:id="rId4"/>
    <p:sldId id="274" r:id="rId5"/>
    <p:sldId id="275" r:id="rId6"/>
    <p:sldId id="276" r:id="rId7"/>
    <p:sldId id="277" r:id="rId8"/>
    <p:sldId id="278" r:id="rId9"/>
    <p:sldId id="279" r:id="rId10"/>
    <p:sldId id="281" r:id="rId11"/>
    <p:sldId id="282" r:id="rId12"/>
    <p:sldId id="284" r:id="rId13"/>
    <p:sldId id="283" r:id="rId14"/>
    <p:sldId id="285" r:id="rId15"/>
    <p:sldId id="286" r:id="rId16"/>
    <p:sldId id="287" r:id="rId17"/>
    <p:sldId id="272" r:id="rId18"/>
    <p:sldId id="288" r:id="rId19"/>
    <p:sldId id="289" r:id="rId20"/>
    <p:sldId id="290" r:id="rId21"/>
    <p:sldId id="291" r:id="rId22"/>
    <p:sldId id="292" r:id="rId23"/>
    <p:sldId id="293" r:id="rId24"/>
    <p:sldId id="294" r:id="rId25"/>
    <p:sldId id="29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F440-570A-4EDE-9838-606123F362B8}" type="datetimeFigureOut">
              <a:rPr lang="en-US" smtClean="0"/>
              <a:t>10/31/2011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676A35-E3F6-48BD-A9C6-10BD7D72E2EE}" type="slidenum">
              <a:rPr lang="en-US" smtClean="0"/>
              <a:t>‹#›</a:t>
            </a:fld>
            <a:endParaRPr lang="en-US"/>
          </a:p>
        </p:txBody>
      </p:sp>
    </p:spTree>
    <p:extLst>
      <p:ext uri="{BB962C8B-B14F-4D97-AF65-F5344CB8AC3E}">
        <p14:creationId xmlns:p14="http://schemas.microsoft.com/office/powerpoint/2010/main" val="18971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rossbooks.com/verse.asp?ref=Mt+6:9"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crossbooks.com/book.asp?pub=0&amp;book=68&amp;sec=00084122#sanctify" TargetMode="External"/><Relationship Id="rId4" Type="http://schemas.openxmlformats.org/officeDocument/2006/relationships/hyperlink" Target="http://www.crossbooks.com/verse.asp?ref=Lk+11:2"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rossbooks.com/verse.asp?ref=Mt+6:9"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crossbooks.com/book.asp?pub=0&amp;book=68&amp;sec=00084122#sanctify" TargetMode="External"/><Relationship Id="rId4" Type="http://schemas.openxmlformats.org/officeDocument/2006/relationships/hyperlink" Target="http://www.crossbooks.com/verse.asp?ref=Lk+11: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 Timothy 2:1 (NKJV) </a:t>
            </a:r>
            <a:r>
              <a:rPr lang="en-US" dirty="0" smtClean="0"/>
              <a:t/>
            </a:r>
            <a:br>
              <a:rPr lang="en-US" dirty="0" smtClean="0"/>
            </a:br>
            <a:r>
              <a:rPr lang="en-US" baseline="30000" dirty="0" smtClean="0"/>
              <a:t>1 </a:t>
            </a:r>
            <a:r>
              <a:rPr lang="en-US" dirty="0" smtClean="0"/>
              <a:t>Therefore I exhort first of all that supplications, prayers, intercessions, </a:t>
            </a:r>
            <a:r>
              <a:rPr lang="en-US" i="1" dirty="0" smtClean="0"/>
              <a:t>and</a:t>
            </a:r>
            <a:r>
              <a:rPr lang="en-US" dirty="0" smtClean="0"/>
              <a:t> giving of thanks be made for all men,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DC676A35-E3F6-48BD-A9C6-10BD7D72E2EE}" type="slidenum">
              <a:rPr lang="en-US" smtClean="0"/>
              <a:t>8</a:t>
            </a:fld>
            <a:endParaRPr lang="en-US"/>
          </a:p>
        </p:txBody>
      </p:sp>
    </p:spTree>
    <p:extLst>
      <p:ext uri="{BB962C8B-B14F-4D97-AF65-F5344CB8AC3E}">
        <p14:creationId xmlns:p14="http://schemas.microsoft.com/office/powerpoint/2010/main" val="162943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 Timothy 2:1 (NKJV) </a:t>
            </a:r>
            <a:r>
              <a:rPr lang="en-US" dirty="0" smtClean="0"/>
              <a:t/>
            </a:r>
            <a:br>
              <a:rPr lang="en-US" dirty="0" smtClean="0"/>
            </a:br>
            <a:r>
              <a:rPr lang="en-US" baseline="30000" dirty="0" smtClean="0"/>
              <a:t>1 </a:t>
            </a:r>
            <a:r>
              <a:rPr lang="en-US" dirty="0" smtClean="0"/>
              <a:t>Therefore I exhort first of all that supplications, prayers, intercessions, </a:t>
            </a:r>
            <a:r>
              <a:rPr lang="en-US" i="1" dirty="0" smtClean="0"/>
              <a:t>and</a:t>
            </a:r>
            <a:r>
              <a:rPr lang="en-US" dirty="0" smtClean="0"/>
              <a:t> giving of thanks be made for all men,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DC676A35-E3F6-48BD-A9C6-10BD7D72E2EE}" type="slidenum">
              <a:rPr lang="en-US" smtClean="0"/>
              <a:t>9</a:t>
            </a:fld>
            <a:endParaRPr lang="en-US"/>
          </a:p>
        </p:txBody>
      </p:sp>
    </p:spTree>
    <p:extLst>
      <p:ext uri="{BB962C8B-B14F-4D97-AF65-F5344CB8AC3E}">
        <p14:creationId xmlns:p14="http://schemas.microsoft.com/office/powerpoint/2010/main" val="162943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 Timothy 2:1 (NKJV) </a:t>
            </a:r>
            <a:r>
              <a:rPr lang="en-US" dirty="0" smtClean="0"/>
              <a:t/>
            </a:r>
            <a:br>
              <a:rPr lang="en-US" dirty="0" smtClean="0"/>
            </a:br>
            <a:r>
              <a:rPr lang="en-US" baseline="30000" dirty="0" smtClean="0"/>
              <a:t>1 </a:t>
            </a:r>
            <a:r>
              <a:rPr lang="en-US" dirty="0" smtClean="0"/>
              <a:t>Therefore I exhort first of all that supplications, prayers, intercessions, </a:t>
            </a:r>
            <a:r>
              <a:rPr lang="en-US" i="1" dirty="0" smtClean="0"/>
              <a:t>and</a:t>
            </a:r>
            <a:r>
              <a:rPr lang="en-US" dirty="0" smtClean="0"/>
              <a:t> giving of thanks be made for all men,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DC676A35-E3F6-48BD-A9C6-10BD7D72E2EE}" type="slidenum">
              <a:rPr lang="en-US" smtClean="0"/>
              <a:t>10</a:t>
            </a:fld>
            <a:endParaRPr lang="en-US"/>
          </a:p>
        </p:txBody>
      </p:sp>
    </p:spTree>
    <p:extLst>
      <p:ext uri="{BB962C8B-B14F-4D97-AF65-F5344CB8AC3E}">
        <p14:creationId xmlns:p14="http://schemas.microsoft.com/office/powerpoint/2010/main" val="162943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Usage Notes:</a:t>
            </a:r>
            <a:r>
              <a:rPr lang="en-US" dirty="0" smtClean="0"/>
              <a:t> "to make holy" (from </a:t>
            </a:r>
            <a:r>
              <a:rPr lang="en-US" sz="1200" i="1" kern="1200" dirty="0" err="1" smtClean="0">
                <a:solidFill>
                  <a:schemeClr val="tx1"/>
                </a:solidFill>
                <a:effectLst/>
                <a:latin typeface="+mn-lt"/>
                <a:ea typeface="+mn-ea"/>
                <a:cs typeface="+mn-cs"/>
              </a:rPr>
              <a:t>hagios</a:t>
            </a:r>
            <a:r>
              <a:rPr lang="en-US" dirty="0" smtClean="0"/>
              <a:t>, "holy"), signifies to set apart for God, to sanctify, to make a person or thing the opposite of </a:t>
            </a:r>
            <a:r>
              <a:rPr lang="en-US" sz="1200" i="1" kern="1200" dirty="0" err="1" smtClean="0">
                <a:solidFill>
                  <a:schemeClr val="tx1"/>
                </a:solidFill>
                <a:effectLst/>
                <a:latin typeface="+mn-lt"/>
                <a:ea typeface="+mn-ea"/>
                <a:cs typeface="+mn-cs"/>
              </a:rPr>
              <a:t>koinos</a:t>
            </a:r>
            <a:r>
              <a:rPr lang="en-US" dirty="0" smtClean="0"/>
              <a:t>, "common;" it is translated "Hallowed," with reference to the name of God the Father in the Lord's Prayer, </a:t>
            </a:r>
            <a:r>
              <a:rPr lang="en-US" dirty="0" smtClean="0">
                <a:hlinkClick r:id="rId3"/>
              </a:rPr>
              <a:t>Matt. 6:9</a:t>
            </a:r>
            <a:r>
              <a:rPr lang="en-US" dirty="0" smtClean="0"/>
              <a:t>; </a:t>
            </a:r>
            <a:r>
              <a:rPr lang="en-US" dirty="0" smtClean="0">
                <a:hlinkClick r:id="rId4"/>
              </a:rPr>
              <a:t>Luke 11:2</a:t>
            </a:r>
            <a:r>
              <a:rPr lang="en-US" dirty="0" smtClean="0"/>
              <a:t>. See </a:t>
            </a:r>
            <a:r>
              <a:rPr lang="en-US" dirty="0" smtClean="0">
                <a:hlinkClick r:id="rId5"/>
              </a:rPr>
              <a:t>SANCTIFY</a:t>
            </a:r>
            <a:r>
              <a:rPr lang="en-US" dirty="0" smtClean="0"/>
              <a:t>.</a:t>
            </a:r>
          </a:p>
          <a:p>
            <a:r>
              <a:rPr lang="en-US" dirty="0" smtClean="0"/>
              <a:t>— Vine's Expository Dictionary of Old and New Testament Words </a:t>
            </a:r>
          </a:p>
          <a:p>
            <a:endParaRPr lang="en-US" dirty="0"/>
          </a:p>
        </p:txBody>
      </p:sp>
      <p:sp>
        <p:nvSpPr>
          <p:cNvPr id="4" name="Slide Number Placeholder 3"/>
          <p:cNvSpPr>
            <a:spLocks noGrp="1"/>
          </p:cNvSpPr>
          <p:nvPr>
            <p:ph type="sldNum" sz="quarter" idx="10"/>
          </p:nvPr>
        </p:nvSpPr>
        <p:spPr/>
        <p:txBody>
          <a:bodyPr/>
          <a:lstStyle/>
          <a:p>
            <a:fld id="{DC676A35-E3F6-48BD-A9C6-10BD7D72E2EE}" type="slidenum">
              <a:rPr lang="en-US" smtClean="0"/>
              <a:t>11</a:t>
            </a:fld>
            <a:endParaRPr lang="en-US"/>
          </a:p>
        </p:txBody>
      </p:sp>
    </p:spTree>
    <p:extLst>
      <p:ext uri="{BB962C8B-B14F-4D97-AF65-F5344CB8AC3E}">
        <p14:creationId xmlns:p14="http://schemas.microsoft.com/office/powerpoint/2010/main" val="162943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Usage Notes:</a:t>
            </a:r>
            <a:r>
              <a:rPr lang="en-US" dirty="0" smtClean="0"/>
              <a:t> "to make holy" (from </a:t>
            </a:r>
            <a:r>
              <a:rPr lang="en-US" sz="1200" i="1" kern="1200" dirty="0" err="1" smtClean="0">
                <a:solidFill>
                  <a:schemeClr val="tx1"/>
                </a:solidFill>
                <a:effectLst/>
                <a:latin typeface="+mn-lt"/>
                <a:ea typeface="+mn-ea"/>
                <a:cs typeface="+mn-cs"/>
              </a:rPr>
              <a:t>hagios</a:t>
            </a:r>
            <a:r>
              <a:rPr lang="en-US" dirty="0" smtClean="0"/>
              <a:t>, "holy"), signifies to set apart for God, to sanctify, to make a person or thing the opposite of </a:t>
            </a:r>
            <a:r>
              <a:rPr lang="en-US" sz="1200" i="1" kern="1200" dirty="0" err="1" smtClean="0">
                <a:solidFill>
                  <a:schemeClr val="tx1"/>
                </a:solidFill>
                <a:effectLst/>
                <a:latin typeface="+mn-lt"/>
                <a:ea typeface="+mn-ea"/>
                <a:cs typeface="+mn-cs"/>
              </a:rPr>
              <a:t>koinos</a:t>
            </a:r>
            <a:r>
              <a:rPr lang="en-US" dirty="0" smtClean="0"/>
              <a:t>, "common;" it is translated "Hallowed," with reference to the name of God the Father in the Lord's Prayer, </a:t>
            </a:r>
            <a:r>
              <a:rPr lang="en-US" dirty="0" smtClean="0">
                <a:hlinkClick r:id="rId3"/>
              </a:rPr>
              <a:t>Matt. 6:9</a:t>
            </a:r>
            <a:r>
              <a:rPr lang="en-US" dirty="0" smtClean="0"/>
              <a:t>; </a:t>
            </a:r>
            <a:r>
              <a:rPr lang="en-US" dirty="0" smtClean="0">
                <a:hlinkClick r:id="rId4"/>
              </a:rPr>
              <a:t>Luke 11:2</a:t>
            </a:r>
            <a:r>
              <a:rPr lang="en-US" dirty="0" smtClean="0"/>
              <a:t>. See </a:t>
            </a:r>
            <a:r>
              <a:rPr lang="en-US" dirty="0" smtClean="0">
                <a:hlinkClick r:id="rId5"/>
              </a:rPr>
              <a:t>SANCTIFY</a:t>
            </a:r>
            <a:r>
              <a:rPr lang="en-US" dirty="0" smtClean="0"/>
              <a:t>.</a:t>
            </a:r>
          </a:p>
          <a:p>
            <a:r>
              <a:rPr lang="en-US" dirty="0" smtClean="0"/>
              <a:t>— Vine's Expository Dictionary of Old and New Testament Words </a:t>
            </a:r>
          </a:p>
          <a:p>
            <a:endParaRPr lang="en-US" dirty="0"/>
          </a:p>
        </p:txBody>
      </p:sp>
      <p:sp>
        <p:nvSpPr>
          <p:cNvPr id="4" name="Slide Number Placeholder 3"/>
          <p:cNvSpPr>
            <a:spLocks noGrp="1"/>
          </p:cNvSpPr>
          <p:nvPr>
            <p:ph type="sldNum" sz="quarter" idx="10"/>
          </p:nvPr>
        </p:nvSpPr>
        <p:spPr/>
        <p:txBody>
          <a:bodyPr/>
          <a:lstStyle/>
          <a:p>
            <a:fld id="{DC676A35-E3F6-48BD-A9C6-10BD7D72E2EE}" type="slidenum">
              <a:rPr lang="en-US" smtClean="0"/>
              <a:t>12</a:t>
            </a:fld>
            <a:endParaRPr lang="en-US"/>
          </a:p>
        </p:txBody>
      </p:sp>
    </p:spTree>
    <p:extLst>
      <p:ext uri="{BB962C8B-B14F-4D97-AF65-F5344CB8AC3E}">
        <p14:creationId xmlns:p14="http://schemas.microsoft.com/office/powerpoint/2010/main" val="162943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76A35-E3F6-48BD-A9C6-10BD7D72E2EE}" type="slidenum">
              <a:rPr lang="en-US" smtClean="0"/>
              <a:t>13</a:t>
            </a:fld>
            <a:endParaRPr lang="en-US"/>
          </a:p>
        </p:txBody>
      </p:sp>
    </p:spTree>
    <p:extLst>
      <p:ext uri="{BB962C8B-B14F-4D97-AF65-F5344CB8AC3E}">
        <p14:creationId xmlns:p14="http://schemas.microsoft.com/office/powerpoint/2010/main" val="162943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76A35-E3F6-48BD-A9C6-10BD7D72E2EE}" type="slidenum">
              <a:rPr lang="en-US" smtClean="0"/>
              <a:t>14</a:t>
            </a:fld>
            <a:endParaRPr lang="en-US"/>
          </a:p>
        </p:txBody>
      </p:sp>
    </p:spTree>
    <p:extLst>
      <p:ext uri="{BB962C8B-B14F-4D97-AF65-F5344CB8AC3E}">
        <p14:creationId xmlns:p14="http://schemas.microsoft.com/office/powerpoint/2010/main" val="162943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76A35-E3F6-48BD-A9C6-10BD7D72E2EE}" type="slidenum">
              <a:rPr lang="en-US" smtClean="0"/>
              <a:t>15</a:t>
            </a:fld>
            <a:endParaRPr lang="en-US"/>
          </a:p>
        </p:txBody>
      </p:sp>
    </p:spTree>
    <p:extLst>
      <p:ext uri="{BB962C8B-B14F-4D97-AF65-F5344CB8AC3E}">
        <p14:creationId xmlns:p14="http://schemas.microsoft.com/office/powerpoint/2010/main" val="162943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76A35-E3F6-48BD-A9C6-10BD7D72E2EE}" type="slidenum">
              <a:rPr lang="en-US" smtClean="0"/>
              <a:t>16</a:t>
            </a:fld>
            <a:endParaRPr lang="en-US"/>
          </a:p>
        </p:txBody>
      </p:sp>
    </p:spTree>
    <p:extLst>
      <p:ext uri="{BB962C8B-B14F-4D97-AF65-F5344CB8AC3E}">
        <p14:creationId xmlns:p14="http://schemas.microsoft.com/office/powerpoint/2010/main" val="162943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A91DB3-92A9-4F39-8062-F221802B5BF3}"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9BA98-12AB-40C9-8E90-021FC9DD226F}" type="slidenum">
              <a:rPr lang="en-US" smtClean="0"/>
              <a:t>‹#›</a:t>
            </a:fld>
            <a:endParaRPr lang="en-US"/>
          </a:p>
        </p:txBody>
      </p:sp>
    </p:spTree>
    <p:extLst>
      <p:ext uri="{BB962C8B-B14F-4D97-AF65-F5344CB8AC3E}">
        <p14:creationId xmlns:p14="http://schemas.microsoft.com/office/powerpoint/2010/main" val="1740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91DB3-92A9-4F39-8062-F221802B5BF3}"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9BA98-12AB-40C9-8E90-021FC9DD226F}" type="slidenum">
              <a:rPr lang="en-US" smtClean="0"/>
              <a:t>‹#›</a:t>
            </a:fld>
            <a:endParaRPr lang="en-US"/>
          </a:p>
        </p:txBody>
      </p:sp>
    </p:spTree>
    <p:extLst>
      <p:ext uri="{BB962C8B-B14F-4D97-AF65-F5344CB8AC3E}">
        <p14:creationId xmlns:p14="http://schemas.microsoft.com/office/powerpoint/2010/main" val="211013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91DB3-92A9-4F39-8062-F221802B5BF3}"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9BA98-12AB-40C9-8E90-021FC9DD226F}" type="slidenum">
              <a:rPr lang="en-US" smtClean="0"/>
              <a:t>‹#›</a:t>
            </a:fld>
            <a:endParaRPr lang="en-US"/>
          </a:p>
        </p:txBody>
      </p:sp>
    </p:spTree>
    <p:extLst>
      <p:ext uri="{BB962C8B-B14F-4D97-AF65-F5344CB8AC3E}">
        <p14:creationId xmlns:p14="http://schemas.microsoft.com/office/powerpoint/2010/main" val="138426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91DB3-92A9-4F39-8062-F221802B5BF3}"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9BA98-12AB-40C9-8E90-021FC9DD226F}" type="slidenum">
              <a:rPr lang="en-US" smtClean="0"/>
              <a:t>‹#›</a:t>
            </a:fld>
            <a:endParaRPr lang="en-US"/>
          </a:p>
        </p:txBody>
      </p:sp>
    </p:spTree>
    <p:extLst>
      <p:ext uri="{BB962C8B-B14F-4D97-AF65-F5344CB8AC3E}">
        <p14:creationId xmlns:p14="http://schemas.microsoft.com/office/powerpoint/2010/main" val="191767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A91DB3-92A9-4F39-8062-F221802B5BF3}"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9BA98-12AB-40C9-8E90-021FC9DD226F}" type="slidenum">
              <a:rPr lang="en-US" smtClean="0"/>
              <a:t>‹#›</a:t>
            </a:fld>
            <a:endParaRPr lang="en-US"/>
          </a:p>
        </p:txBody>
      </p:sp>
    </p:spTree>
    <p:extLst>
      <p:ext uri="{BB962C8B-B14F-4D97-AF65-F5344CB8AC3E}">
        <p14:creationId xmlns:p14="http://schemas.microsoft.com/office/powerpoint/2010/main" val="23220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A91DB3-92A9-4F39-8062-F221802B5BF3}"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9BA98-12AB-40C9-8E90-021FC9DD226F}" type="slidenum">
              <a:rPr lang="en-US" smtClean="0"/>
              <a:t>‹#›</a:t>
            </a:fld>
            <a:endParaRPr lang="en-US"/>
          </a:p>
        </p:txBody>
      </p:sp>
    </p:spTree>
    <p:extLst>
      <p:ext uri="{BB962C8B-B14F-4D97-AF65-F5344CB8AC3E}">
        <p14:creationId xmlns:p14="http://schemas.microsoft.com/office/powerpoint/2010/main" val="363038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A91DB3-92A9-4F39-8062-F221802B5BF3}" type="datetimeFigureOut">
              <a:rPr lang="en-US" smtClean="0"/>
              <a:t>10/31/2011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9BA98-12AB-40C9-8E90-021FC9DD226F}" type="slidenum">
              <a:rPr lang="en-US" smtClean="0"/>
              <a:t>‹#›</a:t>
            </a:fld>
            <a:endParaRPr lang="en-US"/>
          </a:p>
        </p:txBody>
      </p:sp>
    </p:spTree>
    <p:extLst>
      <p:ext uri="{BB962C8B-B14F-4D97-AF65-F5344CB8AC3E}">
        <p14:creationId xmlns:p14="http://schemas.microsoft.com/office/powerpoint/2010/main" val="288204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A91DB3-92A9-4F39-8062-F221802B5BF3}" type="datetimeFigureOut">
              <a:rPr lang="en-US" smtClean="0"/>
              <a:t>10/31/2011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9BA98-12AB-40C9-8E90-021FC9DD226F}" type="slidenum">
              <a:rPr lang="en-US" smtClean="0"/>
              <a:t>‹#›</a:t>
            </a:fld>
            <a:endParaRPr lang="en-US"/>
          </a:p>
        </p:txBody>
      </p:sp>
    </p:spTree>
    <p:extLst>
      <p:ext uri="{BB962C8B-B14F-4D97-AF65-F5344CB8AC3E}">
        <p14:creationId xmlns:p14="http://schemas.microsoft.com/office/powerpoint/2010/main" val="365466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91DB3-92A9-4F39-8062-F221802B5BF3}" type="datetimeFigureOut">
              <a:rPr lang="en-US" smtClean="0"/>
              <a:t>10/31/2011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9BA98-12AB-40C9-8E90-021FC9DD226F}" type="slidenum">
              <a:rPr lang="en-US" smtClean="0"/>
              <a:t>‹#›</a:t>
            </a:fld>
            <a:endParaRPr lang="en-US"/>
          </a:p>
        </p:txBody>
      </p:sp>
    </p:spTree>
    <p:extLst>
      <p:ext uri="{BB962C8B-B14F-4D97-AF65-F5344CB8AC3E}">
        <p14:creationId xmlns:p14="http://schemas.microsoft.com/office/powerpoint/2010/main" val="231227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91DB3-92A9-4F39-8062-F221802B5BF3}"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9BA98-12AB-40C9-8E90-021FC9DD226F}" type="slidenum">
              <a:rPr lang="en-US" smtClean="0"/>
              <a:t>‹#›</a:t>
            </a:fld>
            <a:endParaRPr lang="en-US"/>
          </a:p>
        </p:txBody>
      </p:sp>
    </p:spTree>
    <p:extLst>
      <p:ext uri="{BB962C8B-B14F-4D97-AF65-F5344CB8AC3E}">
        <p14:creationId xmlns:p14="http://schemas.microsoft.com/office/powerpoint/2010/main" val="172011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91DB3-92A9-4F39-8062-F221802B5BF3}"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9BA98-12AB-40C9-8E90-021FC9DD226F}" type="slidenum">
              <a:rPr lang="en-US" smtClean="0"/>
              <a:t>‹#›</a:t>
            </a:fld>
            <a:endParaRPr lang="en-US"/>
          </a:p>
        </p:txBody>
      </p:sp>
    </p:spTree>
    <p:extLst>
      <p:ext uri="{BB962C8B-B14F-4D97-AF65-F5344CB8AC3E}">
        <p14:creationId xmlns:p14="http://schemas.microsoft.com/office/powerpoint/2010/main" val="362650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http://content.wallpapers-room.com/presentationBig/pxl_Wallpapers_green_by_deadPxl.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91DB3-92A9-4F39-8062-F221802B5BF3}" type="datetimeFigureOut">
              <a:rPr lang="en-US" smtClean="0"/>
              <a:t>10/31/2011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9BA98-12AB-40C9-8E90-021FC9DD226F}" type="slidenum">
              <a:rPr lang="en-US" smtClean="0"/>
              <a:t>‹#›</a:t>
            </a:fld>
            <a:endParaRPr lang="en-US"/>
          </a:p>
        </p:txBody>
      </p:sp>
    </p:spTree>
    <p:extLst>
      <p:ext uri="{BB962C8B-B14F-4D97-AF65-F5344CB8AC3E}">
        <p14:creationId xmlns:p14="http://schemas.microsoft.com/office/powerpoint/2010/main" val="2106393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downloads/details.aspx?FamilyID=cb9bf144-1076-4615-9951-294eeb832823&amp;displaylang=en"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neyearbibleimages.com/lords_prayer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410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chemeClr val="accent1">
                    <a:lumMod val="40000"/>
                    <a:lumOff val="60000"/>
                  </a:schemeClr>
                </a:solidFill>
                <a:effectLst>
                  <a:glow rad="101600">
                    <a:srgbClr val="000000">
                      <a:alpha val="60000"/>
                    </a:srgbClr>
                  </a:glow>
                  <a:outerShdw blurRad="50800" dist="39000" dir="5460000" algn="tl">
                    <a:srgbClr val="000000">
                      <a:alpha val="38000"/>
                    </a:srgbClr>
                  </a:outerShdw>
                </a:effectLst>
                <a:latin typeface="BernhardMod BT" pitchFamily="18" charset="0"/>
              </a:rPr>
              <a:t>“Lord, Teach Us To Pray”</a:t>
            </a:r>
            <a:endParaRPr lang="en-US" sz="6000" b="1" dirty="0">
              <a:ln w="11430"/>
              <a:solidFill>
                <a:schemeClr val="accent1">
                  <a:lumMod val="40000"/>
                  <a:lumOff val="60000"/>
                </a:schemeClr>
              </a:solidFill>
              <a:effectLst>
                <a:glow rad="101600">
                  <a:srgbClr val="000000">
                    <a:alpha val="60000"/>
                  </a:srgbClr>
                </a:glow>
                <a:outerShdw blurRad="50800" dist="39000" dir="5460000" algn="tl">
                  <a:srgbClr val="000000">
                    <a:alpha val="38000"/>
                  </a:srgbClr>
                </a:outerShdw>
              </a:effectLst>
              <a:latin typeface="BernhardMod BT" pitchFamily="18" charset="0"/>
            </a:endParaRPr>
          </a:p>
        </p:txBody>
      </p:sp>
      <p:sp>
        <p:nvSpPr>
          <p:cNvPr id="6" name="Rectangle 5"/>
          <p:cNvSpPr/>
          <p:nvPr/>
        </p:nvSpPr>
        <p:spPr>
          <a:xfrm>
            <a:off x="152400" y="0"/>
            <a:ext cx="2343911" cy="584775"/>
          </a:xfrm>
          <a:prstGeom prst="rect">
            <a:avLst/>
          </a:prstGeom>
        </p:spPr>
        <p:txBody>
          <a:bodyPr wrap="none">
            <a:spAutoFit/>
          </a:bodyPr>
          <a:lstStyle/>
          <a:p>
            <a:r>
              <a:rPr lang="en-US" sz="3200" b="1" dirty="0" smtClean="0">
                <a:effectLst>
                  <a:glow rad="101600">
                    <a:schemeClr val="bg2">
                      <a:lumMod val="20000"/>
                      <a:lumOff val="80000"/>
                      <a:alpha val="60000"/>
                    </a:schemeClr>
                  </a:glow>
                </a:effectLst>
              </a:rPr>
              <a:t>Luke 11:1-13</a:t>
            </a:r>
            <a:endParaRPr lang="en-US" sz="3200" b="1" dirty="0">
              <a:effectLst>
                <a:glow rad="101600">
                  <a:schemeClr val="bg2">
                    <a:lumMod val="20000"/>
                    <a:lumOff val="80000"/>
                    <a:alpha val="60000"/>
                  </a:schemeClr>
                </a:glow>
              </a:effectLst>
            </a:endParaRPr>
          </a:p>
        </p:txBody>
      </p:sp>
    </p:spTree>
    <p:extLst>
      <p:ext uri="{BB962C8B-B14F-4D97-AF65-F5344CB8AC3E}">
        <p14:creationId xmlns:p14="http://schemas.microsoft.com/office/powerpoint/2010/main" val="171227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287775"/>
            <a:ext cx="3657600" cy="4114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sp>
        <p:nvSpPr>
          <p:cNvPr id="2" name="TextBox 1"/>
          <p:cNvSpPr txBox="1"/>
          <p:nvPr/>
        </p:nvSpPr>
        <p:spPr>
          <a:xfrm>
            <a:off x="0" y="106680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solidFill>
                <a:effectLst>
                  <a:outerShdw blurRad="60007" dist="310007" dir="7680000" sy="30000" kx="1300200" algn="ctr" rotWithShape="0">
                    <a:prstClr val="black">
                      <a:alpha val="32000"/>
                    </a:prstClr>
                  </a:outerShdw>
                </a:effectLst>
                <a:latin typeface="Bavand" pitchFamily="2" charset="0"/>
              </a:rPr>
              <a:t>A Predominant Part Of Jesus’ Life</a:t>
            </a:r>
          </a:p>
        </p:txBody>
      </p:sp>
      <p:sp>
        <p:nvSpPr>
          <p:cNvPr id="3" name="Round Diagonal Corner Rectangle 2"/>
          <p:cNvSpPr/>
          <p:nvPr/>
        </p:nvSpPr>
        <p:spPr>
          <a:xfrm>
            <a:off x="3200400" y="1836241"/>
            <a:ext cx="5791201" cy="4869359"/>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3352800" y="2123450"/>
            <a:ext cx="5715000" cy="4201150"/>
          </a:xfrm>
          <a:prstGeom prst="rect">
            <a:avLst/>
          </a:prstGeom>
        </p:spPr>
        <p:txBody>
          <a:bodyPr wrap="square">
            <a:spAutoFit/>
          </a:bodyPr>
          <a:lstStyle/>
          <a:p>
            <a:pPr marL="285750" indent="-285750">
              <a:spcAft>
                <a:spcPts val="600"/>
              </a:spcAft>
              <a:buClr>
                <a:srgbClr val="003300"/>
              </a:buClr>
              <a:buFont typeface="Wingdings 2" pitchFamily="18" charset="2"/>
              <a:buChar char="è"/>
            </a:pPr>
            <a:r>
              <a:rPr lang="en-US" sz="3600" dirty="0" smtClean="0">
                <a:effectLst>
                  <a:outerShdw blurRad="60007" dist="310007" dir="7680000" sy="30000" kx="1300200" algn="ctr" rotWithShape="0">
                    <a:prstClr val="black">
                      <a:alpha val="32000"/>
                    </a:prstClr>
                  </a:outerShdw>
                </a:effectLst>
                <a:latin typeface="Pythagoras" pitchFamily="2" charset="0"/>
              </a:rPr>
              <a:t>Jesus, on occasion . . . </a:t>
            </a:r>
            <a:r>
              <a:rPr lang="en-US" sz="3600" dirty="0" smtClean="0">
                <a:effectLst>
                  <a:outerShdw blurRad="60007" dist="310007" dir="7680000" sy="30000" kx="1300200" algn="ctr" rotWithShape="0">
                    <a:prstClr val="black">
                      <a:alpha val="32000"/>
                    </a:prstClr>
                  </a:outerShdw>
                </a:effectLst>
              </a:rPr>
              <a:t> </a:t>
            </a:r>
          </a:p>
          <a:p>
            <a:pPr marL="800100" lvl="1" indent="-342900">
              <a:spcAft>
                <a:spcPts val="600"/>
              </a:spcAft>
              <a:buClr>
                <a:srgbClr val="003300"/>
              </a:buClr>
              <a:buFont typeface="Wingdings" pitchFamily="2" charset="2"/>
              <a:buChar char="v"/>
            </a:pPr>
            <a:r>
              <a:rPr lang="en-US" sz="3600" dirty="0" smtClean="0">
                <a:effectLst>
                  <a:outerShdw blurRad="60007" dist="310007" dir="7680000" sy="30000" kx="1300200" algn="ctr" rotWithShape="0">
                    <a:prstClr val="black">
                      <a:alpha val="32000"/>
                    </a:prstClr>
                  </a:outerShdw>
                </a:effectLst>
              </a:rPr>
              <a:t>Was too busy to eat: MARK 3; JOHN 4</a:t>
            </a:r>
          </a:p>
          <a:p>
            <a:pPr marL="800100" lvl="1" indent="-342900">
              <a:spcAft>
                <a:spcPts val="600"/>
              </a:spcAft>
              <a:buClr>
                <a:srgbClr val="003300"/>
              </a:buClr>
              <a:buFont typeface="Wingdings" pitchFamily="2" charset="2"/>
              <a:buChar char="v"/>
            </a:pPr>
            <a:r>
              <a:rPr lang="en-US" sz="3600" dirty="0" smtClean="0">
                <a:effectLst>
                  <a:outerShdw blurRad="60007" dist="310007" dir="7680000" sy="30000" kx="1300200" algn="ctr" rotWithShape="0">
                    <a:prstClr val="black">
                      <a:alpha val="32000"/>
                    </a:prstClr>
                  </a:outerShdw>
                </a:effectLst>
              </a:rPr>
              <a:t>Was too busy to sleep LUKE 6</a:t>
            </a:r>
          </a:p>
          <a:p>
            <a:pPr marL="800100" lvl="1" indent="-342900">
              <a:spcAft>
                <a:spcPts val="600"/>
              </a:spcAft>
              <a:buClr>
                <a:srgbClr val="003300"/>
              </a:buClr>
              <a:buFont typeface="Wingdings" pitchFamily="2" charset="2"/>
              <a:buChar char="v"/>
            </a:pPr>
            <a:r>
              <a:rPr lang="en-US" sz="3600" dirty="0" smtClean="0">
                <a:effectLst>
                  <a:outerShdw blurRad="60007" dist="310007" dir="7680000" sy="30000" kx="1300200" algn="ctr" rotWithShape="0">
                    <a:prstClr val="black">
                      <a:alpha val="32000"/>
                    </a:prstClr>
                  </a:outerShdw>
                </a:effectLst>
              </a:rPr>
              <a:t>But Jesus was never too busy to pray!!</a:t>
            </a:r>
          </a:p>
        </p:txBody>
      </p:sp>
    </p:spTree>
    <p:extLst>
      <p:ext uri="{BB962C8B-B14F-4D97-AF65-F5344CB8AC3E}">
        <p14:creationId xmlns:p14="http://schemas.microsoft.com/office/powerpoint/2010/main" val="160702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sp>
        <p:nvSpPr>
          <p:cNvPr id="2" name="TextBox 1"/>
          <p:cNvSpPr txBox="1"/>
          <p:nvPr/>
        </p:nvSpPr>
        <p:spPr>
          <a:xfrm>
            <a:off x="0" y="106680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solidFill>
                <a:effectLst>
                  <a:glow rad="63500">
                    <a:schemeClr val="tx1">
                      <a:alpha val="40000"/>
                    </a:schemeClr>
                  </a:glow>
                  <a:outerShdw blurRad="60007" dist="310007" dir="7680000" sy="30000" kx="1300200" algn="ctr" rotWithShape="0">
                    <a:prstClr val="black">
                      <a:alpha val="32000"/>
                    </a:prstClr>
                  </a:outerShdw>
                </a:effectLst>
                <a:latin typeface="Denmark" pitchFamily="2" charset="0"/>
              </a:rPr>
              <a:t>With Reverence Towards God</a:t>
            </a:r>
          </a:p>
        </p:txBody>
      </p:sp>
      <p:sp>
        <p:nvSpPr>
          <p:cNvPr id="3" name="Round Diagonal Corner Rectangle 2"/>
          <p:cNvSpPr/>
          <p:nvPr/>
        </p:nvSpPr>
        <p:spPr>
          <a:xfrm>
            <a:off x="3200400" y="1836241"/>
            <a:ext cx="5791201" cy="4869359"/>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3352800" y="1905000"/>
            <a:ext cx="5715000" cy="4832092"/>
          </a:xfrm>
          <a:prstGeom prst="rect">
            <a:avLst/>
          </a:prstGeom>
        </p:spPr>
        <p:txBody>
          <a:bodyPr wrap="square">
            <a:spAutoFit/>
          </a:bodyPr>
          <a:lstStyle/>
          <a:p>
            <a:pPr marL="285750" indent="-285750">
              <a:spcAft>
                <a:spcPts val="600"/>
              </a:spcAft>
              <a:buClr>
                <a:srgbClr val="003300"/>
              </a:buClr>
              <a:buFont typeface="Wingdings 2" pitchFamily="18" charset="2"/>
              <a:buChar char="è"/>
            </a:pPr>
            <a:r>
              <a:rPr lang="en-US" sz="2400" b="1" dirty="0" smtClean="0">
                <a:effectLst>
                  <a:outerShdw blurRad="60007" dist="310007" dir="7680000" sy="30000" kx="1300200" algn="ctr" rotWithShape="0">
                    <a:prstClr val="black">
                      <a:alpha val="32000"/>
                    </a:prstClr>
                  </a:outerShdw>
                </a:effectLst>
              </a:rPr>
              <a:t>Our Father </a:t>
            </a:r>
            <a:r>
              <a:rPr lang="en-US" sz="2400" dirty="0" smtClean="0">
                <a:effectLst>
                  <a:outerShdw blurRad="60007" dist="310007" dir="7680000" sy="30000" kx="1300200" algn="ctr" rotWithShape="0">
                    <a:prstClr val="black">
                      <a:alpha val="32000"/>
                    </a:prstClr>
                  </a:outerShdw>
                </a:effectLst>
              </a:rPr>
              <a:t>– (Mat 6:9) - Recognizing God as the source of life, blessings and hope – </a:t>
            </a:r>
          </a:p>
          <a:p>
            <a:pPr marL="800100" lvl="1" indent="-342900">
              <a:spcAft>
                <a:spcPts val="600"/>
              </a:spcAft>
              <a:buClr>
                <a:srgbClr val="0033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Expression of our dependence upon Him – Acts 17:24-29; </a:t>
            </a:r>
            <a:r>
              <a:rPr lang="en-US" sz="2400" dirty="0" err="1" smtClean="0">
                <a:effectLst>
                  <a:outerShdw blurRad="60007" dist="310007" dir="7680000" sy="30000" kx="1300200" algn="ctr" rotWithShape="0">
                    <a:prstClr val="black">
                      <a:alpha val="32000"/>
                    </a:prstClr>
                  </a:outerShdw>
                </a:effectLst>
              </a:rPr>
              <a:t>cf</a:t>
            </a:r>
            <a:r>
              <a:rPr lang="en-US" sz="2400" dirty="0" smtClean="0">
                <a:effectLst>
                  <a:outerShdw blurRad="60007" dist="310007" dir="7680000" sy="30000" kx="1300200" algn="ctr" rotWithShape="0">
                    <a:prstClr val="black">
                      <a:alpha val="32000"/>
                    </a:prstClr>
                  </a:outerShdw>
                </a:effectLst>
              </a:rPr>
              <a:t> Luke 18:9-14</a:t>
            </a:r>
          </a:p>
          <a:p>
            <a:pPr marL="800100" lvl="1" indent="-342900">
              <a:spcAft>
                <a:spcPts val="600"/>
              </a:spcAft>
              <a:buClr>
                <a:srgbClr val="0033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Expression of our relationship with Him – Rom 8:15; Gal 4:6; 1 Pet 5:7</a:t>
            </a:r>
          </a:p>
          <a:p>
            <a:pPr marL="285750" indent="-285750">
              <a:spcAft>
                <a:spcPts val="600"/>
              </a:spcAft>
              <a:buClr>
                <a:srgbClr val="003300"/>
              </a:buClr>
              <a:buFont typeface="Wingdings 2" pitchFamily="18" charset="2"/>
              <a:buChar char="è"/>
            </a:pPr>
            <a:r>
              <a:rPr lang="en-US" sz="2400" b="1" dirty="0" smtClean="0">
                <a:effectLst>
                  <a:outerShdw blurRad="60007" dist="310007" dir="7680000" sy="30000" kx="1300200" algn="ctr" rotWithShape="0">
                    <a:prstClr val="black">
                      <a:alpha val="32000"/>
                    </a:prstClr>
                  </a:outerShdw>
                </a:effectLst>
              </a:rPr>
              <a:t>Reverence towards God </a:t>
            </a:r>
            <a:r>
              <a:rPr lang="en-US" sz="2400" dirty="0" smtClean="0">
                <a:effectLst>
                  <a:outerShdw blurRad="60007" dist="310007" dir="7680000" sy="30000" kx="1300200" algn="ctr" rotWithShape="0">
                    <a:prstClr val="black">
                      <a:alpha val="32000"/>
                    </a:prstClr>
                  </a:outerShdw>
                </a:effectLst>
              </a:rPr>
              <a:t>- The recognition of His glory and authority in our own heart and lives – (Prov. 1:7; Eccl. 12:13)</a:t>
            </a:r>
          </a:p>
          <a:p>
            <a:pPr marL="800100" lvl="1" indent="-342900">
              <a:spcAft>
                <a:spcPts val="600"/>
              </a:spcAft>
              <a:buClr>
                <a:srgbClr val="0033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God Is Holy and worthy of more praise than we can give Him - Ps. 111:9; Is. 57:15; 1 Pet. 3:15</a:t>
            </a:r>
          </a:p>
        </p:txBody>
      </p:sp>
      <p:sp>
        <p:nvSpPr>
          <p:cNvPr id="5" name="Rectangle 4"/>
          <p:cNvSpPr/>
          <p:nvPr/>
        </p:nvSpPr>
        <p:spPr>
          <a:xfrm>
            <a:off x="152400" y="2057400"/>
            <a:ext cx="2971800" cy="4524315"/>
          </a:xfrm>
          <a:prstGeom prst="rect">
            <a:avLst/>
          </a:prstGeom>
        </p:spPr>
        <p:txBody>
          <a:bodyPr wrap="square">
            <a:spAutoFit/>
          </a:bodyPr>
          <a:lstStyle/>
          <a:p>
            <a:pPr algn="ctr"/>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Berlin Sans FB Demi" pitchFamily="34" charset="0"/>
              </a:rPr>
              <a:t>Luke 11:2 (NKJV) </a:t>
            </a:r>
            <a:b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Berlin Sans FB Demi" pitchFamily="34" charset="0"/>
              </a:rPr>
            </a:br>
            <a:r>
              <a:rPr lang="en-US" sz="3200" baseline="30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2 </a:t>
            </a:r>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So He said to them, "When you pray, say: Our Father in heaven, Hallowed be Your name . . . </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4081899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sp>
        <p:nvSpPr>
          <p:cNvPr id="2" name="TextBox 1"/>
          <p:cNvSpPr txBox="1"/>
          <p:nvPr/>
        </p:nvSpPr>
        <p:spPr>
          <a:xfrm>
            <a:off x="0" y="106680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solidFill>
                <a:effectLst>
                  <a:glow rad="63500">
                    <a:schemeClr val="tx1">
                      <a:alpha val="40000"/>
                    </a:schemeClr>
                  </a:glow>
                  <a:outerShdw blurRad="60007" dist="310007" dir="7680000" sy="30000" kx="1300200" algn="ctr" rotWithShape="0">
                    <a:prstClr val="black">
                      <a:alpha val="32000"/>
                    </a:prstClr>
                  </a:outerShdw>
                </a:effectLst>
                <a:latin typeface="Denmark" pitchFamily="2" charset="0"/>
              </a:rPr>
              <a:t>Desire For His Will Being Done</a:t>
            </a:r>
          </a:p>
        </p:txBody>
      </p:sp>
      <p:sp>
        <p:nvSpPr>
          <p:cNvPr id="3" name="Round Diagonal Corner Rectangle 2"/>
          <p:cNvSpPr/>
          <p:nvPr/>
        </p:nvSpPr>
        <p:spPr>
          <a:xfrm>
            <a:off x="3200400" y="1836241"/>
            <a:ext cx="5791201" cy="4869359"/>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3352800" y="1997363"/>
            <a:ext cx="5715000" cy="4632037"/>
          </a:xfrm>
          <a:prstGeom prst="rect">
            <a:avLst/>
          </a:prstGeom>
        </p:spPr>
        <p:txBody>
          <a:bodyPr wrap="square">
            <a:spAutoFit/>
          </a:bodyPr>
          <a:lstStyle/>
          <a:p>
            <a:pPr marL="285750" indent="-285750">
              <a:spcAft>
                <a:spcPts val="600"/>
              </a:spcAft>
              <a:buClr>
                <a:srgbClr val="003300"/>
              </a:buClr>
              <a:buFont typeface="Wingdings 2" pitchFamily="18" charset="2"/>
              <a:buChar char="è"/>
            </a:pPr>
            <a:r>
              <a:rPr lang="en-US" sz="2500" b="1" dirty="0" smtClean="0">
                <a:effectLst>
                  <a:outerShdw blurRad="60007" dist="310007" dir="7680000" sy="30000" kx="1300200" algn="ctr" rotWithShape="0">
                    <a:prstClr val="black">
                      <a:alpha val="32000"/>
                    </a:prstClr>
                  </a:outerShdw>
                </a:effectLst>
              </a:rPr>
              <a:t>The kingdom of Christ came with power – Mark 9:1; Acts 2; </a:t>
            </a:r>
          </a:p>
          <a:p>
            <a:pPr marL="285750" indent="-285750">
              <a:spcAft>
                <a:spcPts val="600"/>
              </a:spcAft>
              <a:buClr>
                <a:srgbClr val="003300"/>
              </a:buClr>
              <a:buFont typeface="Wingdings 2" pitchFamily="18" charset="2"/>
              <a:buChar char="è"/>
            </a:pPr>
            <a:r>
              <a:rPr lang="en-US" sz="2500" b="1" dirty="0" smtClean="0">
                <a:effectLst>
                  <a:outerShdw blurRad="60007" dist="310007" dir="7680000" sy="30000" kx="1300200" algn="ctr" rotWithShape="0">
                    <a:prstClr val="black">
                      <a:alpha val="32000"/>
                    </a:prstClr>
                  </a:outerShdw>
                </a:effectLst>
              </a:rPr>
              <a:t>Spiritual in nature – (John 18:36)</a:t>
            </a:r>
          </a:p>
          <a:p>
            <a:pPr marL="285750" indent="-285750">
              <a:spcAft>
                <a:spcPts val="600"/>
              </a:spcAft>
              <a:buClr>
                <a:srgbClr val="003300"/>
              </a:buClr>
              <a:buFont typeface="Wingdings 2" pitchFamily="18" charset="2"/>
              <a:buChar char="è"/>
            </a:pPr>
            <a:r>
              <a:rPr lang="en-US" sz="2500" b="1" dirty="0" smtClean="0">
                <a:effectLst>
                  <a:outerShdw blurRad="60007" dist="310007" dir="7680000" sy="30000" kx="1300200" algn="ctr" rotWithShape="0">
                    <a:prstClr val="black">
                      <a:alpha val="32000"/>
                    </a:prstClr>
                  </a:outerShdw>
                </a:effectLst>
              </a:rPr>
              <a:t>Christians are translated into this kingdom (the church) now – Mat 16:18; Col. 1:13</a:t>
            </a:r>
          </a:p>
          <a:p>
            <a:pPr marL="285750" indent="-285750">
              <a:spcAft>
                <a:spcPts val="600"/>
              </a:spcAft>
              <a:buClr>
                <a:srgbClr val="003300"/>
              </a:buClr>
              <a:buFont typeface="Wingdings 2" pitchFamily="18" charset="2"/>
              <a:buChar char="è"/>
            </a:pPr>
            <a:r>
              <a:rPr lang="en-US" sz="2500" b="1" dirty="0" smtClean="0">
                <a:effectLst>
                  <a:outerShdw blurRad="60007" dist="310007" dir="7680000" sy="30000" kx="1300200" algn="ctr" rotWithShape="0">
                    <a:prstClr val="black">
                      <a:alpha val="32000"/>
                    </a:prstClr>
                  </a:outerShdw>
                </a:effectLst>
              </a:rPr>
              <a:t>Jesus is NOW reigning as King of kings and Lord of lords– Acts 2:36; 1 Cor. 15:24-26; 1 Tim. 6:15; Rev. 1:5; 17:14. </a:t>
            </a:r>
          </a:p>
          <a:p>
            <a:pPr marL="285750" indent="-285750">
              <a:spcAft>
                <a:spcPts val="600"/>
              </a:spcAft>
              <a:buClr>
                <a:srgbClr val="003300"/>
              </a:buClr>
              <a:buFont typeface="Wingdings 2" pitchFamily="18" charset="2"/>
              <a:buChar char="è"/>
            </a:pPr>
            <a:r>
              <a:rPr lang="en-US" sz="2500" b="1" dirty="0" smtClean="0">
                <a:effectLst>
                  <a:outerShdw blurRad="60007" dist="310007" dir="7680000" sy="30000" kx="1300200" algn="ctr" rotWithShape="0">
                    <a:prstClr val="black">
                      <a:alpha val="32000"/>
                    </a:prstClr>
                  </a:outerShdw>
                </a:effectLst>
              </a:rPr>
              <a:t>Continue to pray that God’s purposes be accomplished and His will be done!</a:t>
            </a:r>
          </a:p>
        </p:txBody>
      </p:sp>
      <p:sp>
        <p:nvSpPr>
          <p:cNvPr id="5" name="Rectangle 4"/>
          <p:cNvSpPr/>
          <p:nvPr/>
        </p:nvSpPr>
        <p:spPr>
          <a:xfrm>
            <a:off x="152400" y="1752600"/>
            <a:ext cx="2971800" cy="5016758"/>
          </a:xfrm>
          <a:prstGeom prst="rect">
            <a:avLst/>
          </a:prstGeom>
        </p:spPr>
        <p:txBody>
          <a:bodyPr wrap="square">
            <a:spAutoFit/>
          </a:bodyPr>
          <a:lstStyle/>
          <a:p>
            <a:pPr algn="ctr"/>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Berlin Sans FB Demi" pitchFamily="34" charset="0"/>
              </a:rPr>
              <a:t>Luke 11:2 (NKJV) </a:t>
            </a:r>
            <a:b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Berlin Sans FB Demi" pitchFamily="34" charset="0"/>
              </a:rPr>
            </a:br>
            <a:r>
              <a:rPr lang="en-US" sz="3200" baseline="30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2 </a:t>
            </a:r>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So He said to them, "When you pray, say: . . . Your kingdom come. Your will be done On earth as </a:t>
            </a:r>
            <a:r>
              <a:rPr lang="en-US" sz="3200" i="1"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it is</a:t>
            </a:r>
            <a:r>
              <a:rPr lang="en-US" sz="32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in heaven. </a:t>
            </a:r>
            <a:endParaRPr lang="en-US" sz="32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2168703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sp>
        <p:nvSpPr>
          <p:cNvPr id="2" name="TextBox 1"/>
          <p:cNvSpPr txBox="1"/>
          <p:nvPr/>
        </p:nvSpPr>
        <p:spPr>
          <a:xfrm>
            <a:off x="0" y="106680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solidFill>
                <a:effectLst>
                  <a:glow rad="63500">
                    <a:schemeClr val="tx1">
                      <a:alpha val="40000"/>
                    </a:schemeClr>
                  </a:glow>
                  <a:outerShdw blurRad="60007" dist="310007" dir="7680000" sy="30000" kx="1300200" algn="ctr" rotWithShape="0">
                    <a:prstClr val="black">
                      <a:alpha val="32000"/>
                    </a:prstClr>
                  </a:outerShdw>
                </a:effectLst>
                <a:latin typeface="Denmark" pitchFamily="2" charset="0"/>
              </a:rPr>
              <a:t>Recognizing Our Need For God</a:t>
            </a:r>
          </a:p>
        </p:txBody>
      </p:sp>
      <p:sp>
        <p:nvSpPr>
          <p:cNvPr id="3" name="Round Diagonal Corner Rectangle 2"/>
          <p:cNvSpPr/>
          <p:nvPr/>
        </p:nvSpPr>
        <p:spPr>
          <a:xfrm>
            <a:off x="3200400" y="1836241"/>
            <a:ext cx="5791201" cy="4869359"/>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3352800" y="1905000"/>
            <a:ext cx="5715000" cy="4755148"/>
          </a:xfrm>
          <a:prstGeom prst="rect">
            <a:avLst/>
          </a:prstGeom>
        </p:spPr>
        <p:txBody>
          <a:bodyPr wrap="square">
            <a:spAutoFit/>
          </a:bodyPr>
          <a:lstStyle/>
          <a:p>
            <a:pPr marL="285750" indent="-285750">
              <a:spcAft>
                <a:spcPts val="600"/>
              </a:spcAft>
              <a:buClr>
                <a:srgbClr val="003300"/>
              </a:buClr>
              <a:buFont typeface="Wingdings 2" pitchFamily="18" charset="2"/>
              <a:buChar char="è"/>
            </a:pPr>
            <a:r>
              <a:rPr lang="en-US" sz="3200" b="1" dirty="0" smtClean="0">
                <a:effectLst>
                  <a:outerShdw blurRad="60007" dist="310007" dir="7680000" sy="30000" kx="1300200" algn="ctr" rotWithShape="0">
                    <a:prstClr val="black">
                      <a:alpha val="32000"/>
                    </a:prstClr>
                  </a:outerShdw>
                </a:effectLst>
              </a:rPr>
              <a:t>God will provide for our physical needs:</a:t>
            </a:r>
          </a:p>
          <a:p>
            <a:pPr marL="914400" lvl="1" indent="-457200">
              <a:spcAft>
                <a:spcPts val="600"/>
              </a:spcAft>
              <a:buClr>
                <a:srgbClr val="003300"/>
              </a:buClr>
              <a:buFont typeface="Wingdings" pitchFamily="2" charset="2"/>
              <a:buChar char="v"/>
            </a:pPr>
            <a:r>
              <a:rPr lang="en-US" sz="2800" dirty="0" smtClean="0">
                <a:effectLst>
                  <a:outerShdw blurRad="60007" dist="310007" dir="7680000" sy="30000" kx="1300200" algn="ctr" rotWithShape="0">
                    <a:prstClr val="black">
                      <a:alpha val="32000"/>
                    </a:prstClr>
                  </a:outerShdw>
                </a:effectLst>
              </a:rPr>
              <a:t>God is concerned - Ps 37:25</a:t>
            </a:r>
          </a:p>
          <a:p>
            <a:pPr marL="914400" lvl="1" indent="-457200">
              <a:spcAft>
                <a:spcPts val="600"/>
              </a:spcAft>
              <a:buClr>
                <a:srgbClr val="003300"/>
              </a:buClr>
              <a:buFont typeface="Wingdings" pitchFamily="2" charset="2"/>
              <a:buChar char="v"/>
            </a:pPr>
            <a:r>
              <a:rPr lang="en-US" sz="2800" dirty="0" smtClean="0">
                <a:effectLst>
                  <a:outerShdw blurRad="60007" dist="310007" dir="7680000" sy="30000" kx="1300200" algn="ctr" rotWithShape="0">
                    <a:prstClr val="black">
                      <a:alpha val="32000"/>
                    </a:prstClr>
                  </a:outerShdw>
                </a:effectLst>
              </a:rPr>
              <a:t>Must not dominate our concerns, (Mat 4:4; Deut. 8:3; John 6:27-33)</a:t>
            </a:r>
          </a:p>
          <a:p>
            <a:pPr marL="914400" lvl="1" indent="-457200">
              <a:spcAft>
                <a:spcPts val="600"/>
              </a:spcAft>
              <a:buClr>
                <a:srgbClr val="003300"/>
              </a:buClr>
              <a:buFont typeface="Wingdings" pitchFamily="2" charset="2"/>
              <a:buChar char="v"/>
            </a:pPr>
            <a:r>
              <a:rPr lang="en-US" sz="2800" dirty="0" smtClean="0">
                <a:effectLst>
                  <a:outerShdw blurRad="60007" dist="310007" dir="7680000" sy="30000" kx="1300200" algn="ctr" rotWithShape="0">
                    <a:prstClr val="black">
                      <a:alpha val="32000"/>
                    </a:prstClr>
                  </a:outerShdw>
                </a:effectLst>
              </a:rPr>
              <a:t>God knows what we need – but He still wants us to ask – (reflection of our faith – Mat 6:25-34)</a:t>
            </a:r>
            <a:endParaRPr lang="en-US" sz="3200" dirty="0" smtClean="0">
              <a:effectLst>
                <a:outerShdw blurRad="60007" dist="310007" dir="7680000" sy="30000" kx="1300200" algn="ctr" rotWithShape="0">
                  <a:prstClr val="black">
                    <a:alpha val="32000"/>
                  </a:prstClr>
                </a:outerShdw>
              </a:effectLst>
            </a:endParaRPr>
          </a:p>
        </p:txBody>
      </p:sp>
      <p:sp>
        <p:nvSpPr>
          <p:cNvPr id="7" name="Rectangle 6"/>
          <p:cNvSpPr/>
          <p:nvPr/>
        </p:nvSpPr>
        <p:spPr>
          <a:xfrm>
            <a:off x="152400" y="2503346"/>
            <a:ext cx="2971800" cy="3170099"/>
          </a:xfrm>
          <a:prstGeom prst="rect">
            <a:avLst/>
          </a:prstGeom>
        </p:spPr>
        <p:txBody>
          <a:bodyPr wrap="square">
            <a:spAutoFit/>
          </a:bodyPr>
          <a:lstStyle/>
          <a:p>
            <a:pPr algn="ctr"/>
            <a:r>
              <a:rPr lang="en-US" sz="4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Berlin Sans FB Demi" pitchFamily="34" charset="0"/>
              </a:rPr>
              <a:t>Luke 11:3 (NKJV) </a:t>
            </a:r>
            <a:br>
              <a:rPr lang="en-US" sz="4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latin typeface="Berlin Sans FB Demi" pitchFamily="34" charset="0"/>
              </a:rPr>
            </a:br>
            <a:r>
              <a:rPr lang="en-US" sz="4000" baseline="30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3 </a:t>
            </a:r>
            <a:r>
              <a:rPr lang="en-US" sz="4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Give us day by day our daily bread. </a:t>
            </a:r>
            <a:endParaRPr lang="en-US" sz="40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418503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sp>
        <p:nvSpPr>
          <p:cNvPr id="2" name="TextBox 1"/>
          <p:cNvSpPr txBox="1"/>
          <p:nvPr/>
        </p:nvSpPr>
        <p:spPr>
          <a:xfrm>
            <a:off x="0" y="106680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solidFill>
                <a:effectLst>
                  <a:glow rad="63500">
                    <a:schemeClr val="tx1">
                      <a:alpha val="40000"/>
                    </a:schemeClr>
                  </a:glow>
                  <a:outerShdw blurRad="60007" dist="310007" dir="7680000" sy="30000" kx="1300200" algn="ctr" rotWithShape="0">
                    <a:prstClr val="black">
                      <a:alpha val="32000"/>
                    </a:prstClr>
                  </a:outerShdw>
                </a:effectLst>
                <a:latin typeface="Denmark" pitchFamily="2" charset="0"/>
              </a:rPr>
              <a:t>Recognizing Our Need For God</a:t>
            </a:r>
          </a:p>
        </p:txBody>
      </p:sp>
      <p:sp>
        <p:nvSpPr>
          <p:cNvPr id="3" name="Round Diagonal Corner Rectangle 2"/>
          <p:cNvSpPr/>
          <p:nvPr/>
        </p:nvSpPr>
        <p:spPr>
          <a:xfrm>
            <a:off x="3200400" y="1836241"/>
            <a:ext cx="5791201" cy="4869359"/>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3352800" y="1905000"/>
            <a:ext cx="5715000" cy="4909036"/>
          </a:xfrm>
          <a:prstGeom prst="rect">
            <a:avLst/>
          </a:prstGeom>
        </p:spPr>
        <p:txBody>
          <a:bodyPr wrap="square">
            <a:spAutoFit/>
          </a:bodyPr>
          <a:lstStyle/>
          <a:p>
            <a:pPr marL="285750" indent="-285750">
              <a:spcAft>
                <a:spcPts val="600"/>
              </a:spcAft>
              <a:buClr>
                <a:srgbClr val="003300"/>
              </a:buClr>
              <a:buFont typeface="Wingdings 2" pitchFamily="18" charset="2"/>
              <a:buChar char="è"/>
            </a:pPr>
            <a:r>
              <a:rPr lang="en-US" sz="3200" b="1" dirty="0" smtClean="0">
                <a:effectLst>
                  <a:outerShdw blurRad="60007" dist="310007" dir="7680000" sy="30000" kx="1300200" algn="ctr" rotWithShape="0">
                    <a:prstClr val="black">
                      <a:alpha val="32000"/>
                    </a:prstClr>
                  </a:outerShdw>
                </a:effectLst>
              </a:rPr>
              <a:t>God will provide for our greatest need:</a:t>
            </a:r>
          </a:p>
          <a:p>
            <a:pPr marL="914400" lvl="1" indent="-457200">
              <a:spcAft>
                <a:spcPts val="600"/>
              </a:spcAft>
              <a:buClr>
                <a:srgbClr val="003300"/>
              </a:buClr>
              <a:buFont typeface="Wingdings" pitchFamily="2" charset="2"/>
              <a:buChar char="v"/>
            </a:pPr>
            <a:r>
              <a:rPr lang="en-US" sz="2600" dirty="0" smtClean="0">
                <a:effectLst>
                  <a:outerShdw blurRad="60007" dist="310007" dir="7680000" sy="30000" kx="1300200" algn="ctr" rotWithShape="0">
                    <a:prstClr val="black">
                      <a:alpha val="32000"/>
                    </a:prstClr>
                  </a:outerShdw>
                </a:effectLst>
              </a:rPr>
              <a:t>God desires to forgive us of our sins and will if we do what He says – 2 Pet 3:9; 1 Tim 2:4; Acts 2:38; 3:19; Ep. 1:7; Col. 2:12,13</a:t>
            </a:r>
          </a:p>
          <a:p>
            <a:pPr marL="914400" lvl="1" indent="-457200">
              <a:spcAft>
                <a:spcPts val="600"/>
              </a:spcAft>
              <a:buClr>
                <a:srgbClr val="003300"/>
              </a:buClr>
              <a:buFont typeface="Wingdings" pitchFamily="2" charset="2"/>
              <a:buChar char="v"/>
            </a:pPr>
            <a:r>
              <a:rPr lang="en-US" sz="2600" dirty="0" smtClean="0">
                <a:effectLst>
                  <a:outerShdw blurRad="60007" dist="310007" dir="7680000" sy="30000" kx="1300200" algn="ctr" rotWithShape="0">
                    <a:prstClr val="black">
                      <a:alpha val="32000"/>
                    </a:prstClr>
                  </a:outerShdw>
                </a:effectLst>
              </a:rPr>
              <a:t>We must forgive others - Luke 17:3,4; 23:33-34; </a:t>
            </a:r>
            <a:r>
              <a:rPr lang="en-US" sz="2600" dirty="0" err="1" smtClean="0">
                <a:effectLst>
                  <a:outerShdw blurRad="60007" dist="310007" dir="7680000" sy="30000" kx="1300200" algn="ctr" rotWithShape="0">
                    <a:prstClr val="black">
                      <a:alpha val="32000"/>
                    </a:prstClr>
                  </a:outerShdw>
                </a:effectLst>
              </a:rPr>
              <a:t>Ep</a:t>
            </a:r>
            <a:r>
              <a:rPr lang="en-US" sz="2600" dirty="0" smtClean="0">
                <a:effectLst>
                  <a:outerShdw blurRad="60007" dist="310007" dir="7680000" sy="30000" kx="1300200" algn="ctr" rotWithShape="0">
                    <a:prstClr val="black">
                      <a:alpha val="32000"/>
                    </a:prstClr>
                  </a:outerShdw>
                </a:effectLst>
              </a:rPr>
              <a:t> 4:32; Co 3:13</a:t>
            </a:r>
          </a:p>
          <a:p>
            <a:pPr marL="914400" lvl="1" indent="-457200">
              <a:spcAft>
                <a:spcPts val="600"/>
              </a:spcAft>
              <a:buClr>
                <a:srgbClr val="003300"/>
              </a:buClr>
              <a:buFont typeface="Wingdings" pitchFamily="2" charset="2"/>
              <a:buChar char="v"/>
            </a:pPr>
            <a:r>
              <a:rPr lang="en-US" sz="2600" dirty="0" smtClean="0">
                <a:effectLst>
                  <a:outerShdw blurRad="60007" dist="310007" dir="7680000" sy="30000" kx="1300200" algn="ctr" rotWithShape="0">
                    <a:prstClr val="black">
                      <a:alpha val="32000"/>
                    </a:prstClr>
                  </a:outerShdw>
                </a:effectLst>
              </a:rPr>
              <a:t>If we do not forgive others, He will not forgive us – Mat 6:14,15; 18:21-35</a:t>
            </a:r>
          </a:p>
        </p:txBody>
      </p:sp>
      <p:sp>
        <p:nvSpPr>
          <p:cNvPr id="5" name="Rectangle 4"/>
          <p:cNvSpPr/>
          <p:nvPr/>
        </p:nvSpPr>
        <p:spPr>
          <a:xfrm>
            <a:off x="152400" y="2198906"/>
            <a:ext cx="2971800" cy="4278094"/>
          </a:xfrm>
          <a:prstGeom prst="rect">
            <a:avLst/>
          </a:prstGeom>
        </p:spPr>
        <p:txBody>
          <a:bodyPr wrap="square">
            <a:spAutoFit/>
          </a:bodyPr>
          <a:lstStyle/>
          <a:p>
            <a:pPr algn="ctr"/>
            <a:r>
              <a:rPr lang="en-US" sz="34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Luke 11:4 (NKJV) </a:t>
            </a:r>
            <a:br>
              <a:rPr lang="en-US" sz="34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br>
            <a:r>
              <a:rPr lang="en-US" sz="3400" baseline="30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4 </a:t>
            </a:r>
            <a:r>
              <a:rPr lang="en-US" sz="34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And forgive us our sins, For we also forgive everyone who is indebted to us. </a:t>
            </a:r>
            <a:endParaRPr lang="en-US" sz="34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39162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sp>
        <p:nvSpPr>
          <p:cNvPr id="2" name="TextBox 1"/>
          <p:cNvSpPr txBox="1"/>
          <p:nvPr/>
        </p:nvSpPr>
        <p:spPr>
          <a:xfrm>
            <a:off x="0" y="106680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solidFill>
                <a:effectLst>
                  <a:glow rad="63500">
                    <a:schemeClr val="tx1">
                      <a:alpha val="40000"/>
                    </a:schemeClr>
                  </a:glow>
                  <a:outerShdw blurRad="60007" dist="310007" dir="7680000" sy="30000" kx="1300200" algn="ctr" rotWithShape="0">
                    <a:prstClr val="black">
                      <a:alpha val="32000"/>
                    </a:prstClr>
                  </a:outerShdw>
                </a:effectLst>
                <a:latin typeface="Denmark" pitchFamily="2" charset="0"/>
              </a:rPr>
              <a:t>Recognizing Our Need For God</a:t>
            </a:r>
          </a:p>
        </p:txBody>
      </p:sp>
      <p:sp>
        <p:nvSpPr>
          <p:cNvPr id="3" name="Round Diagonal Corner Rectangle 2"/>
          <p:cNvSpPr/>
          <p:nvPr/>
        </p:nvSpPr>
        <p:spPr>
          <a:xfrm>
            <a:off x="3200400" y="1836241"/>
            <a:ext cx="5791201" cy="4869359"/>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3352800" y="1905000"/>
            <a:ext cx="5715000" cy="4647426"/>
          </a:xfrm>
          <a:prstGeom prst="rect">
            <a:avLst/>
          </a:prstGeom>
        </p:spPr>
        <p:txBody>
          <a:bodyPr wrap="square">
            <a:spAutoFit/>
          </a:bodyPr>
          <a:lstStyle/>
          <a:p>
            <a:pPr marL="285750" indent="-285750">
              <a:spcAft>
                <a:spcPts val="600"/>
              </a:spcAft>
              <a:buClr>
                <a:srgbClr val="003300"/>
              </a:buClr>
              <a:buFont typeface="Wingdings 2" pitchFamily="18" charset="2"/>
              <a:buChar char="è"/>
            </a:pPr>
            <a:r>
              <a:rPr lang="en-US" sz="3200" b="1" dirty="0" smtClean="0">
                <a:effectLst>
                  <a:outerShdw blurRad="60007" dist="310007" dir="7680000" sy="30000" kx="1300200" algn="ctr" rotWithShape="0">
                    <a:prstClr val="black">
                      <a:alpha val="32000"/>
                    </a:prstClr>
                  </a:outerShdw>
                </a:effectLst>
              </a:rPr>
              <a:t>We will all be tested:</a:t>
            </a:r>
          </a:p>
          <a:p>
            <a:pPr marL="914400" lvl="1" indent="-457200">
              <a:spcAft>
                <a:spcPts val="600"/>
              </a:spcAft>
              <a:buClr>
                <a:srgbClr val="003300"/>
              </a:buClr>
              <a:buFont typeface="Wingdings" pitchFamily="2" charset="2"/>
              <a:buChar char="v"/>
            </a:pPr>
            <a:r>
              <a:rPr lang="en-US" sz="2600" dirty="0" smtClean="0">
                <a:effectLst>
                  <a:outerShdw blurRad="60007" dist="310007" dir="7680000" sy="30000" kx="1300200" algn="ctr" rotWithShape="0">
                    <a:prstClr val="black">
                      <a:alpha val="32000"/>
                    </a:prstClr>
                  </a:outerShdw>
                </a:effectLst>
              </a:rPr>
              <a:t>By the commandments of God – Heb. 11:17  </a:t>
            </a:r>
          </a:p>
          <a:p>
            <a:pPr marL="914400" lvl="1" indent="-457200">
              <a:spcAft>
                <a:spcPts val="600"/>
              </a:spcAft>
              <a:buClr>
                <a:srgbClr val="003300"/>
              </a:buClr>
              <a:buFont typeface="Wingdings" pitchFamily="2" charset="2"/>
              <a:buChar char="v"/>
            </a:pPr>
            <a:r>
              <a:rPr lang="en-US" sz="2600" dirty="0" smtClean="0">
                <a:effectLst>
                  <a:outerShdw blurRad="60007" dist="310007" dir="7680000" sy="30000" kx="1300200" algn="ctr" rotWithShape="0">
                    <a:prstClr val="black">
                      <a:alpha val="32000"/>
                    </a:prstClr>
                  </a:outerShdw>
                </a:effectLst>
              </a:rPr>
              <a:t>By persecution - due to our faithfulness  – Acts 14:22; 1 </a:t>
            </a:r>
            <a:r>
              <a:rPr lang="en-US" sz="2600" dirty="0" err="1" smtClean="0">
                <a:effectLst>
                  <a:outerShdw blurRad="60007" dist="310007" dir="7680000" sy="30000" kx="1300200" algn="ctr" rotWithShape="0">
                    <a:prstClr val="black">
                      <a:alpha val="32000"/>
                    </a:prstClr>
                  </a:outerShdw>
                </a:effectLst>
              </a:rPr>
              <a:t>Thes</a:t>
            </a:r>
            <a:r>
              <a:rPr lang="en-US" sz="2600" dirty="0" smtClean="0">
                <a:effectLst>
                  <a:outerShdw blurRad="60007" dist="310007" dir="7680000" sy="30000" kx="1300200" algn="ctr" rotWithShape="0">
                    <a:prstClr val="black">
                      <a:alpha val="32000"/>
                    </a:prstClr>
                  </a:outerShdw>
                </a:effectLst>
              </a:rPr>
              <a:t> 3:3; 1 Pet 4:12; 2 Tim 3:12</a:t>
            </a:r>
          </a:p>
          <a:p>
            <a:pPr marL="914400" lvl="1" indent="-457200">
              <a:spcAft>
                <a:spcPts val="600"/>
              </a:spcAft>
              <a:buClr>
                <a:srgbClr val="003300"/>
              </a:buClr>
              <a:buFont typeface="Wingdings" pitchFamily="2" charset="2"/>
              <a:buChar char="v"/>
            </a:pPr>
            <a:r>
              <a:rPr lang="en-US" sz="2600" dirty="0" smtClean="0">
                <a:effectLst>
                  <a:outerShdw blurRad="60007" dist="310007" dir="7680000" sy="30000" kx="1300200" algn="ctr" rotWithShape="0">
                    <a:prstClr val="black">
                      <a:alpha val="32000"/>
                    </a:prstClr>
                  </a:outerShdw>
                </a:effectLst>
              </a:rPr>
              <a:t>By physical suffering - Job; 2 Cor. 12:7; James 5:13-18</a:t>
            </a:r>
          </a:p>
          <a:p>
            <a:pPr marL="914400" lvl="1" indent="-457200">
              <a:spcAft>
                <a:spcPts val="600"/>
              </a:spcAft>
              <a:buClr>
                <a:srgbClr val="003300"/>
              </a:buClr>
              <a:buFont typeface="Wingdings" pitchFamily="2" charset="2"/>
              <a:buChar char="v"/>
            </a:pPr>
            <a:r>
              <a:rPr lang="en-US" sz="2600" dirty="0" smtClean="0">
                <a:effectLst>
                  <a:outerShdw blurRad="60007" dist="310007" dir="7680000" sy="30000" kx="1300200" algn="ctr" rotWithShape="0">
                    <a:prstClr val="black">
                      <a:alpha val="32000"/>
                    </a:prstClr>
                  </a:outerShdw>
                </a:effectLst>
              </a:rPr>
              <a:t>Temptation to do evil - James 1:13-14; 1 Cor. 10:13; </a:t>
            </a:r>
            <a:r>
              <a:rPr lang="en-US" sz="2600" dirty="0" err="1" smtClean="0">
                <a:effectLst>
                  <a:outerShdw blurRad="60007" dist="310007" dir="7680000" sy="30000" kx="1300200" algn="ctr" rotWithShape="0">
                    <a:prstClr val="black">
                      <a:alpha val="32000"/>
                    </a:prstClr>
                  </a:outerShdw>
                </a:effectLst>
              </a:rPr>
              <a:t>Heb</a:t>
            </a:r>
            <a:r>
              <a:rPr lang="en-US" sz="2600" dirty="0" smtClean="0">
                <a:effectLst>
                  <a:outerShdw blurRad="60007" dist="310007" dir="7680000" sy="30000" kx="1300200" algn="ctr" rotWithShape="0">
                    <a:prstClr val="black">
                      <a:alpha val="32000"/>
                    </a:prstClr>
                  </a:outerShdw>
                </a:effectLst>
              </a:rPr>
              <a:t> 4:15,16</a:t>
            </a:r>
          </a:p>
        </p:txBody>
      </p:sp>
      <p:sp>
        <p:nvSpPr>
          <p:cNvPr id="7" name="Rectangle 6"/>
          <p:cNvSpPr/>
          <p:nvPr/>
        </p:nvSpPr>
        <p:spPr>
          <a:xfrm>
            <a:off x="152400" y="2264926"/>
            <a:ext cx="2971800" cy="3754874"/>
          </a:xfrm>
          <a:prstGeom prst="rect">
            <a:avLst/>
          </a:prstGeom>
        </p:spPr>
        <p:txBody>
          <a:bodyPr wrap="square">
            <a:spAutoFit/>
          </a:bodyPr>
          <a:lstStyle/>
          <a:p>
            <a:pPr algn="ctr"/>
            <a:r>
              <a:rPr lang="en-US" sz="34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Luke 11:4 (NKJV) </a:t>
            </a:r>
            <a:br>
              <a:rPr lang="en-US" sz="34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br>
            <a:r>
              <a:rPr lang="en-US" sz="3400" baseline="30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4 </a:t>
            </a:r>
            <a:r>
              <a:rPr lang="en-US" sz="34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 . And do not lead us into temptation, But deliver us from the evil one." </a:t>
            </a:r>
            <a:endParaRPr lang="en-US" sz="34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18816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sp>
        <p:nvSpPr>
          <p:cNvPr id="2" name="TextBox 1"/>
          <p:cNvSpPr txBox="1"/>
          <p:nvPr/>
        </p:nvSpPr>
        <p:spPr>
          <a:xfrm>
            <a:off x="0" y="106680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solidFill>
                <a:effectLst>
                  <a:glow rad="63500">
                    <a:schemeClr val="tx1">
                      <a:alpha val="40000"/>
                    </a:schemeClr>
                  </a:glow>
                  <a:outerShdw blurRad="60007" dist="310007" dir="7680000" sy="30000" kx="1300200" algn="ctr" rotWithShape="0">
                    <a:prstClr val="black">
                      <a:alpha val="32000"/>
                    </a:prstClr>
                  </a:outerShdw>
                </a:effectLst>
                <a:latin typeface="Denmark" pitchFamily="2" charset="0"/>
              </a:rPr>
              <a:t>Recognizing Our Need For God</a:t>
            </a:r>
          </a:p>
        </p:txBody>
      </p:sp>
      <p:sp>
        <p:nvSpPr>
          <p:cNvPr id="3" name="Round Diagonal Corner Rectangle 2"/>
          <p:cNvSpPr/>
          <p:nvPr/>
        </p:nvSpPr>
        <p:spPr>
          <a:xfrm>
            <a:off x="3200400" y="1836241"/>
            <a:ext cx="5791201" cy="4869359"/>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3352800" y="1905000"/>
            <a:ext cx="5715000" cy="4508927"/>
          </a:xfrm>
          <a:prstGeom prst="rect">
            <a:avLst/>
          </a:prstGeom>
        </p:spPr>
        <p:txBody>
          <a:bodyPr wrap="square">
            <a:spAutoFit/>
          </a:bodyPr>
          <a:lstStyle/>
          <a:p>
            <a:pPr marL="285750" indent="-285750">
              <a:spcAft>
                <a:spcPts val="600"/>
              </a:spcAft>
              <a:buClr>
                <a:srgbClr val="003300"/>
              </a:buClr>
              <a:buFont typeface="Wingdings 2" pitchFamily="18" charset="2"/>
              <a:buChar char="è"/>
            </a:pPr>
            <a:r>
              <a:rPr lang="en-US" sz="3200" b="1" dirty="0" smtClean="0">
                <a:effectLst>
                  <a:outerShdw blurRad="60007" dist="310007" dir="7680000" sy="30000" kx="1300200" algn="ctr" rotWithShape="0">
                    <a:prstClr val="black">
                      <a:alpha val="32000"/>
                    </a:prstClr>
                  </a:outerShdw>
                </a:effectLst>
              </a:rPr>
              <a:t>We will all be tested:</a:t>
            </a:r>
          </a:p>
          <a:p>
            <a:pPr marL="914400" lvl="1" indent="-457200">
              <a:spcAft>
                <a:spcPts val="600"/>
              </a:spcAft>
              <a:buClr>
                <a:srgbClr val="0033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God does not tempt us to do evil – but allows us to be tested by Satan – James 1:13-17</a:t>
            </a:r>
          </a:p>
          <a:p>
            <a:pPr marL="914400" lvl="1" indent="-457200">
              <a:spcAft>
                <a:spcPts val="600"/>
              </a:spcAft>
              <a:buClr>
                <a:srgbClr val="0033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Those who “have pleasure in unrighteousness” and therefore will not “receive a love for the truth” God will reject and turn them over to do evil – 2 </a:t>
            </a:r>
            <a:r>
              <a:rPr lang="en-US" sz="2400" dirty="0" err="1" smtClean="0">
                <a:effectLst>
                  <a:outerShdw blurRad="60007" dist="310007" dir="7680000" sy="30000" kx="1300200" algn="ctr" rotWithShape="0">
                    <a:prstClr val="black">
                      <a:alpha val="32000"/>
                    </a:prstClr>
                  </a:outerShdw>
                </a:effectLst>
              </a:rPr>
              <a:t>Thes</a:t>
            </a:r>
            <a:r>
              <a:rPr lang="en-US" sz="2400" dirty="0" smtClean="0">
                <a:effectLst>
                  <a:outerShdw blurRad="60007" dist="310007" dir="7680000" sy="30000" kx="1300200" algn="ctr" rotWithShape="0">
                    <a:prstClr val="black">
                      <a:alpha val="32000"/>
                    </a:prstClr>
                  </a:outerShdw>
                </a:effectLst>
              </a:rPr>
              <a:t> 2:10-12; Ro 1:24,26</a:t>
            </a:r>
          </a:p>
          <a:p>
            <a:pPr marL="914400" lvl="1" indent="-457200">
              <a:spcAft>
                <a:spcPts val="600"/>
              </a:spcAft>
              <a:buClr>
                <a:srgbClr val="0033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These words reflect an attitude &amp; desire to do God’s will! – John 7:17</a:t>
            </a:r>
          </a:p>
        </p:txBody>
      </p:sp>
      <p:sp>
        <p:nvSpPr>
          <p:cNvPr id="7" name="Rectangle 6"/>
          <p:cNvSpPr/>
          <p:nvPr/>
        </p:nvSpPr>
        <p:spPr>
          <a:xfrm>
            <a:off x="152400" y="2264926"/>
            <a:ext cx="2971800" cy="3754874"/>
          </a:xfrm>
          <a:prstGeom prst="rect">
            <a:avLst/>
          </a:prstGeom>
        </p:spPr>
        <p:txBody>
          <a:bodyPr wrap="square">
            <a:spAutoFit/>
          </a:bodyPr>
          <a:lstStyle/>
          <a:p>
            <a:pPr algn="ctr"/>
            <a:r>
              <a:rPr lang="en-US" sz="34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Luke 11:4 (NKJV) </a:t>
            </a:r>
            <a:br>
              <a:rPr lang="en-US" sz="34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br>
            <a:r>
              <a:rPr lang="en-US" sz="3400" baseline="300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4 </a:t>
            </a:r>
            <a:r>
              <a:rPr lang="en-US" sz="3400" dirty="0" smtClean="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 . . And do not lead us into temptation, But deliver us from the evil one." </a:t>
            </a:r>
            <a:endParaRPr lang="en-US" sz="34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99545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04800" y="2209800"/>
            <a:ext cx="8686799" cy="44958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Rectangle 3"/>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sp>
        <p:nvSpPr>
          <p:cNvPr id="2" name="Rectangle 1"/>
          <p:cNvSpPr/>
          <p:nvPr/>
        </p:nvSpPr>
        <p:spPr>
          <a:xfrm>
            <a:off x="304800" y="2304395"/>
            <a:ext cx="8686799" cy="4401205"/>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Luke 11:5-8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2700" baseline="30000" dirty="0" smtClean="0">
                <a:effectLst>
                  <a:outerShdw blurRad="60007" dist="310007" dir="7680000" sy="30000" kx="1300200" algn="ctr" rotWithShape="0">
                    <a:prstClr val="black">
                      <a:alpha val="32000"/>
                    </a:prstClr>
                  </a:outerShdw>
                </a:effectLst>
              </a:rPr>
              <a:t>5 </a:t>
            </a:r>
            <a:r>
              <a:rPr lang="en-US" sz="2700" dirty="0" smtClean="0">
                <a:effectLst>
                  <a:outerShdw blurRad="60007" dist="310007" dir="7680000" sy="30000" kx="1300200" algn="ctr" rotWithShape="0">
                    <a:prstClr val="black">
                      <a:alpha val="32000"/>
                    </a:prstClr>
                  </a:outerShdw>
                </a:effectLst>
              </a:rPr>
              <a:t>And He said to them, "Which of you shall have a friend, and go to him at midnight and say to him, 'Friend, lend me three loaves; </a:t>
            </a:r>
            <a:r>
              <a:rPr lang="en-US" sz="2700" baseline="30000" dirty="0" smtClean="0">
                <a:effectLst>
                  <a:outerShdw blurRad="60007" dist="310007" dir="7680000" sy="30000" kx="1300200" algn="ctr" rotWithShape="0">
                    <a:prstClr val="black">
                      <a:alpha val="32000"/>
                    </a:prstClr>
                  </a:outerShdw>
                </a:effectLst>
              </a:rPr>
              <a:t>6 </a:t>
            </a:r>
            <a:r>
              <a:rPr lang="en-US" sz="2700" dirty="0" smtClean="0">
                <a:effectLst>
                  <a:outerShdw blurRad="60007" dist="310007" dir="7680000" sy="30000" kx="1300200" algn="ctr" rotWithShape="0">
                    <a:prstClr val="black">
                      <a:alpha val="32000"/>
                    </a:prstClr>
                  </a:outerShdw>
                </a:effectLst>
              </a:rPr>
              <a:t>for a friend of mine has come to me on his journey, and I have nothing to set before him'; </a:t>
            </a:r>
            <a:r>
              <a:rPr lang="en-US" sz="2700" baseline="30000" dirty="0" smtClean="0">
                <a:effectLst>
                  <a:outerShdw blurRad="60007" dist="310007" dir="7680000" sy="30000" kx="1300200" algn="ctr" rotWithShape="0">
                    <a:prstClr val="black">
                      <a:alpha val="32000"/>
                    </a:prstClr>
                  </a:outerShdw>
                </a:effectLst>
              </a:rPr>
              <a:t>7 </a:t>
            </a:r>
            <a:r>
              <a:rPr lang="en-US" sz="2700" dirty="0" smtClean="0">
                <a:effectLst>
                  <a:outerShdw blurRad="60007" dist="310007" dir="7680000" sy="30000" kx="1300200" algn="ctr" rotWithShape="0">
                    <a:prstClr val="black">
                      <a:alpha val="32000"/>
                    </a:prstClr>
                  </a:outerShdw>
                </a:effectLst>
              </a:rPr>
              <a:t>and he will answer from within and say, 'Do not trouble me; the door is now shut, and my children are with me in bed; I cannot rise and give to you'? </a:t>
            </a:r>
            <a:r>
              <a:rPr lang="en-US" sz="2700" baseline="30000" dirty="0" smtClean="0">
                <a:effectLst>
                  <a:outerShdw blurRad="60007" dist="310007" dir="7680000" sy="30000" kx="1300200" algn="ctr" rotWithShape="0">
                    <a:prstClr val="black">
                      <a:alpha val="32000"/>
                    </a:prstClr>
                  </a:outerShdw>
                </a:effectLst>
              </a:rPr>
              <a:t>8 </a:t>
            </a:r>
            <a:r>
              <a:rPr lang="en-US" sz="2700" dirty="0" smtClean="0">
                <a:effectLst>
                  <a:outerShdw blurRad="60007" dist="310007" dir="7680000" sy="30000" kx="1300200" algn="ctr" rotWithShape="0">
                    <a:prstClr val="black">
                      <a:alpha val="32000"/>
                    </a:prstClr>
                  </a:outerShdw>
                </a:effectLst>
              </a:rPr>
              <a:t>I say to you, though he will not rise and give to him because he is his friend, yet because of his persistence he will rise and give him as many as he needs. </a:t>
            </a:r>
            <a:endParaRPr lang="en-US" sz="2700" dirty="0">
              <a:effectLst>
                <a:outerShdw blurRad="60007" dist="310007" dir="7680000" sy="30000" kx="1300200" algn="ctr" rotWithShape="0">
                  <a:prstClr val="black">
                    <a:alpha val="32000"/>
                  </a:prstClr>
                </a:outerShdw>
              </a:effectLst>
            </a:endParaRPr>
          </a:p>
        </p:txBody>
      </p:sp>
      <p:sp>
        <p:nvSpPr>
          <p:cNvPr id="7" name="TextBox 6"/>
          <p:cNvSpPr txBox="1"/>
          <p:nvPr/>
        </p:nvSpPr>
        <p:spPr>
          <a:xfrm>
            <a:off x="0" y="990600"/>
            <a:ext cx="91440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solidFill>
                <a:effectLst>
                  <a:glow rad="63500">
                    <a:schemeClr val="tx1">
                      <a:alpha val="40000"/>
                    </a:schemeClr>
                  </a:glow>
                  <a:outerShdw blurRad="60007" dist="310007" dir="7680000" sy="30000" kx="1300200" algn="ctr" rotWithShape="0">
                    <a:prstClr val="black">
                      <a:alpha val="32000"/>
                    </a:prstClr>
                  </a:outerShdw>
                </a:effectLst>
                <a:latin typeface="Denmark" pitchFamily="2" charset="0"/>
              </a:rPr>
              <a:t>Need For Persistence</a:t>
            </a:r>
          </a:p>
          <a:p>
            <a:pPr algn="ctr"/>
            <a:r>
              <a:rPr lang="en-US" sz="4000" b="1" dirty="0" smtClean="0">
                <a:ln w="11430"/>
                <a:solidFill>
                  <a:schemeClr val="bg2"/>
                </a:solidFill>
                <a:effectLst>
                  <a:glow rad="63500">
                    <a:schemeClr val="tx1">
                      <a:alpha val="40000"/>
                    </a:schemeClr>
                  </a:glow>
                  <a:outerShdw blurRad="60007" dist="310007" dir="7680000" sy="30000" kx="1300200" algn="ctr" rotWithShape="0">
                    <a:prstClr val="black">
                      <a:alpha val="32000"/>
                    </a:prstClr>
                  </a:outerShdw>
                </a:effectLst>
                <a:latin typeface="Bavand" pitchFamily="2" charset="0"/>
              </a:rPr>
              <a:t>(From the Lesser To the Greater)</a:t>
            </a:r>
            <a:endParaRPr lang="en-US" sz="4400" b="1" dirty="0" smtClean="0">
              <a:ln w="11430"/>
              <a:solidFill>
                <a:schemeClr val="bg2"/>
              </a:solidFill>
              <a:effectLst>
                <a:glow rad="63500">
                  <a:schemeClr val="tx1">
                    <a:alpha val="40000"/>
                  </a:schemeClr>
                </a:glow>
                <a:outerShdw blurRad="60007" dist="310007" dir="7680000" sy="30000" kx="1300200" algn="ctr" rotWithShape="0">
                  <a:prstClr val="black">
                    <a:alpha val="32000"/>
                  </a:prstClr>
                </a:outerShdw>
              </a:effectLst>
              <a:latin typeface="Bavand" pitchFamily="2" charset="0"/>
            </a:endParaRPr>
          </a:p>
        </p:txBody>
      </p:sp>
    </p:spTree>
    <p:extLst>
      <p:ext uri="{BB962C8B-B14F-4D97-AF65-F5344CB8AC3E}">
        <p14:creationId xmlns:p14="http://schemas.microsoft.com/office/powerpoint/2010/main" val="15038783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04800" y="2209800"/>
            <a:ext cx="8686799" cy="44958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Rectangle 3"/>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sp>
        <p:nvSpPr>
          <p:cNvPr id="7" name="TextBox 6"/>
          <p:cNvSpPr txBox="1"/>
          <p:nvPr/>
        </p:nvSpPr>
        <p:spPr>
          <a:xfrm>
            <a:off x="0" y="990600"/>
            <a:ext cx="91440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solidFill>
                <a:effectLst>
                  <a:glow rad="63500">
                    <a:schemeClr val="tx1">
                      <a:alpha val="40000"/>
                    </a:schemeClr>
                  </a:glow>
                  <a:outerShdw blurRad="60007" dist="310007" dir="7680000" sy="30000" kx="1300200" algn="ctr" rotWithShape="0">
                    <a:prstClr val="black">
                      <a:alpha val="32000"/>
                    </a:prstClr>
                  </a:outerShdw>
                </a:effectLst>
                <a:latin typeface="Denmark" pitchFamily="2" charset="0"/>
              </a:rPr>
              <a:t>Need For Persistence</a:t>
            </a:r>
          </a:p>
          <a:p>
            <a:pPr algn="ctr"/>
            <a:r>
              <a:rPr lang="en-US" sz="4000" b="1" dirty="0" smtClean="0">
                <a:ln w="11430"/>
                <a:solidFill>
                  <a:schemeClr val="bg2"/>
                </a:solidFill>
                <a:effectLst>
                  <a:glow rad="63500">
                    <a:schemeClr val="tx1">
                      <a:alpha val="40000"/>
                    </a:schemeClr>
                  </a:glow>
                  <a:outerShdw blurRad="60007" dist="310007" dir="7680000" sy="30000" kx="1300200" algn="ctr" rotWithShape="0">
                    <a:prstClr val="black">
                      <a:alpha val="32000"/>
                    </a:prstClr>
                  </a:outerShdw>
                </a:effectLst>
                <a:latin typeface="Bavand" pitchFamily="2" charset="0"/>
              </a:rPr>
              <a:t>(From the Lesser To the Greater)</a:t>
            </a:r>
            <a:endParaRPr lang="en-US" sz="4400" b="1" dirty="0" smtClean="0">
              <a:ln w="11430"/>
              <a:solidFill>
                <a:schemeClr val="bg2"/>
              </a:solidFill>
              <a:effectLst>
                <a:glow rad="63500">
                  <a:schemeClr val="tx1">
                    <a:alpha val="40000"/>
                  </a:schemeClr>
                </a:glow>
                <a:outerShdw blurRad="60007" dist="310007" dir="7680000" sy="30000" kx="1300200" algn="ctr" rotWithShape="0">
                  <a:prstClr val="black">
                    <a:alpha val="32000"/>
                  </a:prstClr>
                </a:outerShdw>
              </a:effectLst>
              <a:latin typeface="Bavand" pitchFamily="2" charset="0"/>
            </a:endParaRPr>
          </a:p>
        </p:txBody>
      </p:sp>
      <p:sp>
        <p:nvSpPr>
          <p:cNvPr id="5" name="Rectangle 4"/>
          <p:cNvSpPr/>
          <p:nvPr/>
        </p:nvSpPr>
        <p:spPr>
          <a:xfrm>
            <a:off x="381000" y="2286000"/>
            <a:ext cx="8534400" cy="4493538"/>
          </a:xfrm>
          <a:prstGeom prst="rect">
            <a:avLst/>
          </a:prstGeom>
        </p:spPr>
        <p:txBody>
          <a:bodyPr wrap="square">
            <a:spAutoFit/>
          </a:bodyPr>
          <a:lstStyle/>
          <a:p>
            <a:pPr algn="ctr"/>
            <a:r>
              <a:rPr lang="en-US" sz="2600" b="1" dirty="0" smtClean="0">
                <a:effectLst>
                  <a:outerShdw blurRad="60007" dist="310007" dir="7680000" sy="30000" kx="1300200" algn="ctr" rotWithShape="0">
                    <a:prstClr val="black">
                      <a:alpha val="32000"/>
                    </a:prstClr>
                  </a:outerShdw>
                </a:effectLst>
              </a:rPr>
              <a:t>Luke 11:9-13 (NKJV) </a:t>
            </a:r>
            <a:r>
              <a:rPr lang="en-US" sz="2600" dirty="0" smtClean="0">
                <a:effectLst>
                  <a:outerShdw blurRad="60007" dist="310007" dir="7680000" sy="30000" kx="1300200" algn="ctr" rotWithShape="0">
                    <a:prstClr val="black">
                      <a:alpha val="32000"/>
                    </a:prstClr>
                  </a:outerShdw>
                </a:effectLst>
              </a:rPr>
              <a:t/>
            </a:r>
            <a:br>
              <a:rPr lang="en-US" sz="2600" dirty="0" smtClean="0">
                <a:effectLst>
                  <a:outerShdw blurRad="60007" dist="310007" dir="7680000" sy="30000" kx="1300200" algn="ctr" rotWithShape="0">
                    <a:prstClr val="black">
                      <a:alpha val="32000"/>
                    </a:prstClr>
                  </a:outerShdw>
                </a:effectLst>
              </a:rPr>
            </a:br>
            <a:r>
              <a:rPr lang="en-US" sz="2600" baseline="30000" dirty="0" smtClean="0">
                <a:effectLst>
                  <a:outerShdw blurRad="60007" dist="310007" dir="7680000" sy="30000" kx="1300200" algn="ctr" rotWithShape="0">
                    <a:prstClr val="black">
                      <a:alpha val="32000"/>
                    </a:prstClr>
                  </a:outerShdw>
                </a:effectLst>
              </a:rPr>
              <a:t>9 </a:t>
            </a:r>
            <a:r>
              <a:rPr lang="en-US" sz="2600" dirty="0" smtClean="0">
                <a:effectLst>
                  <a:outerShdw blurRad="60007" dist="310007" dir="7680000" sy="30000" kx="1300200" algn="ctr" rotWithShape="0">
                    <a:prstClr val="black">
                      <a:alpha val="32000"/>
                    </a:prstClr>
                  </a:outerShdw>
                </a:effectLst>
              </a:rPr>
              <a:t>"So I say to you, ask, and it will be given to you; seek, and you will find; knock, and it will be opened to you. </a:t>
            </a:r>
            <a:r>
              <a:rPr lang="en-US" sz="2600" baseline="30000" dirty="0" smtClean="0">
                <a:effectLst>
                  <a:outerShdw blurRad="60007" dist="310007" dir="7680000" sy="30000" kx="1300200" algn="ctr" rotWithShape="0">
                    <a:prstClr val="black">
                      <a:alpha val="32000"/>
                    </a:prstClr>
                  </a:outerShdw>
                </a:effectLst>
              </a:rPr>
              <a:t>10 </a:t>
            </a:r>
            <a:r>
              <a:rPr lang="en-US" sz="2600" dirty="0" smtClean="0">
                <a:effectLst>
                  <a:outerShdw blurRad="60007" dist="310007" dir="7680000" sy="30000" kx="1300200" algn="ctr" rotWithShape="0">
                    <a:prstClr val="black">
                      <a:alpha val="32000"/>
                    </a:prstClr>
                  </a:outerShdw>
                </a:effectLst>
              </a:rPr>
              <a:t>For everyone who asks receives, and he who seeks finds, and to him who knocks it will be opened. </a:t>
            </a:r>
            <a:r>
              <a:rPr lang="en-US" sz="2600" baseline="30000" dirty="0" smtClean="0">
                <a:effectLst>
                  <a:outerShdw blurRad="60007" dist="310007" dir="7680000" sy="30000" kx="1300200" algn="ctr" rotWithShape="0">
                    <a:prstClr val="black">
                      <a:alpha val="32000"/>
                    </a:prstClr>
                  </a:outerShdw>
                </a:effectLst>
              </a:rPr>
              <a:t>11 </a:t>
            </a:r>
            <a:r>
              <a:rPr lang="en-US" sz="2600" dirty="0" smtClean="0">
                <a:effectLst>
                  <a:outerShdw blurRad="60007" dist="310007" dir="7680000" sy="30000" kx="1300200" algn="ctr" rotWithShape="0">
                    <a:prstClr val="black">
                      <a:alpha val="32000"/>
                    </a:prstClr>
                  </a:outerShdw>
                </a:effectLst>
              </a:rPr>
              <a:t>If a son asks for bread from any father among you, will he give him a stone? Or if </a:t>
            </a:r>
            <a:r>
              <a:rPr lang="en-US" sz="2600" i="1" dirty="0" smtClean="0">
                <a:effectLst>
                  <a:outerShdw blurRad="60007" dist="310007" dir="7680000" sy="30000" kx="1300200" algn="ctr" rotWithShape="0">
                    <a:prstClr val="black">
                      <a:alpha val="32000"/>
                    </a:prstClr>
                  </a:outerShdw>
                </a:effectLst>
              </a:rPr>
              <a:t>he asks</a:t>
            </a:r>
            <a:r>
              <a:rPr lang="en-US" sz="2600" dirty="0" smtClean="0">
                <a:effectLst>
                  <a:outerShdw blurRad="60007" dist="310007" dir="7680000" sy="30000" kx="1300200" algn="ctr" rotWithShape="0">
                    <a:prstClr val="black">
                      <a:alpha val="32000"/>
                    </a:prstClr>
                  </a:outerShdw>
                </a:effectLst>
              </a:rPr>
              <a:t> for a fish, will he give him a serpent instead of a fish? </a:t>
            </a:r>
            <a:r>
              <a:rPr lang="en-US" sz="2600" baseline="30000" dirty="0" smtClean="0">
                <a:effectLst>
                  <a:outerShdw blurRad="60007" dist="310007" dir="7680000" sy="30000" kx="1300200" algn="ctr" rotWithShape="0">
                    <a:prstClr val="black">
                      <a:alpha val="32000"/>
                    </a:prstClr>
                  </a:outerShdw>
                </a:effectLst>
              </a:rPr>
              <a:t>12 </a:t>
            </a:r>
            <a:r>
              <a:rPr lang="en-US" sz="2600" dirty="0" smtClean="0">
                <a:effectLst>
                  <a:outerShdw blurRad="60007" dist="310007" dir="7680000" sy="30000" kx="1300200" algn="ctr" rotWithShape="0">
                    <a:prstClr val="black">
                      <a:alpha val="32000"/>
                    </a:prstClr>
                  </a:outerShdw>
                </a:effectLst>
              </a:rPr>
              <a:t>Or if he asks for an egg, will he offer him a scorpion? </a:t>
            </a:r>
            <a:r>
              <a:rPr lang="en-US" sz="2600" baseline="30000" dirty="0" smtClean="0">
                <a:effectLst>
                  <a:outerShdw blurRad="60007" dist="310007" dir="7680000" sy="30000" kx="1300200" algn="ctr" rotWithShape="0">
                    <a:prstClr val="black">
                      <a:alpha val="32000"/>
                    </a:prstClr>
                  </a:outerShdw>
                </a:effectLst>
              </a:rPr>
              <a:t>13 </a:t>
            </a:r>
            <a:r>
              <a:rPr lang="en-US" sz="2600" dirty="0" smtClean="0">
                <a:effectLst>
                  <a:outerShdw blurRad="60007" dist="310007" dir="7680000" sy="30000" kx="1300200" algn="ctr" rotWithShape="0">
                    <a:prstClr val="black">
                      <a:alpha val="32000"/>
                    </a:prstClr>
                  </a:outerShdw>
                </a:effectLst>
              </a:rPr>
              <a:t>If you then, being evil, know how to give good gifts to your children, how much more will </a:t>
            </a:r>
            <a:r>
              <a:rPr lang="en-US" sz="2600" i="1" dirty="0" smtClean="0">
                <a:effectLst>
                  <a:outerShdw blurRad="60007" dist="310007" dir="7680000" sy="30000" kx="1300200" algn="ctr" rotWithShape="0">
                    <a:prstClr val="black">
                      <a:alpha val="32000"/>
                    </a:prstClr>
                  </a:outerShdw>
                </a:effectLst>
              </a:rPr>
              <a:t>your</a:t>
            </a:r>
            <a:r>
              <a:rPr lang="en-US" sz="2600" dirty="0" smtClean="0">
                <a:effectLst>
                  <a:outerShdw blurRad="60007" dist="310007" dir="7680000" sy="30000" kx="1300200" algn="ctr" rotWithShape="0">
                    <a:prstClr val="black">
                      <a:alpha val="32000"/>
                    </a:prstClr>
                  </a:outerShdw>
                </a:effectLst>
              </a:rPr>
              <a:t> heavenly Father give the Holy Spirit to those who ask Him!" </a:t>
            </a:r>
            <a:endParaRPr lang="en-US" sz="26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85916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287775"/>
            <a:ext cx="3657600" cy="4114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sp>
        <p:nvSpPr>
          <p:cNvPr id="3" name="TextBox 2"/>
          <p:cNvSpPr txBox="1"/>
          <p:nvPr/>
        </p:nvSpPr>
        <p:spPr>
          <a:xfrm>
            <a:off x="0" y="990600"/>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bg2"/>
                </a:solidFill>
                <a:effectLst>
                  <a:glow rad="63500">
                    <a:schemeClr val="tx1">
                      <a:alpha val="40000"/>
                    </a:schemeClr>
                  </a:glow>
                  <a:outerShdw blurRad="60007" dist="310007" dir="7680000" sy="30000" kx="1300200" algn="ctr" rotWithShape="0">
                    <a:prstClr val="black">
                      <a:alpha val="32000"/>
                    </a:prstClr>
                  </a:outerShdw>
                </a:effectLst>
                <a:latin typeface="Denmark" pitchFamily="2" charset="0"/>
              </a:rPr>
              <a:t>A Word of Caution</a:t>
            </a:r>
          </a:p>
        </p:txBody>
      </p:sp>
      <p:sp>
        <p:nvSpPr>
          <p:cNvPr id="4" name="Round Diagonal Corner Rectangle 3"/>
          <p:cNvSpPr/>
          <p:nvPr/>
        </p:nvSpPr>
        <p:spPr>
          <a:xfrm>
            <a:off x="3200400" y="1836241"/>
            <a:ext cx="5791201" cy="4869359"/>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Rectangle 4"/>
          <p:cNvSpPr/>
          <p:nvPr/>
        </p:nvSpPr>
        <p:spPr>
          <a:xfrm>
            <a:off x="3352800" y="1905000"/>
            <a:ext cx="5715000" cy="4862870"/>
          </a:xfrm>
          <a:prstGeom prst="rect">
            <a:avLst/>
          </a:prstGeom>
        </p:spPr>
        <p:txBody>
          <a:bodyPr wrap="square">
            <a:spAutoFit/>
          </a:bodyPr>
          <a:lstStyle/>
          <a:p>
            <a:pPr marL="285750" indent="-285750">
              <a:spcAft>
                <a:spcPts val="600"/>
              </a:spcAft>
              <a:buClr>
                <a:srgbClr val="003300"/>
              </a:buClr>
              <a:buFont typeface="Wingdings 2" pitchFamily="18" charset="2"/>
              <a:buChar char="è"/>
            </a:pPr>
            <a:r>
              <a:rPr lang="en-US" sz="3200" b="1" dirty="0" smtClean="0">
                <a:effectLst>
                  <a:outerShdw blurRad="60007" dist="310007" dir="7680000" sy="30000" kx="1300200" algn="ctr" rotWithShape="0">
                    <a:prstClr val="black">
                      <a:alpha val="32000"/>
                    </a:prstClr>
                  </a:outerShdw>
                </a:effectLst>
              </a:rPr>
              <a:t>Things that will keep our prayers from being heard:</a:t>
            </a:r>
          </a:p>
          <a:p>
            <a:pPr marL="914400" lvl="1" indent="-457200">
              <a:spcAft>
                <a:spcPts val="600"/>
              </a:spcAft>
              <a:buClr>
                <a:srgbClr val="0033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Pride – self-righteousness – Luke 18:9-14</a:t>
            </a:r>
          </a:p>
          <a:p>
            <a:pPr marL="914400" lvl="1" indent="-457200">
              <a:spcAft>
                <a:spcPts val="600"/>
              </a:spcAft>
              <a:buClr>
                <a:srgbClr val="0033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Hypocrisy – to be seen of men – vain repetitions - Mat. 6:5-7</a:t>
            </a:r>
          </a:p>
          <a:p>
            <a:pPr marL="914400" lvl="1" indent="-457200">
              <a:spcAft>
                <a:spcPts val="600"/>
              </a:spcAft>
              <a:buClr>
                <a:srgbClr val="0033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Without mercy – Mat. 6:15; 18:35; James 2:13</a:t>
            </a:r>
          </a:p>
          <a:p>
            <a:pPr marL="914400" lvl="1" indent="-457200">
              <a:spcAft>
                <a:spcPts val="600"/>
              </a:spcAft>
              <a:buClr>
                <a:srgbClr val="0033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Unrighteousness – John 9:31</a:t>
            </a:r>
          </a:p>
          <a:p>
            <a:pPr marL="914400" lvl="1" indent="-457200">
              <a:spcAft>
                <a:spcPts val="600"/>
              </a:spcAft>
              <a:buClr>
                <a:srgbClr val="0033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Selfishness – James 4:3</a:t>
            </a:r>
          </a:p>
          <a:p>
            <a:pPr marL="914400" lvl="1" indent="-457200">
              <a:spcAft>
                <a:spcPts val="600"/>
              </a:spcAft>
              <a:buClr>
                <a:srgbClr val="003300"/>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Lack of faith – James 1:5-8</a:t>
            </a:r>
          </a:p>
        </p:txBody>
      </p:sp>
    </p:spTree>
    <p:extLst>
      <p:ext uri="{BB962C8B-B14F-4D97-AF65-F5344CB8AC3E}">
        <p14:creationId xmlns:p14="http://schemas.microsoft.com/office/powerpoint/2010/main" val="1921528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0" y="990600"/>
            <a:ext cx="9144003" cy="5860792"/>
          </a:xfrm>
          <a:prstGeom prst="rect">
            <a:avLst/>
          </a:prstGeom>
          <a:noFill/>
          <a:ln w="9525">
            <a:noFill/>
            <a:miter lim="800000"/>
            <a:headEnd/>
            <a:tailEnd/>
          </a:ln>
          <a:effectLst/>
        </p:spPr>
      </p:pic>
      <p:sp>
        <p:nvSpPr>
          <p:cNvPr id="2" name="Rectangle 1"/>
          <p:cNvSpPr/>
          <p:nvPr/>
        </p:nvSpPr>
        <p:spPr>
          <a:xfrm>
            <a:off x="1143000" y="1447800"/>
            <a:ext cx="6781800" cy="3970318"/>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Luke 11:1-13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2800" baseline="30000" dirty="0" smtClean="0">
                <a:effectLst>
                  <a:outerShdw blurRad="60007" dist="310007" dir="7680000" sy="30000" kx="1300200" algn="ctr" rotWithShape="0">
                    <a:prstClr val="black">
                      <a:alpha val="32000"/>
                    </a:prstClr>
                  </a:outerShdw>
                </a:effectLst>
              </a:rPr>
              <a:t>1 </a:t>
            </a:r>
            <a:r>
              <a:rPr lang="en-US" sz="2800" dirty="0" smtClean="0">
                <a:effectLst>
                  <a:outerShdw blurRad="60007" dist="310007" dir="7680000" sy="30000" kx="1300200" algn="ctr" rotWithShape="0">
                    <a:prstClr val="black">
                      <a:alpha val="32000"/>
                    </a:prstClr>
                  </a:outerShdw>
                </a:effectLst>
              </a:rPr>
              <a:t>Now it came to pass, as He was praying in a certain place, when He ceased, </a:t>
            </a:r>
            <a:r>
              <a:rPr lang="en-US" sz="2800" i="1" dirty="0" smtClean="0">
                <a:effectLst>
                  <a:outerShdw blurRad="60007" dist="310007" dir="7680000" sy="30000" kx="1300200" algn="ctr" rotWithShape="0">
                    <a:prstClr val="black">
                      <a:alpha val="32000"/>
                    </a:prstClr>
                  </a:outerShdw>
                </a:effectLst>
              </a:rPr>
              <a:t>that</a:t>
            </a:r>
            <a:r>
              <a:rPr lang="en-US" sz="2800" dirty="0" smtClean="0">
                <a:effectLst>
                  <a:outerShdw blurRad="60007" dist="310007" dir="7680000" sy="30000" kx="1300200" algn="ctr" rotWithShape="0">
                    <a:prstClr val="black">
                      <a:alpha val="32000"/>
                    </a:prstClr>
                  </a:outerShdw>
                </a:effectLst>
              </a:rPr>
              <a:t> one of His disciples said to Him, "Lord, teach us to pray, as John also taught his disciples." </a:t>
            </a:r>
            <a:r>
              <a:rPr lang="en-US" sz="2800" baseline="30000" dirty="0" smtClean="0">
                <a:effectLst>
                  <a:outerShdw blurRad="60007" dist="310007" dir="7680000" sy="30000" kx="1300200" algn="ctr" rotWithShape="0">
                    <a:prstClr val="black">
                      <a:alpha val="32000"/>
                    </a:prstClr>
                  </a:outerShdw>
                </a:effectLst>
              </a:rPr>
              <a:t>2 </a:t>
            </a:r>
            <a:r>
              <a:rPr lang="en-US" sz="2800" dirty="0" smtClean="0">
                <a:effectLst>
                  <a:outerShdw blurRad="60007" dist="310007" dir="7680000" sy="30000" kx="1300200" algn="ctr" rotWithShape="0">
                    <a:prstClr val="black">
                      <a:alpha val="32000"/>
                    </a:prstClr>
                  </a:outerShdw>
                </a:effectLst>
              </a:rPr>
              <a:t>So He said to them, "When you pray, say: Our Father in heaven, Hallowed be Your name. Your kingdom come. Your will be done On earth as </a:t>
            </a:r>
            <a:r>
              <a:rPr lang="en-US" sz="2800" i="1" dirty="0" smtClean="0">
                <a:effectLst>
                  <a:outerShdw blurRad="60007" dist="310007" dir="7680000" sy="30000" kx="1300200" algn="ctr" rotWithShape="0">
                    <a:prstClr val="black">
                      <a:alpha val="32000"/>
                    </a:prstClr>
                  </a:outerShdw>
                </a:effectLst>
              </a:rPr>
              <a:t>it is</a:t>
            </a:r>
            <a:r>
              <a:rPr lang="en-US" sz="2800" dirty="0" smtClean="0">
                <a:effectLst>
                  <a:outerShdw blurRad="60007" dist="310007" dir="7680000" sy="30000" kx="1300200" algn="ctr" rotWithShape="0">
                    <a:prstClr val="black">
                      <a:alpha val="32000"/>
                    </a:prstClr>
                  </a:outerShdw>
                </a:effectLst>
              </a:rPr>
              <a:t> in heaven. </a:t>
            </a:r>
            <a:endParaRPr lang="en-US" sz="28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608252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3.goodsalt.com/thumbs_big/sawps0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47849"/>
            <a:ext cx="4095749" cy="40957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4038600" y="1219200"/>
            <a:ext cx="4800600" cy="5509200"/>
          </a:xfrm>
          <a:prstGeom prst="rect">
            <a:avLst/>
          </a:prstGeom>
        </p:spPr>
        <p:txBody>
          <a:bodyPr wrap="square">
            <a:spAutoFit/>
          </a:bodyPr>
          <a:lstStyle/>
          <a:p>
            <a:pPr algn="ctr"/>
            <a:r>
              <a:rPr lang="en-US" sz="3200" dirty="0" smtClean="0">
                <a:ln w="18415" cmpd="sng">
                  <a:solidFill>
                    <a:srgbClr val="FFFFFF"/>
                  </a:solidFill>
                  <a:prstDash val="solid"/>
                </a:ln>
                <a:solidFill>
                  <a:srgbClr val="FFFFFF"/>
                </a:solidFill>
                <a:effectLst>
                  <a:glow rad="203200">
                    <a:schemeClr val="tx1">
                      <a:alpha val="84000"/>
                    </a:schemeClr>
                  </a:glow>
                  <a:outerShdw blurRad="60007" dist="310007" dir="7680000" sy="30000" kx="1300200" algn="ctr" rotWithShape="0">
                    <a:prstClr val="black">
                      <a:alpha val="32000"/>
                    </a:prstClr>
                  </a:outerShdw>
                </a:effectLst>
              </a:rPr>
              <a:t>1 John 5:14-15 (NKJV) </a:t>
            </a:r>
            <a:br>
              <a:rPr lang="en-US" sz="3200" dirty="0" smtClean="0">
                <a:ln w="18415" cmpd="sng">
                  <a:solidFill>
                    <a:srgbClr val="FFFFFF"/>
                  </a:solidFill>
                  <a:prstDash val="solid"/>
                </a:ln>
                <a:solidFill>
                  <a:srgbClr val="FFFFFF"/>
                </a:solidFill>
                <a:effectLst>
                  <a:glow rad="203200">
                    <a:schemeClr val="tx1">
                      <a:alpha val="84000"/>
                    </a:schemeClr>
                  </a:glow>
                  <a:outerShdw blurRad="60007" dist="310007" dir="7680000" sy="30000" kx="1300200" algn="ctr" rotWithShape="0">
                    <a:prstClr val="black">
                      <a:alpha val="32000"/>
                    </a:prstClr>
                  </a:outerShdw>
                </a:effectLst>
              </a:rPr>
            </a:br>
            <a:r>
              <a:rPr lang="en-US" sz="3200" baseline="30000" dirty="0" smtClean="0">
                <a:ln w="18415" cmpd="sng">
                  <a:solidFill>
                    <a:srgbClr val="FFFFFF"/>
                  </a:solidFill>
                  <a:prstDash val="solid"/>
                </a:ln>
                <a:solidFill>
                  <a:srgbClr val="FFFFFF"/>
                </a:solidFill>
                <a:effectLst>
                  <a:glow rad="203200">
                    <a:schemeClr val="tx1">
                      <a:alpha val="84000"/>
                    </a:schemeClr>
                  </a:glow>
                  <a:outerShdw blurRad="60007" dist="310007" dir="7680000" sy="30000" kx="1300200" algn="ctr" rotWithShape="0">
                    <a:prstClr val="black">
                      <a:alpha val="32000"/>
                    </a:prstClr>
                  </a:outerShdw>
                </a:effectLst>
              </a:rPr>
              <a:t>14 </a:t>
            </a:r>
            <a:r>
              <a:rPr lang="en-US" sz="3200" dirty="0" smtClean="0">
                <a:ln w="18415" cmpd="sng">
                  <a:solidFill>
                    <a:srgbClr val="FFFFFF"/>
                  </a:solidFill>
                  <a:prstDash val="solid"/>
                </a:ln>
                <a:solidFill>
                  <a:srgbClr val="FFFFFF"/>
                </a:solidFill>
                <a:effectLst>
                  <a:glow rad="203200">
                    <a:schemeClr val="tx1">
                      <a:alpha val="84000"/>
                    </a:schemeClr>
                  </a:glow>
                  <a:outerShdw blurRad="60007" dist="310007" dir="7680000" sy="30000" kx="1300200" algn="ctr" rotWithShape="0">
                    <a:prstClr val="black">
                      <a:alpha val="32000"/>
                    </a:prstClr>
                  </a:outerShdw>
                </a:effectLst>
              </a:rPr>
              <a:t>Now this is the confidence that we have in Him, that if we ask anything according to His will, He hears us. </a:t>
            </a:r>
            <a:br>
              <a:rPr lang="en-US" sz="3200" dirty="0" smtClean="0">
                <a:ln w="18415" cmpd="sng">
                  <a:solidFill>
                    <a:srgbClr val="FFFFFF"/>
                  </a:solidFill>
                  <a:prstDash val="solid"/>
                </a:ln>
                <a:solidFill>
                  <a:srgbClr val="FFFFFF"/>
                </a:solidFill>
                <a:effectLst>
                  <a:glow rad="203200">
                    <a:schemeClr val="tx1">
                      <a:alpha val="84000"/>
                    </a:schemeClr>
                  </a:glow>
                  <a:outerShdw blurRad="60007" dist="310007" dir="7680000" sy="30000" kx="1300200" algn="ctr" rotWithShape="0">
                    <a:prstClr val="black">
                      <a:alpha val="32000"/>
                    </a:prstClr>
                  </a:outerShdw>
                </a:effectLst>
              </a:rPr>
            </a:br>
            <a:r>
              <a:rPr lang="en-US" sz="3200" baseline="30000" dirty="0" smtClean="0">
                <a:ln w="18415" cmpd="sng">
                  <a:solidFill>
                    <a:srgbClr val="FFFFFF"/>
                  </a:solidFill>
                  <a:prstDash val="solid"/>
                </a:ln>
                <a:solidFill>
                  <a:srgbClr val="FFFFFF"/>
                </a:solidFill>
                <a:effectLst>
                  <a:glow rad="203200">
                    <a:schemeClr val="tx1">
                      <a:alpha val="84000"/>
                    </a:schemeClr>
                  </a:glow>
                  <a:outerShdw blurRad="60007" dist="310007" dir="7680000" sy="30000" kx="1300200" algn="ctr" rotWithShape="0">
                    <a:prstClr val="black">
                      <a:alpha val="32000"/>
                    </a:prstClr>
                  </a:outerShdw>
                </a:effectLst>
              </a:rPr>
              <a:t>15 </a:t>
            </a:r>
            <a:r>
              <a:rPr lang="en-US" sz="3200" dirty="0" smtClean="0">
                <a:ln w="18415" cmpd="sng">
                  <a:solidFill>
                    <a:srgbClr val="FFFFFF"/>
                  </a:solidFill>
                  <a:prstDash val="solid"/>
                </a:ln>
                <a:solidFill>
                  <a:srgbClr val="FFFFFF"/>
                </a:solidFill>
                <a:effectLst>
                  <a:glow rad="203200">
                    <a:schemeClr val="tx1">
                      <a:alpha val="84000"/>
                    </a:schemeClr>
                  </a:glow>
                  <a:outerShdw blurRad="60007" dist="310007" dir="7680000" sy="30000" kx="1300200" algn="ctr" rotWithShape="0">
                    <a:prstClr val="black">
                      <a:alpha val="32000"/>
                    </a:prstClr>
                  </a:outerShdw>
                </a:effectLst>
              </a:rPr>
              <a:t>And if we know that He hears us, whatever we ask, we know that we have the petitions that we have asked of Him. </a:t>
            </a:r>
            <a:endParaRPr lang="en-US" sz="3200" dirty="0">
              <a:ln w="18415" cmpd="sng">
                <a:solidFill>
                  <a:srgbClr val="FFFFFF"/>
                </a:solidFill>
                <a:prstDash val="solid"/>
              </a:ln>
              <a:solidFill>
                <a:srgbClr val="FFFFFF"/>
              </a:solidFill>
              <a:effectLst>
                <a:glow rad="203200">
                  <a:schemeClr val="tx1">
                    <a:alpha val="84000"/>
                  </a:schemeClr>
                </a:glow>
                <a:outerShdw blurRad="60007" dist="310007" dir="7680000" sy="30000" kx="1300200" algn="ctr" rotWithShape="0">
                  <a:prstClr val="black">
                    <a:alpha val="32000"/>
                  </a:prstClr>
                </a:outerShdw>
              </a:effectLst>
            </a:endParaRPr>
          </a:p>
        </p:txBody>
      </p:sp>
      <p:sp>
        <p:nvSpPr>
          <p:cNvPr id="3" name="Rectangle 2"/>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spTree>
    <p:extLst>
      <p:ext uri="{BB962C8B-B14F-4D97-AF65-F5344CB8AC3E}">
        <p14:creationId xmlns:p14="http://schemas.microsoft.com/office/powerpoint/2010/main" val="11017164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38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472148"/>
            <a:ext cx="8458200" cy="378565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914353">
              <a:defRPr/>
            </a:pPr>
            <a:r>
              <a:rPr lang="en-US" sz="2400" kern="0" dirty="0">
                <a:solidFill>
                  <a:schemeClr val="tx1"/>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rPr>
              <a:t>Prepared October </a:t>
            </a:r>
            <a:r>
              <a:rPr lang="en-US" kern="0" dirty="0" smtClean="0">
                <a:solidFill>
                  <a:schemeClr val="tx1"/>
                </a:solidFill>
                <a:effectLst>
                  <a:outerShdw blurRad="60007" dist="310007" dir="7680000" sy="30000" kx="1300200" algn="ctr" rotWithShape="0">
                    <a:prstClr val="black">
                      <a:alpha val="32000"/>
                    </a:prstClr>
                  </a:outerShdw>
                </a:effectLst>
              </a:rPr>
              <a:t>28-30, </a:t>
            </a:r>
            <a:r>
              <a:rPr lang="en-US" kern="0" dirty="0">
                <a:solidFill>
                  <a:schemeClr val="tx1"/>
                </a:solidFill>
                <a:effectLst>
                  <a:outerShdw blurRad="60007" dist="310007" dir="7680000" sy="30000" kx="1300200" algn="ctr" rotWithShape="0">
                    <a:prstClr val="black">
                      <a:alpha val="32000"/>
                    </a:prstClr>
                  </a:outerShdw>
                </a:effectLst>
              </a:rPr>
              <a:t>2011</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rPr>
              <a:t>Preached October </a:t>
            </a:r>
            <a:r>
              <a:rPr lang="en-US" kern="0" dirty="0" smtClean="0">
                <a:solidFill>
                  <a:schemeClr val="tx1"/>
                </a:solidFill>
                <a:effectLst>
                  <a:outerShdw blurRad="60007" dist="310007" dir="7680000" sy="30000" kx="1300200" algn="ctr" rotWithShape="0">
                    <a:prstClr val="black">
                      <a:alpha val="32000"/>
                    </a:prstClr>
                  </a:outerShdw>
                </a:effectLst>
              </a:rPr>
              <a:t>30, </a:t>
            </a:r>
            <a:r>
              <a:rPr lang="en-US" kern="0" dirty="0">
                <a:solidFill>
                  <a:schemeClr val="tx1"/>
                </a:solidFill>
                <a:effectLst>
                  <a:outerShdw blurRad="60007" dist="310007" dir="7680000" sy="30000" kx="1300200" algn="ctr" rotWithShape="0">
                    <a:prstClr val="black">
                      <a:alpha val="32000"/>
                    </a:prstClr>
                  </a:outerShdw>
                </a:effectLst>
              </a:rPr>
              <a:t>2011</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rPr>
              <a:t>West 65</a:t>
            </a:r>
            <a:r>
              <a:rPr lang="en-US" kern="0" baseline="30000" dirty="0">
                <a:solidFill>
                  <a:schemeClr val="tx1"/>
                </a:solidFill>
                <a:effectLst>
                  <a:outerShdw blurRad="60007" dist="310007" dir="7680000" sy="30000" kx="1300200" algn="ctr" rotWithShape="0">
                    <a:prstClr val="black">
                      <a:alpha val="32000"/>
                    </a:prstClr>
                  </a:outerShdw>
                </a:effectLst>
              </a:rPr>
              <a:t>th</a:t>
            </a:r>
            <a:r>
              <a:rPr lang="en-US" kern="0" dirty="0">
                <a:solidFill>
                  <a:schemeClr val="tx1"/>
                </a:solidFill>
                <a:effectLst>
                  <a:outerShdw blurRad="60007" dist="310007" dir="7680000" sy="30000" kx="1300200" algn="ctr" rotWithShape="0">
                    <a:prstClr val="black">
                      <a:alpha val="32000"/>
                    </a:prstClr>
                  </a:outerShdw>
                </a:effectLst>
              </a:rPr>
              <a:t> Street church of Christ</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rPr>
              <a:t>P.O. Box 190062</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rPr>
              <a:t>Little Rock AR 72219</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rPr>
              <a:t>501-568-1062</a:t>
            </a:r>
          </a:p>
          <a:p>
            <a:pPr algn="ctr" defTabSz="914353">
              <a:defRPr/>
            </a:pPr>
            <a:endParaRPr lang="en-US" kern="0" dirty="0">
              <a:solidFill>
                <a:schemeClr val="tx1"/>
              </a:solidFill>
              <a:effectLst>
                <a:outerShdw blurRad="60007" dist="310007" dir="7680000" sy="30000" kx="1300200" algn="ctr" rotWithShape="0">
                  <a:prstClr val="black">
                    <a:alpha val="32000"/>
                  </a:prstClr>
                </a:outerShdw>
              </a:effectLst>
            </a:endParaRP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rPr>
              <a:t>Prepared using PPT 2010</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rPr>
              <a:t>Email – </a:t>
            </a:r>
            <a:r>
              <a:rPr lang="en-US" u="sng" kern="0" dirty="0">
                <a:solidFill>
                  <a:schemeClr val="tx1"/>
                </a:solidFill>
                <a:effectLst>
                  <a:outerShdw blurRad="60007" dist="310007" dir="7680000" sy="30000" kx="1300200" algn="ctr" rotWithShape="0">
                    <a:prstClr val="black">
                      <a:alpha val="32000"/>
                    </a:prstClr>
                  </a:outerShdw>
                </a:effectLst>
                <a:hlinkClick r:id=""/>
              </a:rPr>
              <a:t>donmcclain@sbcglobal.net</a:t>
            </a:r>
            <a:r>
              <a:rPr lang="en-US" u="sng" kern="0" dirty="0">
                <a:solidFill>
                  <a:schemeClr val="tx1"/>
                </a:solidFill>
                <a:effectLst>
                  <a:outerShdw blurRad="60007" dist="310007" dir="7680000" sy="30000" kx="1300200" algn="ctr" rotWithShape="0">
                    <a:prstClr val="black">
                      <a:alpha val="32000"/>
                    </a:prstClr>
                  </a:outerShdw>
                </a:effectLst>
              </a:rPr>
              <a:t> </a:t>
            </a:r>
            <a:r>
              <a:rPr lang="en-US" kern="0" dirty="0">
                <a:solidFill>
                  <a:schemeClr val="tx1"/>
                </a:solidFill>
                <a:effectLst>
                  <a:outerShdw blurRad="60007" dist="310007" dir="7680000" sy="30000" kx="1300200" algn="ctr" rotWithShape="0">
                    <a:prstClr val="black">
                      <a:alpha val="32000"/>
                    </a:prstClr>
                  </a:outerShdw>
                </a:effectLst>
              </a:rPr>
              <a:t> </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rPr>
              <a:t>More PPT &amp; Audio Sermons:</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hlinkClick r:id=""/>
              </a:rPr>
              <a:t>http://w65stchurchofchrist.org/donmaccla/2010SermonPage.html</a:t>
            </a:r>
            <a:r>
              <a:rPr lang="en-US" kern="0" dirty="0">
                <a:solidFill>
                  <a:schemeClr val="tx1"/>
                </a:solidFill>
                <a:effectLst>
                  <a:outerShdw blurRad="60007" dist="310007" dir="7680000" sy="30000" kx="1300200" algn="ctr" rotWithShape="0">
                    <a:prstClr val="black">
                      <a:alpha val="32000"/>
                    </a:prstClr>
                  </a:outerShdw>
                </a:effectLst>
              </a:rPr>
              <a:t> </a:t>
            </a:r>
          </a:p>
          <a:p>
            <a:endParaRPr lang="en-US" dirty="0">
              <a:solidFill>
                <a:schemeClr val="tx1"/>
              </a:solidFill>
              <a:effectLst>
                <a:outerShdw blurRad="60007" dist="310007" dir="7680000" sy="30000" kx="1300200" algn="ctr" rotWithShape="0">
                  <a:prstClr val="black">
                    <a:alpha val="32000"/>
                  </a:prstClr>
                </a:outerShdw>
              </a:effectLst>
            </a:endParaRPr>
          </a:p>
        </p:txBody>
      </p:sp>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22</a:t>
            </a:fld>
            <a:endParaRPr lang="en-US">
              <a:solidFill>
                <a:srgbClr val="FFF9E5"/>
              </a:solidFill>
            </a:endParaRPr>
          </a:p>
        </p:txBody>
      </p:sp>
      <p:sp>
        <p:nvSpPr>
          <p:cNvPr id="5" name="TextBox 4"/>
          <p:cNvSpPr txBox="1"/>
          <p:nvPr/>
        </p:nvSpPr>
        <p:spPr>
          <a:xfrm>
            <a:off x="304800" y="5309652"/>
            <a:ext cx="8458200" cy="1323435"/>
          </a:xfrm>
          <a:prstGeom prst="rect">
            <a:avLst/>
          </a:prstGeom>
          <a:solidFill>
            <a:srgbClr val="003300"/>
          </a:solidFill>
        </p:spPr>
        <p:style>
          <a:lnRef idx="1">
            <a:schemeClr val="accent4"/>
          </a:lnRef>
          <a:fillRef idx="2">
            <a:schemeClr val="accent4"/>
          </a:fillRef>
          <a:effectRef idx="1">
            <a:schemeClr val="accent4"/>
          </a:effectRef>
          <a:fontRef idx="minor">
            <a:schemeClr val="dk1"/>
          </a:fontRef>
        </p:style>
        <p:txBody>
          <a:bodyPr wrap="square" lIns="91435" tIns="45718" rIns="91435" bIns="45718" rtlCol="0">
            <a:spAutoFit/>
          </a:bodyPr>
          <a:lstStyle/>
          <a:p>
            <a:pPr algn="ctr" defTabSz="914353"/>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Note – Many of the transition effects used in this presentation may be lost using PPT 2007 Viewer</a:t>
            </a:r>
          </a:p>
          <a:p>
            <a:pPr algn="ctr" defTabSz="914353"/>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rPr>
              <a:t>http://www.microsoft.com/downloads/details.aspx?FamilyID=cb9bf144-1076-4615-9951-294eeb832823&amp;displaylang=en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7" name="Rectangle 6"/>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spTree>
    <p:extLst>
      <p:ext uri="{BB962C8B-B14F-4D97-AF65-F5344CB8AC3E}">
        <p14:creationId xmlns:p14="http://schemas.microsoft.com/office/powerpoint/2010/main" val="37692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Rectangle 1"/>
          <p:cNvSpPr/>
          <p:nvPr/>
        </p:nvSpPr>
        <p:spPr>
          <a:xfrm>
            <a:off x="1066800" y="486549"/>
            <a:ext cx="6858000" cy="4462760"/>
          </a:xfrm>
          <a:prstGeom prst="rect">
            <a:avLst/>
          </a:prstGeom>
        </p:spPr>
        <p:txBody>
          <a:bodyPr wrap="square">
            <a:spAutoFit/>
          </a:bodyPr>
          <a:lstStyle/>
          <a:p>
            <a:pPr algn="ctr"/>
            <a:r>
              <a:rPr lang="en-US" sz="3200" b="1" dirty="0" smtClean="0">
                <a:effectLst>
                  <a:outerShdw blurRad="60007" dist="310007" dir="7680000" sy="30000" kx="1300200" algn="ctr" rotWithShape="0">
                    <a:prstClr val="black">
                      <a:alpha val="32000"/>
                    </a:prstClr>
                  </a:outerShdw>
                </a:effectLst>
              </a:rPr>
              <a:t>James 5:13-18 (NKJV) </a:t>
            </a:r>
            <a:r>
              <a:rPr lang="en-US" sz="3200" dirty="0" smtClean="0">
                <a:effectLst>
                  <a:outerShdw blurRad="60007" dist="310007" dir="7680000" sy="30000" kx="1300200" algn="ctr" rotWithShape="0">
                    <a:prstClr val="black">
                      <a:alpha val="32000"/>
                    </a:prstClr>
                  </a:outerShdw>
                </a:effectLst>
              </a:rPr>
              <a:t/>
            </a:r>
            <a:br>
              <a:rPr lang="en-US" sz="3200" dirty="0" smtClean="0">
                <a:effectLst>
                  <a:outerShdw blurRad="60007" dist="310007" dir="7680000" sy="30000" kx="1300200" algn="ctr" rotWithShape="0">
                    <a:prstClr val="black">
                      <a:alpha val="32000"/>
                    </a:prstClr>
                  </a:outerShdw>
                </a:effectLst>
              </a:rPr>
            </a:br>
            <a:r>
              <a:rPr lang="en-US" sz="3600" baseline="30000" dirty="0" smtClean="0">
                <a:effectLst>
                  <a:outerShdw blurRad="60007" dist="310007" dir="7680000" sy="30000" kx="1300200" algn="ctr" rotWithShape="0">
                    <a:prstClr val="black">
                      <a:alpha val="32000"/>
                    </a:prstClr>
                  </a:outerShdw>
                </a:effectLst>
              </a:rPr>
              <a:t>13 </a:t>
            </a:r>
            <a:r>
              <a:rPr lang="en-US" sz="3600" dirty="0" smtClean="0">
                <a:effectLst>
                  <a:outerShdw blurRad="60007" dist="310007" dir="7680000" sy="30000" kx="1300200" algn="ctr" rotWithShape="0">
                    <a:prstClr val="black">
                      <a:alpha val="32000"/>
                    </a:prstClr>
                  </a:outerShdw>
                </a:effectLst>
              </a:rPr>
              <a:t>Is anyone among you suffering? Let him pray. Is anyone cheerful? Let him sing psalms. </a:t>
            </a:r>
            <a:r>
              <a:rPr lang="en-US" sz="3600" baseline="30000" dirty="0" smtClean="0">
                <a:effectLst>
                  <a:outerShdw blurRad="60007" dist="310007" dir="7680000" sy="30000" kx="1300200" algn="ctr" rotWithShape="0">
                    <a:prstClr val="black">
                      <a:alpha val="32000"/>
                    </a:prstClr>
                  </a:outerShdw>
                </a:effectLst>
              </a:rPr>
              <a:t>14 </a:t>
            </a:r>
            <a:r>
              <a:rPr lang="en-US" sz="3600" dirty="0" smtClean="0">
                <a:effectLst>
                  <a:outerShdw blurRad="60007" dist="310007" dir="7680000" sy="30000" kx="1300200" algn="ctr" rotWithShape="0">
                    <a:prstClr val="black">
                      <a:alpha val="32000"/>
                    </a:prstClr>
                  </a:outerShdw>
                </a:effectLst>
              </a:rPr>
              <a:t>Is anyone among you sick? Let him call for the elders of the church, and let them pray over him, anointing him with oil in the name of the Lord. </a:t>
            </a:r>
            <a:endParaRPr lang="en-US" sz="32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33695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Rectangle 1"/>
          <p:cNvSpPr/>
          <p:nvPr/>
        </p:nvSpPr>
        <p:spPr>
          <a:xfrm>
            <a:off x="1066800" y="486549"/>
            <a:ext cx="6858000" cy="4647426"/>
          </a:xfrm>
          <a:prstGeom prst="rect">
            <a:avLst/>
          </a:prstGeom>
        </p:spPr>
        <p:txBody>
          <a:bodyPr wrap="square">
            <a:spAutoFit/>
          </a:bodyPr>
          <a:lstStyle/>
          <a:p>
            <a:pPr algn="ctr"/>
            <a:r>
              <a:rPr lang="en-US" sz="3200" b="1" dirty="0" smtClean="0">
                <a:effectLst>
                  <a:outerShdw blurRad="60007" dist="310007" dir="7680000" sy="30000" kx="1300200" algn="ctr" rotWithShape="0">
                    <a:prstClr val="black">
                      <a:alpha val="32000"/>
                    </a:prstClr>
                  </a:outerShdw>
                </a:effectLst>
              </a:rPr>
              <a:t>James 5:13-18 (NKJV) </a:t>
            </a:r>
            <a:r>
              <a:rPr lang="en-US" sz="3200" dirty="0" smtClean="0">
                <a:effectLst>
                  <a:outerShdw blurRad="60007" dist="310007" dir="7680000" sy="30000" kx="1300200" algn="ctr" rotWithShape="0">
                    <a:prstClr val="black">
                      <a:alpha val="32000"/>
                    </a:prstClr>
                  </a:outerShdw>
                </a:effectLst>
              </a:rPr>
              <a:t/>
            </a:r>
            <a:br>
              <a:rPr lang="en-US" sz="3200" dirty="0" smtClean="0">
                <a:effectLst>
                  <a:outerShdw blurRad="60007" dist="310007" dir="7680000" sy="30000" kx="1300200" algn="ctr" rotWithShape="0">
                    <a:prstClr val="black">
                      <a:alpha val="32000"/>
                    </a:prstClr>
                  </a:outerShdw>
                </a:effectLst>
              </a:rPr>
            </a:br>
            <a:r>
              <a:rPr lang="en-US" sz="3300" baseline="30000" dirty="0" smtClean="0">
                <a:effectLst>
                  <a:outerShdw blurRad="60007" dist="310007" dir="7680000" sy="30000" kx="1300200" algn="ctr" rotWithShape="0">
                    <a:prstClr val="black">
                      <a:alpha val="32000"/>
                    </a:prstClr>
                  </a:outerShdw>
                </a:effectLst>
              </a:rPr>
              <a:t>15 </a:t>
            </a:r>
            <a:r>
              <a:rPr lang="en-US" sz="3300" dirty="0" smtClean="0">
                <a:effectLst>
                  <a:outerShdw blurRad="60007" dist="310007" dir="7680000" sy="30000" kx="1300200" algn="ctr" rotWithShape="0">
                    <a:prstClr val="black">
                      <a:alpha val="32000"/>
                    </a:prstClr>
                  </a:outerShdw>
                </a:effectLst>
              </a:rPr>
              <a:t>And the prayer of faith will save the sick, and the Lord will raise him up. And if he has committed sins, he will be forgiven. </a:t>
            </a:r>
            <a:r>
              <a:rPr lang="en-US" sz="3300" baseline="30000" dirty="0" smtClean="0">
                <a:effectLst>
                  <a:outerShdw blurRad="60007" dist="310007" dir="7680000" sy="30000" kx="1300200" algn="ctr" rotWithShape="0">
                    <a:prstClr val="black">
                      <a:alpha val="32000"/>
                    </a:prstClr>
                  </a:outerShdw>
                </a:effectLst>
              </a:rPr>
              <a:t>16 </a:t>
            </a:r>
            <a:r>
              <a:rPr lang="en-US" sz="3300" dirty="0" smtClean="0">
                <a:effectLst>
                  <a:outerShdw blurRad="60007" dist="310007" dir="7680000" sy="30000" kx="1300200" algn="ctr" rotWithShape="0">
                    <a:prstClr val="black">
                      <a:alpha val="32000"/>
                    </a:prstClr>
                  </a:outerShdw>
                </a:effectLst>
              </a:rPr>
              <a:t>Confess </a:t>
            </a:r>
            <a:r>
              <a:rPr lang="en-US" sz="3300" i="1" dirty="0" smtClean="0">
                <a:effectLst>
                  <a:outerShdw blurRad="60007" dist="310007" dir="7680000" sy="30000" kx="1300200" algn="ctr" rotWithShape="0">
                    <a:prstClr val="black">
                      <a:alpha val="32000"/>
                    </a:prstClr>
                  </a:outerShdw>
                </a:effectLst>
              </a:rPr>
              <a:t>your</a:t>
            </a:r>
            <a:r>
              <a:rPr lang="en-US" sz="3300" dirty="0" smtClean="0">
                <a:effectLst>
                  <a:outerShdw blurRad="60007" dist="310007" dir="7680000" sy="30000" kx="1300200" algn="ctr" rotWithShape="0">
                    <a:prstClr val="black">
                      <a:alpha val="32000"/>
                    </a:prstClr>
                  </a:outerShdw>
                </a:effectLst>
              </a:rPr>
              <a:t> trespasses to one another, and pray for one another, that you may be healed. The effective, fervent prayer of a righteous man avails much. </a:t>
            </a:r>
            <a:endParaRPr lang="en-US" sz="33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58906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3" cy="6851392"/>
          </a:xfrm>
          <a:prstGeom prst="rect">
            <a:avLst/>
          </a:prstGeom>
          <a:noFill/>
          <a:ln w="9525">
            <a:noFill/>
            <a:miter lim="800000"/>
            <a:headEnd/>
            <a:tailEnd/>
          </a:ln>
          <a:effectLst/>
        </p:spPr>
      </p:pic>
      <p:sp>
        <p:nvSpPr>
          <p:cNvPr id="2" name="Rectangle 1"/>
          <p:cNvSpPr/>
          <p:nvPr/>
        </p:nvSpPr>
        <p:spPr>
          <a:xfrm>
            <a:off x="1066800" y="486549"/>
            <a:ext cx="6858000" cy="4462760"/>
          </a:xfrm>
          <a:prstGeom prst="rect">
            <a:avLst/>
          </a:prstGeom>
        </p:spPr>
        <p:txBody>
          <a:bodyPr wrap="square">
            <a:spAutoFit/>
          </a:bodyPr>
          <a:lstStyle/>
          <a:p>
            <a:pPr algn="ctr"/>
            <a:r>
              <a:rPr lang="en-US" sz="3200" b="1" dirty="0" smtClean="0">
                <a:effectLst>
                  <a:outerShdw blurRad="60007" dist="310007" dir="7680000" sy="30000" kx="1300200" algn="ctr" rotWithShape="0">
                    <a:prstClr val="black">
                      <a:alpha val="32000"/>
                    </a:prstClr>
                  </a:outerShdw>
                </a:effectLst>
              </a:rPr>
              <a:t>James 5:13-18 (NKJV) </a:t>
            </a:r>
            <a:r>
              <a:rPr lang="en-US" sz="3200" dirty="0" smtClean="0">
                <a:effectLst>
                  <a:outerShdw blurRad="60007" dist="310007" dir="7680000" sy="30000" kx="1300200" algn="ctr" rotWithShape="0">
                    <a:prstClr val="black">
                      <a:alpha val="32000"/>
                    </a:prstClr>
                  </a:outerShdw>
                </a:effectLst>
              </a:rPr>
              <a:t/>
            </a:r>
            <a:br>
              <a:rPr lang="en-US" sz="3200" dirty="0" smtClean="0">
                <a:effectLst>
                  <a:outerShdw blurRad="60007" dist="310007" dir="7680000" sy="30000" kx="1300200" algn="ctr" rotWithShape="0">
                    <a:prstClr val="black">
                      <a:alpha val="32000"/>
                    </a:prstClr>
                  </a:outerShdw>
                </a:effectLst>
              </a:rPr>
            </a:br>
            <a:r>
              <a:rPr lang="en-US" sz="3600" baseline="30000" dirty="0" smtClean="0">
                <a:effectLst>
                  <a:outerShdw blurRad="60007" dist="310007" dir="7680000" sy="30000" kx="1300200" algn="ctr" rotWithShape="0">
                    <a:prstClr val="black">
                      <a:alpha val="32000"/>
                    </a:prstClr>
                  </a:outerShdw>
                </a:effectLst>
              </a:rPr>
              <a:t>17 </a:t>
            </a:r>
            <a:r>
              <a:rPr lang="en-US" sz="3600" dirty="0" smtClean="0">
                <a:effectLst>
                  <a:outerShdw blurRad="60007" dist="310007" dir="7680000" sy="30000" kx="1300200" algn="ctr" rotWithShape="0">
                    <a:prstClr val="black">
                      <a:alpha val="32000"/>
                    </a:prstClr>
                  </a:outerShdw>
                </a:effectLst>
              </a:rPr>
              <a:t>Elijah was a man with a nature like ours, and he prayed earnestly that it would not rain; and it did not rain on the land for three years and six months. </a:t>
            </a:r>
            <a:r>
              <a:rPr lang="en-US" sz="3600" baseline="30000" dirty="0" smtClean="0">
                <a:effectLst>
                  <a:outerShdw blurRad="60007" dist="310007" dir="7680000" sy="30000" kx="1300200" algn="ctr" rotWithShape="0">
                    <a:prstClr val="black">
                      <a:alpha val="32000"/>
                    </a:prstClr>
                  </a:outerShdw>
                </a:effectLst>
              </a:rPr>
              <a:t>18 </a:t>
            </a:r>
            <a:r>
              <a:rPr lang="en-US" sz="3600" dirty="0" smtClean="0">
                <a:effectLst>
                  <a:outerShdw blurRad="60007" dist="310007" dir="7680000" sy="30000" kx="1300200" algn="ctr" rotWithShape="0">
                    <a:prstClr val="black">
                      <a:alpha val="32000"/>
                    </a:prstClr>
                  </a:outerShdw>
                </a:effectLst>
              </a:rPr>
              <a:t>And he prayed again, and the heaven gave rain, and the earth produced its fruit. </a:t>
            </a:r>
            <a:endParaRPr lang="en-US" sz="32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408390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0" y="990600"/>
            <a:ext cx="9144003" cy="5860792"/>
          </a:xfrm>
          <a:prstGeom prst="rect">
            <a:avLst/>
          </a:prstGeom>
          <a:noFill/>
          <a:ln w="9525">
            <a:noFill/>
            <a:miter lim="800000"/>
            <a:headEnd/>
            <a:tailEnd/>
          </a:ln>
          <a:effectLst/>
        </p:spPr>
      </p:pic>
      <p:sp>
        <p:nvSpPr>
          <p:cNvPr id="2" name="Rectangle 1"/>
          <p:cNvSpPr/>
          <p:nvPr/>
        </p:nvSpPr>
        <p:spPr>
          <a:xfrm>
            <a:off x="1143000" y="1447800"/>
            <a:ext cx="6781800" cy="3970318"/>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Luke 11:1-13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2800" baseline="30000" dirty="0" smtClean="0">
                <a:effectLst>
                  <a:outerShdw blurRad="60007" dist="310007" dir="7680000" sy="30000" kx="1300200" algn="ctr" rotWithShape="0">
                    <a:prstClr val="black">
                      <a:alpha val="32000"/>
                    </a:prstClr>
                  </a:outerShdw>
                </a:effectLst>
              </a:rPr>
              <a:t>3 </a:t>
            </a:r>
            <a:r>
              <a:rPr lang="en-US" sz="2800" dirty="0" smtClean="0">
                <a:effectLst>
                  <a:outerShdw blurRad="60007" dist="310007" dir="7680000" sy="30000" kx="1300200" algn="ctr" rotWithShape="0">
                    <a:prstClr val="black">
                      <a:alpha val="32000"/>
                    </a:prstClr>
                  </a:outerShdw>
                </a:effectLst>
              </a:rPr>
              <a:t>Give us day by day our daily bread. </a:t>
            </a:r>
            <a:r>
              <a:rPr lang="en-US" sz="2800" baseline="30000" dirty="0" smtClean="0">
                <a:effectLst>
                  <a:outerShdw blurRad="60007" dist="310007" dir="7680000" sy="30000" kx="1300200" algn="ctr" rotWithShape="0">
                    <a:prstClr val="black">
                      <a:alpha val="32000"/>
                    </a:prstClr>
                  </a:outerShdw>
                </a:effectLst>
              </a:rPr>
              <a:t>4 </a:t>
            </a:r>
            <a:r>
              <a:rPr lang="en-US" sz="2800" dirty="0" smtClean="0">
                <a:effectLst>
                  <a:outerShdw blurRad="60007" dist="310007" dir="7680000" sy="30000" kx="1300200" algn="ctr" rotWithShape="0">
                    <a:prstClr val="black">
                      <a:alpha val="32000"/>
                    </a:prstClr>
                  </a:outerShdw>
                </a:effectLst>
              </a:rPr>
              <a:t>And forgive us our sins, For we also forgive everyone who is indebted to us. And do not lead us into temptation, But deliver us from the evil one." </a:t>
            </a:r>
            <a:r>
              <a:rPr lang="en-US" sz="2800" baseline="30000" dirty="0" smtClean="0">
                <a:effectLst>
                  <a:outerShdw blurRad="60007" dist="310007" dir="7680000" sy="30000" kx="1300200" algn="ctr" rotWithShape="0">
                    <a:prstClr val="black">
                      <a:alpha val="32000"/>
                    </a:prstClr>
                  </a:outerShdw>
                </a:effectLst>
              </a:rPr>
              <a:t>5 </a:t>
            </a:r>
            <a:r>
              <a:rPr lang="en-US" sz="2800" dirty="0" smtClean="0">
                <a:effectLst>
                  <a:outerShdw blurRad="60007" dist="310007" dir="7680000" sy="30000" kx="1300200" algn="ctr" rotWithShape="0">
                    <a:prstClr val="black">
                      <a:alpha val="32000"/>
                    </a:prstClr>
                  </a:outerShdw>
                </a:effectLst>
              </a:rPr>
              <a:t>And He said to them, "Which of you shall have a friend, and go to him at midnight and say to him, 'Friend, lend me three loaves; </a:t>
            </a:r>
            <a:endParaRPr lang="en-US" sz="28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5445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0" y="990600"/>
            <a:ext cx="9144003" cy="5860792"/>
          </a:xfrm>
          <a:prstGeom prst="rect">
            <a:avLst/>
          </a:prstGeom>
          <a:noFill/>
          <a:ln w="9525">
            <a:noFill/>
            <a:miter lim="800000"/>
            <a:headEnd/>
            <a:tailEnd/>
          </a:ln>
          <a:effectLst/>
        </p:spPr>
      </p:pic>
      <p:sp>
        <p:nvSpPr>
          <p:cNvPr id="2" name="Rectangle 1"/>
          <p:cNvSpPr/>
          <p:nvPr/>
        </p:nvSpPr>
        <p:spPr>
          <a:xfrm>
            <a:off x="1143000" y="1447800"/>
            <a:ext cx="6781800" cy="3970318"/>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Luke 11:1-13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3100" baseline="30000" dirty="0" smtClean="0">
                <a:effectLst>
                  <a:outerShdw blurRad="60007" dist="310007" dir="7680000" sy="30000" kx="1300200" algn="ctr" rotWithShape="0">
                    <a:prstClr val="black">
                      <a:alpha val="32000"/>
                    </a:prstClr>
                  </a:outerShdw>
                </a:effectLst>
              </a:rPr>
              <a:t>6 </a:t>
            </a:r>
            <a:r>
              <a:rPr lang="en-US" sz="3100" dirty="0" smtClean="0">
                <a:effectLst>
                  <a:outerShdw blurRad="60007" dist="310007" dir="7680000" sy="30000" kx="1300200" algn="ctr" rotWithShape="0">
                    <a:prstClr val="black">
                      <a:alpha val="32000"/>
                    </a:prstClr>
                  </a:outerShdw>
                </a:effectLst>
              </a:rPr>
              <a:t>for a friend of mine has come to me on his journey, and I have nothing to set before him'; </a:t>
            </a:r>
            <a:r>
              <a:rPr lang="en-US" sz="3100" baseline="30000" dirty="0" smtClean="0">
                <a:effectLst>
                  <a:outerShdw blurRad="60007" dist="310007" dir="7680000" sy="30000" kx="1300200" algn="ctr" rotWithShape="0">
                    <a:prstClr val="black">
                      <a:alpha val="32000"/>
                    </a:prstClr>
                  </a:outerShdw>
                </a:effectLst>
              </a:rPr>
              <a:t>7 </a:t>
            </a:r>
            <a:r>
              <a:rPr lang="en-US" sz="3100" dirty="0" smtClean="0">
                <a:effectLst>
                  <a:outerShdw blurRad="60007" dist="310007" dir="7680000" sy="30000" kx="1300200" algn="ctr" rotWithShape="0">
                    <a:prstClr val="black">
                      <a:alpha val="32000"/>
                    </a:prstClr>
                  </a:outerShdw>
                </a:effectLst>
              </a:rPr>
              <a:t>and he will answer from within and say, 'Do not trouble me; the door is now shut, and my children are with me in bed; I cannot rise and give to you'? </a:t>
            </a:r>
            <a:endParaRPr lang="en-US" sz="31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29497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0" y="990600"/>
            <a:ext cx="9144003" cy="5860792"/>
          </a:xfrm>
          <a:prstGeom prst="rect">
            <a:avLst/>
          </a:prstGeom>
          <a:noFill/>
          <a:ln w="9525">
            <a:noFill/>
            <a:miter lim="800000"/>
            <a:headEnd/>
            <a:tailEnd/>
          </a:ln>
          <a:effectLst/>
        </p:spPr>
      </p:pic>
      <p:sp>
        <p:nvSpPr>
          <p:cNvPr id="2" name="Rectangle 1"/>
          <p:cNvSpPr/>
          <p:nvPr/>
        </p:nvSpPr>
        <p:spPr>
          <a:xfrm>
            <a:off x="1143000" y="1447800"/>
            <a:ext cx="6781800" cy="3970318"/>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Luke 11:1-13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3100" baseline="30000" dirty="0" smtClean="0">
                <a:effectLst>
                  <a:outerShdw blurRad="60007" dist="310007" dir="7680000" sy="30000" kx="1300200" algn="ctr" rotWithShape="0">
                    <a:prstClr val="black">
                      <a:alpha val="32000"/>
                    </a:prstClr>
                  </a:outerShdw>
                </a:effectLst>
              </a:rPr>
              <a:t>8 </a:t>
            </a:r>
            <a:r>
              <a:rPr lang="en-US" sz="3100" dirty="0" smtClean="0">
                <a:effectLst>
                  <a:outerShdw blurRad="60007" dist="310007" dir="7680000" sy="30000" kx="1300200" algn="ctr" rotWithShape="0">
                    <a:prstClr val="black">
                      <a:alpha val="32000"/>
                    </a:prstClr>
                  </a:outerShdw>
                </a:effectLst>
              </a:rPr>
              <a:t>I say to you, though he will not rise and give to him because he is his friend, yet because of his persistence he will rise and give him as many as he needs. </a:t>
            </a:r>
            <a:r>
              <a:rPr lang="en-US" sz="3100" baseline="30000" dirty="0" smtClean="0">
                <a:effectLst>
                  <a:outerShdw blurRad="60007" dist="310007" dir="7680000" sy="30000" kx="1300200" algn="ctr" rotWithShape="0">
                    <a:prstClr val="black">
                      <a:alpha val="32000"/>
                    </a:prstClr>
                  </a:outerShdw>
                </a:effectLst>
              </a:rPr>
              <a:t>9 </a:t>
            </a:r>
            <a:r>
              <a:rPr lang="en-US" sz="3100" dirty="0" smtClean="0">
                <a:effectLst>
                  <a:outerShdw blurRad="60007" dist="310007" dir="7680000" sy="30000" kx="1300200" algn="ctr" rotWithShape="0">
                    <a:prstClr val="black">
                      <a:alpha val="32000"/>
                    </a:prstClr>
                  </a:outerShdw>
                </a:effectLst>
              </a:rPr>
              <a:t>"So I say to you, ask, and it will be given to you; seek, and you will find; knock, and it will be opened to you.</a:t>
            </a:r>
          </a:p>
        </p:txBody>
      </p:sp>
    </p:spTree>
    <p:extLst>
      <p:ext uri="{BB962C8B-B14F-4D97-AF65-F5344CB8AC3E}">
        <p14:creationId xmlns:p14="http://schemas.microsoft.com/office/powerpoint/2010/main" val="336142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0" y="990600"/>
            <a:ext cx="9144003" cy="5860792"/>
          </a:xfrm>
          <a:prstGeom prst="rect">
            <a:avLst/>
          </a:prstGeom>
          <a:noFill/>
          <a:ln w="9525">
            <a:noFill/>
            <a:miter lim="800000"/>
            <a:headEnd/>
            <a:tailEnd/>
          </a:ln>
          <a:effectLst/>
        </p:spPr>
      </p:pic>
      <p:sp>
        <p:nvSpPr>
          <p:cNvPr id="2" name="Rectangle 1"/>
          <p:cNvSpPr/>
          <p:nvPr/>
        </p:nvSpPr>
        <p:spPr>
          <a:xfrm>
            <a:off x="1143000" y="1447800"/>
            <a:ext cx="6781800" cy="3539430"/>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Luke 11:1-13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2800" baseline="30000" dirty="0" smtClean="0">
                <a:effectLst>
                  <a:outerShdw blurRad="60007" dist="310007" dir="7680000" sy="30000" kx="1300200" algn="ctr" rotWithShape="0">
                    <a:prstClr val="black">
                      <a:alpha val="32000"/>
                    </a:prstClr>
                  </a:outerShdw>
                </a:effectLst>
              </a:rPr>
              <a:t>10 </a:t>
            </a:r>
            <a:r>
              <a:rPr lang="en-US" sz="2800" dirty="0" smtClean="0">
                <a:effectLst>
                  <a:outerShdw blurRad="60007" dist="310007" dir="7680000" sy="30000" kx="1300200" algn="ctr" rotWithShape="0">
                    <a:prstClr val="black">
                      <a:alpha val="32000"/>
                    </a:prstClr>
                  </a:outerShdw>
                </a:effectLst>
              </a:rPr>
              <a:t>For everyone who asks receives, and he who seeks finds, and to him who knocks it will be opened. </a:t>
            </a:r>
            <a:r>
              <a:rPr lang="en-US" sz="2800" baseline="30000" dirty="0" smtClean="0">
                <a:effectLst>
                  <a:outerShdw blurRad="60007" dist="310007" dir="7680000" sy="30000" kx="1300200" algn="ctr" rotWithShape="0">
                    <a:prstClr val="black">
                      <a:alpha val="32000"/>
                    </a:prstClr>
                  </a:outerShdw>
                </a:effectLst>
              </a:rPr>
              <a:t>11 </a:t>
            </a:r>
            <a:r>
              <a:rPr lang="en-US" sz="2800" dirty="0" smtClean="0">
                <a:effectLst>
                  <a:outerShdw blurRad="60007" dist="310007" dir="7680000" sy="30000" kx="1300200" algn="ctr" rotWithShape="0">
                    <a:prstClr val="black">
                      <a:alpha val="32000"/>
                    </a:prstClr>
                  </a:outerShdw>
                </a:effectLst>
              </a:rPr>
              <a:t>If a son asks for bread from any father among you, will he give him a stone? Or if </a:t>
            </a:r>
            <a:r>
              <a:rPr lang="en-US" sz="2800" i="1" dirty="0" smtClean="0">
                <a:effectLst>
                  <a:outerShdw blurRad="60007" dist="310007" dir="7680000" sy="30000" kx="1300200" algn="ctr" rotWithShape="0">
                    <a:prstClr val="black">
                      <a:alpha val="32000"/>
                    </a:prstClr>
                  </a:outerShdw>
                </a:effectLst>
              </a:rPr>
              <a:t>he asks</a:t>
            </a:r>
            <a:r>
              <a:rPr lang="en-US" sz="2800" dirty="0" smtClean="0">
                <a:effectLst>
                  <a:outerShdw blurRad="60007" dist="310007" dir="7680000" sy="30000" kx="1300200" algn="ctr" rotWithShape="0">
                    <a:prstClr val="black">
                      <a:alpha val="32000"/>
                    </a:prstClr>
                  </a:outerShdw>
                </a:effectLst>
              </a:rPr>
              <a:t> for a fish, will he give him a serpent instead of a fish? </a:t>
            </a:r>
            <a:r>
              <a:rPr lang="en-US" sz="2800" baseline="30000" dirty="0" smtClean="0">
                <a:effectLst>
                  <a:outerShdw blurRad="60007" dist="310007" dir="7680000" sy="30000" kx="1300200" algn="ctr" rotWithShape="0">
                    <a:prstClr val="black">
                      <a:alpha val="32000"/>
                    </a:prstClr>
                  </a:outerShdw>
                </a:effectLst>
              </a:rPr>
              <a:t>12 </a:t>
            </a:r>
            <a:r>
              <a:rPr lang="en-US" sz="2800" dirty="0" smtClean="0">
                <a:effectLst>
                  <a:outerShdw blurRad="60007" dist="310007" dir="7680000" sy="30000" kx="1300200" algn="ctr" rotWithShape="0">
                    <a:prstClr val="black">
                      <a:alpha val="32000"/>
                    </a:prstClr>
                  </a:outerShdw>
                </a:effectLst>
              </a:rPr>
              <a:t>Or if he asks for an egg, will he offer him a scorpion? </a:t>
            </a:r>
            <a:endParaRPr lang="en-US" sz="28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11101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0" y="990600"/>
            <a:ext cx="9144003" cy="5860792"/>
          </a:xfrm>
          <a:prstGeom prst="rect">
            <a:avLst/>
          </a:prstGeom>
          <a:noFill/>
          <a:ln w="9525">
            <a:noFill/>
            <a:miter lim="800000"/>
            <a:headEnd/>
            <a:tailEnd/>
          </a:ln>
          <a:effectLst/>
        </p:spPr>
      </p:pic>
      <p:sp>
        <p:nvSpPr>
          <p:cNvPr id="2" name="Rectangle 1"/>
          <p:cNvSpPr/>
          <p:nvPr/>
        </p:nvSpPr>
        <p:spPr>
          <a:xfrm>
            <a:off x="1143000" y="1447800"/>
            <a:ext cx="6781800" cy="3293209"/>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Luke 11:1-13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3600" baseline="30000" dirty="0" smtClean="0">
                <a:effectLst>
                  <a:outerShdw blurRad="60007" dist="310007" dir="7680000" sy="30000" kx="1300200" algn="ctr" rotWithShape="0">
                    <a:prstClr val="black">
                      <a:alpha val="32000"/>
                    </a:prstClr>
                  </a:outerShdw>
                </a:effectLst>
              </a:rPr>
              <a:t>13 </a:t>
            </a:r>
            <a:r>
              <a:rPr lang="en-US" sz="3600" dirty="0" smtClean="0">
                <a:effectLst>
                  <a:outerShdw blurRad="60007" dist="310007" dir="7680000" sy="30000" kx="1300200" algn="ctr" rotWithShape="0">
                    <a:prstClr val="black">
                      <a:alpha val="32000"/>
                    </a:prstClr>
                  </a:outerShdw>
                </a:effectLst>
              </a:rPr>
              <a:t>If you then, being evil, know how to give good gifts to your children, how much more will </a:t>
            </a:r>
            <a:r>
              <a:rPr lang="en-US" sz="3600" i="1" dirty="0" smtClean="0">
                <a:effectLst>
                  <a:outerShdw blurRad="60007" dist="310007" dir="7680000" sy="30000" kx="1300200" algn="ctr" rotWithShape="0">
                    <a:prstClr val="black">
                      <a:alpha val="32000"/>
                    </a:prstClr>
                  </a:outerShdw>
                </a:effectLst>
              </a:rPr>
              <a:t>your</a:t>
            </a:r>
            <a:r>
              <a:rPr lang="en-US" sz="3600" dirty="0" smtClean="0">
                <a:effectLst>
                  <a:outerShdw blurRad="60007" dist="310007" dir="7680000" sy="30000" kx="1300200" algn="ctr" rotWithShape="0">
                    <a:prstClr val="black">
                      <a:alpha val="32000"/>
                    </a:prstClr>
                  </a:outerShdw>
                </a:effectLst>
              </a:rPr>
              <a:t> heavenly Father give the Holy Spirit to those who ask Him!" </a:t>
            </a:r>
            <a:endParaRPr lang="en-US" sz="28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97446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287775"/>
            <a:ext cx="3657600" cy="4114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sp>
        <p:nvSpPr>
          <p:cNvPr id="2" name="TextBox 1"/>
          <p:cNvSpPr txBox="1"/>
          <p:nvPr/>
        </p:nvSpPr>
        <p:spPr>
          <a:xfrm>
            <a:off x="0" y="106680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solidFill>
                <a:effectLst>
                  <a:outerShdw blurRad="60007" dist="310007" dir="7680000" sy="30000" kx="1300200" algn="ctr" rotWithShape="0">
                    <a:prstClr val="black">
                      <a:alpha val="32000"/>
                    </a:prstClr>
                  </a:outerShdw>
                </a:effectLst>
                <a:latin typeface="Bavand" pitchFamily="2" charset="0"/>
              </a:rPr>
              <a:t>We Should Be A People of Prayer</a:t>
            </a:r>
            <a:endParaRPr lang="en-US" sz="4400" b="1" dirty="0">
              <a:ln w="11430"/>
              <a:solidFill>
                <a:schemeClr val="bg2"/>
              </a:solidFill>
              <a:effectLst>
                <a:outerShdw blurRad="60007" dist="310007" dir="7680000" sy="30000" kx="1300200" algn="ctr" rotWithShape="0">
                  <a:prstClr val="black">
                    <a:alpha val="32000"/>
                  </a:prstClr>
                </a:outerShdw>
              </a:effectLst>
              <a:latin typeface="Bavand" pitchFamily="2" charset="0"/>
            </a:endParaRPr>
          </a:p>
        </p:txBody>
      </p:sp>
      <p:sp>
        <p:nvSpPr>
          <p:cNvPr id="3" name="Round Diagonal Corner Rectangle 2"/>
          <p:cNvSpPr/>
          <p:nvPr/>
        </p:nvSpPr>
        <p:spPr>
          <a:xfrm>
            <a:off x="3200400" y="1836241"/>
            <a:ext cx="5791201" cy="4869359"/>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3352800" y="2014240"/>
            <a:ext cx="5715000" cy="4462760"/>
          </a:xfrm>
          <a:prstGeom prst="rect">
            <a:avLst/>
          </a:prstGeom>
        </p:spPr>
        <p:txBody>
          <a:bodyPr wrap="square">
            <a:spAutoFit/>
          </a:bodyPr>
          <a:lstStyle/>
          <a:p>
            <a:pPr marL="285750" indent="-285750">
              <a:spcAft>
                <a:spcPts val="600"/>
              </a:spcAft>
              <a:buClr>
                <a:srgbClr val="0033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Luke 18:1  “and He spoke a parable unto them to this end, that men ought always to pray, and not to faint.”</a:t>
            </a:r>
          </a:p>
          <a:p>
            <a:pPr marL="285750" indent="-285750">
              <a:spcAft>
                <a:spcPts val="600"/>
              </a:spcAft>
              <a:buClr>
                <a:srgbClr val="0033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1 </a:t>
            </a:r>
            <a:r>
              <a:rPr lang="en-US" sz="2400" dirty="0" err="1" smtClean="0">
                <a:effectLst>
                  <a:outerShdw blurRad="60007" dist="310007" dir="7680000" sy="30000" kx="1300200" algn="ctr" rotWithShape="0">
                    <a:prstClr val="black">
                      <a:alpha val="32000"/>
                    </a:prstClr>
                  </a:outerShdw>
                </a:effectLst>
              </a:rPr>
              <a:t>Thess</a:t>
            </a:r>
            <a:r>
              <a:rPr lang="en-US" sz="2400" dirty="0" smtClean="0">
                <a:effectLst>
                  <a:outerShdw blurRad="60007" dist="310007" dir="7680000" sy="30000" kx="1300200" algn="ctr" rotWithShape="0">
                    <a:prstClr val="black">
                      <a:alpha val="32000"/>
                    </a:prstClr>
                  </a:outerShdw>
                </a:effectLst>
              </a:rPr>
              <a:t> 5:17 - “Pray without ceasing”</a:t>
            </a:r>
          </a:p>
          <a:p>
            <a:pPr marL="285750" indent="-285750">
              <a:spcAft>
                <a:spcPts val="600"/>
              </a:spcAft>
              <a:buClr>
                <a:srgbClr val="0033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1 </a:t>
            </a:r>
            <a:r>
              <a:rPr lang="en-US" sz="2400" dirty="0" err="1" smtClean="0">
                <a:effectLst>
                  <a:outerShdw blurRad="60007" dist="310007" dir="7680000" sy="30000" kx="1300200" algn="ctr" rotWithShape="0">
                    <a:prstClr val="black">
                      <a:alpha val="32000"/>
                    </a:prstClr>
                  </a:outerShdw>
                </a:effectLst>
              </a:rPr>
              <a:t>Thess</a:t>
            </a:r>
            <a:r>
              <a:rPr lang="en-US" sz="2400" dirty="0" smtClean="0">
                <a:effectLst>
                  <a:outerShdw blurRad="60007" dist="310007" dir="7680000" sy="30000" kx="1300200" algn="ctr" rotWithShape="0">
                    <a:prstClr val="black">
                      <a:alpha val="32000"/>
                    </a:prstClr>
                  </a:outerShdw>
                </a:effectLst>
              </a:rPr>
              <a:t> 5:18 - “in everything give thanks”</a:t>
            </a:r>
          </a:p>
          <a:p>
            <a:pPr marL="285750" indent="-285750">
              <a:spcAft>
                <a:spcPts val="600"/>
              </a:spcAft>
              <a:buClr>
                <a:srgbClr val="0033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Phil 4:6 “Be anxious for nothing but in every thing by prayer…let your request be known”</a:t>
            </a:r>
          </a:p>
          <a:p>
            <a:pPr marL="285750" indent="-285750">
              <a:spcAft>
                <a:spcPts val="600"/>
              </a:spcAft>
              <a:buClr>
                <a:srgbClr val="0033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1 Tim 2:1  - “</a:t>
            </a:r>
            <a:r>
              <a:rPr lang="en-US" sz="2400" dirty="0" smtClean="0"/>
              <a:t>I exhort first of all that supplications, prayers, intercessions, </a:t>
            </a:r>
            <a:r>
              <a:rPr lang="en-US" sz="2400" i="1" dirty="0" smtClean="0"/>
              <a:t>and</a:t>
            </a:r>
            <a:r>
              <a:rPr lang="en-US" sz="2400" dirty="0" smtClean="0"/>
              <a:t> giving of thanks be made for all men,”</a:t>
            </a:r>
          </a:p>
        </p:txBody>
      </p:sp>
    </p:spTree>
    <p:extLst>
      <p:ext uri="{BB962C8B-B14F-4D97-AF65-F5344CB8AC3E}">
        <p14:creationId xmlns:p14="http://schemas.microsoft.com/office/powerpoint/2010/main" val="14964737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287775"/>
            <a:ext cx="3657600" cy="4114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76200"/>
            <a:ext cx="88392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rPr>
              <a:t>“Lord, Teach Us To Pray”</a:t>
            </a:r>
            <a:endParaRPr lang="en-US" sz="6000" b="1" dirty="0">
              <a:ln w="11430"/>
              <a:solidFill>
                <a:srgbClr val="CCFFCC"/>
              </a:solidFill>
              <a:effectLst>
                <a:glow rad="101600">
                  <a:srgbClr val="000000">
                    <a:alpha val="60000"/>
                  </a:srgbClr>
                </a:glow>
                <a:outerShdw blurRad="50800" dist="39000" dir="5460000" algn="tl">
                  <a:srgbClr val="000000">
                    <a:alpha val="38000"/>
                  </a:srgbClr>
                </a:outerShdw>
                <a:reflection blurRad="6350" stA="55000" endA="300" endPos="45500" dir="5400000" sy="-100000" algn="bl" rotWithShape="0"/>
              </a:effectLst>
              <a:latin typeface="BernhardMod BT" pitchFamily="18" charset="0"/>
            </a:endParaRPr>
          </a:p>
        </p:txBody>
      </p:sp>
      <p:sp>
        <p:nvSpPr>
          <p:cNvPr id="2" name="TextBox 1"/>
          <p:cNvSpPr txBox="1"/>
          <p:nvPr/>
        </p:nvSpPr>
        <p:spPr>
          <a:xfrm>
            <a:off x="0" y="106680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solidFill>
                <a:effectLst>
                  <a:outerShdw blurRad="60007" dist="310007" dir="7680000" sy="30000" kx="1300200" algn="ctr" rotWithShape="0">
                    <a:prstClr val="black">
                      <a:alpha val="32000"/>
                    </a:prstClr>
                  </a:outerShdw>
                </a:effectLst>
                <a:latin typeface="Bavand" pitchFamily="2" charset="0"/>
              </a:rPr>
              <a:t>A Predominant Part Of Jesus’ Life</a:t>
            </a:r>
          </a:p>
        </p:txBody>
      </p:sp>
      <p:sp>
        <p:nvSpPr>
          <p:cNvPr id="3" name="Round Diagonal Corner Rectangle 2"/>
          <p:cNvSpPr/>
          <p:nvPr/>
        </p:nvSpPr>
        <p:spPr>
          <a:xfrm>
            <a:off x="3200400" y="1836241"/>
            <a:ext cx="5791201" cy="4869359"/>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3352800" y="2014240"/>
            <a:ext cx="5715000" cy="4462760"/>
          </a:xfrm>
          <a:prstGeom prst="rect">
            <a:avLst/>
          </a:prstGeom>
        </p:spPr>
        <p:txBody>
          <a:bodyPr wrap="square">
            <a:spAutoFit/>
          </a:bodyPr>
          <a:lstStyle/>
          <a:p>
            <a:pPr marL="285750" indent="-285750">
              <a:spcAft>
                <a:spcPts val="600"/>
              </a:spcAft>
              <a:buClr>
                <a:srgbClr val="0033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Luke 9:18 - Jesus went out alone to pray</a:t>
            </a:r>
          </a:p>
          <a:p>
            <a:pPr marL="285750" indent="-285750">
              <a:spcAft>
                <a:spcPts val="600"/>
              </a:spcAft>
              <a:buClr>
                <a:srgbClr val="0033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Luke 6:12 - He prayed all night before choosing the twelve.</a:t>
            </a:r>
          </a:p>
          <a:p>
            <a:pPr marL="285750" indent="-285750">
              <a:spcAft>
                <a:spcPts val="600"/>
              </a:spcAft>
              <a:buClr>
                <a:srgbClr val="0033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Mark 1:35 - “rising up a great while before day He went out and departed to a solitary place, and there prayed.”</a:t>
            </a:r>
          </a:p>
          <a:p>
            <a:pPr marL="285750" indent="-285750">
              <a:spcAft>
                <a:spcPts val="600"/>
              </a:spcAft>
              <a:buClr>
                <a:srgbClr val="0033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Luke 5:15-16 - left the multitude, into the wilderness to pray</a:t>
            </a:r>
          </a:p>
          <a:p>
            <a:pPr marL="285750" indent="-285750">
              <a:spcAft>
                <a:spcPts val="600"/>
              </a:spcAft>
              <a:buClr>
                <a:srgbClr val="0033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Matt 26:36-44; Luke 22:39-45; Mark 14:32-41 – before His death - “Could you not watch WITH Me for one hour”</a:t>
            </a:r>
          </a:p>
        </p:txBody>
      </p:sp>
    </p:spTree>
    <p:extLst>
      <p:ext uri="{BB962C8B-B14F-4D97-AF65-F5344CB8AC3E}">
        <p14:creationId xmlns:p14="http://schemas.microsoft.com/office/powerpoint/2010/main" val="38743736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TotalTime>
  <Words>1314</Words>
  <Application>Microsoft Office PowerPoint</Application>
  <PresentationFormat>On-screen Show (4:3)</PresentationFormat>
  <Paragraphs>134</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28</cp:revision>
  <dcterms:created xsi:type="dcterms:W3CDTF">2011-10-29T23:11:31Z</dcterms:created>
  <dcterms:modified xsi:type="dcterms:W3CDTF">2011-10-31T14:58:47Z</dcterms:modified>
</cp:coreProperties>
</file>